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959888" cy="1457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8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992" y="2386060"/>
            <a:ext cx="18665905" cy="5075861"/>
          </a:xfrm>
        </p:spPr>
        <p:txBody>
          <a:bodyPr anchor="b"/>
          <a:lstStyle>
            <a:lvl1pPr algn="ctr">
              <a:defRPr sz="127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4986" y="7657666"/>
            <a:ext cx="16469916" cy="3520027"/>
          </a:xfrm>
        </p:spPr>
        <p:txBody>
          <a:bodyPr/>
          <a:lstStyle>
            <a:lvl1pPr marL="0" indent="0" algn="ctr">
              <a:buNone/>
              <a:defRPr sz="5102"/>
            </a:lvl1pPr>
            <a:lvl2pPr marL="971961" indent="0" algn="ctr">
              <a:buNone/>
              <a:defRPr sz="4252"/>
            </a:lvl2pPr>
            <a:lvl3pPr marL="1943923" indent="0" algn="ctr">
              <a:buNone/>
              <a:defRPr sz="3827"/>
            </a:lvl3pPr>
            <a:lvl4pPr marL="2915884" indent="0" algn="ctr">
              <a:buNone/>
              <a:defRPr sz="3401"/>
            </a:lvl4pPr>
            <a:lvl5pPr marL="3887846" indent="0" algn="ctr">
              <a:buNone/>
              <a:defRPr sz="3401"/>
            </a:lvl5pPr>
            <a:lvl6pPr marL="4859807" indent="0" algn="ctr">
              <a:buNone/>
              <a:defRPr sz="3401"/>
            </a:lvl6pPr>
            <a:lvl7pPr marL="5831769" indent="0" algn="ctr">
              <a:buNone/>
              <a:defRPr sz="3401"/>
            </a:lvl7pPr>
            <a:lvl8pPr marL="6803730" indent="0" algn="ctr">
              <a:buNone/>
              <a:defRPr sz="3401"/>
            </a:lvl8pPr>
            <a:lvl9pPr marL="7775692" indent="0" algn="ctr">
              <a:buNone/>
              <a:defRPr sz="340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6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15046" y="776229"/>
            <a:ext cx="4735101" cy="12355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9743" y="776229"/>
            <a:ext cx="13930804" cy="123555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0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06" y="3634779"/>
            <a:ext cx="18940403" cy="6064708"/>
          </a:xfrm>
        </p:spPr>
        <p:txBody>
          <a:bodyPr anchor="b"/>
          <a:lstStyle>
            <a:lvl1pPr>
              <a:defRPr sz="127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306" y="9756862"/>
            <a:ext cx="18940403" cy="3189286"/>
          </a:xfrm>
        </p:spPr>
        <p:txBody>
          <a:bodyPr/>
          <a:lstStyle>
            <a:lvl1pPr marL="0" indent="0">
              <a:buNone/>
              <a:defRPr sz="5102">
                <a:solidFill>
                  <a:schemeClr val="tx1"/>
                </a:solidFill>
              </a:defRPr>
            </a:lvl1pPr>
            <a:lvl2pPr marL="971961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1943923" indent="0">
              <a:buNone/>
              <a:defRPr sz="3827">
                <a:solidFill>
                  <a:schemeClr val="tx1">
                    <a:tint val="75000"/>
                  </a:schemeClr>
                </a:solidFill>
              </a:defRPr>
            </a:lvl3pPr>
            <a:lvl4pPr marL="2915884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4pPr>
            <a:lvl5pPr marL="3887846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5pPr>
            <a:lvl6pPr marL="4859807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6pPr>
            <a:lvl7pPr marL="5831769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7pPr>
            <a:lvl8pPr marL="6803730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8pPr>
            <a:lvl9pPr marL="777569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4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9743" y="3881144"/>
            <a:ext cx="9332952" cy="9250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7194" y="3881144"/>
            <a:ext cx="9332952" cy="9250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6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776232"/>
            <a:ext cx="18940403" cy="28180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605" y="3574028"/>
            <a:ext cx="9290060" cy="1751576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1961" indent="0">
              <a:buNone/>
              <a:defRPr sz="4252" b="1"/>
            </a:lvl2pPr>
            <a:lvl3pPr marL="1943923" indent="0">
              <a:buNone/>
              <a:defRPr sz="3827" b="1"/>
            </a:lvl3pPr>
            <a:lvl4pPr marL="2915884" indent="0">
              <a:buNone/>
              <a:defRPr sz="3401" b="1"/>
            </a:lvl4pPr>
            <a:lvl5pPr marL="3887846" indent="0">
              <a:buNone/>
              <a:defRPr sz="3401" b="1"/>
            </a:lvl5pPr>
            <a:lvl6pPr marL="4859807" indent="0">
              <a:buNone/>
              <a:defRPr sz="3401" b="1"/>
            </a:lvl6pPr>
            <a:lvl7pPr marL="5831769" indent="0">
              <a:buNone/>
              <a:defRPr sz="3401" b="1"/>
            </a:lvl7pPr>
            <a:lvl8pPr marL="6803730" indent="0">
              <a:buNone/>
              <a:defRPr sz="3401" b="1"/>
            </a:lvl8pPr>
            <a:lvl9pPr marL="7775692" indent="0">
              <a:buNone/>
              <a:defRPr sz="34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605" y="5325604"/>
            <a:ext cx="9290060" cy="78331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17194" y="3574028"/>
            <a:ext cx="9335813" cy="1751576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1961" indent="0">
              <a:buNone/>
              <a:defRPr sz="4252" b="1"/>
            </a:lvl2pPr>
            <a:lvl3pPr marL="1943923" indent="0">
              <a:buNone/>
              <a:defRPr sz="3827" b="1"/>
            </a:lvl3pPr>
            <a:lvl4pPr marL="2915884" indent="0">
              <a:buNone/>
              <a:defRPr sz="3401" b="1"/>
            </a:lvl4pPr>
            <a:lvl5pPr marL="3887846" indent="0">
              <a:buNone/>
              <a:defRPr sz="3401" b="1"/>
            </a:lvl5pPr>
            <a:lvl6pPr marL="4859807" indent="0">
              <a:buNone/>
              <a:defRPr sz="3401" b="1"/>
            </a:lvl6pPr>
            <a:lvl7pPr marL="5831769" indent="0">
              <a:buNone/>
              <a:defRPr sz="3401" b="1"/>
            </a:lvl7pPr>
            <a:lvl8pPr marL="6803730" indent="0">
              <a:buNone/>
              <a:defRPr sz="3401" b="1"/>
            </a:lvl8pPr>
            <a:lvl9pPr marL="7775692" indent="0">
              <a:buNone/>
              <a:defRPr sz="34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7194" y="5325604"/>
            <a:ext cx="9335813" cy="78331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3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971973"/>
            <a:ext cx="7082635" cy="3401907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5813" y="2099195"/>
            <a:ext cx="11117193" cy="10360966"/>
          </a:xfrm>
        </p:spPr>
        <p:txBody>
          <a:bodyPr/>
          <a:lstStyle>
            <a:lvl1pPr>
              <a:defRPr sz="6803"/>
            </a:lvl1pPr>
            <a:lvl2pPr>
              <a:defRPr sz="5953"/>
            </a:lvl2pPr>
            <a:lvl3pPr>
              <a:defRPr sz="5102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03" y="4373880"/>
            <a:ext cx="7082635" cy="8103154"/>
          </a:xfrm>
        </p:spPr>
        <p:txBody>
          <a:bodyPr/>
          <a:lstStyle>
            <a:lvl1pPr marL="0" indent="0">
              <a:buNone/>
              <a:defRPr sz="3401"/>
            </a:lvl1pPr>
            <a:lvl2pPr marL="971961" indent="0">
              <a:buNone/>
              <a:defRPr sz="2976"/>
            </a:lvl2pPr>
            <a:lvl3pPr marL="1943923" indent="0">
              <a:buNone/>
              <a:defRPr sz="2551"/>
            </a:lvl3pPr>
            <a:lvl4pPr marL="2915884" indent="0">
              <a:buNone/>
              <a:defRPr sz="2126"/>
            </a:lvl4pPr>
            <a:lvl5pPr marL="3887846" indent="0">
              <a:buNone/>
              <a:defRPr sz="2126"/>
            </a:lvl5pPr>
            <a:lvl6pPr marL="4859807" indent="0">
              <a:buNone/>
              <a:defRPr sz="2126"/>
            </a:lvl6pPr>
            <a:lvl7pPr marL="5831769" indent="0">
              <a:buNone/>
              <a:defRPr sz="2126"/>
            </a:lvl7pPr>
            <a:lvl8pPr marL="6803730" indent="0">
              <a:buNone/>
              <a:defRPr sz="2126"/>
            </a:lvl8pPr>
            <a:lvl9pPr marL="7775692" indent="0">
              <a:buNone/>
              <a:defRPr sz="21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9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971973"/>
            <a:ext cx="7082635" cy="3401907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35813" y="2099195"/>
            <a:ext cx="11117193" cy="10360966"/>
          </a:xfrm>
        </p:spPr>
        <p:txBody>
          <a:bodyPr anchor="t"/>
          <a:lstStyle>
            <a:lvl1pPr marL="0" indent="0">
              <a:buNone/>
              <a:defRPr sz="6803"/>
            </a:lvl1pPr>
            <a:lvl2pPr marL="971961" indent="0">
              <a:buNone/>
              <a:defRPr sz="5953"/>
            </a:lvl2pPr>
            <a:lvl3pPr marL="1943923" indent="0">
              <a:buNone/>
              <a:defRPr sz="5102"/>
            </a:lvl3pPr>
            <a:lvl4pPr marL="2915884" indent="0">
              <a:buNone/>
              <a:defRPr sz="4252"/>
            </a:lvl4pPr>
            <a:lvl5pPr marL="3887846" indent="0">
              <a:buNone/>
              <a:defRPr sz="4252"/>
            </a:lvl5pPr>
            <a:lvl6pPr marL="4859807" indent="0">
              <a:buNone/>
              <a:defRPr sz="4252"/>
            </a:lvl6pPr>
            <a:lvl7pPr marL="5831769" indent="0">
              <a:buNone/>
              <a:defRPr sz="4252"/>
            </a:lvl7pPr>
            <a:lvl8pPr marL="6803730" indent="0">
              <a:buNone/>
              <a:defRPr sz="4252"/>
            </a:lvl8pPr>
            <a:lvl9pPr marL="7775692" indent="0">
              <a:buNone/>
              <a:defRPr sz="425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03" y="4373880"/>
            <a:ext cx="7082635" cy="8103154"/>
          </a:xfrm>
        </p:spPr>
        <p:txBody>
          <a:bodyPr/>
          <a:lstStyle>
            <a:lvl1pPr marL="0" indent="0">
              <a:buNone/>
              <a:defRPr sz="3401"/>
            </a:lvl1pPr>
            <a:lvl2pPr marL="971961" indent="0">
              <a:buNone/>
              <a:defRPr sz="2976"/>
            </a:lvl2pPr>
            <a:lvl3pPr marL="1943923" indent="0">
              <a:buNone/>
              <a:defRPr sz="2551"/>
            </a:lvl3pPr>
            <a:lvl4pPr marL="2915884" indent="0">
              <a:buNone/>
              <a:defRPr sz="2126"/>
            </a:lvl4pPr>
            <a:lvl5pPr marL="3887846" indent="0">
              <a:buNone/>
              <a:defRPr sz="2126"/>
            </a:lvl5pPr>
            <a:lvl6pPr marL="4859807" indent="0">
              <a:buNone/>
              <a:defRPr sz="2126"/>
            </a:lvl6pPr>
            <a:lvl7pPr marL="5831769" indent="0">
              <a:buNone/>
              <a:defRPr sz="2126"/>
            </a:lvl7pPr>
            <a:lvl8pPr marL="6803730" indent="0">
              <a:buNone/>
              <a:defRPr sz="2126"/>
            </a:lvl8pPr>
            <a:lvl9pPr marL="7775692" indent="0">
              <a:buNone/>
              <a:defRPr sz="21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9743" y="776232"/>
            <a:ext cx="18940403" cy="281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743" y="3881144"/>
            <a:ext cx="18940403" cy="925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9742" y="13513132"/>
            <a:ext cx="4940975" cy="776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2F57-2761-41A2-BE38-D3A4259FB87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4213" y="13513132"/>
            <a:ext cx="7411462" cy="776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09171" y="13513132"/>
            <a:ext cx="4940975" cy="776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43923" rtl="0" eaLnBrk="1" latinLnBrk="0" hangingPunct="1">
        <a:lnSpc>
          <a:spcPct val="90000"/>
        </a:lnSpc>
        <a:spcBef>
          <a:spcPct val="0"/>
        </a:spcBef>
        <a:buNone/>
        <a:defRPr sz="93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5981" indent="-485981" algn="l" defTabSz="1943923" rtl="0" eaLnBrk="1" latinLnBrk="0" hangingPunct="1">
        <a:lnSpc>
          <a:spcPct val="90000"/>
        </a:lnSpc>
        <a:spcBef>
          <a:spcPts val="2126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457942" indent="-485981" algn="l" defTabSz="1943923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429904" indent="-485981" algn="l" defTabSz="1943923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401865" indent="-485981" algn="l" defTabSz="1943923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4373827" indent="-485981" algn="l" defTabSz="1943923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5345788" indent="-485981" algn="l" defTabSz="1943923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6317750" indent="-485981" algn="l" defTabSz="1943923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7289711" indent="-485981" algn="l" defTabSz="1943923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8261673" indent="-485981" algn="l" defTabSz="1943923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3923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1pPr>
      <a:lvl2pPr marL="971961" algn="l" defTabSz="1943923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2pPr>
      <a:lvl3pPr marL="1943923" algn="l" defTabSz="1943923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3pPr>
      <a:lvl4pPr marL="2915884" algn="l" defTabSz="1943923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3887846" algn="l" defTabSz="1943923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4859807" algn="l" defTabSz="1943923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5831769" algn="l" defTabSz="1943923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6803730" algn="l" defTabSz="1943923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7775692" algn="l" defTabSz="1943923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文本框 932">
            <a:extLst>
              <a:ext uri="{FF2B5EF4-FFF2-40B4-BE49-F238E27FC236}">
                <a16:creationId xmlns:a16="http://schemas.microsoft.com/office/drawing/2014/main" id="{4F498E54-C65B-C44E-031B-35976681F549}"/>
              </a:ext>
            </a:extLst>
          </p:cNvPr>
          <p:cNvSpPr txBox="1"/>
          <p:nvPr/>
        </p:nvSpPr>
        <p:spPr>
          <a:xfrm>
            <a:off x="839725" y="573413"/>
            <a:ext cx="10023489" cy="1384995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axes 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az.</a:t>
            </a:r>
            <a:r>
              <a:rPr lang="en-US" altLang="zh-CN" sz="2800" b="0" dirty="0" err="1">
                <a:solidFill>
                  <a:srgbClr val="0055A9"/>
                </a:solidFill>
                <a:effectLst/>
                <a:latin typeface="Courier New" panose="02070309020205020404" pitchFamily="49" charset="0"/>
              </a:rPr>
              <a:t>plot_ppc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(m0_infdata,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var_names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'rt’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coords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2800" b="0" dirty="0" err="1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obs_id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altLang="zh-CN" sz="28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8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]},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num_pp_samples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flatten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[])</a:t>
            </a:r>
          </a:p>
        </p:txBody>
      </p:sp>
      <p:sp>
        <p:nvSpPr>
          <p:cNvPr id="934" name="文本框 933">
            <a:extLst>
              <a:ext uri="{FF2B5EF4-FFF2-40B4-BE49-F238E27FC236}">
                <a16:creationId xmlns:a16="http://schemas.microsoft.com/office/drawing/2014/main" id="{69106352-7401-2367-2C26-876A1E523CEA}"/>
              </a:ext>
            </a:extLst>
          </p:cNvPr>
          <p:cNvSpPr txBox="1"/>
          <p:nvPr/>
        </p:nvSpPr>
        <p:spPr>
          <a:xfrm>
            <a:off x="11639858" y="573355"/>
            <a:ext cx="10023489" cy="1384995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axes 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az.</a:t>
            </a:r>
            <a:r>
              <a:rPr lang="en-US" altLang="zh-CN" sz="2800" b="0" dirty="0" err="1">
                <a:solidFill>
                  <a:srgbClr val="0055A9"/>
                </a:solidFill>
                <a:effectLst/>
                <a:latin typeface="Courier New" panose="02070309020205020404" pitchFamily="49" charset="0"/>
              </a:rPr>
              <a:t>plot_ppc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(m4_infdata,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var_names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'rt’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coords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2800" b="0" dirty="0" err="1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obs_id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altLang="zh-CN" sz="28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8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]},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num_pp_samples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flatten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[])</a:t>
            </a:r>
          </a:p>
        </p:txBody>
      </p:sp>
      <p:sp>
        <p:nvSpPr>
          <p:cNvPr id="935" name="文本框 934">
            <a:extLst>
              <a:ext uri="{FF2B5EF4-FFF2-40B4-BE49-F238E27FC236}">
                <a16:creationId xmlns:a16="http://schemas.microsoft.com/office/drawing/2014/main" id="{AE0C362A-1A42-E749-191B-3B3D3AAD0408}"/>
              </a:ext>
            </a:extLst>
          </p:cNvPr>
          <p:cNvSpPr txBox="1"/>
          <p:nvPr/>
        </p:nvSpPr>
        <p:spPr>
          <a:xfrm>
            <a:off x="864075" y="7430988"/>
            <a:ext cx="10023489" cy="1384995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axes 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az.</a:t>
            </a:r>
            <a:r>
              <a:rPr lang="en-US" altLang="zh-CN" sz="2800" b="0" dirty="0" err="1">
                <a:solidFill>
                  <a:srgbClr val="0055A9"/>
                </a:solidFill>
                <a:effectLst/>
                <a:latin typeface="Courier New" panose="02070309020205020404" pitchFamily="49" charset="0"/>
              </a:rPr>
              <a:t>plot_ppc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(m0_infdata,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var_names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‘rt’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coords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en-US" altLang="zh-CN" sz="2800" b="0" dirty="0" err="1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obs_id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altLang="zh-CN" sz="2800" dirty="0">
                <a:solidFill>
                  <a:srgbClr val="007F01"/>
                </a:solidFill>
                <a:latin typeface="Courier New" panose="02070309020205020404" pitchFamily="49" charset="0"/>
              </a:rPr>
              <a:t>‘LC’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800" dirty="0">
                <a:solidFill>
                  <a:srgbClr val="007F01"/>
                </a:solidFill>
                <a:latin typeface="Courier New" panose="02070309020205020404" pitchFamily="49" charset="0"/>
              </a:rPr>
              <a:t>’HC’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]},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num_pp_samples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flatten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[])</a:t>
            </a:r>
          </a:p>
        </p:txBody>
      </p:sp>
      <p:sp>
        <p:nvSpPr>
          <p:cNvPr id="936" name="文本框 935">
            <a:extLst>
              <a:ext uri="{FF2B5EF4-FFF2-40B4-BE49-F238E27FC236}">
                <a16:creationId xmlns:a16="http://schemas.microsoft.com/office/drawing/2014/main" id="{C3D32CFB-E71E-4E1E-948B-A92C5F535735}"/>
              </a:ext>
            </a:extLst>
          </p:cNvPr>
          <p:cNvSpPr txBox="1"/>
          <p:nvPr/>
        </p:nvSpPr>
        <p:spPr>
          <a:xfrm>
            <a:off x="11653505" y="7432747"/>
            <a:ext cx="10023489" cy="1384995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axes 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az.</a:t>
            </a:r>
            <a:r>
              <a:rPr lang="en-US" altLang="zh-CN" sz="2800" b="0" dirty="0" err="1">
                <a:solidFill>
                  <a:srgbClr val="0055A9"/>
                </a:solidFill>
                <a:effectLst/>
                <a:latin typeface="Courier New" panose="02070309020205020404" pitchFamily="49" charset="0"/>
              </a:rPr>
              <a:t>plot_ppc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(m4_infdata,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var_names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‘rt’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coords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en-US" altLang="zh-CN" sz="2800" b="0" dirty="0" err="1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obs_id</a:t>
            </a:r>
            <a:r>
              <a:rPr lang="en-US" altLang="zh-CN" sz="28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altLang="zh-CN" sz="2800" dirty="0">
                <a:solidFill>
                  <a:srgbClr val="007F01"/>
                </a:solidFill>
                <a:latin typeface="Courier New" panose="02070309020205020404" pitchFamily="49" charset="0"/>
              </a:rPr>
              <a:t>‘LC’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800" dirty="0">
                <a:solidFill>
                  <a:srgbClr val="007F01"/>
                </a:solidFill>
                <a:latin typeface="Courier New" panose="02070309020205020404" pitchFamily="49" charset="0"/>
              </a:rPr>
              <a:t>’HC’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]}, </a:t>
            </a:r>
            <a:r>
              <a:rPr lang="en-US" altLang="zh-CN" sz="28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num_pp_samples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flatten</a:t>
            </a:r>
            <a:r>
              <a:rPr lang="en-US" altLang="zh-CN" sz="28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8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[])</a:t>
            </a:r>
          </a:p>
        </p:txBody>
      </p:sp>
      <p:grpSp>
        <p:nvGrpSpPr>
          <p:cNvPr id="937" name="组合 936">
            <a:extLst>
              <a:ext uri="{FF2B5EF4-FFF2-40B4-BE49-F238E27FC236}">
                <a16:creationId xmlns:a16="http://schemas.microsoft.com/office/drawing/2014/main" id="{E8C90C76-E663-758D-6C77-F1221B553316}"/>
              </a:ext>
            </a:extLst>
          </p:cNvPr>
          <p:cNvGrpSpPr/>
          <p:nvPr/>
        </p:nvGrpSpPr>
        <p:grpSpPr>
          <a:xfrm>
            <a:off x="11634778" y="1933869"/>
            <a:ext cx="9971921" cy="4960099"/>
            <a:chOff x="12408043" y="2988801"/>
            <a:chExt cx="9971921" cy="4960099"/>
          </a:xfrm>
        </p:grpSpPr>
        <p:grpSp>
          <p:nvGrpSpPr>
            <p:cNvPr id="938" name="object 2">
              <a:extLst>
                <a:ext uri="{FF2B5EF4-FFF2-40B4-BE49-F238E27FC236}">
                  <a16:creationId xmlns:a16="http://schemas.microsoft.com/office/drawing/2014/main" id="{AB250572-4F18-E403-6D4C-81E3D488F7C5}"/>
                </a:ext>
              </a:extLst>
            </p:cNvPr>
            <p:cNvGrpSpPr/>
            <p:nvPr/>
          </p:nvGrpSpPr>
          <p:grpSpPr>
            <a:xfrm>
              <a:off x="13431622" y="6893027"/>
              <a:ext cx="10160" cy="54610"/>
              <a:chOff x="2700995" y="4487184"/>
              <a:chExt cx="10160" cy="54610"/>
            </a:xfrm>
          </p:grpSpPr>
          <p:sp>
            <p:nvSpPr>
              <p:cNvPr id="985" name="object 3">
                <a:extLst>
                  <a:ext uri="{FF2B5EF4-FFF2-40B4-BE49-F238E27FC236}">
                    <a16:creationId xmlns:a16="http://schemas.microsoft.com/office/drawing/2014/main" id="{9E283292-3A2D-0D2E-0B4C-99DECF1822A2}"/>
                  </a:ext>
                </a:extLst>
              </p:cNvPr>
              <p:cNvSpPr/>
              <p:nvPr/>
            </p:nvSpPr>
            <p:spPr>
              <a:xfrm>
                <a:off x="2706075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6" name="object 4">
                <a:extLst>
                  <a:ext uri="{FF2B5EF4-FFF2-40B4-BE49-F238E27FC236}">
                    <a16:creationId xmlns:a16="http://schemas.microsoft.com/office/drawing/2014/main" id="{1E71A689-DAEE-A54B-6E70-8EA587B16C41}"/>
                  </a:ext>
                </a:extLst>
              </p:cNvPr>
              <p:cNvSpPr/>
              <p:nvPr/>
            </p:nvSpPr>
            <p:spPr>
              <a:xfrm>
                <a:off x="2706075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39" name="object 5">
              <a:extLst>
                <a:ext uri="{FF2B5EF4-FFF2-40B4-BE49-F238E27FC236}">
                  <a16:creationId xmlns:a16="http://schemas.microsoft.com/office/drawing/2014/main" id="{D4AF909E-AAB8-14B1-31F5-EB74B67708C8}"/>
                </a:ext>
              </a:extLst>
            </p:cNvPr>
            <p:cNvSpPr txBox="1"/>
            <p:nvPr/>
          </p:nvSpPr>
          <p:spPr>
            <a:xfrm>
              <a:off x="13449604" y="6915422"/>
              <a:ext cx="187325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spcBef>
                  <a:spcPts val="135"/>
                </a:spcBef>
              </a:pPr>
              <a:r>
                <a:rPr sz="1950" spc="30" dirty="0">
                  <a:latin typeface="DejaVu Sans"/>
                  <a:cs typeface="DejaVu Sans"/>
                </a:rPr>
                <a:t>5</a:t>
              </a:r>
              <a:endParaRPr sz="1950">
                <a:latin typeface="DejaVu Sans"/>
                <a:cs typeface="DejaVu Sans"/>
              </a:endParaRPr>
            </a:p>
          </p:txBody>
        </p:sp>
        <p:sp>
          <p:nvSpPr>
            <p:cNvPr id="940" name="object 6">
              <a:extLst>
                <a:ext uri="{FF2B5EF4-FFF2-40B4-BE49-F238E27FC236}">
                  <a16:creationId xmlns:a16="http://schemas.microsoft.com/office/drawing/2014/main" id="{0595196B-B398-5485-6066-6911F2C3F22F}"/>
                </a:ext>
              </a:extLst>
            </p:cNvPr>
            <p:cNvSpPr/>
            <p:nvPr/>
          </p:nvSpPr>
          <p:spPr>
            <a:xfrm>
              <a:off x="13276404" y="7089917"/>
              <a:ext cx="159385" cy="21590"/>
            </a:xfrm>
            <a:custGeom>
              <a:avLst/>
              <a:gdLst/>
              <a:ahLst/>
              <a:cxnLst/>
              <a:rect l="l" t="t" r="r" b="b"/>
              <a:pathLst>
                <a:path w="159385" h="21589">
                  <a:moveTo>
                    <a:pt x="159003" y="0"/>
                  </a:moveTo>
                  <a:lnTo>
                    <a:pt x="0" y="0"/>
                  </a:lnTo>
                  <a:lnTo>
                    <a:pt x="0" y="21081"/>
                  </a:lnTo>
                  <a:lnTo>
                    <a:pt x="159003" y="21081"/>
                  </a:lnTo>
                  <a:lnTo>
                    <a:pt x="159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41" name="object 7">
              <a:extLst>
                <a:ext uri="{FF2B5EF4-FFF2-40B4-BE49-F238E27FC236}">
                  <a16:creationId xmlns:a16="http://schemas.microsoft.com/office/drawing/2014/main" id="{E6C8BF82-BB1D-C7FE-C8B2-F06F021C783C}"/>
                </a:ext>
              </a:extLst>
            </p:cNvPr>
            <p:cNvGrpSpPr/>
            <p:nvPr/>
          </p:nvGrpSpPr>
          <p:grpSpPr>
            <a:xfrm>
              <a:off x="14631635" y="6893027"/>
              <a:ext cx="10160" cy="54610"/>
              <a:chOff x="3901008" y="4487184"/>
              <a:chExt cx="10160" cy="54610"/>
            </a:xfrm>
          </p:grpSpPr>
          <p:sp>
            <p:nvSpPr>
              <p:cNvPr id="983" name="object 8">
                <a:extLst>
                  <a:ext uri="{FF2B5EF4-FFF2-40B4-BE49-F238E27FC236}">
                    <a16:creationId xmlns:a16="http://schemas.microsoft.com/office/drawing/2014/main" id="{3438FE4A-62E5-38AE-73BA-A81494DDDF7A}"/>
                  </a:ext>
                </a:extLst>
              </p:cNvPr>
              <p:cNvSpPr/>
              <p:nvPr/>
            </p:nvSpPr>
            <p:spPr>
              <a:xfrm>
                <a:off x="3906088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4" name="object 9">
                <a:extLst>
                  <a:ext uri="{FF2B5EF4-FFF2-40B4-BE49-F238E27FC236}">
                    <a16:creationId xmlns:a16="http://schemas.microsoft.com/office/drawing/2014/main" id="{9678852C-3B2A-9DDB-281D-6601B6046947}"/>
                  </a:ext>
                </a:extLst>
              </p:cNvPr>
              <p:cNvSpPr/>
              <p:nvPr/>
            </p:nvSpPr>
            <p:spPr>
              <a:xfrm>
                <a:off x="3906088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42" name="object 10">
              <a:extLst>
                <a:ext uri="{FF2B5EF4-FFF2-40B4-BE49-F238E27FC236}">
                  <a16:creationId xmlns:a16="http://schemas.microsoft.com/office/drawing/2014/main" id="{B1890879-4265-64D0-BE9F-693FFE89BA5F}"/>
                </a:ext>
              </a:extLst>
            </p:cNvPr>
            <p:cNvSpPr txBox="1"/>
            <p:nvPr/>
          </p:nvSpPr>
          <p:spPr>
            <a:xfrm>
              <a:off x="14543255" y="6915422"/>
              <a:ext cx="187325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spcBef>
                  <a:spcPts val="135"/>
                </a:spcBef>
              </a:pPr>
              <a:r>
                <a:rPr sz="1950" spc="30" dirty="0">
                  <a:latin typeface="DejaVu Sans"/>
                  <a:cs typeface="DejaVu Sans"/>
                </a:rPr>
                <a:t>0</a:t>
              </a:r>
              <a:endParaRPr sz="1950">
                <a:latin typeface="DejaVu Sans"/>
                <a:cs typeface="DejaVu Sans"/>
              </a:endParaRPr>
            </a:p>
          </p:txBody>
        </p:sp>
        <p:grpSp>
          <p:nvGrpSpPr>
            <p:cNvPr id="943" name="object 11">
              <a:extLst>
                <a:ext uri="{FF2B5EF4-FFF2-40B4-BE49-F238E27FC236}">
                  <a16:creationId xmlns:a16="http://schemas.microsoft.com/office/drawing/2014/main" id="{40F9DADB-643F-542C-ACCB-0A3418B7F5BE}"/>
                </a:ext>
              </a:extLst>
            </p:cNvPr>
            <p:cNvGrpSpPr/>
            <p:nvPr/>
          </p:nvGrpSpPr>
          <p:grpSpPr>
            <a:xfrm>
              <a:off x="15831648" y="6893027"/>
              <a:ext cx="10160" cy="54610"/>
              <a:chOff x="5101021" y="4487184"/>
              <a:chExt cx="10160" cy="54610"/>
            </a:xfrm>
          </p:grpSpPr>
          <p:sp>
            <p:nvSpPr>
              <p:cNvPr id="981" name="object 12">
                <a:extLst>
                  <a:ext uri="{FF2B5EF4-FFF2-40B4-BE49-F238E27FC236}">
                    <a16:creationId xmlns:a16="http://schemas.microsoft.com/office/drawing/2014/main" id="{43FE3973-105D-333E-95D7-730B2ACF38B2}"/>
                  </a:ext>
                </a:extLst>
              </p:cNvPr>
              <p:cNvSpPr/>
              <p:nvPr/>
            </p:nvSpPr>
            <p:spPr>
              <a:xfrm>
                <a:off x="5106101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2" name="object 13">
                <a:extLst>
                  <a:ext uri="{FF2B5EF4-FFF2-40B4-BE49-F238E27FC236}">
                    <a16:creationId xmlns:a16="http://schemas.microsoft.com/office/drawing/2014/main" id="{7513D487-A731-B60A-0ECD-5D6A176DEA4A}"/>
                  </a:ext>
                </a:extLst>
              </p:cNvPr>
              <p:cNvSpPr/>
              <p:nvPr/>
            </p:nvSpPr>
            <p:spPr>
              <a:xfrm>
                <a:off x="5106101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44" name="object 14">
              <a:extLst>
                <a:ext uri="{FF2B5EF4-FFF2-40B4-BE49-F238E27FC236}">
                  <a16:creationId xmlns:a16="http://schemas.microsoft.com/office/drawing/2014/main" id="{62A9EC58-EC61-BC87-899F-BC141A8132D1}"/>
                </a:ext>
              </a:extLst>
            </p:cNvPr>
            <p:cNvSpPr txBox="1"/>
            <p:nvPr/>
          </p:nvSpPr>
          <p:spPr>
            <a:xfrm>
              <a:off x="15743268" y="6915422"/>
              <a:ext cx="187325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spcBef>
                  <a:spcPts val="135"/>
                </a:spcBef>
              </a:pPr>
              <a:r>
                <a:rPr sz="1950" spc="30" dirty="0">
                  <a:latin typeface="DejaVu Sans"/>
                  <a:cs typeface="DejaVu Sans"/>
                </a:rPr>
                <a:t>5</a:t>
              </a:r>
              <a:endParaRPr sz="1950">
                <a:latin typeface="DejaVu Sans"/>
                <a:cs typeface="DejaVu Sans"/>
              </a:endParaRPr>
            </a:p>
          </p:txBody>
        </p:sp>
        <p:grpSp>
          <p:nvGrpSpPr>
            <p:cNvPr id="945" name="object 15">
              <a:extLst>
                <a:ext uri="{FF2B5EF4-FFF2-40B4-BE49-F238E27FC236}">
                  <a16:creationId xmlns:a16="http://schemas.microsoft.com/office/drawing/2014/main" id="{DF429C0A-21A3-7781-1B54-DB79E3029C2C}"/>
                </a:ext>
              </a:extLst>
            </p:cNvPr>
            <p:cNvGrpSpPr/>
            <p:nvPr/>
          </p:nvGrpSpPr>
          <p:grpSpPr>
            <a:xfrm>
              <a:off x="17031662" y="6893027"/>
              <a:ext cx="10160" cy="54610"/>
              <a:chOff x="6301035" y="4487184"/>
              <a:chExt cx="10160" cy="54610"/>
            </a:xfrm>
          </p:grpSpPr>
          <p:sp>
            <p:nvSpPr>
              <p:cNvPr id="979" name="object 16">
                <a:extLst>
                  <a:ext uri="{FF2B5EF4-FFF2-40B4-BE49-F238E27FC236}">
                    <a16:creationId xmlns:a16="http://schemas.microsoft.com/office/drawing/2014/main" id="{6A683578-41DB-2669-4FFC-71F7B7A27733}"/>
                  </a:ext>
                </a:extLst>
              </p:cNvPr>
              <p:cNvSpPr/>
              <p:nvPr/>
            </p:nvSpPr>
            <p:spPr>
              <a:xfrm>
                <a:off x="6306115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0" name="object 17">
                <a:extLst>
                  <a:ext uri="{FF2B5EF4-FFF2-40B4-BE49-F238E27FC236}">
                    <a16:creationId xmlns:a16="http://schemas.microsoft.com/office/drawing/2014/main" id="{B151F0AC-6A57-ED3F-537A-5E2B566FCC82}"/>
                  </a:ext>
                </a:extLst>
              </p:cNvPr>
              <p:cNvSpPr/>
              <p:nvPr/>
            </p:nvSpPr>
            <p:spPr>
              <a:xfrm>
                <a:off x="6306115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46" name="object 18">
              <a:extLst>
                <a:ext uri="{FF2B5EF4-FFF2-40B4-BE49-F238E27FC236}">
                  <a16:creationId xmlns:a16="http://schemas.microsoft.com/office/drawing/2014/main" id="{127C9F25-0A0E-9D6E-7DEF-E2B0BEC951FD}"/>
                </a:ext>
              </a:extLst>
            </p:cNvPr>
            <p:cNvSpPr txBox="1"/>
            <p:nvPr/>
          </p:nvSpPr>
          <p:spPr>
            <a:xfrm>
              <a:off x="16862518" y="6915422"/>
              <a:ext cx="348615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spcBef>
                  <a:spcPts val="135"/>
                </a:spcBef>
              </a:pPr>
              <a:r>
                <a:rPr sz="1950" spc="-25" dirty="0">
                  <a:latin typeface="DejaVu Sans"/>
                  <a:cs typeface="DejaVu Sans"/>
                </a:rPr>
                <a:t>10</a:t>
              </a:r>
              <a:endParaRPr sz="1950">
                <a:latin typeface="DejaVu Sans"/>
                <a:cs typeface="DejaVu Sans"/>
              </a:endParaRPr>
            </a:p>
          </p:txBody>
        </p:sp>
        <p:grpSp>
          <p:nvGrpSpPr>
            <p:cNvPr id="947" name="object 19">
              <a:extLst>
                <a:ext uri="{FF2B5EF4-FFF2-40B4-BE49-F238E27FC236}">
                  <a16:creationId xmlns:a16="http://schemas.microsoft.com/office/drawing/2014/main" id="{3F8DA389-2E6E-47CB-314D-81F7A790291B}"/>
                </a:ext>
              </a:extLst>
            </p:cNvPr>
            <p:cNvGrpSpPr/>
            <p:nvPr/>
          </p:nvGrpSpPr>
          <p:grpSpPr>
            <a:xfrm>
              <a:off x="12408043" y="3006465"/>
              <a:ext cx="4752340" cy="3896995"/>
              <a:chOff x="1677416" y="600618"/>
              <a:chExt cx="4752340" cy="3896995"/>
            </a:xfrm>
          </p:grpSpPr>
          <p:sp>
            <p:nvSpPr>
              <p:cNvPr id="976" name="object 20">
                <a:extLst>
                  <a:ext uri="{FF2B5EF4-FFF2-40B4-BE49-F238E27FC236}">
                    <a16:creationId xmlns:a16="http://schemas.microsoft.com/office/drawing/2014/main" id="{1E967D7F-92FD-5DC1-0F6B-B62F44A1ADDB}"/>
                  </a:ext>
                </a:extLst>
              </p:cNvPr>
              <p:cNvSpPr/>
              <p:nvPr/>
            </p:nvSpPr>
            <p:spPr>
              <a:xfrm>
                <a:off x="1682496" y="605698"/>
                <a:ext cx="4742180" cy="3886835"/>
              </a:xfrm>
              <a:custGeom>
                <a:avLst/>
                <a:gdLst/>
                <a:ahLst/>
                <a:cxnLst/>
                <a:rect l="l" t="t" r="r" b="b"/>
                <a:pathLst>
                  <a:path w="4742180" h="3886835">
                    <a:moveTo>
                      <a:pt x="0" y="3886565"/>
                    </a:moveTo>
                    <a:lnTo>
                      <a:pt x="0" y="0"/>
                    </a:lnTo>
                  </a:path>
                  <a:path w="4742180" h="3886835">
                    <a:moveTo>
                      <a:pt x="4741579" y="3886565"/>
                    </a:moveTo>
                    <a:lnTo>
                      <a:pt x="4741579" y="0"/>
                    </a:lnTo>
                  </a:path>
                  <a:path w="4742180" h="3886835">
                    <a:moveTo>
                      <a:pt x="0" y="3886565"/>
                    </a:moveTo>
                    <a:lnTo>
                      <a:pt x="4741579" y="3886565"/>
                    </a:lnTo>
                  </a:path>
                  <a:path w="4742180" h="3886835">
                    <a:moveTo>
                      <a:pt x="0" y="0"/>
                    </a:moveTo>
                    <a:lnTo>
                      <a:pt x="4741579" y="0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77" name="object 21">
                <a:extLst>
                  <a:ext uri="{FF2B5EF4-FFF2-40B4-BE49-F238E27FC236}">
                    <a16:creationId xmlns:a16="http://schemas.microsoft.com/office/drawing/2014/main" id="{0146C0E9-EA51-23ED-B9CC-0A1C5F2CB048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77611" y="775557"/>
                <a:ext cx="4347134" cy="3560362"/>
              </a:xfrm>
              <a:prstGeom prst="rect">
                <a:avLst/>
              </a:prstGeom>
            </p:spPr>
          </p:pic>
          <p:sp>
            <p:nvSpPr>
              <p:cNvPr id="978" name="object 22">
                <a:extLst>
                  <a:ext uri="{FF2B5EF4-FFF2-40B4-BE49-F238E27FC236}">
                    <a16:creationId xmlns:a16="http://schemas.microsoft.com/office/drawing/2014/main" id="{FAC7EDEE-93F5-7114-D4B2-3AE685DFC556}"/>
                  </a:ext>
                </a:extLst>
              </p:cNvPr>
              <p:cNvSpPr/>
              <p:nvPr/>
            </p:nvSpPr>
            <p:spPr>
              <a:xfrm>
                <a:off x="3015013" y="1550046"/>
                <a:ext cx="1772920" cy="2570480"/>
              </a:xfrm>
              <a:custGeom>
                <a:avLst/>
                <a:gdLst/>
                <a:ahLst/>
                <a:cxnLst/>
                <a:rect l="l" t="t" r="r" b="b"/>
                <a:pathLst>
                  <a:path w="1772920" h="2570479">
                    <a:moveTo>
                      <a:pt x="0" y="2402608"/>
                    </a:moveTo>
                    <a:lnTo>
                      <a:pt x="38156" y="2394468"/>
                    </a:lnTo>
                    <a:lnTo>
                      <a:pt x="90188" y="2350538"/>
                    </a:lnTo>
                    <a:lnTo>
                      <a:pt x="114470" y="2309630"/>
                    </a:lnTo>
                    <a:lnTo>
                      <a:pt x="131813" y="2270747"/>
                    </a:lnTo>
                    <a:lnTo>
                      <a:pt x="149157" y="2224860"/>
                    </a:lnTo>
                    <a:lnTo>
                      <a:pt x="166501" y="2172415"/>
                    </a:lnTo>
                    <a:lnTo>
                      <a:pt x="187314" y="2100452"/>
                    </a:lnTo>
                    <a:lnTo>
                      <a:pt x="228940" y="1938676"/>
                    </a:lnTo>
                    <a:lnTo>
                      <a:pt x="329534" y="1539139"/>
                    </a:lnTo>
                    <a:lnTo>
                      <a:pt x="371160" y="1392055"/>
                    </a:lnTo>
                    <a:lnTo>
                      <a:pt x="405848" y="1281847"/>
                    </a:lnTo>
                    <a:lnTo>
                      <a:pt x="433598" y="1203747"/>
                    </a:lnTo>
                    <a:lnTo>
                      <a:pt x="471755" y="1109073"/>
                    </a:lnTo>
                    <a:lnTo>
                      <a:pt x="492567" y="1065068"/>
                    </a:lnTo>
                    <a:lnTo>
                      <a:pt x="527255" y="1007833"/>
                    </a:lnTo>
                    <a:lnTo>
                      <a:pt x="561943" y="981031"/>
                    </a:lnTo>
                    <a:lnTo>
                      <a:pt x="568881" y="981510"/>
                    </a:lnTo>
                    <a:lnTo>
                      <a:pt x="600100" y="1015085"/>
                    </a:lnTo>
                    <a:lnTo>
                      <a:pt x="620913" y="1072282"/>
                    </a:lnTo>
                    <a:lnTo>
                      <a:pt x="631319" y="1112474"/>
                    </a:lnTo>
                    <a:lnTo>
                      <a:pt x="645194" y="1178233"/>
                    </a:lnTo>
                    <a:lnTo>
                      <a:pt x="659069" y="1257198"/>
                    </a:lnTo>
                    <a:lnTo>
                      <a:pt x="679882" y="1398874"/>
                    </a:lnTo>
                    <a:lnTo>
                      <a:pt x="700695" y="1562063"/>
                    </a:lnTo>
                    <a:lnTo>
                      <a:pt x="780477" y="2210095"/>
                    </a:lnTo>
                    <a:lnTo>
                      <a:pt x="801290" y="2341029"/>
                    </a:lnTo>
                    <a:lnTo>
                      <a:pt x="815165" y="2413876"/>
                    </a:lnTo>
                    <a:lnTo>
                      <a:pt x="829040" y="2472880"/>
                    </a:lnTo>
                    <a:lnTo>
                      <a:pt x="849853" y="2535467"/>
                    </a:lnTo>
                    <a:lnTo>
                      <a:pt x="874134" y="2568593"/>
                    </a:lnTo>
                    <a:lnTo>
                      <a:pt x="881072" y="2569950"/>
                    </a:lnTo>
                    <a:lnTo>
                      <a:pt x="884541" y="2568832"/>
                    </a:lnTo>
                    <a:lnTo>
                      <a:pt x="912291" y="2523833"/>
                    </a:lnTo>
                    <a:lnTo>
                      <a:pt x="936572" y="2427795"/>
                    </a:lnTo>
                    <a:lnTo>
                      <a:pt x="950448" y="2348929"/>
                    </a:lnTo>
                    <a:lnTo>
                      <a:pt x="964323" y="2251994"/>
                    </a:lnTo>
                    <a:lnTo>
                      <a:pt x="981667" y="2102948"/>
                    </a:lnTo>
                    <a:lnTo>
                      <a:pt x="999011" y="1927742"/>
                    </a:lnTo>
                    <a:lnTo>
                      <a:pt x="1019823" y="1686623"/>
                    </a:lnTo>
                    <a:lnTo>
                      <a:pt x="1051042" y="1285356"/>
                    </a:lnTo>
                    <a:lnTo>
                      <a:pt x="1096137" y="703530"/>
                    </a:lnTo>
                    <a:lnTo>
                      <a:pt x="1116949" y="470728"/>
                    </a:lnTo>
                    <a:lnTo>
                      <a:pt x="1134293" y="306506"/>
                    </a:lnTo>
                    <a:lnTo>
                      <a:pt x="1148169" y="198882"/>
                    </a:lnTo>
                    <a:lnTo>
                      <a:pt x="1162044" y="113775"/>
                    </a:lnTo>
                    <a:lnTo>
                      <a:pt x="1172450" y="65576"/>
                    </a:lnTo>
                    <a:lnTo>
                      <a:pt x="1189794" y="14677"/>
                    </a:lnTo>
                    <a:lnTo>
                      <a:pt x="1203669" y="0"/>
                    </a:lnTo>
                    <a:lnTo>
                      <a:pt x="1210607" y="1284"/>
                    </a:lnTo>
                    <a:lnTo>
                      <a:pt x="1234888" y="45717"/>
                    </a:lnTo>
                    <a:lnTo>
                      <a:pt x="1259170" y="145157"/>
                    </a:lnTo>
                    <a:lnTo>
                      <a:pt x="1273045" y="222131"/>
                    </a:lnTo>
                    <a:lnTo>
                      <a:pt x="1290389" y="335374"/>
                    </a:lnTo>
                    <a:lnTo>
                      <a:pt x="1311202" y="489071"/>
                    </a:lnTo>
                    <a:lnTo>
                      <a:pt x="1338952" y="711545"/>
                    </a:lnTo>
                    <a:lnTo>
                      <a:pt x="1401390" y="1209757"/>
                    </a:lnTo>
                    <a:lnTo>
                      <a:pt x="1422203" y="1356288"/>
                    </a:lnTo>
                    <a:lnTo>
                      <a:pt x="1449953" y="1529662"/>
                    </a:lnTo>
                    <a:lnTo>
                      <a:pt x="1474235" y="1659690"/>
                    </a:lnTo>
                    <a:lnTo>
                      <a:pt x="1498516" y="1772067"/>
                    </a:lnTo>
                    <a:lnTo>
                      <a:pt x="1526267" y="1883933"/>
                    </a:lnTo>
                    <a:lnTo>
                      <a:pt x="1557486" y="1990880"/>
                    </a:lnTo>
                    <a:lnTo>
                      <a:pt x="1578298" y="2055937"/>
                    </a:lnTo>
                    <a:lnTo>
                      <a:pt x="1612986" y="2152757"/>
                    </a:lnTo>
                    <a:lnTo>
                      <a:pt x="1640737" y="2219507"/>
                    </a:lnTo>
                    <a:lnTo>
                      <a:pt x="1678893" y="2293646"/>
                    </a:lnTo>
                    <a:lnTo>
                      <a:pt x="1713581" y="2342206"/>
                    </a:lnTo>
                    <a:lnTo>
                      <a:pt x="1748269" y="2369280"/>
                    </a:lnTo>
                    <a:lnTo>
                      <a:pt x="1772550" y="2375914"/>
                    </a:lnTo>
                  </a:path>
                </a:pathLst>
              </a:custGeom>
              <a:ln w="272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48" name="object 23">
              <a:extLst>
                <a:ext uri="{FF2B5EF4-FFF2-40B4-BE49-F238E27FC236}">
                  <a16:creationId xmlns:a16="http://schemas.microsoft.com/office/drawing/2014/main" id="{0C12C1F5-6AA9-CF9A-F7C9-7E62D3F3DAF9}"/>
                </a:ext>
              </a:extLst>
            </p:cNvPr>
            <p:cNvGrpSpPr/>
            <p:nvPr/>
          </p:nvGrpSpPr>
          <p:grpSpPr>
            <a:xfrm>
              <a:off x="17987794" y="6875363"/>
              <a:ext cx="10160" cy="54610"/>
              <a:chOff x="7727481" y="4487184"/>
              <a:chExt cx="10160" cy="54610"/>
            </a:xfrm>
          </p:grpSpPr>
          <p:sp>
            <p:nvSpPr>
              <p:cNvPr id="974" name="object 24">
                <a:extLst>
                  <a:ext uri="{FF2B5EF4-FFF2-40B4-BE49-F238E27FC236}">
                    <a16:creationId xmlns:a16="http://schemas.microsoft.com/office/drawing/2014/main" id="{E2C2E35F-4B86-D3FE-64DA-E03CD002513C}"/>
                  </a:ext>
                </a:extLst>
              </p:cNvPr>
              <p:cNvSpPr/>
              <p:nvPr/>
            </p:nvSpPr>
            <p:spPr>
              <a:xfrm>
                <a:off x="7732561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5" name="object 25">
                <a:extLst>
                  <a:ext uri="{FF2B5EF4-FFF2-40B4-BE49-F238E27FC236}">
                    <a16:creationId xmlns:a16="http://schemas.microsoft.com/office/drawing/2014/main" id="{016D0BA3-0E03-0A37-CD9E-BB258610A2CD}"/>
                  </a:ext>
                </a:extLst>
              </p:cNvPr>
              <p:cNvSpPr/>
              <p:nvPr/>
            </p:nvSpPr>
            <p:spPr>
              <a:xfrm>
                <a:off x="7732561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49" name="object 26">
              <a:extLst>
                <a:ext uri="{FF2B5EF4-FFF2-40B4-BE49-F238E27FC236}">
                  <a16:creationId xmlns:a16="http://schemas.microsoft.com/office/drawing/2014/main" id="{C1C0AC82-4BB5-FF5B-2B45-19576BA92EC6}"/>
                </a:ext>
              </a:extLst>
            </p:cNvPr>
            <p:cNvSpPr txBox="1"/>
            <p:nvPr/>
          </p:nvSpPr>
          <p:spPr>
            <a:xfrm>
              <a:off x="17925012" y="6897758"/>
              <a:ext cx="348615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spcBef>
                  <a:spcPts val="135"/>
                </a:spcBef>
              </a:pPr>
              <a:r>
                <a:rPr sz="1950" spc="-25" dirty="0">
                  <a:latin typeface="DejaVu Sans"/>
                  <a:cs typeface="DejaVu Sans"/>
                </a:rPr>
                <a:t>10</a:t>
              </a:r>
              <a:endParaRPr sz="1950">
                <a:latin typeface="DejaVu Sans"/>
                <a:cs typeface="DejaVu Sans"/>
              </a:endParaRPr>
            </a:p>
          </p:txBody>
        </p:sp>
        <p:sp>
          <p:nvSpPr>
            <p:cNvPr id="950" name="object 27">
              <a:extLst>
                <a:ext uri="{FF2B5EF4-FFF2-40B4-BE49-F238E27FC236}">
                  <a16:creationId xmlns:a16="http://schemas.microsoft.com/office/drawing/2014/main" id="{9E0D2D60-5369-58CE-3CF3-C11A11C525C2}"/>
                </a:ext>
              </a:extLst>
            </p:cNvPr>
            <p:cNvSpPr/>
            <p:nvPr/>
          </p:nvSpPr>
          <p:spPr>
            <a:xfrm>
              <a:off x="17751812" y="7072253"/>
              <a:ext cx="159385" cy="21590"/>
            </a:xfrm>
            <a:custGeom>
              <a:avLst/>
              <a:gdLst/>
              <a:ahLst/>
              <a:cxnLst/>
              <a:rect l="l" t="t" r="r" b="b"/>
              <a:pathLst>
                <a:path w="159384" h="21589">
                  <a:moveTo>
                    <a:pt x="159003" y="0"/>
                  </a:moveTo>
                  <a:lnTo>
                    <a:pt x="0" y="0"/>
                  </a:lnTo>
                  <a:lnTo>
                    <a:pt x="0" y="21081"/>
                  </a:lnTo>
                  <a:lnTo>
                    <a:pt x="159003" y="21081"/>
                  </a:lnTo>
                  <a:lnTo>
                    <a:pt x="159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51" name="object 28">
              <a:extLst>
                <a:ext uri="{FF2B5EF4-FFF2-40B4-BE49-F238E27FC236}">
                  <a16:creationId xmlns:a16="http://schemas.microsoft.com/office/drawing/2014/main" id="{71A48711-C9DC-44D3-6C80-6C4627E1E0F1}"/>
                </a:ext>
              </a:extLst>
            </p:cNvPr>
            <p:cNvGrpSpPr/>
            <p:nvPr/>
          </p:nvGrpSpPr>
          <p:grpSpPr>
            <a:xfrm>
              <a:off x="18895160" y="6875363"/>
              <a:ext cx="10160" cy="54610"/>
              <a:chOff x="8634847" y="4487184"/>
              <a:chExt cx="10160" cy="54610"/>
            </a:xfrm>
          </p:grpSpPr>
          <p:sp>
            <p:nvSpPr>
              <p:cNvPr id="972" name="object 29">
                <a:extLst>
                  <a:ext uri="{FF2B5EF4-FFF2-40B4-BE49-F238E27FC236}">
                    <a16:creationId xmlns:a16="http://schemas.microsoft.com/office/drawing/2014/main" id="{0BD77CAD-2924-802B-70A3-E64AB6D85981}"/>
                  </a:ext>
                </a:extLst>
              </p:cNvPr>
              <p:cNvSpPr/>
              <p:nvPr/>
            </p:nvSpPr>
            <p:spPr>
              <a:xfrm>
                <a:off x="8639927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3" name="object 30">
                <a:extLst>
                  <a:ext uri="{FF2B5EF4-FFF2-40B4-BE49-F238E27FC236}">
                    <a16:creationId xmlns:a16="http://schemas.microsoft.com/office/drawing/2014/main" id="{60E260A6-D42D-BBC9-3CA7-9359620D2658}"/>
                  </a:ext>
                </a:extLst>
              </p:cNvPr>
              <p:cNvSpPr/>
              <p:nvPr/>
            </p:nvSpPr>
            <p:spPr>
              <a:xfrm>
                <a:off x="8639927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52" name="object 31">
              <a:extLst>
                <a:ext uri="{FF2B5EF4-FFF2-40B4-BE49-F238E27FC236}">
                  <a16:creationId xmlns:a16="http://schemas.microsoft.com/office/drawing/2014/main" id="{8D7EE150-9116-94B3-E373-086B4A2A5A5F}"/>
                </a:ext>
              </a:extLst>
            </p:cNvPr>
            <p:cNvSpPr txBox="1"/>
            <p:nvPr/>
          </p:nvSpPr>
          <p:spPr>
            <a:xfrm>
              <a:off x="18913142" y="6897758"/>
              <a:ext cx="187325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spcBef>
                  <a:spcPts val="135"/>
                </a:spcBef>
              </a:pPr>
              <a:r>
                <a:rPr sz="1950" spc="30" dirty="0">
                  <a:latin typeface="DejaVu Sans"/>
                  <a:cs typeface="DejaVu Sans"/>
                </a:rPr>
                <a:t>5</a:t>
              </a:r>
              <a:endParaRPr sz="1950">
                <a:latin typeface="DejaVu Sans"/>
                <a:cs typeface="DejaVu Sans"/>
              </a:endParaRPr>
            </a:p>
          </p:txBody>
        </p:sp>
        <p:sp>
          <p:nvSpPr>
            <p:cNvPr id="953" name="object 32">
              <a:extLst>
                <a:ext uri="{FF2B5EF4-FFF2-40B4-BE49-F238E27FC236}">
                  <a16:creationId xmlns:a16="http://schemas.microsoft.com/office/drawing/2014/main" id="{8B98BBE4-4687-3209-6054-B1C3CE918077}"/>
                </a:ext>
              </a:extLst>
            </p:cNvPr>
            <p:cNvSpPr/>
            <p:nvPr/>
          </p:nvSpPr>
          <p:spPr>
            <a:xfrm>
              <a:off x="18739942" y="7072253"/>
              <a:ext cx="159385" cy="21590"/>
            </a:xfrm>
            <a:custGeom>
              <a:avLst/>
              <a:gdLst/>
              <a:ahLst/>
              <a:cxnLst/>
              <a:rect l="l" t="t" r="r" b="b"/>
              <a:pathLst>
                <a:path w="159384" h="21589">
                  <a:moveTo>
                    <a:pt x="159003" y="0"/>
                  </a:moveTo>
                  <a:lnTo>
                    <a:pt x="0" y="0"/>
                  </a:lnTo>
                  <a:lnTo>
                    <a:pt x="0" y="21081"/>
                  </a:lnTo>
                  <a:lnTo>
                    <a:pt x="159003" y="21081"/>
                  </a:lnTo>
                  <a:lnTo>
                    <a:pt x="159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54" name="object 33">
              <a:extLst>
                <a:ext uri="{FF2B5EF4-FFF2-40B4-BE49-F238E27FC236}">
                  <a16:creationId xmlns:a16="http://schemas.microsoft.com/office/drawing/2014/main" id="{588157E0-BC20-B2D2-D6DB-9FDA15CEC8F4}"/>
                </a:ext>
              </a:extLst>
            </p:cNvPr>
            <p:cNvGrpSpPr/>
            <p:nvPr/>
          </p:nvGrpSpPr>
          <p:grpSpPr>
            <a:xfrm>
              <a:off x="19802525" y="6875363"/>
              <a:ext cx="10160" cy="54610"/>
              <a:chOff x="9542212" y="4487184"/>
              <a:chExt cx="10160" cy="54610"/>
            </a:xfrm>
          </p:grpSpPr>
          <p:sp>
            <p:nvSpPr>
              <p:cNvPr id="970" name="object 34">
                <a:extLst>
                  <a:ext uri="{FF2B5EF4-FFF2-40B4-BE49-F238E27FC236}">
                    <a16:creationId xmlns:a16="http://schemas.microsoft.com/office/drawing/2014/main" id="{10641252-5F78-006A-8760-F437DC5C0060}"/>
                  </a:ext>
                </a:extLst>
              </p:cNvPr>
              <p:cNvSpPr/>
              <p:nvPr/>
            </p:nvSpPr>
            <p:spPr>
              <a:xfrm>
                <a:off x="9547292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1" name="object 35">
                <a:extLst>
                  <a:ext uri="{FF2B5EF4-FFF2-40B4-BE49-F238E27FC236}">
                    <a16:creationId xmlns:a16="http://schemas.microsoft.com/office/drawing/2014/main" id="{488C28EA-493E-06BD-5F59-15BADBD0974E}"/>
                  </a:ext>
                </a:extLst>
              </p:cNvPr>
              <p:cNvSpPr/>
              <p:nvPr/>
            </p:nvSpPr>
            <p:spPr>
              <a:xfrm>
                <a:off x="9547292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55" name="object 36">
              <a:extLst>
                <a:ext uri="{FF2B5EF4-FFF2-40B4-BE49-F238E27FC236}">
                  <a16:creationId xmlns:a16="http://schemas.microsoft.com/office/drawing/2014/main" id="{91E0C194-0861-0FDE-EEAA-E0CD757FA1B8}"/>
                </a:ext>
              </a:extLst>
            </p:cNvPr>
            <p:cNvSpPr txBox="1"/>
            <p:nvPr/>
          </p:nvSpPr>
          <p:spPr>
            <a:xfrm>
              <a:off x="19714146" y="6897758"/>
              <a:ext cx="187325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spcBef>
                  <a:spcPts val="135"/>
                </a:spcBef>
              </a:pPr>
              <a:r>
                <a:rPr sz="1950" spc="30" dirty="0">
                  <a:latin typeface="DejaVu Sans"/>
                  <a:cs typeface="DejaVu Sans"/>
                </a:rPr>
                <a:t>0</a:t>
              </a:r>
              <a:endParaRPr sz="1950">
                <a:latin typeface="DejaVu Sans"/>
                <a:cs typeface="DejaVu Sans"/>
              </a:endParaRPr>
            </a:p>
          </p:txBody>
        </p:sp>
        <p:grpSp>
          <p:nvGrpSpPr>
            <p:cNvPr id="956" name="object 37">
              <a:extLst>
                <a:ext uri="{FF2B5EF4-FFF2-40B4-BE49-F238E27FC236}">
                  <a16:creationId xmlns:a16="http://schemas.microsoft.com/office/drawing/2014/main" id="{443230E8-390C-204A-2522-EF3C4F133538}"/>
                </a:ext>
              </a:extLst>
            </p:cNvPr>
            <p:cNvGrpSpPr/>
            <p:nvPr/>
          </p:nvGrpSpPr>
          <p:grpSpPr>
            <a:xfrm>
              <a:off x="20709892" y="6875363"/>
              <a:ext cx="10160" cy="54610"/>
              <a:chOff x="10449579" y="4487184"/>
              <a:chExt cx="10160" cy="54610"/>
            </a:xfrm>
          </p:grpSpPr>
          <p:sp>
            <p:nvSpPr>
              <p:cNvPr id="968" name="object 38">
                <a:extLst>
                  <a:ext uri="{FF2B5EF4-FFF2-40B4-BE49-F238E27FC236}">
                    <a16:creationId xmlns:a16="http://schemas.microsoft.com/office/drawing/2014/main" id="{79062083-342A-D870-85A8-28DE08B2D32C}"/>
                  </a:ext>
                </a:extLst>
              </p:cNvPr>
              <p:cNvSpPr/>
              <p:nvPr/>
            </p:nvSpPr>
            <p:spPr>
              <a:xfrm>
                <a:off x="10454659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9" name="object 39">
                <a:extLst>
                  <a:ext uri="{FF2B5EF4-FFF2-40B4-BE49-F238E27FC236}">
                    <a16:creationId xmlns:a16="http://schemas.microsoft.com/office/drawing/2014/main" id="{F901456F-45AC-CDFF-4F37-230CB101F0AB}"/>
                  </a:ext>
                </a:extLst>
              </p:cNvPr>
              <p:cNvSpPr/>
              <p:nvPr/>
            </p:nvSpPr>
            <p:spPr>
              <a:xfrm>
                <a:off x="10454659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57" name="object 40">
              <a:extLst>
                <a:ext uri="{FF2B5EF4-FFF2-40B4-BE49-F238E27FC236}">
                  <a16:creationId xmlns:a16="http://schemas.microsoft.com/office/drawing/2014/main" id="{3CC23F3C-BC41-20E1-4584-81F6F803A9BC}"/>
                </a:ext>
              </a:extLst>
            </p:cNvPr>
            <p:cNvSpPr txBox="1"/>
            <p:nvPr/>
          </p:nvSpPr>
          <p:spPr>
            <a:xfrm>
              <a:off x="20621512" y="6897758"/>
              <a:ext cx="187325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spcBef>
                  <a:spcPts val="135"/>
                </a:spcBef>
              </a:pPr>
              <a:r>
                <a:rPr sz="1950" spc="30" dirty="0">
                  <a:latin typeface="DejaVu Sans"/>
                  <a:cs typeface="DejaVu Sans"/>
                </a:rPr>
                <a:t>5</a:t>
              </a:r>
              <a:endParaRPr sz="1950">
                <a:latin typeface="DejaVu Sans"/>
                <a:cs typeface="DejaVu Sans"/>
              </a:endParaRPr>
            </a:p>
          </p:txBody>
        </p:sp>
        <p:grpSp>
          <p:nvGrpSpPr>
            <p:cNvPr id="958" name="object 41">
              <a:extLst>
                <a:ext uri="{FF2B5EF4-FFF2-40B4-BE49-F238E27FC236}">
                  <a16:creationId xmlns:a16="http://schemas.microsoft.com/office/drawing/2014/main" id="{1FC38E9A-54DF-71DA-2A2B-81B3403EF169}"/>
                </a:ext>
              </a:extLst>
            </p:cNvPr>
            <p:cNvGrpSpPr/>
            <p:nvPr/>
          </p:nvGrpSpPr>
          <p:grpSpPr>
            <a:xfrm>
              <a:off x="21617258" y="6875363"/>
              <a:ext cx="10160" cy="54610"/>
              <a:chOff x="11356945" y="4487184"/>
              <a:chExt cx="10160" cy="54610"/>
            </a:xfrm>
          </p:grpSpPr>
          <p:sp>
            <p:nvSpPr>
              <p:cNvPr id="966" name="object 42">
                <a:extLst>
                  <a:ext uri="{FF2B5EF4-FFF2-40B4-BE49-F238E27FC236}">
                    <a16:creationId xmlns:a16="http://schemas.microsoft.com/office/drawing/2014/main" id="{54D5CF68-73F8-79B1-5911-0C00906FDEF0}"/>
                  </a:ext>
                </a:extLst>
              </p:cNvPr>
              <p:cNvSpPr/>
              <p:nvPr/>
            </p:nvSpPr>
            <p:spPr>
              <a:xfrm>
                <a:off x="11362025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7" name="object 43">
                <a:extLst>
                  <a:ext uri="{FF2B5EF4-FFF2-40B4-BE49-F238E27FC236}">
                    <a16:creationId xmlns:a16="http://schemas.microsoft.com/office/drawing/2014/main" id="{280EE92E-B8E5-EF5E-9DB3-4484DC4BAB09}"/>
                  </a:ext>
                </a:extLst>
              </p:cNvPr>
              <p:cNvSpPr/>
              <p:nvPr/>
            </p:nvSpPr>
            <p:spPr>
              <a:xfrm>
                <a:off x="11362025" y="4492264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449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59" name="object 44">
              <a:extLst>
                <a:ext uri="{FF2B5EF4-FFF2-40B4-BE49-F238E27FC236}">
                  <a16:creationId xmlns:a16="http://schemas.microsoft.com/office/drawing/2014/main" id="{BEDA46A5-7CDE-C433-1E6C-40BA1FF8F7F7}"/>
                </a:ext>
              </a:extLst>
            </p:cNvPr>
            <p:cNvSpPr txBox="1"/>
            <p:nvPr/>
          </p:nvSpPr>
          <p:spPr>
            <a:xfrm>
              <a:off x="21448113" y="6897758"/>
              <a:ext cx="348615" cy="3282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spcBef>
                  <a:spcPts val="135"/>
                </a:spcBef>
              </a:pPr>
              <a:r>
                <a:rPr sz="1950" spc="-25" dirty="0">
                  <a:latin typeface="DejaVu Sans"/>
                  <a:cs typeface="DejaVu Sans"/>
                </a:rPr>
                <a:t>10</a:t>
              </a:r>
              <a:endParaRPr sz="1950">
                <a:latin typeface="DejaVu Sans"/>
                <a:cs typeface="DejaVu Sans"/>
              </a:endParaRPr>
            </a:p>
          </p:txBody>
        </p:sp>
        <p:grpSp>
          <p:nvGrpSpPr>
            <p:cNvPr id="960" name="object 45">
              <a:extLst>
                <a:ext uri="{FF2B5EF4-FFF2-40B4-BE49-F238E27FC236}">
                  <a16:creationId xmlns:a16="http://schemas.microsoft.com/office/drawing/2014/main" id="{E03010A2-B60D-71AA-9B9A-ECEFF3E12B60}"/>
                </a:ext>
              </a:extLst>
            </p:cNvPr>
            <p:cNvGrpSpPr/>
            <p:nvPr/>
          </p:nvGrpSpPr>
          <p:grpSpPr>
            <a:xfrm>
              <a:off x="17627624" y="2988801"/>
              <a:ext cx="4752340" cy="3896995"/>
              <a:chOff x="7367311" y="600618"/>
              <a:chExt cx="4752340" cy="3896995"/>
            </a:xfrm>
          </p:grpSpPr>
          <p:sp>
            <p:nvSpPr>
              <p:cNvPr id="963" name="object 46">
                <a:extLst>
                  <a:ext uri="{FF2B5EF4-FFF2-40B4-BE49-F238E27FC236}">
                    <a16:creationId xmlns:a16="http://schemas.microsoft.com/office/drawing/2014/main" id="{324712DA-3D18-DB07-97F6-03DD57F94630}"/>
                  </a:ext>
                </a:extLst>
              </p:cNvPr>
              <p:cNvSpPr/>
              <p:nvPr/>
            </p:nvSpPr>
            <p:spPr>
              <a:xfrm>
                <a:off x="7372391" y="605698"/>
                <a:ext cx="4742180" cy="3886835"/>
              </a:xfrm>
              <a:custGeom>
                <a:avLst/>
                <a:gdLst/>
                <a:ahLst/>
                <a:cxnLst/>
                <a:rect l="l" t="t" r="r" b="b"/>
                <a:pathLst>
                  <a:path w="4742180" h="3886835">
                    <a:moveTo>
                      <a:pt x="0" y="3886565"/>
                    </a:moveTo>
                    <a:lnTo>
                      <a:pt x="0" y="0"/>
                    </a:lnTo>
                  </a:path>
                  <a:path w="4742180" h="3886835">
                    <a:moveTo>
                      <a:pt x="4741579" y="3886565"/>
                    </a:moveTo>
                    <a:lnTo>
                      <a:pt x="4741579" y="0"/>
                    </a:lnTo>
                  </a:path>
                  <a:path w="4742180" h="3886835">
                    <a:moveTo>
                      <a:pt x="0" y="3886565"/>
                    </a:moveTo>
                    <a:lnTo>
                      <a:pt x="4741579" y="3886565"/>
                    </a:lnTo>
                  </a:path>
                  <a:path w="4742180" h="3886835">
                    <a:moveTo>
                      <a:pt x="0" y="0"/>
                    </a:moveTo>
                    <a:lnTo>
                      <a:pt x="4741579" y="0"/>
                    </a:lnTo>
                  </a:path>
                </a:pathLst>
              </a:custGeom>
              <a:ln w="101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64" name="object 47">
                <a:extLst>
                  <a:ext uri="{FF2B5EF4-FFF2-40B4-BE49-F238E27FC236}">
                    <a16:creationId xmlns:a16="http://schemas.microsoft.com/office/drawing/2014/main" id="{33CF2619-B632-302A-BDC3-A31ABA03DCFA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67507" y="775557"/>
                <a:ext cx="4347134" cy="3560455"/>
              </a:xfrm>
              <a:prstGeom prst="rect">
                <a:avLst/>
              </a:prstGeom>
            </p:spPr>
          </p:pic>
          <p:sp>
            <p:nvSpPr>
              <p:cNvPr id="965" name="object 48">
                <a:extLst>
                  <a:ext uri="{FF2B5EF4-FFF2-40B4-BE49-F238E27FC236}">
                    <a16:creationId xmlns:a16="http://schemas.microsoft.com/office/drawing/2014/main" id="{DE243B18-67D6-052B-09E0-8F641E7931DD}"/>
                  </a:ext>
                </a:extLst>
              </p:cNvPr>
              <p:cNvSpPr/>
              <p:nvPr/>
            </p:nvSpPr>
            <p:spPr>
              <a:xfrm>
                <a:off x="8857223" y="1945860"/>
                <a:ext cx="1373505" cy="2356485"/>
              </a:xfrm>
              <a:custGeom>
                <a:avLst/>
                <a:gdLst/>
                <a:ahLst/>
                <a:cxnLst/>
                <a:rect l="l" t="t" r="r" b="b"/>
                <a:pathLst>
                  <a:path w="1373504" h="2356485">
                    <a:moveTo>
                      <a:pt x="0" y="2262070"/>
                    </a:moveTo>
                    <a:lnTo>
                      <a:pt x="13433" y="2263580"/>
                    </a:lnTo>
                    <a:lnTo>
                      <a:pt x="29553" y="2268523"/>
                    </a:lnTo>
                    <a:lnTo>
                      <a:pt x="45673" y="2272336"/>
                    </a:lnTo>
                    <a:lnTo>
                      <a:pt x="83286" y="2251910"/>
                    </a:lnTo>
                    <a:lnTo>
                      <a:pt x="107466" y="2203973"/>
                    </a:lnTo>
                    <a:lnTo>
                      <a:pt x="120899" y="2165884"/>
                    </a:lnTo>
                    <a:lnTo>
                      <a:pt x="134332" y="2121830"/>
                    </a:lnTo>
                    <a:lnTo>
                      <a:pt x="158512" y="2030645"/>
                    </a:lnTo>
                    <a:lnTo>
                      <a:pt x="212245" y="1820561"/>
                    </a:lnTo>
                    <a:lnTo>
                      <a:pt x="225678" y="1780551"/>
                    </a:lnTo>
                    <a:lnTo>
                      <a:pt x="247172" y="1735751"/>
                    </a:lnTo>
                    <a:lnTo>
                      <a:pt x="274038" y="1715481"/>
                    </a:lnTo>
                    <a:lnTo>
                      <a:pt x="282098" y="1716678"/>
                    </a:lnTo>
                    <a:lnTo>
                      <a:pt x="319711" y="1757642"/>
                    </a:lnTo>
                    <a:lnTo>
                      <a:pt x="354638" y="1831976"/>
                    </a:lnTo>
                    <a:lnTo>
                      <a:pt x="381504" y="1892041"/>
                    </a:lnTo>
                    <a:lnTo>
                      <a:pt x="411058" y="1936016"/>
                    </a:lnTo>
                    <a:lnTo>
                      <a:pt x="462104" y="1951818"/>
                    </a:lnTo>
                    <a:lnTo>
                      <a:pt x="472851" y="1957050"/>
                    </a:lnTo>
                    <a:lnTo>
                      <a:pt x="499717" y="1994145"/>
                    </a:lnTo>
                    <a:lnTo>
                      <a:pt x="529270" y="2078992"/>
                    </a:lnTo>
                    <a:lnTo>
                      <a:pt x="580317" y="2249047"/>
                    </a:lnTo>
                    <a:lnTo>
                      <a:pt x="596437" y="2288327"/>
                    </a:lnTo>
                    <a:lnTo>
                      <a:pt x="623303" y="2333304"/>
                    </a:lnTo>
                    <a:lnTo>
                      <a:pt x="663603" y="2356140"/>
                    </a:lnTo>
                    <a:lnTo>
                      <a:pt x="674350" y="2354586"/>
                    </a:lnTo>
                    <a:lnTo>
                      <a:pt x="703903" y="2324197"/>
                    </a:lnTo>
                    <a:lnTo>
                      <a:pt x="725396" y="2269423"/>
                    </a:lnTo>
                    <a:lnTo>
                      <a:pt x="736143" y="2226249"/>
                    </a:lnTo>
                    <a:lnTo>
                      <a:pt x="746889" y="2169678"/>
                    </a:lnTo>
                    <a:lnTo>
                      <a:pt x="757636" y="2098047"/>
                    </a:lnTo>
                    <a:lnTo>
                      <a:pt x="771069" y="1983436"/>
                    </a:lnTo>
                    <a:lnTo>
                      <a:pt x="784502" y="1840715"/>
                    </a:lnTo>
                    <a:lnTo>
                      <a:pt x="800622" y="1629678"/>
                    </a:lnTo>
                    <a:lnTo>
                      <a:pt x="816742" y="1380442"/>
                    </a:lnTo>
                    <a:lnTo>
                      <a:pt x="878535" y="361806"/>
                    </a:lnTo>
                    <a:lnTo>
                      <a:pt x="891969" y="208225"/>
                    </a:lnTo>
                    <a:lnTo>
                      <a:pt x="902715" y="115671"/>
                    </a:lnTo>
                    <a:lnTo>
                      <a:pt x="910775" y="65795"/>
                    </a:lnTo>
                    <a:lnTo>
                      <a:pt x="924208" y="14113"/>
                    </a:lnTo>
                    <a:lnTo>
                      <a:pt x="934955" y="0"/>
                    </a:lnTo>
                    <a:lnTo>
                      <a:pt x="940328" y="938"/>
                    </a:lnTo>
                    <a:lnTo>
                      <a:pt x="972568" y="76302"/>
                    </a:lnTo>
                    <a:lnTo>
                      <a:pt x="983315" y="118986"/>
                    </a:lnTo>
                    <a:lnTo>
                      <a:pt x="1042421" y="379261"/>
                    </a:lnTo>
                    <a:lnTo>
                      <a:pt x="1055855" y="422096"/>
                    </a:lnTo>
                    <a:lnTo>
                      <a:pt x="1071974" y="462474"/>
                    </a:lnTo>
                    <a:lnTo>
                      <a:pt x="1090781" y="505533"/>
                    </a:lnTo>
                    <a:lnTo>
                      <a:pt x="1098841" y="527633"/>
                    </a:lnTo>
                    <a:lnTo>
                      <a:pt x="1125708" y="638184"/>
                    </a:lnTo>
                    <a:lnTo>
                      <a:pt x="1139141" y="719887"/>
                    </a:lnTo>
                    <a:lnTo>
                      <a:pt x="1155261" y="838641"/>
                    </a:lnTo>
                    <a:lnTo>
                      <a:pt x="1182127" y="1068461"/>
                    </a:lnTo>
                    <a:lnTo>
                      <a:pt x="1225114" y="1440497"/>
                    </a:lnTo>
                    <a:lnTo>
                      <a:pt x="1251980" y="1657168"/>
                    </a:lnTo>
                    <a:lnTo>
                      <a:pt x="1276160" y="1829723"/>
                    </a:lnTo>
                    <a:lnTo>
                      <a:pt x="1292280" y="1927235"/>
                    </a:lnTo>
                    <a:lnTo>
                      <a:pt x="1308400" y="2005051"/>
                    </a:lnTo>
                    <a:lnTo>
                      <a:pt x="1321833" y="2056622"/>
                    </a:lnTo>
                    <a:lnTo>
                      <a:pt x="1335267" y="2093463"/>
                    </a:lnTo>
                    <a:lnTo>
                      <a:pt x="1356760" y="2128725"/>
                    </a:lnTo>
                    <a:lnTo>
                      <a:pt x="1372880" y="2137860"/>
                    </a:lnTo>
                  </a:path>
                </a:pathLst>
              </a:custGeom>
              <a:ln w="272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61" name="object 50">
              <a:extLst>
                <a:ext uri="{FF2B5EF4-FFF2-40B4-BE49-F238E27FC236}">
                  <a16:creationId xmlns:a16="http://schemas.microsoft.com/office/drawing/2014/main" id="{0A2F68BF-633C-0E97-63EE-D7CB7D18FD07}"/>
                </a:ext>
              </a:extLst>
            </p:cNvPr>
            <p:cNvSpPr txBox="1"/>
            <p:nvPr/>
          </p:nvSpPr>
          <p:spPr>
            <a:xfrm>
              <a:off x="19475322" y="7341361"/>
              <a:ext cx="1125928" cy="6075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</a:p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2" name="object 50">
              <a:extLst>
                <a:ext uri="{FF2B5EF4-FFF2-40B4-BE49-F238E27FC236}">
                  <a16:creationId xmlns:a16="http://schemas.microsoft.com/office/drawing/2014/main" id="{8786081E-AB70-B617-C238-04D7AEAD870E}"/>
                </a:ext>
              </a:extLst>
            </p:cNvPr>
            <p:cNvSpPr txBox="1"/>
            <p:nvPr/>
          </p:nvSpPr>
          <p:spPr>
            <a:xfrm>
              <a:off x="14167616" y="7341361"/>
              <a:ext cx="1125928" cy="6075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</a:p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7" name="组合 986">
            <a:extLst>
              <a:ext uri="{FF2B5EF4-FFF2-40B4-BE49-F238E27FC236}">
                <a16:creationId xmlns:a16="http://schemas.microsoft.com/office/drawing/2014/main" id="{11BFBD80-3D93-CB90-BE39-EC506F874E90}"/>
              </a:ext>
            </a:extLst>
          </p:cNvPr>
          <p:cNvGrpSpPr/>
          <p:nvPr/>
        </p:nvGrpSpPr>
        <p:grpSpPr>
          <a:xfrm>
            <a:off x="834645" y="1951533"/>
            <a:ext cx="10028570" cy="4945853"/>
            <a:chOff x="1607910" y="3006465"/>
            <a:chExt cx="10028570" cy="4945853"/>
          </a:xfrm>
        </p:grpSpPr>
        <p:grpSp>
          <p:nvGrpSpPr>
            <p:cNvPr id="988" name="组合 987">
              <a:extLst>
                <a:ext uri="{FF2B5EF4-FFF2-40B4-BE49-F238E27FC236}">
                  <a16:creationId xmlns:a16="http://schemas.microsoft.com/office/drawing/2014/main" id="{E664FE4C-C268-717C-90ED-9C188828FFF0}"/>
                </a:ext>
              </a:extLst>
            </p:cNvPr>
            <p:cNvGrpSpPr/>
            <p:nvPr/>
          </p:nvGrpSpPr>
          <p:grpSpPr>
            <a:xfrm>
              <a:off x="1607910" y="3006465"/>
              <a:ext cx="10028570" cy="4237252"/>
              <a:chOff x="801927" y="1339924"/>
              <a:chExt cx="10028570" cy="4237252"/>
            </a:xfrm>
          </p:grpSpPr>
          <p:grpSp>
            <p:nvGrpSpPr>
              <p:cNvPr id="991" name="object 2">
                <a:extLst>
                  <a:ext uri="{FF2B5EF4-FFF2-40B4-BE49-F238E27FC236}">
                    <a16:creationId xmlns:a16="http://schemas.microsoft.com/office/drawing/2014/main" id="{400F9881-BC80-AD9E-C776-9E04E1E6C1A4}"/>
                  </a:ext>
                </a:extLst>
              </p:cNvPr>
              <p:cNvGrpSpPr/>
              <p:nvPr/>
            </p:nvGrpSpPr>
            <p:grpSpPr>
              <a:xfrm>
                <a:off x="1736680" y="5226486"/>
                <a:ext cx="10160" cy="54610"/>
                <a:chOff x="2612169" y="4487184"/>
                <a:chExt cx="10160" cy="54610"/>
              </a:xfrm>
            </p:grpSpPr>
            <p:sp>
              <p:nvSpPr>
                <p:cNvPr id="1041" name="object 3">
                  <a:extLst>
                    <a:ext uri="{FF2B5EF4-FFF2-40B4-BE49-F238E27FC236}">
                      <a16:creationId xmlns:a16="http://schemas.microsoft.com/office/drawing/2014/main" id="{24461C8A-4B83-40B5-2634-3C4A2B2657DC}"/>
                    </a:ext>
                  </a:extLst>
                </p:cNvPr>
                <p:cNvSpPr/>
                <p:nvPr/>
              </p:nvSpPr>
              <p:spPr>
                <a:xfrm>
                  <a:off x="2617249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2" name="object 4">
                  <a:extLst>
                    <a:ext uri="{FF2B5EF4-FFF2-40B4-BE49-F238E27FC236}">
                      <a16:creationId xmlns:a16="http://schemas.microsoft.com/office/drawing/2014/main" id="{969CF92B-99A8-253E-A7DD-29D7B987941A}"/>
                    </a:ext>
                  </a:extLst>
                </p:cNvPr>
                <p:cNvSpPr/>
                <p:nvPr/>
              </p:nvSpPr>
              <p:spPr>
                <a:xfrm>
                  <a:off x="2617249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992" name="object 5">
                <a:extLst>
                  <a:ext uri="{FF2B5EF4-FFF2-40B4-BE49-F238E27FC236}">
                    <a16:creationId xmlns:a16="http://schemas.microsoft.com/office/drawing/2014/main" id="{61D07FB8-B1AC-59B3-7055-ABC9ED4DFD66}"/>
                  </a:ext>
                </a:extLst>
              </p:cNvPr>
              <p:cNvSpPr txBox="1"/>
              <p:nvPr/>
            </p:nvSpPr>
            <p:spPr>
              <a:xfrm>
                <a:off x="1754662" y="5248881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993" name="object 6">
                <a:extLst>
                  <a:ext uri="{FF2B5EF4-FFF2-40B4-BE49-F238E27FC236}">
                    <a16:creationId xmlns:a16="http://schemas.microsoft.com/office/drawing/2014/main" id="{9FA237CB-FD85-5E67-59D3-E7C37869FA39}"/>
                  </a:ext>
                </a:extLst>
              </p:cNvPr>
              <p:cNvSpPr/>
              <p:nvPr/>
            </p:nvSpPr>
            <p:spPr>
              <a:xfrm>
                <a:off x="1581462" y="5423376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5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994" name="object 7">
                <a:extLst>
                  <a:ext uri="{FF2B5EF4-FFF2-40B4-BE49-F238E27FC236}">
                    <a16:creationId xmlns:a16="http://schemas.microsoft.com/office/drawing/2014/main" id="{E15E1F9F-AF58-ABBB-A9AF-4A37F1647139}"/>
                  </a:ext>
                </a:extLst>
              </p:cNvPr>
              <p:cNvGrpSpPr/>
              <p:nvPr/>
            </p:nvGrpSpPr>
            <p:grpSpPr>
              <a:xfrm>
                <a:off x="2853315" y="5226486"/>
                <a:ext cx="10160" cy="54610"/>
                <a:chOff x="3728804" y="4487184"/>
                <a:chExt cx="10160" cy="54610"/>
              </a:xfrm>
            </p:grpSpPr>
            <p:sp>
              <p:nvSpPr>
                <p:cNvPr id="1039" name="object 8">
                  <a:extLst>
                    <a:ext uri="{FF2B5EF4-FFF2-40B4-BE49-F238E27FC236}">
                      <a16:creationId xmlns:a16="http://schemas.microsoft.com/office/drawing/2014/main" id="{69A8D650-7D2E-DCB1-3585-75EA79C7FBB4}"/>
                    </a:ext>
                  </a:extLst>
                </p:cNvPr>
                <p:cNvSpPr/>
                <p:nvPr/>
              </p:nvSpPr>
              <p:spPr>
                <a:xfrm>
                  <a:off x="3733884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0" name="object 9">
                  <a:extLst>
                    <a:ext uri="{FF2B5EF4-FFF2-40B4-BE49-F238E27FC236}">
                      <a16:creationId xmlns:a16="http://schemas.microsoft.com/office/drawing/2014/main" id="{30D2D240-C6F7-6F85-FC5E-442142077166}"/>
                    </a:ext>
                  </a:extLst>
                </p:cNvPr>
                <p:cNvSpPr/>
                <p:nvPr/>
              </p:nvSpPr>
              <p:spPr>
                <a:xfrm>
                  <a:off x="3733884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995" name="object 10">
                <a:extLst>
                  <a:ext uri="{FF2B5EF4-FFF2-40B4-BE49-F238E27FC236}">
                    <a16:creationId xmlns:a16="http://schemas.microsoft.com/office/drawing/2014/main" id="{A341DECC-F90D-C63F-5448-3AB6B8419B8F}"/>
                  </a:ext>
                </a:extLst>
              </p:cNvPr>
              <p:cNvSpPr txBox="1"/>
              <p:nvPr/>
            </p:nvSpPr>
            <p:spPr>
              <a:xfrm>
                <a:off x="2764935" y="5248881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996" name="object 11">
                <a:extLst>
                  <a:ext uri="{FF2B5EF4-FFF2-40B4-BE49-F238E27FC236}">
                    <a16:creationId xmlns:a16="http://schemas.microsoft.com/office/drawing/2014/main" id="{2E4764D6-A72C-F616-5888-CC2A8750F9EF}"/>
                  </a:ext>
                </a:extLst>
              </p:cNvPr>
              <p:cNvGrpSpPr/>
              <p:nvPr/>
            </p:nvGrpSpPr>
            <p:grpSpPr>
              <a:xfrm>
                <a:off x="3969950" y="5226486"/>
                <a:ext cx="10160" cy="54610"/>
                <a:chOff x="4845439" y="4487184"/>
                <a:chExt cx="10160" cy="54610"/>
              </a:xfrm>
            </p:grpSpPr>
            <p:sp>
              <p:nvSpPr>
                <p:cNvPr id="1037" name="object 12">
                  <a:extLst>
                    <a:ext uri="{FF2B5EF4-FFF2-40B4-BE49-F238E27FC236}">
                      <a16:creationId xmlns:a16="http://schemas.microsoft.com/office/drawing/2014/main" id="{0CB1393E-2FE3-63A2-D9CC-1ABE0397E861}"/>
                    </a:ext>
                  </a:extLst>
                </p:cNvPr>
                <p:cNvSpPr/>
                <p:nvPr/>
              </p:nvSpPr>
              <p:spPr>
                <a:xfrm>
                  <a:off x="4850519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8" name="object 13">
                  <a:extLst>
                    <a:ext uri="{FF2B5EF4-FFF2-40B4-BE49-F238E27FC236}">
                      <a16:creationId xmlns:a16="http://schemas.microsoft.com/office/drawing/2014/main" id="{53B0D70C-7513-2B03-F1FB-030586496B5A}"/>
                    </a:ext>
                  </a:extLst>
                </p:cNvPr>
                <p:cNvSpPr/>
                <p:nvPr/>
              </p:nvSpPr>
              <p:spPr>
                <a:xfrm>
                  <a:off x="4850519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997" name="object 14">
                <a:extLst>
                  <a:ext uri="{FF2B5EF4-FFF2-40B4-BE49-F238E27FC236}">
                    <a16:creationId xmlns:a16="http://schemas.microsoft.com/office/drawing/2014/main" id="{DDF0F364-F477-1770-B595-FFDB2340E351}"/>
                  </a:ext>
                </a:extLst>
              </p:cNvPr>
              <p:cNvSpPr txBox="1"/>
              <p:nvPr/>
            </p:nvSpPr>
            <p:spPr>
              <a:xfrm>
                <a:off x="3881570" y="5248881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998" name="object 15">
                <a:extLst>
                  <a:ext uri="{FF2B5EF4-FFF2-40B4-BE49-F238E27FC236}">
                    <a16:creationId xmlns:a16="http://schemas.microsoft.com/office/drawing/2014/main" id="{DB79AD1B-2C2C-B89B-A14D-547EA80E271B}"/>
                  </a:ext>
                </a:extLst>
              </p:cNvPr>
              <p:cNvGrpSpPr/>
              <p:nvPr/>
            </p:nvGrpSpPr>
            <p:grpSpPr>
              <a:xfrm>
                <a:off x="5086586" y="5226486"/>
                <a:ext cx="10160" cy="54610"/>
                <a:chOff x="5962075" y="4487184"/>
                <a:chExt cx="10160" cy="54610"/>
              </a:xfrm>
            </p:grpSpPr>
            <p:sp>
              <p:nvSpPr>
                <p:cNvPr id="1035" name="object 16">
                  <a:extLst>
                    <a:ext uri="{FF2B5EF4-FFF2-40B4-BE49-F238E27FC236}">
                      <a16:creationId xmlns:a16="http://schemas.microsoft.com/office/drawing/2014/main" id="{9A48C92D-3638-05E6-86E2-31E068B64E5C}"/>
                    </a:ext>
                  </a:extLst>
                </p:cNvPr>
                <p:cNvSpPr/>
                <p:nvPr/>
              </p:nvSpPr>
              <p:spPr>
                <a:xfrm>
                  <a:off x="596715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6" name="object 17">
                  <a:extLst>
                    <a:ext uri="{FF2B5EF4-FFF2-40B4-BE49-F238E27FC236}">
                      <a16:creationId xmlns:a16="http://schemas.microsoft.com/office/drawing/2014/main" id="{B964460A-2C40-2D53-1E0D-542D68E11002}"/>
                    </a:ext>
                  </a:extLst>
                </p:cNvPr>
                <p:cNvSpPr/>
                <p:nvPr/>
              </p:nvSpPr>
              <p:spPr>
                <a:xfrm>
                  <a:off x="596715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999" name="object 18">
                <a:extLst>
                  <a:ext uri="{FF2B5EF4-FFF2-40B4-BE49-F238E27FC236}">
                    <a16:creationId xmlns:a16="http://schemas.microsoft.com/office/drawing/2014/main" id="{21BCC8D1-312E-4282-D41B-96C998CECA06}"/>
                  </a:ext>
                </a:extLst>
              </p:cNvPr>
              <p:cNvSpPr txBox="1"/>
              <p:nvPr/>
            </p:nvSpPr>
            <p:spPr>
              <a:xfrm>
                <a:off x="4917442" y="5248881"/>
                <a:ext cx="34861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-25" dirty="0">
                    <a:latin typeface="DejaVu Sans"/>
                    <a:cs typeface="DejaVu Sans"/>
                  </a:rPr>
                  <a:t>10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1000" name="object 19">
                <a:extLst>
                  <a:ext uri="{FF2B5EF4-FFF2-40B4-BE49-F238E27FC236}">
                    <a16:creationId xmlns:a16="http://schemas.microsoft.com/office/drawing/2014/main" id="{7A57329D-8D60-6672-DE2F-63E13F406527}"/>
                  </a:ext>
                </a:extLst>
              </p:cNvPr>
              <p:cNvGrpSpPr/>
              <p:nvPr/>
            </p:nvGrpSpPr>
            <p:grpSpPr>
              <a:xfrm>
                <a:off x="801927" y="1339924"/>
                <a:ext cx="4752340" cy="3896995"/>
                <a:chOff x="1677416" y="600618"/>
                <a:chExt cx="4752340" cy="3896995"/>
              </a:xfrm>
            </p:grpSpPr>
            <p:sp>
              <p:nvSpPr>
                <p:cNvPr id="1032" name="object 20">
                  <a:extLst>
                    <a:ext uri="{FF2B5EF4-FFF2-40B4-BE49-F238E27FC236}">
                      <a16:creationId xmlns:a16="http://schemas.microsoft.com/office/drawing/2014/main" id="{B6688722-8F08-7FF1-1DF7-60D04EE9048F}"/>
                    </a:ext>
                  </a:extLst>
                </p:cNvPr>
                <p:cNvSpPr/>
                <p:nvPr/>
              </p:nvSpPr>
              <p:spPr>
                <a:xfrm>
                  <a:off x="1682496" y="605698"/>
                  <a:ext cx="4742180" cy="388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2180" h="3886835">
                      <a:moveTo>
                        <a:pt x="0" y="3886565"/>
                      </a:moveTo>
                      <a:lnTo>
                        <a:pt x="0" y="0"/>
                      </a:lnTo>
                    </a:path>
                    <a:path w="4742180" h="3886835">
                      <a:moveTo>
                        <a:pt x="4741579" y="3886565"/>
                      </a:moveTo>
                      <a:lnTo>
                        <a:pt x="4741579" y="0"/>
                      </a:lnTo>
                    </a:path>
                    <a:path w="4742180" h="3886835">
                      <a:moveTo>
                        <a:pt x="0" y="3886565"/>
                      </a:moveTo>
                      <a:lnTo>
                        <a:pt x="4741579" y="3886565"/>
                      </a:lnTo>
                    </a:path>
                    <a:path w="4742180" h="3886835">
                      <a:moveTo>
                        <a:pt x="0" y="0"/>
                      </a:moveTo>
                      <a:lnTo>
                        <a:pt x="4741579" y="0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033" name="object 21">
                  <a:extLst>
                    <a:ext uri="{FF2B5EF4-FFF2-40B4-BE49-F238E27FC236}">
                      <a16:creationId xmlns:a16="http://schemas.microsoft.com/office/drawing/2014/main" id="{06D60E76-16DF-2D3B-2DCF-12D6221128E1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877611" y="775557"/>
                  <a:ext cx="4347134" cy="3559863"/>
                </a:xfrm>
                <a:prstGeom prst="rect">
                  <a:avLst/>
                </a:prstGeom>
              </p:spPr>
            </p:pic>
            <p:sp>
              <p:nvSpPr>
                <p:cNvPr id="1034" name="object 22">
                  <a:extLst>
                    <a:ext uri="{FF2B5EF4-FFF2-40B4-BE49-F238E27FC236}">
                      <a16:creationId xmlns:a16="http://schemas.microsoft.com/office/drawing/2014/main" id="{206DD76A-1EA1-E8F6-A5AA-D06CA323111E}"/>
                    </a:ext>
                  </a:extLst>
                </p:cNvPr>
                <p:cNvSpPr/>
                <p:nvPr/>
              </p:nvSpPr>
              <p:spPr>
                <a:xfrm>
                  <a:off x="2904722" y="1694437"/>
                  <a:ext cx="1649730" cy="2435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729" h="2435860">
                      <a:moveTo>
                        <a:pt x="0" y="2277166"/>
                      </a:moveTo>
                      <a:lnTo>
                        <a:pt x="54872" y="2257757"/>
                      </a:lnTo>
                      <a:lnTo>
                        <a:pt x="93605" y="2213392"/>
                      </a:lnTo>
                      <a:lnTo>
                        <a:pt x="122655" y="2152190"/>
                      </a:lnTo>
                      <a:lnTo>
                        <a:pt x="138794" y="2108698"/>
                      </a:lnTo>
                      <a:lnTo>
                        <a:pt x="158160" y="2048155"/>
                      </a:lnTo>
                      <a:lnTo>
                        <a:pt x="177527" y="1978439"/>
                      </a:lnTo>
                      <a:lnTo>
                        <a:pt x="203349" y="1876999"/>
                      </a:lnTo>
                      <a:lnTo>
                        <a:pt x="306638" y="1458779"/>
                      </a:lnTo>
                      <a:lnTo>
                        <a:pt x="348599" y="1308571"/>
                      </a:lnTo>
                      <a:lnTo>
                        <a:pt x="384105" y="1195865"/>
                      </a:lnTo>
                      <a:lnTo>
                        <a:pt x="409927" y="1123807"/>
                      </a:lnTo>
                      <a:lnTo>
                        <a:pt x="432521" y="1066277"/>
                      </a:lnTo>
                      <a:lnTo>
                        <a:pt x="455116" y="1016063"/>
                      </a:lnTo>
                      <a:lnTo>
                        <a:pt x="487393" y="959742"/>
                      </a:lnTo>
                      <a:lnTo>
                        <a:pt x="522899" y="929811"/>
                      </a:lnTo>
                      <a:lnTo>
                        <a:pt x="529354" y="930265"/>
                      </a:lnTo>
                      <a:lnTo>
                        <a:pt x="564860" y="976915"/>
                      </a:lnTo>
                      <a:lnTo>
                        <a:pt x="587454" y="1054391"/>
                      </a:lnTo>
                      <a:lnTo>
                        <a:pt x="600365" y="1116716"/>
                      </a:lnTo>
                      <a:lnTo>
                        <a:pt x="613277" y="1191559"/>
                      </a:lnTo>
                      <a:lnTo>
                        <a:pt x="632643" y="1325837"/>
                      </a:lnTo>
                      <a:lnTo>
                        <a:pt x="652010" y="1480506"/>
                      </a:lnTo>
                      <a:lnTo>
                        <a:pt x="726249" y="2094705"/>
                      </a:lnTo>
                      <a:lnTo>
                        <a:pt x="745615" y="2218802"/>
                      </a:lnTo>
                      <a:lnTo>
                        <a:pt x="761754" y="2302997"/>
                      </a:lnTo>
                      <a:lnTo>
                        <a:pt x="774665" y="2356082"/>
                      </a:lnTo>
                      <a:lnTo>
                        <a:pt x="787576" y="2395955"/>
                      </a:lnTo>
                      <a:lnTo>
                        <a:pt x="806943" y="2429988"/>
                      </a:lnTo>
                      <a:lnTo>
                        <a:pt x="819854" y="2435771"/>
                      </a:lnTo>
                      <a:lnTo>
                        <a:pt x="826310" y="2432240"/>
                      </a:lnTo>
                      <a:lnTo>
                        <a:pt x="848904" y="2392062"/>
                      </a:lnTo>
                      <a:lnTo>
                        <a:pt x="871498" y="2301038"/>
                      </a:lnTo>
                      <a:lnTo>
                        <a:pt x="884410" y="2226290"/>
                      </a:lnTo>
                      <a:lnTo>
                        <a:pt x="897321" y="2134416"/>
                      </a:lnTo>
                      <a:lnTo>
                        <a:pt x="913459" y="1993152"/>
                      </a:lnTo>
                      <a:lnTo>
                        <a:pt x="932826" y="1791037"/>
                      </a:lnTo>
                      <a:lnTo>
                        <a:pt x="955421" y="1517249"/>
                      </a:lnTo>
                      <a:lnTo>
                        <a:pt x="1036115" y="480709"/>
                      </a:lnTo>
                      <a:lnTo>
                        <a:pt x="1052254" y="319150"/>
                      </a:lnTo>
                      <a:lnTo>
                        <a:pt x="1068393" y="188498"/>
                      </a:lnTo>
                      <a:lnTo>
                        <a:pt x="1081304" y="107835"/>
                      </a:lnTo>
                      <a:lnTo>
                        <a:pt x="1090987" y="62152"/>
                      </a:lnTo>
                      <a:lnTo>
                        <a:pt x="1107126" y="13911"/>
                      </a:lnTo>
                      <a:lnTo>
                        <a:pt x="1120037" y="0"/>
                      </a:lnTo>
                      <a:lnTo>
                        <a:pt x="1126493" y="1217"/>
                      </a:lnTo>
                      <a:lnTo>
                        <a:pt x="1149087" y="43330"/>
                      </a:lnTo>
                      <a:lnTo>
                        <a:pt x="1171681" y="137578"/>
                      </a:lnTo>
                      <a:lnTo>
                        <a:pt x="1184592" y="210533"/>
                      </a:lnTo>
                      <a:lnTo>
                        <a:pt x="1200731" y="317864"/>
                      </a:lnTo>
                      <a:lnTo>
                        <a:pt x="1220098" y="463536"/>
                      </a:lnTo>
                      <a:lnTo>
                        <a:pt x="1245920" y="674394"/>
                      </a:lnTo>
                      <a:lnTo>
                        <a:pt x="1304020" y="1146595"/>
                      </a:lnTo>
                      <a:lnTo>
                        <a:pt x="1323387" y="1285476"/>
                      </a:lnTo>
                      <a:lnTo>
                        <a:pt x="1349209" y="1449797"/>
                      </a:lnTo>
                      <a:lnTo>
                        <a:pt x="1371803" y="1573036"/>
                      </a:lnTo>
                      <a:lnTo>
                        <a:pt x="1394398" y="1679546"/>
                      </a:lnTo>
                      <a:lnTo>
                        <a:pt x="1423448" y="1797360"/>
                      </a:lnTo>
                      <a:lnTo>
                        <a:pt x="1449270" y="1886935"/>
                      </a:lnTo>
                      <a:lnTo>
                        <a:pt x="1471864" y="1958099"/>
                      </a:lnTo>
                      <a:lnTo>
                        <a:pt x="1504142" y="2048528"/>
                      </a:lnTo>
                      <a:lnTo>
                        <a:pt x="1533192" y="2117426"/>
                      </a:lnTo>
                      <a:lnTo>
                        <a:pt x="1552559" y="2156242"/>
                      </a:lnTo>
                      <a:lnTo>
                        <a:pt x="1575153" y="2195120"/>
                      </a:lnTo>
                      <a:lnTo>
                        <a:pt x="1613886" y="2237718"/>
                      </a:lnTo>
                      <a:lnTo>
                        <a:pt x="1649392" y="2251865"/>
                      </a:lnTo>
                    </a:path>
                  </a:pathLst>
                </a:custGeom>
                <a:ln w="272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001" name="object 23">
                <a:extLst>
                  <a:ext uri="{FF2B5EF4-FFF2-40B4-BE49-F238E27FC236}">
                    <a16:creationId xmlns:a16="http://schemas.microsoft.com/office/drawing/2014/main" id="{9C874EEF-8444-0C66-22FA-407FF9665688}"/>
                  </a:ext>
                </a:extLst>
              </p:cNvPr>
              <p:cNvGrpSpPr/>
              <p:nvPr/>
            </p:nvGrpSpPr>
            <p:grpSpPr>
              <a:xfrm>
                <a:off x="6116014" y="5226486"/>
                <a:ext cx="10160" cy="54610"/>
                <a:chOff x="7458430" y="4487184"/>
                <a:chExt cx="10160" cy="54610"/>
              </a:xfrm>
            </p:grpSpPr>
            <p:sp>
              <p:nvSpPr>
                <p:cNvPr id="1030" name="object 24">
                  <a:extLst>
                    <a:ext uri="{FF2B5EF4-FFF2-40B4-BE49-F238E27FC236}">
                      <a16:creationId xmlns:a16="http://schemas.microsoft.com/office/drawing/2014/main" id="{55E99A30-E454-C01D-720F-ECC0E64E79E7}"/>
                    </a:ext>
                  </a:extLst>
                </p:cNvPr>
                <p:cNvSpPr/>
                <p:nvPr/>
              </p:nvSpPr>
              <p:spPr>
                <a:xfrm>
                  <a:off x="7463510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1" name="object 25">
                  <a:extLst>
                    <a:ext uri="{FF2B5EF4-FFF2-40B4-BE49-F238E27FC236}">
                      <a16:creationId xmlns:a16="http://schemas.microsoft.com/office/drawing/2014/main" id="{B43E4F7E-CAC3-ADE9-7D3E-6F6630A02817}"/>
                    </a:ext>
                  </a:extLst>
                </p:cNvPr>
                <p:cNvSpPr/>
                <p:nvPr/>
              </p:nvSpPr>
              <p:spPr>
                <a:xfrm>
                  <a:off x="7463510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02" name="object 26">
                <a:extLst>
                  <a:ext uri="{FF2B5EF4-FFF2-40B4-BE49-F238E27FC236}">
                    <a16:creationId xmlns:a16="http://schemas.microsoft.com/office/drawing/2014/main" id="{CDA7C70C-B2EB-0806-274F-6CE2BF93D954}"/>
                  </a:ext>
                </a:extLst>
              </p:cNvPr>
              <p:cNvSpPr txBox="1"/>
              <p:nvPr/>
            </p:nvSpPr>
            <p:spPr>
              <a:xfrm>
                <a:off x="6053233" y="5248881"/>
                <a:ext cx="34861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-25" dirty="0">
                    <a:latin typeface="DejaVu Sans"/>
                    <a:cs typeface="DejaVu Sans"/>
                  </a:rPr>
                  <a:t>15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003" name="object 27">
                <a:extLst>
                  <a:ext uri="{FF2B5EF4-FFF2-40B4-BE49-F238E27FC236}">
                    <a16:creationId xmlns:a16="http://schemas.microsoft.com/office/drawing/2014/main" id="{DF4A417D-AB6D-BE96-E342-1B108A1D5C9D}"/>
                  </a:ext>
                </a:extLst>
              </p:cNvPr>
              <p:cNvSpPr/>
              <p:nvPr/>
            </p:nvSpPr>
            <p:spPr>
              <a:xfrm>
                <a:off x="5880033" y="5423376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4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004" name="object 28">
                <a:extLst>
                  <a:ext uri="{FF2B5EF4-FFF2-40B4-BE49-F238E27FC236}">
                    <a16:creationId xmlns:a16="http://schemas.microsoft.com/office/drawing/2014/main" id="{501C43FB-FE76-E171-EEAA-0D58A4AE2902}"/>
                  </a:ext>
                </a:extLst>
              </p:cNvPr>
              <p:cNvGrpSpPr/>
              <p:nvPr/>
            </p:nvGrpSpPr>
            <p:grpSpPr>
              <a:xfrm>
                <a:off x="7023017" y="5226486"/>
                <a:ext cx="10160" cy="54610"/>
                <a:chOff x="8365433" y="4487184"/>
                <a:chExt cx="10160" cy="54610"/>
              </a:xfrm>
            </p:grpSpPr>
            <p:sp>
              <p:nvSpPr>
                <p:cNvPr id="1028" name="object 29">
                  <a:extLst>
                    <a:ext uri="{FF2B5EF4-FFF2-40B4-BE49-F238E27FC236}">
                      <a16:creationId xmlns:a16="http://schemas.microsoft.com/office/drawing/2014/main" id="{CA772B56-B09B-F823-C3B2-C2451B424A61}"/>
                    </a:ext>
                  </a:extLst>
                </p:cNvPr>
                <p:cNvSpPr/>
                <p:nvPr/>
              </p:nvSpPr>
              <p:spPr>
                <a:xfrm>
                  <a:off x="8370513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9" name="object 30">
                  <a:extLst>
                    <a:ext uri="{FF2B5EF4-FFF2-40B4-BE49-F238E27FC236}">
                      <a16:creationId xmlns:a16="http://schemas.microsoft.com/office/drawing/2014/main" id="{C464CD0E-4825-5CE2-2E63-9D98F9E3AAF6}"/>
                    </a:ext>
                  </a:extLst>
                </p:cNvPr>
                <p:cNvSpPr/>
                <p:nvPr/>
              </p:nvSpPr>
              <p:spPr>
                <a:xfrm>
                  <a:off x="8370513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05" name="object 31">
                <a:extLst>
                  <a:ext uri="{FF2B5EF4-FFF2-40B4-BE49-F238E27FC236}">
                    <a16:creationId xmlns:a16="http://schemas.microsoft.com/office/drawing/2014/main" id="{9F82D2AD-FDA4-5F17-D116-D352E3B098FA}"/>
                  </a:ext>
                </a:extLst>
              </p:cNvPr>
              <p:cNvSpPr txBox="1"/>
              <p:nvPr/>
            </p:nvSpPr>
            <p:spPr>
              <a:xfrm>
                <a:off x="6960235" y="5248881"/>
                <a:ext cx="34861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-25" dirty="0">
                    <a:latin typeface="DejaVu Sans"/>
                    <a:cs typeface="DejaVu Sans"/>
                  </a:rPr>
                  <a:t>10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006" name="object 32">
                <a:extLst>
                  <a:ext uri="{FF2B5EF4-FFF2-40B4-BE49-F238E27FC236}">
                    <a16:creationId xmlns:a16="http://schemas.microsoft.com/office/drawing/2014/main" id="{B0ECBEE9-8B62-BC03-AEF3-9967D046E339}"/>
                  </a:ext>
                </a:extLst>
              </p:cNvPr>
              <p:cNvSpPr/>
              <p:nvPr/>
            </p:nvSpPr>
            <p:spPr>
              <a:xfrm>
                <a:off x="6787035" y="5423376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4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007" name="object 33">
                <a:extLst>
                  <a:ext uri="{FF2B5EF4-FFF2-40B4-BE49-F238E27FC236}">
                    <a16:creationId xmlns:a16="http://schemas.microsoft.com/office/drawing/2014/main" id="{A21CAA48-11D1-BF7B-CF7E-C4FCA13A040F}"/>
                  </a:ext>
                </a:extLst>
              </p:cNvPr>
              <p:cNvGrpSpPr/>
              <p:nvPr/>
            </p:nvGrpSpPr>
            <p:grpSpPr>
              <a:xfrm>
                <a:off x="7930019" y="5226486"/>
                <a:ext cx="10160" cy="54610"/>
                <a:chOff x="9272435" y="4487184"/>
                <a:chExt cx="10160" cy="54610"/>
              </a:xfrm>
            </p:grpSpPr>
            <p:sp>
              <p:nvSpPr>
                <p:cNvPr id="1026" name="object 34">
                  <a:extLst>
                    <a:ext uri="{FF2B5EF4-FFF2-40B4-BE49-F238E27FC236}">
                      <a16:creationId xmlns:a16="http://schemas.microsoft.com/office/drawing/2014/main" id="{C6B9756B-F3C8-0BEE-D015-3BDEEE046A22}"/>
                    </a:ext>
                  </a:extLst>
                </p:cNvPr>
                <p:cNvSpPr/>
                <p:nvPr/>
              </p:nvSpPr>
              <p:spPr>
                <a:xfrm>
                  <a:off x="927751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7" name="object 35">
                  <a:extLst>
                    <a:ext uri="{FF2B5EF4-FFF2-40B4-BE49-F238E27FC236}">
                      <a16:creationId xmlns:a16="http://schemas.microsoft.com/office/drawing/2014/main" id="{A97C50E4-E19F-E382-51F2-485152FD54AF}"/>
                    </a:ext>
                  </a:extLst>
                </p:cNvPr>
                <p:cNvSpPr/>
                <p:nvPr/>
              </p:nvSpPr>
              <p:spPr>
                <a:xfrm>
                  <a:off x="927751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08" name="object 36">
                <a:extLst>
                  <a:ext uri="{FF2B5EF4-FFF2-40B4-BE49-F238E27FC236}">
                    <a16:creationId xmlns:a16="http://schemas.microsoft.com/office/drawing/2014/main" id="{22E97349-1A0A-251E-80EF-65DD58351A4F}"/>
                  </a:ext>
                </a:extLst>
              </p:cNvPr>
              <p:cNvSpPr txBox="1"/>
              <p:nvPr/>
            </p:nvSpPr>
            <p:spPr>
              <a:xfrm>
                <a:off x="7948002" y="5248881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009" name="object 37">
                <a:extLst>
                  <a:ext uri="{FF2B5EF4-FFF2-40B4-BE49-F238E27FC236}">
                    <a16:creationId xmlns:a16="http://schemas.microsoft.com/office/drawing/2014/main" id="{0FF7B4AF-7C54-1A32-47CB-EE1FF0F09EEA}"/>
                  </a:ext>
                </a:extLst>
              </p:cNvPr>
              <p:cNvSpPr/>
              <p:nvPr/>
            </p:nvSpPr>
            <p:spPr>
              <a:xfrm>
                <a:off x="7774802" y="5423376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4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010" name="object 38">
                <a:extLst>
                  <a:ext uri="{FF2B5EF4-FFF2-40B4-BE49-F238E27FC236}">
                    <a16:creationId xmlns:a16="http://schemas.microsoft.com/office/drawing/2014/main" id="{19D76E1E-E58E-04A6-4DB2-DBAEEA5FD35E}"/>
                  </a:ext>
                </a:extLst>
              </p:cNvPr>
              <p:cNvGrpSpPr/>
              <p:nvPr/>
            </p:nvGrpSpPr>
            <p:grpSpPr>
              <a:xfrm>
                <a:off x="8837022" y="5226486"/>
                <a:ext cx="10160" cy="54610"/>
                <a:chOff x="10179438" y="4487184"/>
                <a:chExt cx="10160" cy="54610"/>
              </a:xfrm>
            </p:grpSpPr>
            <p:sp>
              <p:nvSpPr>
                <p:cNvPr id="1024" name="object 39">
                  <a:extLst>
                    <a:ext uri="{FF2B5EF4-FFF2-40B4-BE49-F238E27FC236}">
                      <a16:creationId xmlns:a16="http://schemas.microsoft.com/office/drawing/2014/main" id="{26D58842-9B0D-BB2C-603C-1F8B7661B1E3}"/>
                    </a:ext>
                  </a:extLst>
                </p:cNvPr>
                <p:cNvSpPr/>
                <p:nvPr/>
              </p:nvSpPr>
              <p:spPr>
                <a:xfrm>
                  <a:off x="10184518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5" name="object 40">
                  <a:extLst>
                    <a:ext uri="{FF2B5EF4-FFF2-40B4-BE49-F238E27FC236}">
                      <a16:creationId xmlns:a16="http://schemas.microsoft.com/office/drawing/2014/main" id="{354A08C3-2357-5011-A790-142D7345FA92}"/>
                    </a:ext>
                  </a:extLst>
                </p:cNvPr>
                <p:cNvSpPr/>
                <p:nvPr/>
              </p:nvSpPr>
              <p:spPr>
                <a:xfrm>
                  <a:off x="10184518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11" name="object 41">
                <a:extLst>
                  <a:ext uri="{FF2B5EF4-FFF2-40B4-BE49-F238E27FC236}">
                    <a16:creationId xmlns:a16="http://schemas.microsoft.com/office/drawing/2014/main" id="{AE5B97A2-F092-3583-0B95-AAFCE2505AA4}"/>
                  </a:ext>
                </a:extLst>
              </p:cNvPr>
              <p:cNvSpPr txBox="1"/>
              <p:nvPr/>
            </p:nvSpPr>
            <p:spPr>
              <a:xfrm>
                <a:off x="8748641" y="5248881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1012" name="object 42">
                <a:extLst>
                  <a:ext uri="{FF2B5EF4-FFF2-40B4-BE49-F238E27FC236}">
                    <a16:creationId xmlns:a16="http://schemas.microsoft.com/office/drawing/2014/main" id="{F979B3BE-02E0-B0F9-88EA-144E12786FD6}"/>
                  </a:ext>
                </a:extLst>
              </p:cNvPr>
              <p:cNvGrpSpPr/>
              <p:nvPr/>
            </p:nvGrpSpPr>
            <p:grpSpPr>
              <a:xfrm>
                <a:off x="9744024" y="5226486"/>
                <a:ext cx="10160" cy="54610"/>
                <a:chOff x="11086440" y="4487184"/>
                <a:chExt cx="10160" cy="54610"/>
              </a:xfrm>
            </p:grpSpPr>
            <p:sp>
              <p:nvSpPr>
                <p:cNvPr id="1022" name="object 43">
                  <a:extLst>
                    <a:ext uri="{FF2B5EF4-FFF2-40B4-BE49-F238E27FC236}">
                      <a16:creationId xmlns:a16="http://schemas.microsoft.com/office/drawing/2014/main" id="{4F75AE81-8C67-A699-3FD7-13FA90D2E6EC}"/>
                    </a:ext>
                  </a:extLst>
                </p:cNvPr>
                <p:cNvSpPr/>
                <p:nvPr/>
              </p:nvSpPr>
              <p:spPr>
                <a:xfrm>
                  <a:off x="11091520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3" name="object 44">
                  <a:extLst>
                    <a:ext uri="{FF2B5EF4-FFF2-40B4-BE49-F238E27FC236}">
                      <a16:creationId xmlns:a16="http://schemas.microsoft.com/office/drawing/2014/main" id="{DADB212D-78A5-03D5-B6B9-1FDDDEDFF3D3}"/>
                    </a:ext>
                  </a:extLst>
                </p:cNvPr>
                <p:cNvSpPr/>
                <p:nvPr/>
              </p:nvSpPr>
              <p:spPr>
                <a:xfrm>
                  <a:off x="11091520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13" name="object 45">
                <a:extLst>
                  <a:ext uri="{FF2B5EF4-FFF2-40B4-BE49-F238E27FC236}">
                    <a16:creationId xmlns:a16="http://schemas.microsoft.com/office/drawing/2014/main" id="{BD20DF62-BA96-FD43-87B8-F3F0EE967682}"/>
                  </a:ext>
                </a:extLst>
              </p:cNvPr>
              <p:cNvSpPr txBox="1"/>
              <p:nvPr/>
            </p:nvSpPr>
            <p:spPr>
              <a:xfrm>
                <a:off x="9655644" y="5248881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1014" name="object 46">
                <a:extLst>
                  <a:ext uri="{FF2B5EF4-FFF2-40B4-BE49-F238E27FC236}">
                    <a16:creationId xmlns:a16="http://schemas.microsoft.com/office/drawing/2014/main" id="{7D6227CF-5A87-2902-C3DC-D5F957004252}"/>
                  </a:ext>
                </a:extLst>
              </p:cNvPr>
              <p:cNvGrpSpPr/>
              <p:nvPr/>
            </p:nvGrpSpPr>
            <p:grpSpPr>
              <a:xfrm>
                <a:off x="10651027" y="5226486"/>
                <a:ext cx="10160" cy="54610"/>
                <a:chOff x="11993443" y="4487184"/>
                <a:chExt cx="10160" cy="54610"/>
              </a:xfrm>
            </p:grpSpPr>
            <p:sp>
              <p:nvSpPr>
                <p:cNvPr id="1020" name="object 47">
                  <a:extLst>
                    <a:ext uri="{FF2B5EF4-FFF2-40B4-BE49-F238E27FC236}">
                      <a16:creationId xmlns:a16="http://schemas.microsoft.com/office/drawing/2014/main" id="{039AA87D-EE74-BF67-2F6D-D14029520B52}"/>
                    </a:ext>
                  </a:extLst>
                </p:cNvPr>
                <p:cNvSpPr/>
                <p:nvPr/>
              </p:nvSpPr>
              <p:spPr>
                <a:xfrm>
                  <a:off x="11998523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1" name="object 48">
                  <a:extLst>
                    <a:ext uri="{FF2B5EF4-FFF2-40B4-BE49-F238E27FC236}">
                      <a16:creationId xmlns:a16="http://schemas.microsoft.com/office/drawing/2014/main" id="{7F71D6BE-401F-1795-B5ED-523D8A07F3B2}"/>
                    </a:ext>
                  </a:extLst>
                </p:cNvPr>
                <p:cNvSpPr/>
                <p:nvPr/>
              </p:nvSpPr>
              <p:spPr>
                <a:xfrm>
                  <a:off x="11998523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15" name="object 49">
                <a:extLst>
                  <a:ext uri="{FF2B5EF4-FFF2-40B4-BE49-F238E27FC236}">
                    <a16:creationId xmlns:a16="http://schemas.microsoft.com/office/drawing/2014/main" id="{A4B96E09-F883-43DA-EC56-1FE49EA9F2E6}"/>
                  </a:ext>
                </a:extLst>
              </p:cNvPr>
              <p:cNvSpPr txBox="1"/>
              <p:nvPr/>
            </p:nvSpPr>
            <p:spPr>
              <a:xfrm>
                <a:off x="10481882" y="5248881"/>
                <a:ext cx="34861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-25" dirty="0">
                    <a:latin typeface="DejaVu Sans"/>
                    <a:cs typeface="DejaVu Sans"/>
                  </a:rPr>
                  <a:t>10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1016" name="object 50">
                <a:extLst>
                  <a:ext uri="{FF2B5EF4-FFF2-40B4-BE49-F238E27FC236}">
                    <a16:creationId xmlns:a16="http://schemas.microsoft.com/office/drawing/2014/main" id="{33C0C5EF-A716-53CC-F7FC-3BC9ECF24267}"/>
                  </a:ext>
                </a:extLst>
              </p:cNvPr>
              <p:cNvGrpSpPr/>
              <p:nvPr/>
            </p:nvGrpSpPr>
            <p:grpSpPr>
              <a:xfrm>
                <a:off x="6024895" y="1339924"/>
                <a:ext cx="4752340" cy="3896995"/>
                <a:chOff x="7372391" y="605698"/>
                <a:chExt cx="4742180" cy="3886835"/>
              </a:xfrm>
            </p:grpSpPr>
            <p:sp>
              <p:nvSpPr>
                <p:cNvPr id="1017" name="object 51">
                  <a:extLst>
                    <a:ext uri="{FF2B5EF4-FFF2-40B4-BE49-F238E27FC236}">
                      <a16:creationId xmlns:a16="http://schemas.microsoft.com/office/drawing/2014/main" id="{7750B91B-03FA-576D-1967-B2C1FB59C4E5}"/>
                    </a:ext>
                  </a:extLst>
                </p:cNvPr>
                <p:cNvSpPr/>
                <p:nvPr/>
              </p:nvSpPr>
              <p:spPr>
                <a:xfrm>
                  <a:off x="7372391" y="605698"/>
                  <a:ext cx="4742180" cy="388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2180" h="3886835">
                      <a:moveTo>
                        <a:pt x="0" y="3886565"/>
                      </a:moveTo>
                      <a:lnTo>
                        <a:pt x="0" y="0"/>
                      </a:lnTo>
                    </a:path>
                    <a:path w="4742180" h="3886835">
                      <a:moveTo>
                        <a:pt x="4741579" y="3886565"/>
                      </a:moveTo>
                      <a:lnTo>
                        <a:pt x="4741579" y="0"/>
                      </a:lnTo>
                    </a:path>
                    <a:path w="4742180" h="3886835">
                      <a:moveTo>
                        <a:pt x="0" y="3886565"/>
                      </a:moveTo>
                      <a:lnTo>
                        <a:pt x="4741579" y="3886565"/>
                      </a:lnTo>
                    </a:path>
                    <a:path w="4742180" h="3886835">
                      <a:moveTo>
                        <a:pt x="0" y="0"/>
                      </a:moveTo>
                      <a:lnTo>
                        <a:pt x="4741579" y="0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018" name="object 52">
                  <a:extLst>
                    <a:ext uri="{FF2B5EF4-FFF2-40B4-BE49-F238E27FC236}">
                      <a16:creationId xmlns:a16="http://schemas.microsoft.com/office/drawing/2014/main" id="{290A6F45-C3E3-723D-993A-40CC8718910B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567507" y="775557"/>
                  <a:ext cx="4347134" cy="3560455"/>
                </a:xfrm>
                <a:prstGeom prst="rect">
                  <a:avLst/>
                </a:prstGeom>
              </p:spPr>
            </p:pic>
            <p:sp>
              <p:nvSpPr>
                <p:cNvPr id="1019" name="object 53">
                  <a:extLst>
                    <a:ext uri="{FF2B5EF4-FFF2-40B4-BE49-F238E27FC236}">
                      <a16:creationId xmlns:a16="http://schemas.microsoft.com/office/drawing/2014/main" id="{7EB6650F-9391-8C72-181B-4C62026B0958}"/>
                    </a:ext>
                  </a:extLst>
                </p:cNvPr>
                <p:cNvSpPr/>
                <p:nvPr/>
              </p:nvSpPr>
              <p:spPr>
                <a:xfrm>
                  <a:off x="9494725" y="2230334"/>
                  <a:ext cx="1372870" cy="20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870" h="2073275">
                      <a:moveTo>
                        <a:pt x="0" y="1990521"/>
                      </a:moveTo>
                      <a:lnTo>
                        <a:pt x="13427" y="1991850"/>
                      </a:lnTo>
                      <a:lnTo>
                        <a:pt x="32226" y="1996930"/>
                      </a:lnTo>
                      <a:lnTo>
                        <a:pt x="48340" y="1999849"/>
                      </a:lnTo>
                      <a:lnTo>
                        <a:pt x="83252" y="1981581"/>
                      </a:lnTo>
                      <a:lnTo>
                        <a:pt x="107423" y="1939399"/>
                      </a:lnTo>
                      <a:lnTo>
                        <a:pt x="134278" y="1867117"/>
                      </a:lnTo>
                      <a:lnTo>
                        <a:pt x="158449" y="1786877"/>
                      </a:lnTo>
                      <a:lnTo>
                        <a:pt x="212160" y="1602013"/>
                      </a:lnTo>
                      <a:lnTo>
                        <a:pt x="225588" y="1566806"/>
                      </a:lnTo>
                      <a:lnTo>
                        <a:pt x="247073" y="1527384"/>
                      </a:lnTo>
                      <a:lnTo>
                        <a:pt x="273928" y="1509547"/>
                      </a:lnTo>
                      <a:lnTo>
                        <a:pt x="281985" y="1510601"/>
                      </a:lnTo>
                      <a:lnTo>
                        <a:pt x="311526" y="1534991"/>
                      </a:lnTo>
                      <a:lnTo>
                        <a:pt x="343753" y="1590047"/>
                      </a:lnTo>
                      <a:lnTo>
                        <a:pt x="386723" y="1674161"/>
                      </a:lnTo>
                      <a:lnTo>
                        <a:pt x="400151" y="1692763"/>
                      </a:lnTo>
                      <a:lnTo>
                        <a:pt x="410893" y="1703608"/>
                      </a:lnTo>
                      <a:lnTo>
                        <a:pt x="424321" y="1711670"/>
                      </a:lnTo>
                      <a:lnTo>
                        <a:pt x="437749" y="1714854"/>
                      </a:lnTo>
                      <a:lnTo>
                        <a:pt x="461919" y="1717514"/>
                      </a:lnTo>
                      <a:lnTo>
                        <a:pt x="472661" y="1722117"/>
                      </a:lnTo>
                      <a:lnTo>
                        <a:pt x="502202" y="1760145"/>
                      </a:lnTo>
                      <a:lnTo>
                        <a:pt x="531744" y="1837497"/>
                      </a:lnTo>
                      <a:lnTo>
                        <a:pt x="577399" y="1972505"/>
                      </a:lnTo>
                      <a:lnTo>
                        <a:pt x="593512" y="2008452"/>
                      </a:lnTo>
                      <a:lnTo>
                        <a:pt x="617682" y="2047027"/>
                      </a:lnTo>
                      <a:lnTo>
                        <a:pt x="652595" y="2071888"/>
                      </a:lnTo>
                      <a:lnTo>
                        <a:pt x="666023" y="2073210"/>
                      </a:lnTo>
                      <a:lnTo>
                        <a:pt x="674079" y="2071932"/>
                      </a:lnTo>
                      <a:lnTo>
                        <a:pt x="706306" y="2040797"/>
                      </a:lnTo>
                      <a:lnTo>
                        <a:pt x="725105" y="1996992"/>
                      </a:lnTo>
                      <a:lnTo>
                        <a:pt x="735848" y="1959001"/>
                      </a:lnTo>
                      <a:lnTo>
                        <a:pt x="746590" y="1909220"/>
                      </a:lnTo>
                      <a:lnTo>
                        <a:pt x="757332" y="1846189"/>
                      </a:lnTo>
                      <a:lnTo>
                        <a:pt x="770760" y="1745336"/>
                      </a:lnTo>
                      <a:lnTo>
                        <a:pt x="784188" y="1619747"/>
                      </a:lnTo>
                      <a:lnTo>
                        <a:pt x="800302" y="1434044"/>
                      </a:lnTo>
                      <a:lnTo>
                        <a:pt x="816415" y="1214728"/>
                      </a:lnTo>
                      <a:lnTo>
                        <a:pt x="878183" y="318373"/>
                      </a:lnTo>
                      <a:lnTo>
                        <a:pt x="891611" y="183229"/>
                      </a:lnTo>
                      <a:lnTo>
                        <a:pt x="902353" y="101785"/>
                      </a:lnTo>
                      <a:lnTo>
                        <a:pt x="910410" y="57896"/>
                      </a:lnTo>
                      <a:lnTo>
                        <a:pt x="923838" y="12419"/>
                      </a:lnTo>
                      <a:lnTo>
                        <a:pt x="934580" y="0"/>
                      </a:lnTo>
                      <a:lnTo>
                        <a:pt x="939952" y="825"/>
                      </a:lnTo>
                      <a:lnTo>
                        <a:pt x="972178" y="67143"/>
                      </a:lnTo>
                      <a:lnTo>
                        <a:pt x="982921" y="104702"/>
                      </a:lnTo>
                      <a:lnTo>
                        <a:pt x="1042004" y="333733"/>
                      </a:lnTo>
                      <a:lnTo>
                        <a:pt x="1055431" y="371426"/>
                      </a:lnTo>
                      <a:lnTo>
                        <a:pt x="1071545" y="406957"/>
                      </a:lnTo>
                      <a:lnTo>
                        <a:pt x="1090344" y="444846"/>
                      </a:lnTo>
                      <a:lnTo>
                        <a:pt x="1098401" y="464293"/>
                      </a:lnTo>
                      <a:lnTo>
                        <a:pt x="1125256" y="561574"/>
                      </a:lnTo>
                      <a:lnTo>
                        <a:pt x="1138684" y="633468"/>
                      </a:lnTo>
                      <a:lnTo>
                        <a:pt x="1154798" y="737967"/>
                      </a:lnTo>
                      <a:lnTo>
                        <a:pt x="1181654" y="940198"/>
                      </a:lnTo>
                      <a:lnTo>
                        <a:pt x="1224623" y="1267574"/>
                      </a:lnTo>
                      <a:lnTo>
                        <a:pt x="1251479" y="1458235"/>
                      </a:lnTo>
                      <a:lnTo>
                        <a:pt x="1275649" y="1610075"/>
                      </a:lnTo>
                      <a:lnTo>
                        <a:pt x="1291762" y="1695882"/>
                      </a:lnTo>
                      <a:lnTo>
                        <a:pt x="1307876" y="1764356"/>
                      </a:lnTo>
                      <a:lnTo>
                        <a:pt x="1321304" y="1809736"/>
                      </a:lnTo>
                      <a:lnTo>
                        <a:pt x="1345474" y="1860640"/>
                      </a:lnTo>
                      <a:lnTo>
                        <a:pt x="1372330" y="1881222"/>
                      </a:lnTo>
                    </a:path>
                  </a:pathLst>
                </a:custGeom>
                <a:ln w="272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989" name="object 50">
              <a:extLst>
                <a:ext uri="{FF2B5EF4-FFF2-40B4-BE49-F238E27FC236}">
                  <a16:creationId xmlns:a16="http://schemas.microsoft.com/office/drawing/2014/main" id="{970901BE-DDB3-BFA8-A096-ED353EEDC515}"/>
                </a:ext>
              </a:extLst>
            </p:cNvPr>
            <p:cNvSpPr txBox="1"/>
            <p:nvPr/>
          </p:nvSpPr>
          <p:spPr>
            <a:xfrm>
              <a:off x="8625819" y="7344779"/>
              <a:ext cx="1125928" cy="6075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</a:p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0" name="object 50">
              <a:extLst>
                <a:ext uri="{FF2B5EF4-FFF2-40B4-BE49-F238E27FC236}">
                  <a16:creationId xmlns:a16="http://schemas.microsoft.com/office/drawing/2014/main" id="{1F6D0778-F84F-1F2B-CAAD-F7AF704B148A}"/>
                </a:ext>
              </a:extLst>
            </p:cNvPr>
            <p:cNvSpPr txBox="1"/>
            <p:nvPr/>
          </p:nvSpPr>
          <p:spPr>
            <a:xfrm>
              <a:off x="3208929" y="7344779"/>
              <a:ext cx="1125928" cy="6075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</a:p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3" name="组合 1042">
            <a:extLst>
              <a:ext uri="{FF2B5EF4-FFF2-40B4-BE49-F238E27FC236}">
                <a16:creationId xmlns:a16="http://schemas.microsoft.com/office/drawing/2014/main" id="{B75FC767-FCF3-2920-F85F-58EABD270221}"/>
              </a:ext>
            </a:extLst>
          </p:cNvPr>
          <p:cNvGrpSpPr/>
          <p:nvPr/>
        </p:nvGrpSpPr>
        <p:grpSpPr>
          <a:xfrm>
            <a:off x="801162" y="8809788"/>
            <a:ext cx="9973086" cy="4923911"/>
            <a:chOff x="1574427" y="10151323"/>
            <a:chExt cx="9973086" cy="4923911"/>
          </a:xfrm>
        </p:grpSpPr>
        <p:grpSp>
          <p:nvGrpSpPr>
            <p:cNvPr id="1044" name="组合 1043">
              <a:extLst>
                <a:ext uri="{FF2B5EF4-FFF2-40B4-BE49-F238E27FC236}">
                  <a16:creationId xmlns:a16="http://schemas.microsoft.com/office/drawing/2014/main" id="{8F039C92-B371-91FD-7C84-BFD572A91E30}"/>
                </a:ext>
              </a:extLst>
            </p:cNvPr>
            <p:cNvGrpSpPr/>
            <p:nvPr/>
          </p:nvGrpSpPr>
          <p:grpSpPr>
            <a:xfrm>
              <a:off x="1574427" y="10151323"/>
              <a:ext cx="9973086" cy="4242332"/>
              <a:chOff x="1468489" y="7115260"/>
              <a:chExt cx="9973086" cy="4242332"/>
            </a:xfrm>
          </p:grpSpPr>
          <p:grpSp>
            <p:nvGrpSpPr>
              <p:cNvPr id="1047" name="object 2">
                <a:extLst>
                  <a:ext uri="{FF2B5EF4-FFF2-40B4-BE49-F238E27FC236}">
                    <a16:creationId xmlns:a16="http://schemas.microsoft.com/office/drawing/2014/main" id="{2E929BF5-862C-8B91-C86B-4B3BC4FD4306}"/>
                  </a:ext>
                </a:extLst>
              </p:cNvPr>
              <p:cNvGrpSpPr/>
              <p:nvPr/>
            </p:nvGrpSpPr>
            <p:grpSpPr>
              <a:xfrm>
                <a:off x="1704471" y="11006902"/>
                <a:ext cx="10160" cy="54610"/>
                <a:chOff x="1871027" y="4487184"/>
                <a:chExt cx="10160" cy="54610"/>
              </a:xfrm>
            </p:grpSpPr>
            <p:sp>
              <p:nvSpPr>
                <p:cNvPr id="1102" name="object 3">
                  <a:extLst>
                    <a:ext uri="{FF2B5EF4-FFF2-40B4-BE49-F238E27FC236}">
                      <a16:creationId xmlns:a16="http://schemas.microsoft.com/office/drawing/2014/main" id="{1B17A97C-BECF-8E21-1FF2-C35CE6F708E0}"/>
                    </a:ext>
                  </a:extLst>
                </p:cNvPr>
                <p:cNvSpPr/>
                <p:nvPr/>
              </p:nvSpPr>
              <p:spPr>
                <a:xfrm>
                  <a:off x="1876107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3" name="object 4">
                  <a:extLst>
                    <a:ext uri="{FF2B5EF4-FFF2-40B4-BE49-F238E27FC236}">
                      <a16:creationId xmlns:a16="http://schemas.microsoft.com/office/drawing/2014/main" id="{8A85A71D-F9A9-C96D-F8A2-D6DF6D9C0518}"/>
                    </a:ext>
                  </a:extLst>
                </p:cNvPr>
                <p:cNvSpPr/>
                <p:nvPr/>
              </p:nvSpPr>
              <p:spPr>
                <a:xfrm>
                  <a:off x="1876107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48" name="object 5">
                <a:extLst>
                  <a:ext uri="{FF2B5EF4-FFF2-40B4-BE49-F238E27FC236}">
                    <a16:creationId xmlns:a16="http://schemas.microsoft.com/office/drawing/2014/main" id="{7D32449F-85C8-7DC7-2A9A-77EA8FA638A0}"/>
                  </a:ext>
                </a:extLst>
              </p:cNvPr>
              <p:cNvSpPr txBox="1"/>
              <p:nvPr/>
            </p:nvSpPr>
            <p:spPr>
              <a:xfrm>
                <a:off x="1641689" y="11029297"/>
                <a:ext cx="34861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-25" dirty="0">
                    <a:latin typeface="DejaVu Sans"/>
                    <a:cs typeface="DejaVu Sans"/>
                  </a:rPr>
                  <a:t>10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049" name="object 6">
                <a:extLst>
                  <a:ext uri="{FF2B5EF4-FFF2-40B4-BE49-F238E27FC236}">
                    <a16:creationId xmlns:a16="http://schemas.microsoft.com/office/drawing/2014/main" id="{32A2CED2-49F1-5EB9-9252-091773497A66}"/>
                  </a:ext>
                </a:extLst>
              </p:cNvPr>
              <p:cNvSpPr/>
              <p:nvPr/>
            </p:nvSpPr>
            <p:spPr>
              <a:xfrm>
                <a:off x="1468489" y="11203792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5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050" name="object 7">
                <a:extLst>
                  <a:ext uri="{FF2B5EF4-FFF2-40B4-BE49-F238E27FC236}">
                    <a16:creationId xmlns:a16="http://schemas.microsoft.com/office/drawing/2014/main" id="{7E84EE6F-8AA5-624D-3A20-FA0ADEF5E9E3}"/>
                  </a:ext>
                </a:extLst>
              </p:cNvPr>
              <p:cNvGrpSpPr/>
              <p:nvPr/>
            </p:nvGrpSpPr>
            <p:grpSpPr>
              <a:xfrm>
                <a:off x="2732187" y="11006902"/>
                <a:ext cx="10160" cy="54610"/>
                <a:chOff x="2898743" y="4487184"/>
                <a:chExt cx="10160" cy="54610"/>
              </a:xfrm>
            </p:grpSpPr>
            <p:sp>
              <p:nvSpPr>
                <p:cNvPr id="1100" name="object 8">
                  <a:extLst>
                    <a:ext uri="{FF2B5EF4-FFF2-40B4-BE49-F238E27FC236}">
                      <a16:creationId xmlns:a16="http://schemas.microsoft.com/office/drawing/2014/main" id="{57DBF625-C694-240E-7B9C-82859A9BDF1B}"/>
                    </a:ext>
                  </a:extLst>
                </p:cNvPr>
                <p:cNvSpPr/>
                <p:nvPr/>
              </p:nvSpPr>
              <p:spPr>
                <a:xfrm>
                  <a:off x="2903823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1" name="object 9">
                  <a:extLst>
                    <a:ext uri="{FF2B5EF4-FFF2-40B4-BE49-F238E27FC236}">
                      <a16:creationId xmlns:a16="http://schemas.microsoft.com/office/drawing/2014/main" id="{0E4CEF9E-60D7-524D-656F-E970E3D241FC}"/>
                    </a:ext>
                  </a:extLst>
                </p:cNvPr>
                <p:cNvSpPr/>
                <p:nvPr/>
              </p:nvSpPr>
              <p:spPr>
                <a:xfrm>
                  <a:off x="2903823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51" name="object 10">
                <a:extLst>
                  <a:ext uri="{FF2B5EF4-FFF2-40B4-BE49-F238E27FC236}">
                    <a16:creationId xmlns:a16="http://schemas.microsoft.com/office/drawing/2014/main" id="{999AA15D-A0C0-AD6D-C58C-90FA504B7373}"/>
                  </a:ext>
                </a:extLst>
              </p:cNvPr>
              <p:cNvSpPr txBox="1"/>
              <p:nvPr/>
            </p:nvSpPr>
            <p:spPr>
              <a:xfrm>
                <a:off x="2750169" y="11029297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052" name="object 11">
                <a:extLst>
                  <a:ext uri="{FF2B5EF4-FFF2-40B4-BE49-F238E27FC236}">
                    <a16:creationId xmlns:a16="http://schemas.microsoft.com/office/drawing/2014/main" id="{876158D9-DC6D-15B3-EAE0-05139C45113B}"/>
                  </a:ext>
                </a:extLst>
              </p:cNvPr>
              <p:cNvSpPr/>
              <p:nvPr/>
            </p:nvSpPr>
            <p:spPr>
              <a:xfrm>
                <a:off x="2576969" y="11203792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5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053" name="object 12">
                <a:extLst>
                  <a:ext uri="{FF2B5EF4-FFF2-40B4-BE49-F238E27FC236}">
                    <a16:creationId xmlns:a16="http://schemas.microsoft.com/office/drawing/2014/main" id="{3D0D39C6-348A-6F4B-BE15-0213AF795356}"/>
                  </a:ext>
                </a:extLst>
              </p:cNvPr>
              <p:cNvGrpSpPr/>
              <p:nvPr/>
            </p:nvGrpSpPr>
            <p:grpSpPr>
              <a:xfrm>
                <a:off x="3759903" y="11006902"/>
                <a:ext cx="10160" cy="54610"/>
                <a:chOff x="3926459" y="4487184"/>
                <a:chExt cx="10160" cy="54610"/>
              </a:xfrm>
            </p:grpSpPr>
            <p:sp>
              <p:nvSpPr>
                <p:cNvPr id="1098" name="object 13">
                  <a:extLst>
                    <a:ext uri="{FF2B5EF4-FFF2-40B4-BE49-F238E27FC236}">
                      <a16:creationId xmlns:a16="http://schemas.microsoft.com/office/drawing/2014/main" id="{BE37910F-E168-F3E9-EE80-17D9582634FD}"/>
                    </a:ext>
                  </a:extLst>
                </p:cNvPr>
                <p:cNvSpPr/>
                <p:nvPr/>
              </p:nvSpPr>
              <p:spPr>
                <a:xfrm>
                  <a:off x="3931539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9" name="object 14">
                  <a:extLst>
                    <a:ext uri="{FF2B5EF4-FFF2-40B4-BE49-F238E27FC236}">
                      <a16:creationId xmlns:a16="http://schemas.microsoft.com/office/drawing/2014/main" id="{797865E0-C718-7D71-FB3A-1A5218C4D970}"/>
                    </a:ext>
                  </a:extLst>
                </p:cNvPr>
                <p:cNvSpPr/>
                <p:nvPr/>
              </p:nvSpPr>
              <p:spPr>
                <a:xfrm>
                  <a:off x="3931539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54" name="object 15">
                <a:extLst>
                  <a:ext uri="{FF2B5EF4-FFF2-40B4-BE49-F238E27FC236}">
                    <a16:creationId xmlns:a16="http://schemas.microsoft.com/office/drawing/2014/main" id="{F0ED9AD1-96DB-3B9C-794B-A7798EE77895}"/>
                  </a:ext>
                </a:extLst>
              </p:cNvPr>
              <p:cNvSpPr txBox="1"/>
              <p:nvPr/>
            </p:nvSpPr>
            <p:spPr>
              <a:xfrm>
                <a:off x="3671523" y="11029297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1055" name="object 16">
                <a:extLst>
                  <a:ext uri="{FF2B5EF4-FFF2-40B4-BE49-F238E27FC236}">
                    <a16:creationId xmlns:a16="http://schemas.microsoft.com/office/drawing/2014/main" id="{84506774-C417-87CA-5897-98A89B4634C4}"/>
                  </a:ext>
                </a:extLst>
              </p:cNvPr>
              <p:cNvGrpSpPr/>
              <p:nvPr/>
            </p:nvGrpSpPr>
            <p:grpSpPr>
              <a:xfrm>
                <a:off x="4787619" y="11006902"/>
                <a:ext cx="10160" cy="54610"/>
                <a:chOff x="4954175" y="4487184"/>
                <a:chExt cx="10160" cy="54610"/>
              </a:xfrm>
            </p:grpSpPr>
            <p:sp>
              <p:nvSpPr>
                <p:cNvPr id="1096" name="object 17">
                  <a:extLst>
                    <a:ext uri="{FF2B5EF4-FFF2-40B4-BE49-F238E27FC236}">
                      <a16:creationId xmlns:a16="http://schemas.microsoft.com/office/drawing/2014/main" id="{F3AE2B12-FF17-9175-6A4A-80DAC708E48E}"/>
                    </a:ext>
                  </a:extLst>
                </p:cNvPr>
                <p:cNvSpPr/>
                <p:nvPr/>
              </p:nvSpPr>
              <p:spPr>
                <a:xfrm>
                  <a:off x="495925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7" name="object 18">
                  <a:extLst>
                    <a:ext uri="{FF2B5EF4-FFF2-40B4-BE49-F238E27FC236}">
                      <a16:creationId xmlns:a16="http://schemas.microsoft.com/office/drawing/2014/main" id="{FCFA01D9-5C77-60FD-271B-453691340854}"/>
                    </a:ext>
                  </a:extLst>
                </p:cNvPr>
                <p:cNvSpPr/>
                <p:nvPr/>
              </p:nvSpPr>
              <p:spPr>
                <a:xfrm>
                  <a:off x="495925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56" name="object 19">
                <a:extLst>
                  <a:ext uri="{FF2B5EF4-FFF2-40B4-BE49-F238E27FC236}">
                    <a16:creationId xmlns:a16="http://schemas.microsoft.com/office/drawing/2014/main" id="{BA9C1BE8-BD93-FE48-033A-E99EAF405B84}"/>
                  </a:ext>
                </a:extLst>
              </p:cNvPr>
              <p:cNvSpPr txBox="1"/>
              <p:nvPr/>
            </p:nvSpPr>
            <p:spPr>
              <a:xfrm>
                <a:off x="4699238" y="11029297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1057" name="object 20">
                <a:extLst>
                  <a:ext uri="{FF2B5EF4-FFF2-40B4-BE49-F238E27FC236}">
                    <a16:creationId xmlns:a16="http://schemas.microsoft.com/office/drawing/2014/main" id="{27ABF7B1-07C7-2052-15ED-35AA0A7C40EE}"/>
                  </a:ext>
                </a:extLst>
              </p:cNvPr>
              <p:cNvGrpSpPr/>
              <p:nvPr/>
            </p:nvGrpSpPr>
            <p:grpSpPr>
              <a:xfrm>
                <a:off x="5815335" y="11006902"/>
                <a:ext cx="10160" cy="54610"/>
                <a:chOff x="5981891" y="4487184"/>
                <a:chExt cx="10160" cy="54610"/>
              </a:xfrm>
            </p:grpSpPr>
            <p:sp>
              <p:nvSpPr>
                <p:cNvPr id="1094" name="object 21">
                  <a:extLst>
                    <a:ext uri="{FF2B5EF4-FFF2-40B4-BE49-F238E27FC236}">
                      <a16:creationId xmlns:a16="http://schemas.microsoft.com/office/drawing/2014/main" id="{643FBB89-8817-620D-8E3E-668245BE8D01}"/>
                    </a:ext>
                  </a:extLst>
                </p:cNvPr>
                <p:cNvSpPr/>
                <p:nvPr/>
              </p:nvSpPr>
              <p:spPr>
                <a:xfrm>
                  <a:off x="5986971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5" name="object 22">
                  <a:extLst>
                    <a:ext uri="{FF2B5EF4-FFF2-40B4-BE49-F238E27FC236}">
                      <a16:creationId xmlns:a16="http://schemas.microsoft.com/office/drawing/2014/main" id="{06BFD8F2-817F-B3CF-A257-9348F1482157}"/>
                    </a:ext>
                  </a:extLst>
                </p:cNvPr>
                <p:cNvSpPr/>
                <p:nvPr/>
              </p:nvSpPr>
              <p:spPr>
                <a:xfrm>
                  <a:off x="5986971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58" name="object 23">
                <a:extLst>
                  <a:ext uri="{FF2B5EF4-FFF2-40B4-BE49-F238E27FC236}">
                    <a16:creationId xmlns:a16="http://schemas.microsoft.com/office/drawing/2014/main" id="{920C3BCB-4E3C-3485-DB86-B37E4A0B4046}"/>
                  </a:ext>
                </a:extLst>
              </p:cNvPr>
              <p:cNvSpPr txBox="1"/>
              <p:nvPr/>
            </p:nvSpPr>
            <p:spPr>
              <a:xfrm>
                <a:off x="5646190" y="11029297"/>
                <a:ext cx="34861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-25" dirty="0">
                    <a:latin typeface="DejaVu Sans"/>
                    <a:cs typeface="DejaVu Sans"/>
                  </a:rPr>
                  <a:t>10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1059" name="object 24">
                <a:extLst>
                  <a:ext uri="{FF2B5EF4-FFF2-40B4-BE49-F238E27FC236}">
                    <a16:creationId xmlns:a16="http://schemas.microsoft.com/office/drawing/2014/main" id="{05054961-FF1C-36F4-32A5-D3C847BA1413}"/>
                  </a:ext>
                </a:extLst>
              </p:cNvPr>
              <p:cNvGrpSpPr/>
              <p:nvPr/>
            </p:nvGrpSpPr>
            <p:grpSpPr>
              <a:xfrm>
                <a:off x="1510860" y="7120340"/>
                <a:ext cx="4752340" cy="3896995"/>
                <a:chOff x="1677416" y="600618"/>
                <a:chExt cx="4752340" cy="3896995"/>
              </a:xfrm>
            </p:grpSpPr>
            <p:sp>
              <p:nvSpPr>
                <p:cNvPr id="1091" name="object 25">
                  <a:extLst>
                    <a:ext uri="{FF2B5EF4-FFF2-40B4-BE49-F238E27FC236}">
                      <a16:creationId xmlns:a16="http://schemas.microsoft.com/office/drawing/2014/main" id="{408CD449-BCEF-8F9A-09C9-F890E7358E85}"/>
                    </a:ext>
                  </a:extLst>
                </p:cNvPr>
                <p:cNvSpPr/>
                <p:nvPr/>
              </p:nvSpPr>
              <p:spPr>
                <a:xfrm>
                  <a:off x="1682496" y="605698"/>
                  <a:ext cx="4742180" cy="388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2180" h="3886835">
                      <a:moveTo>
                        <a:pt x="0" y="3886565"/>
                      </a:moveTo>
                      <a:lnTo>
                        <a:pt x="0" y="0"/>
                      </a:lnTo>
                    </a:path>
                    <a:path w="4742180" h="3886835">
                      <a:moveTo>
                        <a:pt x="4741579" y="3886565"/>
                      </a:moveTo>
                      <a:lnTo>
                        <a:pt x="4741579" y="0"/>
                      </a:lnTo>
                    </a:path>
                    <a:path w="4742180" h="3886835">
                      <a:moveTo>
                        <a:pt x="0" y="3886565"/>
                      </a:moveTo>
                      <a:lnTo>
                        <a:pt x="4741579" y="3886565"/>
                      </a:lnTo>
                    </a:path>
                    <a:path w="4742180" h="3886835">
                      <a:moveTo>
                        <a:pt x="0" y="0"/>
                      </a:moveTo>
                      <a:lnTo>
                        <a:pt x="4741579" y="0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092" name="object 26">
                  <a:extLst>
                    <a:ext uri="{FF2B5EF4-FFF2-40B4-BE49-F238E27FC236}">
                      <a16:creationId xmlns:a16="http://schemas.microsoft.com/office/drawing/2014/main" id="{57FD3EDA-92B2-F4C8-BFF1-DC4E3D53978A}"/>
                    </a:ext>
                  </a:extLst>
                </p:cNvPr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877611" y="775557"/>
                  <a:ext cx="4347134" cy="3560415"/>
                </a:xfrm>
                <a:prstGeom prst="rect">
                  <a:avLst/>
                </a:prstGeom>
              </p:spPr>
            </p:pic>
            <p:sp>
              <p:nvSpPr>
                <p:cNvPr id="1093" name="object 27">
                  <a:extLst>
                    <a:ext uri="{FF2B5EF4-FFF2-40B4-BE49-F238E27FC236}">
                      <a16:creationId xmlns:a16="http://schemas.microsoft.com/office/drawing/2014/main" id="{36CA193F-DA60-7845-A251-37C3910D0908}"/>
                    </a:ext>
                  </a:extLst>
                </p:cNvPr>
                <p:cNvSpPr/>
                <p:nvPr/>
              </p:nvSpPr>
              <p:spPr>
                <a:xfrm>
                  <a:off x="3002309" y="1826806"/>
                  <a:ext cx="1922780" cy="247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2779" h="2473325">
                      <a:moveTo>
                        <a:pt x="0" y="2466790"/>
                      </a:moveTo>
                      <a:lnTo>
                        <a:pt x="22569" y="2468392"/>
                      </a:lnTo>
                      <a:lnTo>
                        <a:pt x="67708" y="2472853"/>
                      </a:lnTo>
                      <a:lnTo>
                        <a:pt x="82755" y="2471030"/>
                      </a:lnTo>
                      <a:lnTo>
                        <a:pt x="142940" y="2442042"/>
                      </a:lnTo>
                      <a:lnTo>
                        <a:pt x="180556" y="2416186"/>
                      </a:lnTo>
                      <a:lnTo>
                        <a:pt x="221934" y="2378301"/>
                      </a:lnTo>
                      <a:lnTo>
                        <a:pt x="248265" y="2345802"/>
                      </a:lnTo>
                      <a:lnTo>
                        <a:pt x="297166" y="2284723"/>
                      </a:lnTo>
                      <a:lnTo>
                        <a:pt x="327259" y="2247095"/>
                      </a:lnTo>
                      <a:lnTo>
                        <a:pt x="361113" y="2194238"/>
                      </a:lnTo>
                      <a:lnTo>
                        <a:pt x="391206" y="2126030"/>
                      </a:lnTo>
                      <a:lnTo>
                        <a:pt x="421299" y="2022480"/>
                      </a:lnTo>
                      <a:lnTo>
                        <a:pt x="477723" y="1797757"/>
                      </a:lnTo>
                      <a:lnTo>
                        <a:pt x="500292" y="1730999"/>
                      </a:lnTo>
                      <a:lnTo>
                        <a:pt x="541670" y="1620134"/>
                      </a:lnTo>
                      <a:lnTo>
                        <a:pt x="560478" y="1557126"/>
                      </a:lnTo>
                      <a:lnTo>
                        <a:pt x="575524" y="1494492"/>
                      </a:lnTo>
                      <a:lnTo>
                        <a:pt x="590571" y="1419193"/>
                      </a:lnTo>
                      <a:lnTo>
                        <a:pt x="605617" y="1332043"/>
                      </a:lnTo>
                      <a:lnTo>
                        <a:pt x="631948" y="1159164"/>
                      </a:lnTo>
                      <a:lnTo>
                        <a:pt x="658280" y="987871"/>
                      </a:lnTo>
                      <a:lnTo>
                        <a:pt x="673326" y="907272"/>
                      </a:lnTo>
                      <a:lnTo>
                        <a:pt x="684611" y="863119"/>
                      </a:lnTo>
                      <a:lnTo>
                        <a:pt x="703419" y="828922"/>
                      </a:lnTo>
                      <a:lnTo>
                        <a:pt x="707181" y="828756"/>
                      </a:lnTo>
                      <a:lnTo>
                        <a:pt x="710942" y="831136"/>
                      </a:lnTo>
                      <a:lnTo>
                        <a:pt x="733512" y="894866"/>
                      </a:lnTo>
                      <a:lnTo>
                        <a:pt x="744797" y="955219"/>
                      </a:lnTo>
                      <a:lnTo>
                        <a:pt x="756081" y="1031801"/>
                      </a:lnTo>
                      <a:lnTo>
                        <a:pt x="771128" y="1154548"/>
                      </a:lnTo>
                      <a:lnTo>
                        <a:pt x="789936" y="1336099"/>
                      </a:lnTo>
                      <a:lnTo>
                        <a:pt x="812505" y="1585947"/>
                      </a:lnTo>
                      <a:lnTo>
                        <a:pt x="853883" y="2057197"/>
                      </a:lnTo>
                      <a:lnTo>
                        <a:pt x="868929" y="2196382"/>
                      </a:lnTo>
                      <a:lnTo>
                        <a:pt x="880214" y="2281085"/>
                      </a:lnTo>
                      <a:lnTo>
                        <a:pt x="891499" y="2347098"/>
                      </a:lnTo>
                      <a:lnTo>
                        <a:pt x="902784" y="2394566"/>
                      </a:lnTo>
                      <a:lnTo>
                        <a:pt x="921592" y="2436202"/>
                      </a:lnTo>
                      <a:lnTo>
                        <a:pt x="929115" y="2440314"/>
                      </a:lnTo>
                      <a:lnTo>
                        <a:pt x="932877" y="2439331"/>
                      </a:lnTo>
                      <a:lnTo>
                        <a:pt x="955446" y="2393069"/>
                      </a:lnTo>
                      <a:lnTo>
                        <a:pt x="970493" y="2312911"/>
                      </a:lnTo>
                      <a:lnTo>
                        <a:pt x="978016" y="2254284"/>
                      </a:lnTo>
                      <a:lnTo>
                        <a:pt x="989301" y="2140333"/>
                      </a:lnTo>
                      <a:lnTo>
                        <a:pt x="1000585" y="1992856"/>
                      </a:lnTo>
                      <a:lnTo>
                        <a:pt x="1015632" y="1745924"/>
                      </a:lnTo>
                      <a:lnTo>
                        <a:pt x="1034440" y="1375080"/>
                      </a:lnTo>
                      <a:lnTo>
                        <a:pt x="1072056" y="603700"/>
                      </a:lnTo>
                      <a:lnTo>
                        <a:pt x="1087102" y="358298"/>
                      </a:lnTo>
                      <a:lnTo>
                        <a:pt x="1098387" y="214344"/>
                      </a:lnTo>
                      <a:lnTo>
                        <a:pt x="1109672" y="108301"/>
                      </a:lnTo>
                      <a:lnTo>
                        <a:pt x="1117195" y="57920"/>
                      </a:lnTo>
                      <a:lnTo>
                        <a:pt x="1132241" y="5155"/>
                      </a:lnTo>
                      <a:lnTo>
                        <a:pt x="1139765" y="0"/>
                      </a:lnTo>
                      <a:lnTo>
                        <a:pt x="1143526" y="2089"/>
                      </a:lnTo>
                      <a:lnTo>
                        <a:pt x="1162334" y="55548"/>
                      </a:lnTo>
                      <a:lnTo>
                        <a:pt x="1173619" y="115774"/>
                      </a:lnTo>
                      <a:lnTo>
                        <a:pt x="1188665" y="217979"/>
                      </a:lnTo>
                      <a:lnTo>
                        <a:pt x="1214997" y="427404"/>
                      </a:lnTo>
                      <a:lnTo>
                        <a:pt x="1248851" y="690823"/>
                      </a:lnTo>
                      <a:lnTo>
                        <a:pt x="1305275" y="1116162"/>
                      </a:lnTo>
                      <a:lnTo>
                        <a:pt x="1350414" y="1471255"/>
                      </a:lnTo>
                      <a:lnTo>
                        <a:pt x="1369222" y="1595373"/>
                      </a:lnTo>
                      <a:lnTo>
                        <a:pt x="1384269" y="1679654"/>
                      </a:lnTo>
                      <a:lnTo>
                        <a:pt x="1403077" y="1768217"/>
                      </a:lnTo>
                      <a:lnTo>
                        <a:pt x="1425646" y="1859100"/>
                      </a:lnTo>
                      <a:lnTo>
                        <a:pt x="1448216" y="1938427"/>
                      </a:lnTo>
                      <a:lnTo>
                        <a:pt x="1470786" y="2009908"/>
                      </a:lnTo>
                      <a:lnTo>
                        <a:pt x="1493355" y="2075176"/>
                      </a:lnTo>
                      <a:lnTo>
                        <a:pt x="1534733" y="2185207"/>
                      </a:lnTo>
                      <a:lnTo>
                        <a:pt x="1561064" y="2249012"/>
                      </a:lnTo>
                      <a:lnTo>
                        <a:pt x="1579872" y="2289044"/>
                      </a:lnTo>
                      <a:lnTo>
                        <a:pt x="1602442" y="2331579"/>
                      </a:lnTo>
                      <a:lnTo>
                        <a:pt x="1640058" y="2386548"/>
                      </a:lnTo>
                      <a:lnTo>
                        <a:pt x="1670150" y="2413318"/>
                      </a:lnTo>
                      <a:lnTo>
                        <a:pt x="1760429" y="2456034"/>
                      </a:lnTo>
                      <a:lnTo>
                        <a:pt x="1805568" y="2466804"/>
                      </a:lnTo>
                      <a:lnTo>
                        <a:pt x="1880800" y="2470695"/>
                      </a:lnTo>
                      <a:lnTo>
                        <a:pt x="1922178" y="2471651"/>
                      </a:lnTo>
                    </a:path>
                  </a:pathLst>
                </a:custGeom>
                <a:ln w="272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060" name="object 28">
                <a:extLst>
                  <a:ext uri="{FF2B5EF4-FFF2-40B4-BE49-F238E27FC236}">
                    <a16:creationId xmlns:a16="http://schemas.microsoft.com/office/drawing/2014/main" id="{E846D06B-3979-3532-751A-BE7216019EB6}"/>
                  </a:ext>
                </a:extLst>
              </p:cNvPr>
              <p:cNvGrpSpPr/>
              <p:nvPr/>
            </p:nvGrpSpPr>
            <p:grpSpPr>
              <a:xfrm>
                <a:off x="6791148" y="11001822"/>
                <a:ext cx="10160" cy="54610"/>
                <a:chOff x="7469224" y="4487184"/>
                <a:chExt cx="10160" cy="54610"/>
              </a:xfrm>
            </p:grpSpPr>
            <p:sp>
              <p:nvSpPr>
                <p:cNvPr id="1089" name="object 29">
                  <a:extLst>
                    <a:ext uri="{FF2B5EF4-FFF2-40B4-BE49-F238E27FC236}">
                      <a16:creationId xmlns:a16="http://schemas.microsoft.com/office/drawing/2014/main" id="{8CED32A3-90FB-2AA3-EA58-A266E4B6964D}"/>
                    </a:ext>
                  </a:extLst>
                </p:cNvPr>
                <p:cNvSpPr/>
                <p:nvPr/>
              </p:nvSpPr>
              <p:spPr>
                <a:xfrm>
                  <a:off x="7474304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0" name="object 30">
                  <a:extLst>
                    <a:ext uri="{FF2B5EF4-FFF2-40B4-BE49-F238E27FC236}">
                      <a16:creationId xmlns:a16="http://schemas.microsoft.com/office/drawing/2014/main" id="{A602F4D7-A895-1A2D-3F17-26439907558E}"/>
                    </a:ext>
                  </a:extLst>
                </p:cNvPr>
                <p:cNvSpPr/>
                <p:nvPr/>
              </p:nvSpPr>
              <p:spPr>
                <a:xfrm>
                  <a:off x="7474304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61" name="object 31">
                <a:extLst>
                  <a:ext uri="{FF2B5EF4-FFF2-40B4-BE49-F238E27FC236}">
                    <a16:creationId xmlns:a16="http://schemas.microsoft.com/office/drawing/2014/main" id="{0E930BBE-9C5F-69CE-812D-60DFCAC4ACD6}"/>
                  </a:ext>
                </a:extLst>
              </p:cNvPr>
              <p:cNvSpPr txBox="1"/>
              <p:nvPr/>
            </p:nvSpPr>
            <p:spPr>
              <a:xfrm>
                <a:off x="6728367" y="11024217"/>
                <a:ext cx="34861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-25" dirty="0">
                    <a:latin typeface="DejaVu Sans"/>
                    <a:cs typeface="DejaVu Sans"/>
                  </a:rPr>
                  <a:t>15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062" name="object 32">
                <a:extLst>
                  <a:ext uri="{FF2B5EF4-FFF2-40B4-BE49-F238E27FC236}">
                    <a16:creationId xmlns:a16="http://schemas.microsoft.com/office/drawing/2014/main" id="{398D5786-6824-3B0A-3129-20F57C1346CB}"/>
                  </a:ext>
                </a:extLst>
              </p:cNvPr>
              <p:cNvSpPr/>
              <p:nvPr/>
            </p:nvSpPr>
            <p:spPr>
              <a:xfrm>
                <a:off x="6555167" y="11198712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4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063" name="object 33">
                <a:extLst>
                  <a:ext uri="{FF2B5EF4-FFF2-40B4-BE49-F238E27FC236}">
                    <a16:creationId xmlns:a16="http://schemas.microsoft.com/office/drawing/2014/main" id="{CB7C7B0F-B1FD-59A3-8DB1-9F048299F684}"/>
                  </a:ext>
                </a:extLst>
              </p:cNvPr>
              <p:cNvGrpSpPr/>
              <p:nvPr/>
            </p:nvGrpSpPr>
            <p:grpSpPr>
              <a:xfrm>
                <a:off x="7619579" y="11001822"/>
                <a:ext cx="10160" cy="54610"/>
                <a:chOff x="8297655" y="4487184"/>
                <a:chExt cx="10160" cy="54610"/>
              </a:xfrm>
            </p:grpSpPr>
            <p:sp>
              <p:nvSpPr>
                <p:cNvPr id="1087" name="object 34">
                  <a:extLst>
                    <a:ext uri="{FF2B5EF4-FFF2-40B4-BE49-F238E27FC236}">
                      <a16:creationId xmlns:a16="http://schemas.microsoft.com/office/drawing/2014/main" id="{A186EFEC-E4C6-90C9-5669-98E335CA857D}"/>
                    </a:ext>
                  </a:extLst>
                </p:cNvPr>
                <p:cNvSpPr/>
                <p:nvPr/>
              </p:nvSpPr>
              <p:spPr>
                <a:xfrm>
                  <a:off x="830273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8" name="object 35">
                  <a:extLst>
                    <a:ext uri="{FF2B5EF4-FFF2-40B4-BE49-F238E27FC236}">
                      <a16:creationId xmlns:a16="http://schemas.microsoft.com/office/drawing/2014/main" id="{07A94175-69EF-6442-E6A7-A3E27B7DF946}"/>
                    </a:ext>
                  </a:extLst>
                </p:cNvPr>
                <p:cNvSpPr/>
                <p:nvPr/>
              </p:nvSpPr>
              <p:spPr>
                <a:xfrm>
                  <a:off x="830273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64" name="object 36">
                <a:extLst>
                  <a:ext uri="{FF2B5EF4-FFF2-40B4-BE49-F238E27FC236}">
                    <a16:creationId xmlns:a16="http://schemas.microsoft.com/office/drawing/2014/main" id="{ADBFD1CC-3A1B-0833-E89D-A09BC7C6C41A}"/>
                  </a:ext>
                </a:extLst>
              </p:cNvPr>
              <p:cNvSpPr txBox="1"/>
              <p:nvPr/>
            </p:nvSpPr>
            <p:spPr>
              <a:xfrm>
                <a:off x="7556798" y="11024217"/>
                <a:ext cx="34861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-25" dirty="0">
                    <a:latin typeface="DejaVu Sans"/>
                    <a:cs typeface="DejaVu Sans"/>
                  </a:rPr>
                  <a:t>10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065" name="object 37">
                <a:extLst>
                  <a:ext uri="{FF2B5EF4-FFF2-40B4-BE49-F238E27FC236}">
                    <a16:creationId xmlns:a16="http://schemas.microsoft.com/office/drawing/2014/main" id="{5E8CF214-24FF-CCED-0018-C2B56F018D5B}"/>
                  </a:ext>
                </a:extLst>
              </p:cNvPr>
              <p:cNvSpPr/>
              <p:nvPr/>
            </p:nvSpPr>
            <p:spPr>
              <a:xfrm>
                <a:off x="7383597" y="11198712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4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066" name="object 38">
                <a:extLst>
                  <a:ext uri="{FF2B5EF4-FFF2-40B4-BE49-F238E27FC236}">
                    <a16:creationId xmlns:a16="http://schemas.microsoft.com/office/drawing/2014/main" id="{3563FE80-C913-7502-EC6B-179C7FFE2464}"/>
                  </a:ext>
                </a:extLst>
              </p:cNvPr>
              <p:cNvGrpSpPr/>
              <p:nvPr/>
            </p:nvGrpSpPr>
            <p:grpSpPr>
              <a:xfrm>
                <a:off x="8448010" y="11001822"/>
                <a:ext cx="10160" cy="54610"/>
                <a:chOff x="9126086" y="4487184"/>
                <a:chExt cx="10160" cy="54610"/>
              </a:xfrm>
            </p:grpSpPr>
            <p:sp>
              <p:nvSpPr>
                <p:cNvPr id="1085" name="object 39">
                  <a:extLst>
                    <a:ext uri="{FF2B5EF4-FFF2-40B4-BE49-F238E27FC236}">
                      <a16:creationId xmlns:a16="http://schemas.microsoft.com/office/drawing/2014/main" id="{98F3A7D7-8F67-08F6-7E40-47A410A98B17}"/>
                    </a:ext>
                  </a:extLst>
                </p:cNvPr>
                <p:cNvSpPr/>
                <p:nvPr/>
              </p:nvSpPr>
              <p:spPr>
                <a:xfrm>
                  <a:off x="9131166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6" name="object 40">
                  <a:extLst>
                    <a:ext uri="{FF2B5EF4-FFF2-40B4-BE49-F238E27FC236}">
                      <a16:creationId xmlns:a16="http://schemas.microsoft.com/office/drawing/2014/main" id="{2E7DF5D7-12B3-CC13-C803-7E595C95F657}"/>
                    </a:ext>
                  </a:extLst>
                </p:cNvPr>
                <p:cNvSpPr/>
                <p:nvPr/>
              </p:nvSpPr>
              <p:spPr>
                <a:xfrm>
                  <a:off x="9131166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67" name="object 41">
                <a:extLst>
                  <a:ext uri="{FF2B5EF4-FFF2-40B4-BE49-F238E27FC236}">
                    <a16:creationId xmlns:a16="http://schemas.microsoft.com/office/drawing/2014/main" id="{092B6FE7-4BCC-656C-7A19-29C5B0A731A6}"/>
                  </a:ext>
                </a:extLst>
              </p:cNvPr>
              <p:cNvSpPr txBox="1"/>
              <p:nvPr/>
            </p:nvSpPr>
            <p:spPr>
              <a:xfrm>
                <a:off x="8465993" y="11024217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068" name="object 42">
                <a:extLst>
                  <a:ext uri="{FF2B5EF4-FFF2-40B4-BE49-F238E27FC236}">
                    <a16:creationId xmlns:a16="http://schemas.microsoft.com/office/drawing/2014/main" id="{A29E7B9C-602B-9114-2FB1-A06AD2228712}"/>
                  </a:ext>
                </a:extLst>
              </p:cNvPr>
              <p:cNvSpPr/>
              <p:nvPr/>
            </p:nvSpPr>
            <p:spPr>
              <a:xfrm>
                <a:off x="8292792" y="11198712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4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069" name="object 43">
                <a:extLst>
                  <a:ext uri="{FF2B5EF4-FFF2-40B4-BE49-F238E27FC236}">
                    <a16:creationId xmlns:a16="http://schemas.microsoft.com/office/drawing/2014/main" id="{F4448765-0FAA-EC5E-FF1E-54CE373C0F11}"/>
                  </a:ext>
                </a:extLst>
              </p:cNvPr>
              <p:cNvGrpSpPr/>
              <p:nvPr/>
            </p:nvGrpSpPr>
            <p:grpSpPr>
              <a:xfrm>
                <a:off x="9276441" y="11001822"/>
                <a:ext cx="10160" cy="54610"/>
                <a:chOff x="9954517" y="4487184"/>
                <a:chExt cx="10160" cy="54610"/>
              </a:xfrm>
            </p:grpSpPr>
            <p:sp>
              <p:nvSpPr>
                <p:cNvPr id="1083" name="object 44">
                  <a:extLst>
                    <a:ext uri="{FF2B5EF4-FFF2-40B4-BE49-F238E27FC236}">
                      <a16:creationId xmlns:a16="http://schemas.microsoft.com/office/drawing/2014/main" id="{C0757B5B-6CDB-61F5-8CA9-EF5A592CA18C}"/>
                    </a:ext>
                  </a:extLst>
                </p:cNvPr>
                <p:cNvSpPr/>
                <p:nvPr/>
              </p:nvSpPr>
              <p:spPr>
                <a:xfrm>
                  <a:off x="9959597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4" name="object 45">
                  <a:extLst>
                    <a:ext uri="{FF2B5EF4-FFF2-40B4-BE49-F238E27FC236}">
                      <a16:creationId xmlns:a16="http://schemas.microsoft.com/office/drawing/2014/main" id="{06F21419-00A4-6638-0F96-5A92E775A5A9}"/>
                    </a:ext>
                  </a:extLst>
                </p:cNvPr>
                <p:cNvSpPr/>
                <p:nvPr/>
              </p:nvSpPr>
              <p:spPr>
                <a:xfrm>
                  <a:off x="9959597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70" name="object 46">
                <a:extLst>
                  <a:ext uri="{FF2B5EF4-FFF2-40B4-BE49-F238E27FC236}">
                    <a16:creationId xmlns:a16="http://schemas.microsoft.com/office/drawing/2014/main" id="{874CDDA6-975F-C379-4CCC-C59516A7D0D1}"/>
                  </a:ext>
                </a:extLst>
              </p:cNvPr>
              <p:cNvSpPr txBox="1"/>
              <p:nvPr/>
            </p:nvSpPr>
            <p:spPr>
              <a:xfrm>
                <a:off x="9188061" y="11024217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1071" name="object 47">
                <a:extLst>
                  <a:ext uri="{FF2B5EF4-FFF2-40B4-BE49-F238E27FC236}">
                    <a16:creationId xmlns:a16="http://schemas.microsoft.com/office/drawing/2014/main" id="{428D5608-4793-0225-6BD3-D49AF6E1EF35}"/>
                  </a:ext>
                </a:extLst>
              </p:cNvPr>
              <p:cNvGrpSpPr/>
              <p:nvPr/>
            </p:nvGrpSpPr>
            <p:grpSpPr>
              <a:xfrm>
                <a:off x="10104872" y="11001822"/>
                <a:ext cx="10160" cy="54610"/>
                <a:chOff x="10782948" y="4487184"/>
                <a:chExt cx="10160" cy="54610"/>
              </a:xfrm>
            </p:grpSpPr>
            <p:sp>
              <p:nvSpPr>
                <p:cNvPr id="1081" name="object 48">
                  <a:extLst>
                    <a:ext uri="{FF2B5EF4-FFF2-40B4-BE49-F238E27FC236}">
                      <a16:creationId xmlns:a16="http://schemas.microsoft.com/office/drawing/2014/main" id="{34A78DC9-88E9-1107-2763-B14431A6D2A0}"/>
                    </a:ext>
                  </a:extLst>
                </p:cNvPr>
                <p:cNvSpPr/>
                <p:nvPr/>
              </p:nvSpPr>
              <p:spPr>
                <a:xfrm>
                  <a:off x="10788028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2" name="object 49">
                  <a:extLst>
                    <a:ext uri="{FF2B5EF4-FFF2-40B4-BE49-F238E27FC236}">
                      <a16:creationId xmlns:a16="http://schemas.microsoft.com/office/drawing/2014/main" id="{183216C7-E1D5-498B-227E-2B3E66D3C91E}"/>
                    </a:ext>
                  </a:extLst>
                </p:cNvPr>
                <p:cNvSpPr/>
                <p:nvPr/>
              </p:nvSpPr>
              <p:spPr>
                <a:xfrm>
                  <a:off x="10788028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72" name="object 50">
                <a:extLst>
                  <a:ext uri="{FF2B5EF4-FFF2-40B4-BE49-F238E27FC236}">
                    <a16:creationId xmlns:a16="http://schemas.microsoft.com/office/drawing/2014/main" id="{B864307E-0318-3F69-1110-65C5242FF8A1}"/>
                  </a:ext>
                </a:extLst>
              </p:cNvPr>
              <p:cNvSpPr txBox="1"/>
              <p:nvPr/>
            </p:nvSpPr>
            <p:spPr>
              <a:xfrm>
                <a:off x="10016492" y="11024217"/>
                <a:ext cx="18732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1073" name="object 51">
                <a:extLst>
                  <a:ext uri="{FF2B5EF4-FFF2-40B4-BE49-F238E27FC236}">
                    <a16:creationId xmlns:a16="http://schemas.microsoft.com/office/drawing/2014/main" id="{B55F3CA1-B6FA-72A4-155A-0804EFB5D000}"/>
                  </a:ext>
                </a:extLst>
              </p:cNvPr>
              <p:cNvGrpSpPr/>
              <p:nvPr/>
            </p:nvGrpSpPr>
            <p:grpSpPr>
              <a:xfrm>
                <a:off x="10933302" y="11001822"/>
                <a:ext cx="10160" cy="54610"/>
                <a:chOff x="11611378" y="4487184"/>
                <a:chExt cx="10160" cy="54610"/>
              </a:xfrm>
            </p:grpSpPr>
            <p:sp>
              <p:nvSpPr>
                <p:cNvPr id="1079" name="object 52">
                  <a:extLst>
                    <a:ext uri="{FF2B5EF4-FFF2-40B4-BE49-F238E27FC236}">
                      <a16:creationId xmlns:a16="http://schemas.microsoft.com/office/drawing/2014/main" id="{5D98BF2D-E245-36CA-ED80-D3789165E021}"/>
                    </a:ext>
                  </a:extLst>
                </p:cNvPr>
                <p:cNvSpPr/>
                <p:nvPr/>
              </p:nvSpPr>
              <p:spPr>
                <a:xfrm>
                  <a:off x="11616458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0" name="object 53">
                  <a:extLst>
                    <a:ext uri="{FF2B5EF4-FFF2-40B4-BE49-F238E27FC236}">
                      <a16:creationId xmlns:a16="http://schemas.microsoft.com/office/drawing/2014/main" id="{1F01D4DD-2DBB-B13D-12C5-584483BE1212}"/>
                    </a:ext>
                  </a:extLst>
                </p:cNvPr>
                <p:cNvSpPr/>
                <p:nvPr/>
              </p:nvSpPr>
              <p:spPr>
                <a:xfrm>
                  <a:off x="11616458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74" name="object 54">
                <a:extLst>
                  <a:ext uri="{FF2B5EF4-FFF2-40B4-BE49-F238E27FC236}">
                    <a16:creationId xmlns:a16="http://schemas.microsoft.com/office/drawing/2014/main" id="{EE5D9E4E-9D4B-3047-D49F-5053A31B0985}"/>
                  </a:ext>
                </a:extLst>
              </p:cNvPr>
              <p:cNvSpPr txBox="1"/>
              <p:nvPr/>
            </p:nvSpPr>
            <p:spPr>
              <a:xfrm>
                <a:off x="10764159" y="11024217"/>
                <a:ext cx="348615" cy="32829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spcBef>
                    <a:spcPts val="135"/>
                  </a:spcBef>
                </a:pPr>
                <a:r>
                  <a:rPr sz="1950" spc="-25" dirty="0">
                    <a:latin typeface="DejaVu Sans"/>
                    <a:cs typeface="DejaVu Sans"/>
                  </a:rPr>
                  <a:t>10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grpSp>
            <p:nvGrpSpPr>
              <p:cNvPr id="1075" name="object 55">
                <a:extLst>
                  <a:ext uri="{FF2B5EF4-FFF2-40B4-BE49-F238E27FC236}">
                    <a16:creationId xmlns:a16="http://schemas.microsoft.com/office/drawing/2014/main" id="{DD67D12E-983C-B14A-5D0E-2EF6E4789810}"/>
                  </a:ext>
                </a:extLst>
              </p:cNvPr>
              <p:cNvGrpSpPr/>
              <p:nvPr/>
            </p:nvGrpSpPr>
            <p:grpSpPr>
              <a:xfrm>
                <a:off x="6689235" y="7115260"/>
                <a:ext cx="4752340" cy="3896995"/>
                <a:chOff x="7367311" y="600618"/>
                <a:chExt cx="4752340" cy="3896995"/>
              </a:xfrm>
            </p:grpSpPr>
            <p:sp>
              <p:nvSpPr>
                <p:cNvPr id="1076" name="object 56">
                  <a:extLst>
                    <a:ext uri="{FF2B5EF4-FFF2-40B4-BE49-F238E27FC236}">
                      <a16:creationId xmlns:a16="http://schemas.microsoft.com/office/drawing/2014/main" id="{F3B8A4EB-11AC-EC79-1BFD-8E147671D7CA}"/>
                    </a:ext>
                  </a:extLst>
                </p:cNvPr>
                <p:cNvSpPr/>
                <p:nvPr/>
              </p:nvSpPr>
              <p:spPr>
                <a:xfrm>
                  <a:off x="7372391" y="605698"/>
                  <a:ext cx="4742180" cy="388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2180" h="3886835">
                      <a:moveTo>
                        <a:pt x="0" y="3886565"/>
                      </a:moveTo>
                      <a:lnTo>
                        <a:pt x="0" y="0"/>
                      </a:lnTo>
                    </a:path>
                    <a:path w="4742180" h="3886835">
                      <a:moveTo>
                        <a:pt x="4741579" y="3886565"/>
                      </a:moveTo>
                      <a:lnTo>
                        <a:pt x="4741579" y="0"/>
                      </a:lnTo>
                    </a:path>
                    <a:path w="4742180" h="3886835">
                      <a:moveTo>
                        <a:pt x="0" y="3886565"/>
                      </a:moveTo>
                      <a:lnTo>
                        <a:pt x="4741579" y="3886565"/>
                      </a:lnTo>
                    </a:path>
                    <a:path w="4742180" h="3886835">
                      <a:moveTo>
                        <a:pt x="0" y="0"/>
                      </a:moveTo>
                      <a:lnTo>
                        <a:pt x="4741579" y="0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pic>
              <p:nvPicPr>
                <p:cNvPr id="1077" name="object 57">
                  <a:extLst>
                    <a:ext uri="{FF2B5EF4-FFF2-40B4-BE49-F238E27FC236}">
                      <a16:creationId xmlns:a16="http://schemas.microsoft.com/office/drawing/2014/main" id="{C66551E2-4651-D1F8-F10B-DAB89A055408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567507" y="1228551"/>
                  <a:ext cx="4347134" cy="3107362"/>
                </a:xfrm>
                <a:prstGeom prst="rect">
                  <a:avLst/>
                </a:prstGeom>
              </p:spPr>
            </p:pic>
            <p:sp>
              <p:nvSpPr>
                <p:cNvPr id="1078" name="object 58">
                  <a:extLst>
                    <a:ext uri="{FF2B5EF4-FFF2-40B4-BE49-F238E27FC236}">
                      <a16:creationId xmlns:a16="http://schemas.microsoft.com/office/drawing/2014/main" id="{FBD24187-DD05-08C7-B572-1B9ED512323C}"/>
                    </a:ext>
                  </a:extLst>
                </p:cNvPr>
                <p:cNvSpPr/>
                <p:nvPr/>
              </p:nvSpPr>
              <p:spPr>
                <a:xfrm>
                  <a:off x="9270103" y="782360"/>
                  <a:ext cx="1449070" cy="35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070" h="3533775">
                      <a:moveTo>
                        <a:pt x="0" y="3514961"/>
                      </a:moveTo>
                      <a:lnTo>
                        <a:pt x="8504" y="3516912"/>
                      </a:lnTo>
                      <a:lnTo>
                        <a:pt x="28347" y="3524299"/>
                      </a:lnTo>
                      <a:lnTo>
                        <a:pt x="36852" y="3524101"/>
                      </a:lnTo>
                      <a:lnTo>
                        <a:pt x="45356" y="3521087"/>
                      </a:lnTo>
                      <a:lnTo>
                        <a:pt x="93547" y="3497941"/>
                      </a:lnTo>
                      <a:lnTo>
                        <a:pt x="110556" y="3488889"/>
                      </a:lnTo>
                      <a:lnTo>
                        <a:pt x="133234" y="3476808"/>
                      </a:lnTo>
                      <a:lnTo>
                        <a:pt x="144574" y="3474039"/>
                      </a:lnTo>
                      <a:lnTo>
                        <a:pt x="155913" y="3474416"/>
                      </a:lnTo>
                      <a:lnTo>
                        <a:pt x="164417" y="3474048"/>
                      </a:lnTo>
                      <a:lnTo>
                        <a:pt x="170087" y="3470949"/>
                      </a:lnTo>
                      <a:lnTo>
                        <a:pt x="175756" y="3464350"/>
                      </a:lnTo>
                      <a:lnTo>
                        <a:pt x="184261" y="3447286"/>
                      </a:lnTo>
                      <a:lnTo>
                        <a:pt x="206939" y="3393581"/>
                      </a:lnTo>
                      <a:lnTo>
                        <a:pt x="212608" y="3388368"/>
                      </a:lnTo>
                      <a:lnTo>
                        <a:pt x="218278" y="3387134"/>
                      </a:lnTo>
                      <a:lnTo>
                        <a:pt x="235287" y="3390069"/>
                      </a:lnTo>
                      <a:lnTo>
                        <a:pt x="240956" y="3385670"/>
                      </a:lnTo>
                      <a:lnTo>
                        <a:pt x="246626" y="3377330"/>
                      </a:lnTo>
                      <a:lnTo>
                        <a:pt x="257965" y="3351775"/>
                      </a:lnTo>
                      <a:lnTo>
                        <a:pt x="272139" y="3318578"/>
                      </a:lnTo>
                      <a:lnTo>
                        <a:pt x="283478" y="3299265"/>
                      </a:lnTo>
                      <a:lnTo>
                        <a:pt x="291983" y="3290158"/>
                      </a:lnTo>
                      <a:lnTo>
                        <a:pt x="300487" y="3285527"/>
                      </a:lnTo>
                      <a:lnTo>
                        <a:pt x="311826" y="3280093"/>
                      </a:lnTo>
                      <a:lnTo>
                        <a:pt x="317496" y="3273106"/>
                      </a:lnTo>
                      <a:lnTo>
                        <a:pt x="323165" y="3259975"/>
                      </a:lnTo>
                      <a:lnTo>
                        <a:pt x="328835" y="3239033"/>
                      </a:lnTo>
                      <a:lnTo>
                        <a:pt x="337339" y="3193716"/>
                      </a:lnTo>
                      <a:lnTo>
                        <a:pt x="360017" y="3055909"/>
                      </a:lnTo>
                      <a:lnTo>
                        <a:pt x="365687" y="3036974"/>
                      </a:lnTo>
                      <a:lnTo>
                        <a:pt x="371357" y="3027552"/>
                      </a:lnTo>
                      <a:lnTo>
                        <a:pt x="377026" y="3024028"/>
                      </a:lnTo>
                      <a:lnTo>
                        <a:pt x="388365" y="3022405"/>
                      </a:lnTo>
                      <a:lnTo>
                        <a:pt x="394035" y="3017350"/>
                      </a:lnTo>
                      <a:lnTo>
                        <a:pt x="402539" y="3002840"/>
                      </a:lnTo>
                      <a:lnTo>
                        <a:pt x="413878" y="2981075"/>
                      </a:lnTo>
                      <a:lnTo>
                        <a:pt x="419548" y="2975657"/>
                      </a:lnTo>
                      <a:lnTo>
                        <a:pt x="425217" y="2974931"/>
                      </a:lnTo>
                      <a:lnTo>
                        <a:pt x="430887" y="2977879"/>
                      </a:lnTo>
                      <a:lnTo>
                        <a:pt x="439391" y="2982438"/>
                      </a:lnTo>
                      <a:lnTo>
                        <a:pt x="445061" y="2980032"/>
                      </a:lnTo>
                      <a:lnTo>
                        <a:pt x="450731" y="2970984"/>
                      </a:lnTo>
                      <a:lnTo>
                        <a:pt x="456400" y="2954429"/>
                      </a:lnTo>
                      <a:lnTo>
                        <a:pt x="464905" y="2918436"/>
                      </a:lnTo>
                      <a:lnTo>
                        <a:pt x="501757" y="2744933"/>
                      </a:lnTo>
                      <a:lnTo>
                        <a:pt x="510261" y="2721171"/>
                      </a:lnTo>
                      <a:lnTo>
                        <a:pt x="515931" y="2712440"/>
                      </a:lnTo>
                      <a:lnTo>
                        <a:pt x="521600" y="2710078"/>
                      </a:lnTo>
                      <a:lnTo>
                        <a:pt x="527270" y="2714508"/>
                      </a:lnTo>
                      <a:lnTo>
                        <a:pt x="544279" y="2751425"/>
                      </a:lnTo>
                      <a:lnTo>
                        <a:pt x="558452" y="2792432"/>
                      </a:lnTo>
                      <a:lnTo>
                        <a:pt x="569792" y="2845667"/>
                      </a:lnTo>
                      <a:lnTo>
                        <a:pt x="578296" y="2913049"/>
                      </a:lnTo>
                      <a:lnTo>
                        <a:pt x="586800" y="3006845"/>
                      </a:lnTo>
                      <a:lnTo>
                        <a:pt x="617983" y="3393390"/>
                      </a:lnTo>
                      <a:lnTo>
                        <a:pt x="626487" y="3457120"/>
                      </a:lnTo>
                      <a:lnTo>
                        <a:pt x="637826" y="3505651"/>
                      </a:lnTo>
                      <a:lnTo>
                        <a:pt x="677513" y="3533241"/>
                      </a:lnTo>
                      <a:lnTo>
                        <a:pt x="703027" y="3532188"/>
                      </a:lnTo>
                      <a:lnTo>
                        <a:pt x="725705" y="3486941"/>
                      </a:lnTo>
                      <a:lnTo>
                        <a:pt x="731374" y="3446226"/>
                      </a:lnTo>
                      <a:lnTo>
                        <a:pt x="737044" y="3381203"/>
                      </a:lnTo>
                      <a:lnTo>
                        <a:pt x="742714" y="3284739"/>
                      </a:lnTo>
                      <a:lnTo>
                        <a:pt x="751218" y="3070876"/>
                      </a:lnTo>
                      <a:lnTo>
                        <a:pt x="759722" y="2773662"/>
                      </a:lnTo>
                      <a:lnTo>
                        <a:pt x="773896" y="2154883"/>
                      </a:lnTo>
                      <a:lnTo>
                        <a:pt x="805079" y="770532"/>
                      </a:lnTo>
                      <a:lnTo>
                        <a:pt x="816418" y="369489"/>
                      </a:lnTo>
                      <a:lnTo>
                        <a:pt x="824922" y="153047"/>
                      </a:lnTo>
                      <a:lnTo>
                        <a:pt x="830592" y="60133"/>
                      </a:lnTo>
                      <a:lnTo>
                        <a:pt x="836262" y="10059"/>
                      </a:lnTo>
                      <a:lnTo>
                        <a:pt x="839096" y="0"/>
                      </a:lnTo>
                      <a:lnTo>
                        <a:pt x="841931" y="1185"/>
                      </a:lnTo>
                      <a:lnTo>
                        <a:pt x="850435" y="53143"/>
                      </a:lnTo>
                      <a:lnTo>
                        <a:pt x="858940" y="158064"/>
                      </a:lnTo>
                      <a:lnTo>
                        <a:pt x="881618" y="520290"/>
                      </a:lnTo>
                      <a:lnTo>
                        <a:pt x="932644" y="1371126"/>
                      </a:lnTo>
                      <a:lnTo>
                        <a:pt x="960992" y="1877576"/>
                      </a:lnTo>
                      <a:lnTo>
                        <a:pt x="986505" y="2291833"/>
                      </a:lnTo>
                      <a:lnTo>
                        <a:pt x="1000679" y="2513212"/>
                      </a:lnTo>
                      <a:lnTo>
                        <a:pt x="1009184" y="2602450"/>
                      </a:lnTo>
                      <a:lnTo>
                        <a:pt x="1017688" y="2655523"/>
                      </a:lnTo>
                      <a:lnTo>
                        <a:pt x="1037531" y="2751397"/>
                      </a:lnTo>
                      <a:lnTo>
                        <a:pt x="1046036" y="2811308"/>
                      </a:lnTo>
                      <a:lnTo>
                        <a:pt x="1063044" y="2932645"/>
                      </a:lnTo>
                      <a:lnTo>
                        <a:pt x="1071549" y="2975014"/>
                      </a:lnTo>
                      <a:lnTo>
                        <a:pt x="1080053" y="3004132"/>
                      </a:lnTo>
                      <a:lnTo>
                        <a:pt x="1097062" y="3055159"/>
                      </a:lnTo>
                      <a:lnTo>
                        <a:pt x="1105566" y="3090557"/>
                      </a:lnTo>
                      <a:lnTo>
                        <a:pt x="1133914" y="3223139"/>
                      </a:lnTo>
                      <a:lnTo>
                        <a:pt x="1167932" y="3257395"/>
                      </a:lnTo>
                      <a:lnTo>
                        <a:pt x="1173601" y="3263247"/>
                      </a:lnTo>
                      <a:lnTo>
                        <a:pt x="1179271" y="3272874"/>
                      </a:lnTo>
                      <a:lnTo>
                        <a:pt x="1187775" y="3293742"/>
                      </a:lnTo>
                      <a:lnTo>
                        <a:pt x="1201949" y="3340142"/>
                      </a:lnTo>
                      <a:lnTo>
                        <a:pt x="1218958" y="3394066"/>
                      </a:lnTo>
                      <a:lnTo>
                        <a:pt x="1238801" y="3433815"/>
                      </a:lnTo>
                      <a:lnTo>
                        <a:pt x="1286993" y="3489436"/>
                      </a:lnTo>
                      <a:lnTo>
                        <a:pt x="1340854" y="3524400"/>
                      </a:lnTo>
                      <a:lnTo>
                        <a:pt x="1349358" y="3526553"/>
                      </a:lnTo>
                      <a:lnTo>
                        <a:pt x="1360697" y="3525959"/>
                      </a:lnTo>
                      <a:lnTo>
                        <a:pt x="1383375" y="3523631"/>
                      </a:lnTo>
                      <a:lnTo>
                        <a:pt x="1403219" y="3523684"/>
                      </a:lnTo>
                      <a:lnTo>
                        <a:pt x="1414558" y="3520392"/>
                      </a:lnTo>
                      <a:lnTo>
                        <a:pt x="1448575" y="3506526"/>
                      </a:lnTo>
                    </a:path>
                  </a:pathLst>
                </a:custGeom>
                <a:ln w="272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sp>
          <p:nvSpPr>
            <p:cNvPr id="1045" name="object 50">
              <a:extLst>
                <a:ext uri="{FF2B5EF4-FFF2-40B4-BE49-F238E27FC236}">
                  <a16:creationId xmlns:a16="http://schemas.microsoft.com/office/drawing/2014/main" id="{A2B904CC-D6C5-68C8-F391-34BB088A78E1}"/>
                </a:ext>
              </a:extLst>
            </p:cNvPr>
            <p:cNvSpPr txBox="1"/>
            <p:nvPr/>
          </p:nvSpPr>
          <p:spPr>
            <a:xfrm>
              <a:off x="8707705" y="14467695"/>
              <a:ext cx="1125928" cy="6075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</a:p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HC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6" name="object 50">
              <a:extLst>
                <a:ext uri="{FF2B5EF4-FFF2-40B4-BE49-F238E27FC236}">
                  <a16:creationId xmlns:a16="http://schemas.microsoft.com/office/drawing/2014/main" id="{23895A0A-9939-C363-4828-213005A10F0E}"/>
                </a:ext>
              </a:extLst>
            </p:cNvPr>
            <p:cNvSpPr txBox="1"/>
            <p:nvPr/>
          </p:nvSpPr>
          <p:spPr>
            <a:xfrm>
              <a:off x="3399999" y="14467695"/>
              <a:ext cx="1125928" cy="6075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</a:p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LC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4" name="组合 1103">
            <a:extLst>
              <a:ext uri="{FF2B5EF4-FFF2-40B4-BE49-F238E27FC236}">
                <a16:creationId xmlns:a16="http://schemas.microsoft.com/office/drawing/2014/main" id="{0647ED0C-AF5E-CD72-5F52-867876D069D7}"/>
              </a:ext>
            </a:extLst>
          </p:cNvPr>
          <p:cNvGrpSpPr/>
          <p:nvPr/>
        </p:nvGrpSpPr>
        <p:grpSpPr>
          <a:xfrm>
            <a:off x="11638209" y="8814868"/>
            <a:ext cx="9932096" cy="4913461"/>
            <a:chOff x="12411474" y="10156403"/>
            <a:chExt cx="9932096" cy="4913461"/>
          </a:xfrm>
        </p:grpSpPr>
        <p:grpSp>
          <p:nvGrpSpPr>
            <p:cNvPr id="1105" name="组合 1104">
              <a:extLst>
                <a:ext uri="{FF2B5EF4-FFF2-40B4-BE49-F238E27FC236}">
                  <a16:creationId xmlns:a16="http://schemas.microsoft.com/office/drawing/2014/main" id="{7BC09AD0-CB77-9682-F80E-F11A9525E64C}"/>
                </a:ext>
              </a:extLst>
            </p:cNvPr>
            <p:cNvGrpSpPr/>
            <p:nvPr/>
          </p:nvGrpSpPr>
          <p:grpSpPr>
            <a:xfrm>
              <a:off x="12411474" y="10156403"/>
              <a:ext cx="9932096" cy="4239912"/>
              <a:chOff x="1502508" y="11860925"/>
              <a:chExt cx="9932096" cy="4239912"/>
            </a:xfrm>
          </p:grpSpPr>
          <p:grpSp>
            <p:nvGrpSpPr>
              <p:cNvPr id="1108" name="object 2">
                <a:extLst>
                  <a:ext uri="{FF2B5EF4-FFF2-40B4-BE49-F238E27FC236}">
                    <a16:creationId xmlns:a16="http://schemas.microsoft.com/office/drawing/2014/main" id="{697C2F5C-710D-926F-44FF-202E79BFE4D6}"/>
                  </a:ext>
                </a:extLst>
              </p:cNvPr>
              <p:cNvGrpSpPr/>
              <p:nvPr/>
            </p:nvGrpSpPr>
            <p:grpSpPr>
              <a:xfrm>
                <a:off x="1502508" y="11860925"/>
                <a:ext cx="4752340" cy="3936365"/>
                <a:chOff x="1677416" y="600618"/>
                <a:chExt cx="4752340" cy="3936365"/>
              </a:xfrm>
            </p:grpSpPr>
            <p:sp>
              <p:nvSpPr>
                <p:cNvPr id="1133" name="object 3">
                  <a:extLst>
                    <a:ext uri="{FF2B5EF4-FFF2-40B4-BE49-F238E27FC236}">
                      <a16:creationId xmlns:a16="http://schemas.microsoft.com/office/drawing/2014/main" id="{3D80F1EF-4A7F-17F2-5EC0-E4F05B098FD2}"/>
                    </a:ext>
                  </a:extLst>
                </p:cNvPr>
                <p:cNvSpPr/>
                <p:nvPr/>
              </p:nvSpPr>
              <p:spPr>
                <a:xfrm>
                  <a:off x="204266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4" name="object 4">
                  <a:extLst>
                    <a:ext uri="{FF2B5EF4-FFF2-40B4-BE49-F238E27FC236}">
                      <a16:creationId xmlns:a16="http://schemas.microsoft.com/office/drawing/2014/main" id="{5944E932-C6AE-34BE-D791-6D07D7BC846F}"/>
                    </a:ext>
                  </a:extLst>
                </p:cNvPr>
                <p:cNvSpPr/>
                <p:nvPr/>
              </p:nvSpPr>
              <p:spPr>
                <a:xfrm>
                  <a:off x="204266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5" name="object 5">
                  <a:extLst>
                    <a:ext uri="{FF2B5EF4-FFF2-40B4-BE49-F238E27FC236}">
                      <a16:creationId xmlns:a16="http://schemas.microsoft.com/office/drawing/2014/main" id="{2D4B80EC-E39A-0AAB-A134-0B0CFF346291}"/>
                    </a:ext>
                  </a:extLst>
                </p:cNvPr>
                <p:cNvSpPr/>
                <p:nvPr/>
              </p:nvSpPr>
              <p:spPr>
                <a:xfrm>
                  <a:off x="2950031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6" name="object 6">
                  <a:extLst>
                    <a:ext uri="{FF2B5EF4-FFF2-40B4-BE49-F238E27FC236}">
                      <a16:creationId xmlns:a16="http://schemas.microsoft.com/office/drawing/2014/main" id="{AE657763-9B35-1003-6C5C-5E1F87FA5B06}"/>
                    </a:ext>
                  </a:extLst>
                </p:cNvPr>
                <p:cNvSpPr/>
                <p:nvPr/>
              </p:nvSpPr>
              <p:spPr>
                <a:xfrm>
                  <a:off x="2950031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7" name="object 7">
                  <a:extLst>
                    <a:ext uri="{FF2B5EF4-FFF2-40B4-BE49-F238E27FC236}">
                      <a16:creationId xmlns:a16="http://schemas.microsoft.com/office/drawing/2014/main" id="{E997F801-B10D-434D-4F15-C63B7656E47E}"/>
                    </a:ext>
                  </a:extLst>
                </p:cNvPr>
                <p:cNvSpPr/>
                <p:nvPr/>
              </p:nvSpPr>
              <p:spPr>
                <a:xfrm>
                  <a:off x="3857397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8" name="object 8">
                  <a:extLst>
                    <a:ext uri="{FF2B5EF4-FFF2-40B4-BE49-F238E27FC236}">
                      <a16:creationId xmlns:a16="http://schemas.microsoft.com/office/drawing/2014/main" id="{50EC9674-CAD7-565B-BEE1-46AABDE5BB26}"/>
                    </a:ext>
                  </a:extLst>
                </p:cNvPr>
                <p:cNvSpPr/>
                <p:nvPr/>
              </p:nvSpPr>
              <p:spPr>
                <a:xfrm>
                  <a:off x="3857397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9" name="object 9">
                  <a:extLst>
                    <a:ext uri="{FF2B5EF4-FFF2-40B4-BE49-F238E27FC236}">
                      <a16:creationId xmlns:a16="http://schemas.microsoft.com/office/drawing/2014/main" id="{5C9035C7-D150-28E4-55FA-4AE8FF0B024E}"/>
                    </a:ext>
                  </a:extLst>
                </p:cNvPr>
                <p:cNvSpPr/>
                <p:nvPr/>
              </p:nvSpPr>
              <p:spPr>
                <a:xfrm>
                  <a:off x="4764763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0" name="object 10">
                  <a:extLst>
                    <a:ext uri="{FF2B5EF4-FFF2-40B4-BE49-F238E27FC236}">
                      <a16:creationId xmlns:a16="http://schemas.microsoft.com/office/drawing/2014/main" id="{7518DB17-82C3-EA3D-6E94-CF9DA9FBAE48}"/>
                    </a:ext>
                  </a:extLst>
                </p:cNvPr>
                <p:cNvSpPr/>
                <p:nvPr/>
              </p:nvSpPr>
              <p:spPr>
                <a:xfrm>
                  <a:off x="4764763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1" name="object 11">
                  <a:extLst>
                    <a:ext uri="{FF2B5EF4-FFF2-40B4-BE49-F238E27FC236}">
                      <a16:creationId xmlns:a16="http://schemas.microsoft.com/office/drawing/2014/main" id="{84AAD2F7-BB5F-011A-A167-6FD45E2D3FB0}"/>
                    </a:ext>
                  </a:extLst>
                </p:cNvPr>
                <p:cNvSpPr/>
                <p:nvPr/>
              </p:nvSpPr>
              <p:spPr>
                <a:xfrm>
                  <a:off x="5672129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2" name="object 12">
                  <a:extLst>
                    <a:ext uri="{FF2B5EF4-FFF2-40B4-BE49-F238E27FC236}">
                      <a16:creationId xmlns:a16="http://schemas.microsoft.com/office/drawing/2014/main" id="{9C6D07FA-39B9-A093-8551-48B055B34E4F}"/>
                    </a:ext>
                  </a:extLst>
                </p:cNvPr>
                <p:cNvSpPr/>
                <p:nvPr/>
              </p:nvSpPr>
              <p:spPr>
                <a:xfrm>
                  <a:off x="5672129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43" name="object 13">
                  <a:extLst>
                    <a:ext uri="{FF2B5EF4-FFF2-40B4-BE49-F238E27FC236}">
                      <a16:creationId xmlns:a16="http://schemas.microsoft.com/office/drawing/2014/main" id="{912696F4-5888-6C34-473A-7B64A7EC2B50}"/>
                    </a:ext>
                  </a:extLst>
                </p:cNvPr>
                <p:cNvSpPr/>
                <p:nvPr/>
              </p:nvSpPr>
              <p:spPr>
                <a:xfrm>
                  <a:off x="1682496" y="605698"/>
                  <a:ext cx="4742180" cy="388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2180" h="3886835">
                      <a:moveTo>
                        <a:pt x="0" y="3886565"/>
                      </a:moveTo>
                      <a:lnTo>
                        <a:pt x="0" y="0"/>
                      </a:lnTo>
                    </a:path>
                    <a:path w="4742180" h="3886835">
                      <a:moveTo>
                        <a:pt x="4741579" y="3886565"/>
                      </a:moveTo>
                      <a:lnTo>
                        <a:pt x="4741579" y="0"/>
                      </a:lnTo>
                    </a:path>
                    <a:path w="4742180" h="3886835">
                      <a:moveTo>
                        <a:pt x="0" y="3886565"/>
                      </a:moveTo>
                      <a:lnTo>
                        <a:pt x="4741579" y="3886565"/>
                      </a:lnTo>
                    </a:path>
                    <a:path w="4742180" h="3886835">
                      <a:moveTo>
                        <a:pt x="0" y="0"/>
                      </a:moveTo>
                      <a:lnTo>
                        <a:pt x="4741579" y="0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144" name="object 14">
                  <a:extLst>
                    <a:ext uri="{FF2B5EF4-FFF2-40B4-BE49-F238E27FC236}">
                      <a16:creationId xmlns:a16="http://schemas.microsoft.com/office/drawing/2014/main" id="{BDF493E7-0C9C-2D32-48BB-53C811E761DC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877611" y="775557"/>
                  <a:ext cx="4347134" cy="3560314"/>
                </a:xfrm>
                <a:prstGeom prst="rect">
                  <a:avLst/>
                </a:prstGeom>
              </p:spPr>
            </p:pic>
            <p:sp>
              <p:nvSpPr>
                <p:cNvPr id="1145" name="object 15">
                  <a:extLst>
                    <a:ext uri="{FF2B5EF4-FFF2-40B4-BE49-F238E27FC236}">
                      <a16:creationId xmlns:a16="http://schemas.microsoft.com/office/drawing/2014/main" id="{1C107405-824D-0680-F0AA-262ABF62DBBB}"/>
                    </a:ext>
                  </a:extLst>
                </p:cNvPr>
                <p:cNvSpPr/>
                <p:nvPr/>
              </p:nvSpPr>
              <p:spPr>
                <a:xfrm>
                  <a:off x="3036984" y="1015909"/>
                  <a:ext cx="1697355" cy="327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354" h="3279140">
                      <a:moveTo>
                        <a:pt x="0" y="3270516"/>
                      </a:moveTo>
                      <a:lnTo>
                        <a:pt x="16605" y="3271947"/>
                      </a:lnTo>
                      <a:lnTo>
                        <a:pt x="53137" y="3278527"/>
                      </a:lnTo>
                      <a:lnTo>
                        <a:pt x="66422" y="3277759"/>
                      </a:lnTo>
                      <a:lnTo>
                        <a:pt x="109596" y="3253051"/>
                      </a:lnTo>
                      <a:lnTo>
                        <a:pt x="166055" y="3195834"/>
                      </a:lnTo>
                      <a:lnTo>
                        <a:pt x="199266" y="3147402"/>
                      </a:lnTo>
                      <a:lnTo>
                        <a:pt x="219192" y="3110109"/>
                      </a:lnTo>
                      <a:lnTo>
                        <a:pt x="262367" y="3029128"/>
                      </a:lnTo>
                      <a:lnTo>
                        <a:pt x="288935" y="2979241"/>
                      </a:lnTo>
                      <a:lnTo>
                        <a:pt x="305541" y="2942728"/>
                      </a:lnTo>
                      <a:lnTo>
                        <a:pt x="332110" y="2869297"/>
                      </a:lnTo>
                      <a:lnTo>
                        <a:pt x="345394" y="2818731"/>
                      </a:lnTo>
                      <a:lnTo>
                        <a:pt x="358678" y="2756254"/>
                      </a:lnTo>
                      <a:lnTo>
                        <a:pt x="375284" y="2661168"/>
                      </a:lnTo>
                      <a:lnTo>
                        <a:pt x="418458" y="2400474"/>
                      </a:lnTo>
                      <a:lnTo>
                        <a:pt x="435064" y="2322534"/>
                      </a:lnTo>
                      <a:lnTo>
                        <a:pt x="461633" y="2216873"/>
                      </a:lnTo>
                      <a:lnTo>
                        <a:pt x="478238" y="2148004"/>
                      </a:lnTo>
                      <a:lnTo>
                        <a:pt x="494844" y="2064466"/>
                      </a:lnTo>
                      <a:lnTo>
                        <a:pt x="508128" y="1981426"/>
                      </a:lnTo>
                      <a:lnTo>
                        <a:pt x="524734" y="1854425"/>
                      </a:lnTo>
                      <a:lnTo>
                        <a:pt x="541339" y="1702655"/>
                      </a:lnTo>
                      <a:lnTo>
                        <a:pt x="587834" y="1252770"/>
                      </a:lnTo>
                      <a:lnTo>
                        <a:pt x="597798" y="1181045"/>
                      </a:lnTo>
                      <a:lnTo>
                        <a:pt x="607761" y="1129456"/>
                      </a:lnTo>
                      <a:lnTo>
                        <a:pt x="624367" y="1098781"/>
                      </a:lnTo>
                      <a:lnTo>
                        <a:pt x="627688" y="1101936"/>
                      </a:lnTo>
                      <a:lnTo>
                        <a:pt x="640972" y="1146229"/>
                      </a:lnTo>
                      <a:lnTo>
                        <a:pt x="647614" y="1186430"/>
                      </a:lnTo>
                      <a:lnTo>
                        <a:pt x="657578" y="1266448"/>
                      </a:lnTo>
                      <a:lnTo>
                        <a:pt x="670862" y="1405604"/>
                      </a:lnTo>
                      <a:lnTo>
                        <a:pt x="684146" y="1575721"/>
                      </a:lnTo>
                      <a:lnTo>
                        <a:pt x="700752" y="1824110"/>
                      </a:lnTo>
                      <a:lnTo>
                        <a:pt x="724000" y="2219654"/>
                      </a:lnTo>
                      <a:lnTo>
                        <a:pt x="753890" y="2727470"/>
                      </a:lnTo>
                      <a:lnTo>
                        <a:pt x="767174" y="2912004"/>
                      </a:lnTo>
                      <a:lnTo>
                        <a:pt x="780458" y="3056251"/>
                      </a:lnTo>
                      <a:lnTo>
                        <a:pt x="790422" y="3135523"/>
                      </a:lnTo>
                      <a:lnTo>
                        <a:pt x="800385" y="3190158"/>
                      </a:lnTo>
                      <a:lnTo>
                        <a:pt x="813669" y="3229963"/>
                      </a:lnTo>
                      <a:lnTo>
                        <a:pt x="820312" y="3235414"/>
                      </a:lnTo>
                      <a:lnTo>
                        <a:pt x="823633" y="3234111"/>
                      </a:lnTo>
                      <a:lnTo>
                        <a:pt x="843559" y="3172776"/>
                      </a:lnTo>
                      <a:lnTo>
                        <a:pt x="850201" y="3126874"/>
                      </a:lnTo>
                      <a:lnTo>
                        <a:pt x="856844" y="3066501"/>
                      </a:lnTo>
                      <a:lnTo>
                        <a:pt x="866807" y="2943349"/>
                      </a:lnTo>
                      <a:lnTo>
                        <a:pt x="876770" y="2777152"/>
                      </a:lnTo>
                      <a:lnTo>
                        <a:pt x="886734" y="2566596"/>
                      </a:lnTo>
                      <a:lnTo>
                        <a:pt x="900018" y="2222642"/>
                      </a:lnTo>
                      <a:lnTo>
                        <a:pt x="919945" y="1611461"/>
                      </a:lnTo>
                      <a:lnTo>
                        <a:pt x="946513" y="800397"/>
                      </a:lnTo>
                      <a:lnTo>
                        <a:pt x="959798" y="475039"/>
                      </a:lnTo>
                      <a:lnTo>
                        <a:pt x="969761" y="284181"/>
                      </a:lnTo>
                      <a:lnTo>
                        <a:pt x="979724" y="143588"/>
                      </a:lnTo>
                      <a:lnTo>
                        <a:pt x="986367" y="76792"/>
                      </a:lnTo>
                      <a:lnTo>
                        <a:pt x="993009" y="32029"/>
                      </a:lnTo>
                      <a:lnTo>
                        <a:pt x="1006293" y="0"/>
                      </a:lnTo>
                      <a:lnTo>
                        <a:pt x="1009614" y="2770"/>
                      </a:lnTo>
                      <a:lnTo>
                        <a:pt x="1026220" y="73647"/>
                      </a:lnTo>
                      <a:lnTo>
                        <a:pt x="1036183" y="153496"/>
                      </a:lnTo>
                      <a:lnTo>
                        <a:pt x="1049468" y="289000"/>
                      </a:lnTo>
                      <a:lnTo>
                        <a:pt x="1076036" y="606993"/>
                      </a:lnTo>
                      <a:lnTo>
                        <a:pt x="1105926" y="952585"/>
                      </a:lnTo>
                      <a:lnTo>
                        <a:pt x="1159064" y="1560138"/>
                      </a:lnTo>
                      <a:lnTo>
                        <a:pt x="1188954" y="1915032"/>
                      </a:lnTo>
                      <a:lnTo>
                        <a:pt x="1208880" y="2115176"/>
                      </a:lnTo>
                      <a:lnTo>
                        <a:pt x="1222165" y="2226917"/>
                      </a:lnTo>
                      <a:lnTo>
                        <a:pt x="1238770" y="2344336"/>
                      </a:lnTo>
                      <a:lnTo>
                        <a:pt x="1258697" y="2464829"/>
                      </a:lnTo>
                      <a:lnTo>
                        <a:pt x="1281945" y="2586724"/>
                      </a:lnTo>
                      <a:lnTo>
                        <a:pt x="1301871" y="2680002"/>
                      </a:lnTo>
                      <a:lnTo>
                        <a:pt x="1331761" y="2805748"/>
                      </a:lnTo>
                      <a:lnTo>
                        <a:pt x="1371614" y="2958689"/>
                      </a:lnTo>
                      <a:lnTo>
                        <a:pt x="1394862" y="3034858"/>
                      </a:lnTo>
                      <a:lnTo>
                        <a:pt x="1414789" y="3091251"/>
                      </a:lnTo>
                      <a:lnTo>
                        <a:pt x="1431394" y="3131415"/>
                      </a:lnTo>
                      <a:lnTo>
                        <a:pt x="1461284" y="3184384"/>
                      </a:lnTo>
                      <a:lnTo>
                        <a:pt x="1524385" y="3235658"/>
                      </a:lnTo>
                      <a:lnTo>
                        <a:pt x="1564238" y="3261742"/>
                      </a:lnTo>
                      <a:lnTo>
                        <a:pt x="1617376" y="3272162"/>
                      </a:lnTo>
                      <a:lnTo>
                        <a:pt x="1660550" y="3275694"/>
                      </a:lnTo>
                      <a:lnTo>
                        <a:pt x="1697082" y="3276962"/>
                      </a:lnTo>
                    </a:path>
                  </a:pathLst>
                </a:custGeom>
                <a:ln w="272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109" name="object 16">
                <a:extLst>
                  <a:ext uri="{FF2B5EF4-FFF2-40B4-BE49-F238E27FC236}">
                    <a16:creationId xmlns:a16="http://schemas.microsoft.com/office/drawing/2014/main" id="{6C82EC79-EF6A-865E-DDBC-1EDF2CDA3363}"/>
                  </a:ext>
                </a:extLst>
              </p:cNvPr>
              <p:cNvSpPr/>
              <p:nvPr/>
            </p:nvSpPr>
            <p:spPr>
              <a:xfrm>
                <a:off x="1626695" y="15944377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5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0" name="object 17">
                <a:extLst>
                  <a:ext uri="{FF2B5EF4-FFF2-40B4-BE49-F238E27FC236}">
                    <a16:creationId xmlns:a16="http://schemas.microsoft.com/office/drawing/2014/main" id="{05372A59-59E9-4FA6-AB31-7FBFA465F16F}"/>
                  </a:ext>
                </a:extLst>
              </p:cNvPr>
              <p:cNvSpPr/>
              <p:nvPr/>
            </p:nvSpPr>
            <p:spPr>
              <a:xfrm>
                <a:off x="2614825" y="15944377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5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111" name="object 18">
                <a:extLst>
                  <a:ext uri="{FF2B5EF4-FFF2-40B4-BE49-F238E27FC236}">
                    <a16:creationId xmlns:a16="http://schemas.microsoft.com/office/drawing/2014/main" id="{6CF65C7B-3B1E-4805-CBD5-A82F8299D2A7}"/>
                  </a:ext>
                </a:extLst>
              </p:cNvPr>
              <p:cNvGrpSpPr/>
              <p:nvPr/>
            </p:nvGrpSpPr>
            <p:grpSpPr>
              <a:xfrm>
                <a:off x="6682264" y="11870553"/>
                <a:ext cx="4752340" cy="3936365"/>
                <a:chOff x="7367311" y="600618"/>
                <a:chExt cx="4752340" cy="3936365"/>
              </a:xfrm>
            </p:grpSpPr>
            <p:sp>
              <p:nvSpPr>
                <p:cNvPr id="1122" name="object 19">
                  <a:extLst>
                    <a:ext uri="{FF2B5EF4-FFF2-40B4-BE49-F238E27FC236}">
                      <a16:creationId xmlns:a16="http://schemas.microsoft.com/office/drawing/2014/main" id="{292BA40D-C9F6-114D-270F-C3F1C88E9DAA}"/>
                    </a:ext>
                  </a:extLst>
                </p:cNvPr>
                <p:cNvSpPr/>
                <p:nvPr/>
              </p:nvSpPr>
              <p:spPr>
                <a:xfrm>
                  <a:off x="8351070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3" name="object 20">
                  <a:extLst>
                    <a:ext uri="{FF2B5EF4-FFF2-40B4-BE49-F238E27FC236}">
                      <a16:creationId xmlns:a16="http://schemas.microsoft.com/office/drawing/2014/main" id="{50432878-CD50-DA6B-2161-C10D0B043243}"/>
                    </a:ext>
                  </a:extLst>
                </p:cNvPr>
                <p:cNvSpPr/>
                <p:nvPr/>
              </p:nvSpPr>
              <p:spPr>
                <a:xfrm>
                  <a:off x="8351070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4" name="object 21">
                  <a:extLst>
                    <a:ext uri="{FF2B5EF4-FFF2-40B4-BE49-F238E27FC236}">
                      <a16:creationId xmlns:a16="http://schemas.microsoft.com/office/drawing/2014/main" id="{2D16B6A0-3BD0-6816-640D-30828E892A12}"/>
                    </a:ext>
                  </a:extLst>
                </p:cNvPr>
                <p:cNvSpPr/>
                <p:nvPr/>
              </p:nvSpPr>
              <p:spPr>
                <a:xfrm>
                  <a:off x="9442078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5" name="object 22">
                  <a:extLst>
                    <a:ext uri="{FF2B5EF4-FFF2-40B4-BE49-F238E27FC236}">
                      <a16:creationId xmlns:a16="http://schemas.microsoft.com/office/drawing/2014/main" id="{0FD72564-F218-A786-50FE-7058E8AD6562}"/>
                    </a:ext>
                  </a:extLst>
                </p:cNvPr>
                <p:cNvSpPr/>
                <p:nvPr/>
              </p:nvSpPr>
              <p:spPr>
                <a:xfrm>
                  <a:off x="9442078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6" name="object 23">
                  <a:extLst>
                    <a:ext uri="{FF2B5EF4-FFF2-40B4-BE49-F238E27FC236}">
                      <a16:creationId xmlns:a16="http://schemas.microsoft.com/office/drawing/2014/main" id="{DC9340C8-96DB-E132-69FF-1648D4A172C4}"/>
                    </a:ext>
                  </a:extLst>
                </p:cNvPr>
                <p:cNvSpPr/>
                <p:nvPr/>
              </p:nvSpPr>
              <p:spPr>
                <a:xfrm>
                  <a:off x="1053308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7" name="object 24">
                  <a:extLst>
                    <a:ext uri="{FF2B5EF4-FFF2-40B4-BE49-F238E27FC236}">
                      <a16:creationId xmlns:a16="http://schemas.microsoft.com/office/drawing/2014/main" id="{CBB6570B-BFF2-E718-76BC-C48BB35BB682}"/>
                    </a:ext>
                  </a:extLst>
                </p:cNvPr>
                <p:cNvSpPr/>
                <p:nvPr/>
              </p:nvSpPr>
              <p:spPr>
                <a:xfrm>
                  <a:off x="10533085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8" name="object 25">
                  <a:extLst>
                    <a:ext uri="{FF2B5EF4-FFF2-40B4-BE49-F238E27FC236}">
                      <a16:creationId xmlns:a16="http://schemas.microsoft.com/office/drawing/2014/main" id="{DABD2B99-824E-CA44-7422-94CDECC77F47}"/>
                    </a:ext>
                  </a:extLst>
                </p:cNvPr>
                <p:cNvSpPr/>
                <p:nvPr/>
              </p:nvSpPr>
              <p:spPr>
                <a:xfrm>
                  <a:off x="11624093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9" name="object 26">
                  <a:extLst>
                    <a:ext uri="{FF2B5EF4-FFF2-40B4-BE49-F238E27FC236}">
                      <a16:creationId xmlns:a16="http://schemas.microsoft.com/office/drawing/2014/main" id="{FA13591F-9890-4EE5-669C-C8851E7FCFB1}"/>
                    </a:ext>
                  </a:extLst>
                </p:cNvPr>
                <p:cNvSpPr/>
                <p:nvPr/>
              </p:nvSpPr>
              <p:spPr>
                <a:xfrm>
                  <a:off x="11624093" y="4492264"/>
                  <a:ext cx="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4450">
                      <a:moveTo>
                        <a:pt x="0" y="0"/>
                      </a:moveTo>
                      <a:lnTo>
                        <a:pt x="0" y="44449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30" name="object 27">
                  <a:extLst>
                    <a:ext uri="{FF2B5EF4-FFF2-40B4-BE49-F238E27FC236}">
                      <a16:creationId xmlns:a16="http://schemas.microsoft.com/office/drawing/2014/main" id="{0E2D43B7-B674-53F6-E75A-097C0C14134C}"/>
                    </a:ext>
                  </a:extLst>
                </p:cNvPr>
                <p:cNvSpPr/>
                <p:nvPr/>
              </p:nvSpPr>
              <p:spPr>
                <a:xfrm>
                  <a:off x="7372391" y="605698"/>
                  <a:ext cx="4742180" cy="388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2180" h="3886835">
                      <a:moveTo>
                        <a:pt x="0" y="3886565"/>
                      </a:moveTo>
                      <a:lnTo>
                        <a:pt x="0" y="0"/>
                      </a:lnTo>
                    </a:path>
                    <a:path w="4742180" h="3886835">
                      <a:moveTo>
                        <a:pt x="4741579" y="3886565"/>
                      </a:moveTo>
                      <a:lnTo>
                        <a:pt x="4741579" y="0"/>
                      </a:lnTo>
                    </a:path>
                    <a:path w="4742180" h="3886835">
                      <a:moveTo>
                        <a:pt x="0" y="3886565"/>
                      </a:moveTo>
                      <a:lnTo>
                        <a:pt x="4741579" y="3886565"/>
                      </a:lnTo>
                    </a:path>
                    <a:path w="4742180" h="3886835">
                      <a:moveTo>
                        <a:pt x="0" y="0"/>
                      </a:moveTo>
                      <a:lnTo>
                        <a:pt x="4741579" y="0"/>
                      </a:lnTo>
                    </a:path>
                  </a:pathLst>
                </a:custGeom>
                <a:ln w="1016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131" name="object 28">
                  <a:extLst>
                    <a:ext uri="{FF2B5EF4-FFF2-40B4-BE49-F238E27FC236}">
                      <a16:creationId xmlns:a16="http://schemas.microsoft.com/office/drawing/2014/main" id="{570DBE65-1735-B381-3802-3AFE9F9E960D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7567507" y="834442"/>
                  <a:ext cx="4347134" cy="3501570"/>
                </a:xfrm>
                <a:prstGeom prst="rect">
                  <a:avLst/>
                </a:prstGeom>
              </p:spPr>
            </p:pic>
            <p:sp>
              <p:nvSpPr>
                <p:cNvPr id="1132" name="object 29">
                  <a:extLst>
                    <a:ext uri="{FF2B5EF4-FFF2-40B4-BE49-F238E27FC236}">
                      <a16:creationId xmlns:a16="http://schemas.microsoft.com/office/drawing/2014/main" id="{34EEE066-687E-3B60-5996-CDFF1E010CDE}"/>
                    </a:ext>
                  </a:extLst>
                </p:cNvPr>
                <p:cNvSpPr/>
                <p:nvPr/>
              </p:nvSpPr>
              <p:spPr>
                <a:xfrm>
                  <a:off x="8534044" y="782360"/>
                  <a:ext cx="1908175" cy="35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175" h="3533775">
                      <a:moveTo>
                        <a:pt x="0" y="3514961"/>
                      </a:moveTo>
                      <a:lnTo>
                        <a:pt x="11199" y="3516912"/>
                      </a:lnTo>
                      <a:lnTo>
                        <a:pt x="37332" y="3524299"/>
                      </a:lnTo>
                      <a:lnTo>
                        <a:pt x="48532" y="3524101"/>
                      </a:lnTo>
                      <a:lnTo>
                        <a:pt x="59732" y="3521087"/>
                      </a:lnTo>
                      <a:lnTo>
                        <a:pt x="123198" y="3497941"/>
                      </a:lnTo>
                      <a:lnTo>
                        <a:pt x="145598" y="3488889"/>
                      </a:lnTo>
                      <a:lnTo>
                        <a:pt x="175464" y="3476808"/>
                      </a:lnTo>
                      <a:lnTo>
                        <a:pt x="190397" y="3474039"/>
                      </a:lnTo>
                      <a:lnTo>
                        <a:pt x="205331" y="3474416"/>
                      </a:lnTo>
                      <a:lnTo>
                        <a:pt x="216530" y="3474048"/>
                      </a:lnTo>
                      <a:lnTo>
                        <a:pt x="223997" y="3470949"/>
                      </a:lnTo>
                      <a:lnTo>
                        <a:pt x="231464" y="3464350"/>
                      </a:lnTo>
                      <a:lnTo>
                        <a:pt x="238930" y="3453768"/>
                      </a:lnTo>
                      <a:lnTo>
                        <a:pt x="250130" y="3432556"/>
                      </a:lnTo>
                      <a:lnTo>
                        <a:pt x="265063" y="3403479"/>
                      </a:lnTo>
                      <a:lnTo>
                        <a:pt x="272530" y="3393581"/>
                      </a:lnTo>
                      <a:lnTo>
                        <a:pt x="279996" y="3388368"/>
                      </a:lnTo>
                      <a:lnTo>
                        <a:pt x="287463" y="3387134"/>
                      </a:lnTo>
                      <a:lnTo>
                        <a:pt x="309863" y="3390069"/>
                      </a:lnTo>
                      <a:lnTo>
                        <a:pt x="317329" y="3385670"/>
                      </a:lnTo>
                      <a:lnTo>
                        <a:pt x="324796" y="3377330"/>
                      </a:lnTo>
                      <a:lnTo>
                        <a:pt x="335996" y="3358767"/>
                      </a:lnTo>
                      <a:lnTo>
                        <a:pt x="358396" y="3318578"/>
                      </a:lnTo>
                      <a:lnTo>
                        <a:pt x="373329" y="3299265"/>
                      </a:lnTo>
                      <a:lnTo>
                        <a:pt x="380795" y="3292633"/>
                      </a:lnTo>
                      <a:lnTo>
                        <a:pt x="391995" y="3286608"/>
                      </a:lnTo>
                      <a:lnTo>
                        <a:pt x="410662" y="3280093"/>
                      </a:lnTo>
                      <a:lnTo>
                        <a:pt x="418128" y="3273106"/>
                      </a:lnTo>
                      <a:lnTo>
                        <a:pt x="425595" y="3259975"/>
                      </a:lnTo>
                      <a:lnTo>
                        <a:pt x="433061" y="3239033"/>
                      </a:lnTo>
                      <a:lnTo>
                        <a:pt x="440528" y="3210465"/>
                      </a:lnTo>
                      <a:lnTo>
                        <a:pt x="455461" y="3137299"/>
                      </a:lnTo>
                      <a:lnTo>
                        <a:pt x="466661" y="3083354"/>
                      </a:lnTo>
                      <a:lnTo>
                        <a:pt x="481594" y="3036974"/>
                      </a:lnTo>
                      <a:lnTo>
                        <a:pt x="511461" y="3022405"/>
                      </a:lnTo>
                      <a:lnTo>
                        <a:pt x="518927" y="3017350"/>
                      </a:lnTo>
                      <a:lnTo>
                        <a:pt x="530127" y="3002840"/>
                      </a:lnTo>
                      <a:lnTo>
                        <a:pt x="541327" y="2985709"/>
                      </a:lnTo>
                      <a:lnTo>
                        <a:pt x="548794" y="2977719"/>
                      </a:lnTo>
                      <a:lnTo>
                        <a:pt x="556260" y="2974586"/>
                      </a:lnTo>
                      <a:lnTo>
                        <a:pt x="563727" y="2975945"/>
                      </a:lnTo>
                      <a:lnTo>
                        <a:pt x="578660" y="2982438"/>
                      </a:lnTo>
                      <a:lnTo>
                        <a:pt x="586126" y="2980032"/>
                      </a:lnTo>
                      <a:lnTo>
                        <a:pt x="604793" y="2943868"/>
                      </a:lnTo>
                      <a:lnTo>
                        <a:pt x="619726" y="2890198"/>
                      </a:lnTo>
                      <a:lnTo>
                        <a:pt x="642126" y="2803552"/>
                      </a:lnTo>
                      <a:lnTo>
                        <a:pt x="657059" y="2755209"/>
                      </a:lnTo>
                      <a:lnTo>
                        <a:pt x="668259" y="2727558"/>
                      </a:lnTo>
                      <a:lnTo>
                        <a:pt x="675725" y="2715858"/>
                      </a:lnTo>
                      <a:lnTo>
                        <a:pt x="683192" y="2710391"/>
                      </a:lnTo>
                      <a:lnTo>
                        <a:pt x="686925" y="2710078"/>
                      </a:lnTo>
                      <a:lnTo>
                        <a:pt x="694392" y="2714508"/>
                      </a:lnTo>
                      <a:lnTo>
                        <a:pt x="716792" y="2751425"/>
                      </a:lnTo>
                      <a:lnTo>
                        <a:pt x="735458" y="2792432"/>
                      </a:lnTo>
                      <a:lnTo>
                        <a:pt x="750391" y="2845667"/>
                      </a:lnTo>
                      <a:lnTo>
                        <a:pt x="757858" y="2887338"/>
                      </a:lnTo>
                      <a:lnTo>
                        <a:pt x="769058" y="2972973"/>
                      </a:lnTo>
                      <a:lnTo>
                        <a:pt x="783991" y="3118890"/>
                      </a:lnTo>
                      <a:lnTo>
                        <a:pt x="806391" y="3336797"/>
                      </a:lnTo>
                      <a:lnTo>
                        <a:pt x="817591" y="3417653"/>
                      </a:lnTo>
                      <a:lnTo>
                        <a:pt x="828790" y="3473085"/>
                      </a:lnTo>
                      <a:lnTo>
                        <a:pt x="843724" y="3512770"/>
                      </a:lnTo>
                      <a:lnTo>
                        <a:pt x="884790" y="3533155"/>
                      </a:lnTo>
                      <a:lnTo>
                        <a:pt x="922123" y="3532720"/>
                      </a:lnTo>
                      <a:lnTo>
                        <a:pt x="951989" y="3500235"/>
                      </a:lnTo>
                      <a:lnTo>
                        <a:pt x="966922" y="3417193"/>
                      </a:lnTo>
                      <a:lnTo>
                        <a:pt x="974389" y="3337236"/>
                      </a:lnTo>
                      <a:lnTo>
                        <a:pt x="981855" y="3223364"/>
                      </a:lnTo>
                      <a:lnTo>
                        <a:pt x="989322" y="3070876"/>
                      </a:lnTo>
                      <a:lnTo>
                        <a:pt x="1000522" y="2773662"/>
                      </a:lnTo>
                      <a:lnTo>
                        <a:pt x="1015455" y="2285160"/>
                      </a:lnTo>
                      <a:lnTo>
                        <a:pt x="1060255" y="770532"/>
                      </a:lnTo>
                      <a:lnTo>
                        <a:pt x="1075188" y="369489"/>
                      </a:lnTo>
                      <a:lnTo>
                        <a:pt x="1086388" y="153047"/>
                      </a:lnTo>
                      <a:lnTo>
                        <a:pt x="1093854" y="60133"/>
                      </a:lnTo>
                      <a:lnTo>
                        <a:pt x="1101321" y="10059"/>
                      </a:lnTo>
                      <a:lnTo>
                        <a:pt x="1105054" y="0"/>
                      </a:lnTo>
                      <a:lnTo>
                        <a:pt x="1108787" y="1185"/>
                      </a:lnTo>
                      <a:lnTo>
                        <a:pt x="1123721" y="83853"/>
                      </a:lnTo>
                      <a:lnTo>
                        <a:pt x="1134920" y="200833"/>
                      </a:lnTo>
                      <a:lnTo>
                        <a:pt x="1164787" y="566488"/>
                      </a:lnTo>
                      <a:lnTo>
                        <a:pt x="1217053" y="1219980"/>
                      </a:lnTo>
                      <a:lnTo>
                        <a:pt x="1243186" y="1581949"/>
                      </a:lnTo>
                      <a:lnTo>
                        <a:pt x="1265586" y="1877576"/>
                      </a:lnTo>
                      <a:lnTo>
                        <a:pt x="1295452" y="2242617"/>
                      </a:lnTo>
                      <a:lnTo>
                        <a:pt x="1314119" y="2475053"/>
                      </a:lnTo>
                      <a:lnTo>
                        <a:pt x="1325318" y="2576960"/>
                      </a:lnTo>
                      <a:lnTo>
                        <a:pt x="1332785" y="2623084"/>
                      </a:lnTo>
                      <a:lnTo>
                        <a:pt x="1340252" y="2655523"/>
                      </a:lnTo>
                      <a:lnTo>
                        <a:pt x="1366385" y="2751397"/>
                      </a:lnTo>
                      <a:lnTo>
                        <a:pt x="1377585" y="2811308"/>
                      </a:lnTo>
                      <a:lnTo>
                        <a:pt x="1396251" y="2915038"/>
                      </a:lnTo>
                      <a:lnTo>
                        <a:pt x="1407451" y="2962853"/>
                      </a:lnTo>
                      <a:lnTo>
                        <a:pt x="1418651" y="2995601"/>
                      </a:lnTo>
                      <a:lnTo>
                        <a:pt x="1448517" y="3065647"/>
                      </a:lnTo>
                      <a:lnTo>
                        <a:pt x="1463450" y="3118300"/>
                      </a:lnTo>
                      <a:lnTo>
                        <a:pt x="1485850" y="3202289"/>
                      </a:lnTo>
                      <a:lnTo>
                        <a:pt x="1504516" y="3243421"/>
                      </a:lnTo>
                      <a:lnTo>
                        <a:pt x="1538116" y="3257395"/>
                      </a:lnTo>
                      <a:lnTo>
                        <a:pt x="1545583" y="3263247"/>
                      </a:lnTo>
                      <a:lnTo>
                        <a:pt x="1553049" y="3272874"/>
                      </a:lnTo>
                      <a:lnTo>
                        <a:pt x="1564249" y="3293742"/>
                      </a:lnTo>
                      <a:lnTo>
                        <a:pt x="1582916" y="3340142"/>
                      </a:lnTo>
                      <a:lnTo>
                        <a:pt x="1601582" y="3386028"/>
                      </a:lnTo>
                      <a:lnTo>
                        <a:pt x="1623982" y="3425120"/>
                      </a:lnTo>
                      <a:lnTo>
                        <a:pt x="1687448" y="3483903"/>
                      </a:lnTo>
                      <a:lnTo>
                        <a:pt x="1724781" y="3505479"/>
                      </a:lnTo>
                      <a:lnTo>
                        <a:pt x="1773314" y="3526174"/>
                      </a:lnTo>
                      <a:lnTo>
                        <a:pt x="1788247" y="3526347"/>
                      </a:lnTo>
                      <a:lnTo>
                        <a:pt x="1825580" y="3523780"/>
                      </a:lnTo>
                      <a:lnTo>
                        <a:pt x="1847979" y="3523684"/>
                      </a:lnTo>
                      <a:lnTo>
                        <a:pt x="1862913" y="3520392"/>
                      </a:lnTo>
                      <a:lnTo>
                        <a:pt x="1907712" y="3506526"/>
                      </a:lnTo>
                    </a:path>
                  </a:pathLst>
                </a:custGeom>
                <a:ln w="272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112" name="object 30">
                <a:extLst>
                  <a:ext uri="{FF2B5EF4-FFF2-40B4-BE49-F238E27FC236}">
                    <a16:creationId xmlns:a16="http://schemas.microsoft.com/office/drawing/2014/main" id="{93F23780-3080-6911-CD17-FDE30980F59E}"/>
                  </a:ext>
                </a:extLst>
              </p:cNvPr>
              <p:cNvSpPr/>
              <p:nvPr/>
            </p:nvSpPr>
            <p:spPr>
              <a:xfrm>
                <a:off x="7505725" y="15954005"/>
                <a:ext cx="15938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59384" h="21589">
                    <a:moveTo>
                      <a:pt x="159003" y="0"/>
                    </a:moveTo>
                    <a:lnTo>
                      <a:pt x="0" y="0"/>
                    </a:lnTo>
                    <a:lnTo>
                      <a:pt x="0" y="21081"/>
                    </a:lnTo>
                    <a:lnTo>
                      <a:pt x="159003" y="21081"/>
                    </a:lnTo>
                    <a:lnTo>
                      <a:pt x="15900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3" name="object 31">
                <a:extLst>
                  <a:ext uri="{FF2B5EF4-FFF2-40B4-BE49-F238E27FC236}">
                    <a16:creationId xmlns:a16="http://schemas.microsoft.com/office/drawing/2014/main" id="{DC7B4F32-A918-D0A0-27CE-3BE683D5D6BD}"/>
                  </a:ext>
                </a:extLst>
              </p:cNvPr>
              <p:cNvSpPr txBox="1"/>
              <p:nvPr/>
            </p:nvSpPr>
            <p:spPr>
              <a:xfrm>
                <a:off x="1799896" y="15833378"/>
                <a:ext cx="348615" cy="24365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1870"/>
                  </a:lnSpc>
                </a:pPr>
                <a:r>
                  <a:rPr sz="1950" spc="-25" dirty="0">
                    <a:latin typeface="DejaVu Sans"/>
                    <a:cs typeface="DejaVu Sans"/>
                  </a:rPr>
                  <a:t>10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114" name="object 32">
                <a:extLst>
                  <a:ext uri="{FF2B5EF4-FFF2-40B4-BE49-F238E27FC236}">
                    <a16:creationId xmlns:a16="http://schemas.microsoft.com/office/drawing/2014/main" id="{64910BC6-017B-D3FE-63E5-03A11C1E6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88023" y="15833378"/>
                <a:ext cx="187325" cy="24365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ts val="1870"/>
                  </a:lnSpc>
                </a:pPr>
                <a:r>
                  <a:rPr lang="en-US" altLang="zh-CN" spc="30"/>
                  <a:t>5</a:t>
                </a:r>
                <a:endParaRPr lang="en-US" altLang="zh-CN" spc="30" dirty="0"/>
              </a:p>
            </p:txBody>
          </p:sp>
          <p:sp>
            <p:nvSpPr>
              <p:cNvPr id="1115" name="object 33">
                <a:extLst>
                  <a:ext uri="{FF2B5EF4-FFF2-40B4-BE49-F238E27FC236}">
                    <a16:creationId xmlns:a16="http://schemas.microsoft.com/office/drawing/2014/main" id="{03C71BC0-8F2F-8408-66A7-54345C62E1D5}"/>
                  </a:ext>
                </a:extLst>
              </p:cNvPr>
              <p:cNvSpPr txBox="1"/>
              <p:nvPr/>
            </p:nvSpPr>
            <p:spPr>
              <a:xfrm>
                <a:off x="3514641" y="15833382"/>
                <a:ext cx="727710" cy="25648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86995">
                  <a:lnSpc>
                    <a:spcPts val="1950"/>
                  </a:lnSpc>
                </a:pPr>
                <a:r>
                  <a:rPr sz="1950" spc="30" dirty="0">
                    <a:latin typeface="DejaVu Sans"/>
                    <a:cs typeface="DejaVu Sans"/>
                  </a:rPr>
                  <a:t>0</a:t>
                </a:r>
                <a:endParaRPr sz="1950" dirty="0">
                  <a:latin typeface="DejaVu Sans"/>
                  <a:cs typeface="DejaVu Sans"/>
                </a:endParaRPr>
              </a:p>
            </p:txBody>
          </p:sp>
          <p:sp>
            <p:nvSpPr>
              <p:cNvPr id="1116" name="object 34">
                <a:extLst>
                  <a:ext uri="{FF2B5EF4-FFF2-40B4-BE49-F238E27FC236}">
                    <a16:creationId xmlns:a16="http://schemas.microsoft.com/office/drawing/2014/main" id="{CFEBD3EA-C1A6-16BF-62C7-872E9610D913}"/>
                  </a:ext>
                </a:extLst>
              </p:cNvPr>
              <p:cNvSpPr txBox="1"/>
              <p:nvPr/>
            </p:nvSpPr>
            <p:spPr>
              <a:xfrm>
                <a:off x="4496395" y="15833378"/>
                <a:ext cx="187325" cy="24365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1870"/>
                  </a:lnSpc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117" name="object 35">
                <a:extLst>
                  <a:ext uri="{FF2B5EF4-FFF2-40B4-BE49-F238E27FC236}">
                    <a16:creationId xmlns:a16="http://schemas.microsoft.com/office/drawing/2014/main" id="{CA19EABE-DB1D-9A73-F48C-EA6D1D00F1DA}"/>
                  </a:ext>
                </a:extLst>
              </p:cNvPr>
              <p:cNvSpPr txBox="1"/>
              <p:nvPr/>
            </p:nvSpPr>
            <p:spPr>
              <a:xfrm>
                <a:off x="5322997" y="15833378"/>
                <a:ext cx="348615" cy="24365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1870"/>
                  </a:lnSpc>
                </a:pPr>
                <a:r>
                  <a:rPr sz="1950" spc="-25" dirty="0">
                    <a:latin typeface="DejaVu Sans"/>
                    <a:cs typeface="DejaVu Sans"/>
                  </a:rPr>
                  <a:t>10</a:t>
                </a:r>
                <a:endParaRPr sz="1950" dirty="0">
                  <a:latin typeface="DejaVu Sans"/>
                  <a:cs typeface="DejaVu Sans"/>
                </a:endParaRPr>
              </a:p>
            </p:txBody>
          </p:sp>
          <p:sp>
            <p:nvSpPr>
              <p:cNvPr id="1118" name="object 36">
                <a:extLst>
                  <a:ext uri="{FF2B5EF4-FFF2-40B4-BE49-F238E27FC236}">
                    <a16:creationId xmlns:a16="http://schemas.microsoft.com/office/drawing/2014/main" id="{13422A3C-61E5-E96F-4410-1B77ACDF316F}"/>
                  </a:ext>
                </a:extLst>
              </p:cNvPr>
              <p:cNvSpPr txBox="1"/>
              <p:nvPr/>
            </p:nvSpPr>
            <p:spPr>
              <a:xfrm>
                <a:off x="7678925" y="15843006"/>
                <a:ext cx="187325" cy="24365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1870"/>
                  </a:lnSpc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119" name="object 37">
                <a:extLst>
                  <a:ext uri="{FF2B5EF4-FFF2-40B4-BE49-F238E27FC236}">
                    <a16:creationId xmlns:a16="http://schemas.microsoft.com/office/drawing/2014/main" id="{2B4E6695-258F-6040-A7E3-8D82C4A9B2CE}"/>
                  </a:ext>
                </a:extLst>
              </p:cNvPr>
              <p:cNvSpPr txBox="1"/>
              <p:nvPr/>
            </p:nvSpPr>
            <p:spPr>
              <a:xfrm>
                <a:off x="8663566" y="15843010"/>
                <a:ext cx="758190" cy="25782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1950"/>
                  </a:lnSpc>
                </a:pPr>
                <a:r>
                  <a:rPr sz="1950" spc="30" dirty="0">
                    <a:latin typeface="DejaVu Sans"/>
                    <a:cs typeface="DejaVu Sans"/>
                  </a:rPr>
                  <a:t>0</a:t>
                </a:r>
                <a:endParaRPr sz="2100" dirty="0">
                  <a:latin typeface="DejaVu Sans"/>
                  <a:cs typeface="DejaVu Sans"/>
                </a:endParaRPr>
              </a:p>
            </p:txBody>
          </p:sp>
          <p:sp>
            <p:nvSpPr>
              <p:cNvPr id="1120" name="object 38">
                <a:extLst>
                  <a:ext uri="{FF2B5EF4-FFF2-40B4-BE49-F238E27FC236}">
                    <a16:creationId xmlns:a16="http://schemas.microsoft.com/office/drawing/2014/main" id="{020A7B14-0F69-B7A0-0A61-1172086CF859}"/>
                  </a:ext>
                </a:extLst>
              </p:cNvPr>
              <p:cNvSpPr txBox="1"/>
              <p:nvPr/>
            </p:nvSpPr>
            <p:spPr>
              <a:xfrm>
                <a:off x="9754578" y="15843006"/>
                <a:ext cx="187325" cy="24365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1870"/>
                  </a:lnSpc>
                </a:pPr>
                <a:r>
                  <a:rPr sz="1950" spc="30" dirty="0">
                    <a:latin typeface="DejaVu Sans"/>
                    <a:cs typeface="DejaVu Sans"/>
                  </a:rPr>
                  <a:t>5</a:t>
                </a:r>
                <a:endParaRPr sz="1950">
                  <a:latin typeface="DejaVu Sans"/>
                  <a:cs typeface="DejaVu Sans"/>
                </a:endParaRPr>
              </a:p>
            </p:txBody>
          </p:sp>
          <p:sp>
            <p:nvSpPr>
              <p:cNvPr id="1121" name="object 39">
                <a:extLst>
                  <a:ext uri="{FF2B5EF4-FFF2-40B4-BE49-F238E27FC236}">
                    <a16:creationId xmlns:a16="http://schemas.microsoft.com/office/drawing/2014/main" id="{2DA41C79-5678-C0B2-DFBB-C391BD2BD21F}"/>
                  </a:ext>
                </a:extLst>
              </p:cNvPr>
              <p:cNvSpPr txBox="1"/>
              <p:nvPr/>
            </p:nvSpPr>
            <p:spPr>
              <a:xfrm>
                <a:off x="10764822" y="15843006"/>
                <a:ext cx="348615" cy="24365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1870"/>
                  </a:lnSpc>
                </a:pPr>
                <a:r>
                  <a:rPr sz="1950" spc="-25" dirty="0">
                    <a:latin typeface="DejaVu Sans"/>
                    <a:cs typeface="DejaVu Sans"/>
                  </a:rPr>
                  <a:t>10</a:t>
                </a:r>
                <a:endParaRPr sz="1950">
                  <a:latin typeface="DejaVu Sans"/>
                  <a:cs typeface="DejaVu Sans"/>
                </a:endParaRPr>
              </a:p>
            </p:txBody>
          </p:sp>
        </p:grpSp>
        <p:sp>
          <p:nvSpPr>
            <p:cNvPr id="1106" name="object 50">
              <a:extLst>
                <a:ext uri="{FF2B5EF4-FFF2-40B4-BE49-F238E27FC236}">
                  <a16:creationId xmlns:a16="http://schemas.microsoft.com/office/drawing/2014/main" id="{081021F1-733B-5FFE-3D51-C1FCD89E14DF}"/>
                </a:ext>
              </a:extLst>
            </p:cNvPr>
            <p:cNvSpPr txBox="1"/>
            <p:nvPr/>
          </p:nvSpPr>
          <p:spPr>
            <a:xfrm>
              <a:off x="19456239" y="14462325"/>
              <a:ext cx="1125928" cy="6075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</a:p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HC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7" name="object 50">
              <a:extLst>
                <a:ext uri="{FF2B5EF4-FFF2-40B4-BE49-F238E27FC236}">
                  <a16:creationId xmlns:a16="http://schemas.microsoft.com/office/drawing/2014/main" id="{176FBF97-7C9A-2DE7-6760-C9F813DA6C4C}"/>
                </a:ext>
              </a:extLst>
            </p:cNvPr>
            <p:cNvSpPr txBox="1"/>
            <p:nvPr/>
          </p:nvSpPr>
          <p:spPr>
            <a:xfrm>
              <a:off x="14148533" y="14462325"/>
              <a:ext cx="1125928" cy="6075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2800" spc="3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</a:p>
            <a:p>
              <a:pPr marL="12700" algn="ctr">
                <a:lnSpc>
                  <a:spcPts val="1985"/>
                </a:lnSpc>
                <a:spcAft>
                  <a:spcPts val="600"/>
                </a:spcAft>
              </a:pPr>
              <a:r>
                <a:rPr lang="en-US" sz="2800" spc="-25" dirty="0">
                  <a:latin typeface="Arial" panose="020B0604020202020204" pitchFamily="34" charset="0"/>
                  <a:cs typeface="Arial" panose="020B0604020202020204" pitchFamily="34" charset="0"/>
                </a:rPr>
                <a:t>LC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6" name="文本框 1145">
            <a:extLst>
              <a:ext uri="{FF2B5EF4-FFF2-40B4-BE49-F238E27FC236}">
                <a16:creationId xmlns:a16="http://schemas.microsoft.com/office/drawing/2014/main" id="{BF459667-4C6A-CE27-0AFD-F25FD6BEB9D9}"/>
              </a:ext>
            </a:extLst>
          </p:cNvPr>
          <p:cNvSpPr txBox="1"/>
          <p:nvPr/>
        </p:nvSpPr>
        <p:spPr>
          <a:xfrm>
            <a:off x="22407" y="-194550"/>
            <a:ext cx="841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" name="文本框 1146">
            <a:extLst>
              <a:ext uri="{FF2B5EF4-FFF2-40B4-BE49-F238E27FC236}">
                <a16:creationId xmlns:a16="http://schemas.microsoft.com/office/drawing/2014/main" id="{4C9BCDD9-3301-ABDB-DF81-8A6F151C32AD}"/>
              </a:ext>
            </a:extLst>
          </p:cNvPr>
          <p:cNvSpPr txBox="1"/>
          <p:nvPr/>
        </p:nvSpPr>
        <p:spPr>
          <a:xfrm>
            <a:off x="22407" y="6599745"/>
            <a:ext cx="841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8" name="组合 1147">
            <a:extLst>
              <a:ext uri="{FF2B5EF4-FFF2-40B4-BE49-F238E27FC236}">
                <a16:creationId xmlns:a16="http://schemas.microsoft.com/office/drawing/2014/main" id="{D663D053-66C8-E614-E720-6FD4F01D35D8}"/>
              </a:ext>
            </a:extLst>
          </p:cNvPr>
          <p:cNvGrpSpPr/>
          <p:nvPr/>
        </p:nvGrpSpPr>
        <p:grpSpPr>
          <a:xfrm>
            <a:off x="4744002" y="13925751"/>
            <a:ext cx="13750300" cy="1021616"/>
            <a:chOff x="421131" y="3618385"/>
            <a:chExt cx="5156200" cy="592130"/>
          </a:xfrm>
        </p:grpSpPr>
        <p:grpSp>
          <p:nvGrpSpPr>
            <p:cNvPr id="1149" name="object 2">
              <a:extLst>
                <a:ext uri="{FF2B5EF4-FFF2-40B4-BE49-F238E27FC236}">
                  <a16:creationId xmlns:a16="http://schemas.microsoft.com/office/drawing/2014/main" id="{C19EF5DE-D7D5-BDFC-C87D-475B724FF2AC}"/>
                </a:ext>
              </a:extLst>
            </p:cNvPr>
            <p:cNvGrpSpPr/>
            <p:nvPr/>
          </p:nvGrpSpPr>
          <p:grpSpPr>
            <a:xfrm>
              <a:off x="421131" y="3618385"/>
              <a:ext cx="5156200" cy="224790"/>
              <a:chOff x="421131" y="3618385"/>
              <a:chExt cx="5156200" cy="224790"/>
            </a:xfrm>
          </p:grpSpPr>
          <p:sp>
            <p:nvSpPr>
              <p:cNvPr id="1156" name="object 3">
                <a:extLst>
                  <a:ext uri="{FF2B5EF4-FFF2-40B4-BE49-F238E27FC236}">
                    <a16:creationId xmlns:a16="http://schemas.microsoft.com/office/drawing/2014/main" id="{6926A051-9CFA-23BD-C1A2-656C62CA56E7}"/>
                  </a:ext>
                </a:extLst>
              </p:cNvPr>
              <p:cNvSpPr/>
              <p:nvPr/>
            </p:nvSpPr>
            <p:spPr>
              <a:xfrm>
                <a:off x="421131" y="3618385"/>
                <a:ext cx="5156200" cy="224790"/>
              </a:xfrm>
              <a:custGeom>
                <a:avLst/>
                <a:gdLst/>
                <a:ahLst/>
                <a:cxnLst/>
                <a:rect l="l" t="t" r="r" b="b"/>
                <a:pathLst>
                  <a:path w="5156200" h="224789">
                    <a:moveTo>
                      <a:pt x="25400" y="224432"/>
                    </a:moveTo>
                    <a:lnTo>
                      <a:pt x="5130800" y="224432"/>
                    </a:lnTo>
                    <a:lnTo>
                      <a:pt x="5141912" y="222845"/>
                    </a:lnTo>
                    <a:lnTo>
                      <a:pt x="5149849" y="218082"/>
                    </a:lnTo>
                    <a:lnTo>
                      <a:pt x="5154612" y="210145"/>
                    </a:lnTo>
                    <a:lnTo>
                      <a:pt x="5156200" y="199032"/>
                    </a:lnTo>
                    <a:lnTo>
                      <a:pt x="5156200" y="25400"/>
                    </a:lnTo>
                    <a:lnTo>
                      <a:pt x="5154612" y="14287"/>
                    </a:lnTo>
                    <a:lnTo>
                      <a:pt x="5149849" y="6350"/>
                    </a:lnTo>
                    <a:lnTo>
                      <a:pt x="5141912" y="1587"/>
                    </a:lnTo>
                    <a:lnTo>
                      <a:pt x="5130800" y="0"/>
                    </a:lnTo>
                    <a:lnTo>
                      <a:pt x="25400" y="0"/>
                    </a:lnTo>
                    <a:lnTo>
                      <a:pt x="14287" y="1587"/>
                    </a:lnTo>
                    <a:lnTo>
                      <a:pt x="6350" y="6350"/>
                    </a:lnTo>
                    <a:lnTo>
                      <a:pt x="1587" y="14287"/>
                    </a:lnTo>
                    <a:lnTo>
                      <a:pt x="0" y="25400"/>
                    </a:lnTo>
                    <a:lnTo>
                      <a:pt x="0" y="199032"/>
                    </a:lnTo>
                    <a:lnTo>
                      <a:pt x="1587" y="210145"/>
                    </a:lnTo>
                    <a:lnTo>
                      <a:pt x="6350" y="218082"/>
                    </a:lnTo>
                    <a:lnTo>
                      <a:pt x="14287" y="222845"/>
                    </a:lnTo>
                    <a:lnTo>
                      <a:pt x="25400" y="224432"/>
                    </a:lnTo>
                    <a:close/>
                  </a:path>
                </a:pathLst>
              </a:custGeom>
              <a:ln w="12700">
                <a:solidFill>
                  <a:srgbClr val="CCCCCC"/>
                </a:solidFill>
              </a:ln>
            </p:spPr>
            <p:txBody>
              <a:bodyPr wrap="square" lIns="0" tIns="0" rIns="0" bIns="0" rtlCol="0"/>
              <a:lstStyle/>
              <a:p>
                <a:endParaRPr sz="4800"/>
              </a:p>
            </p:txBody>
          </p:sp>
          <p:sp>
            <p:nvSpPr>
              <p:cNvPr id="1157" name="object 4">
                <a:extLst>
                  <a:ext uri="{FF2B5EF4-FFF2-40B4-BE49-F238E27FC236}">
                    <a16:creationId xmlns:a16="http://schemas.microsoft.com/office/drawing/2014/main" id="{DE6A604C-96F2-B56D-8F5E-EAE7C174B1D1}"/>
                  </a:ext>
                </a:extLst>
              </p:cNvPr>
              <p:cNvSpPr/>
              <p:nvPr/>
            </p:nvSpPr>
            <p:spPr>
              <a:xfrm>
                <a:off x="471931" y="3721174"/>
                <a:ext cx="25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0">
                    <a:moveTo>
                      <a:pt x="0" y="0"/>
                    </a:moveTo>
                    <a:lnTo>
                      <a:pt x="127000" y="0"/>
                    </a:lnTo>
                    <a:lnTo>
                      <a:pt x="254000" y="0"/>
                    </a:lnTo>
                  </a:path>
                </a:pathLst>
              </a:custGeom>
              <a:ln w="76200">
                <a:solidFill>
                  <a:srgbClr val="1F77B3"/>
                </a:solidFill>
              </a:ln>
            </p:spPr>
            <p:txBody>
              <a:bodyPr wrap="square" lIns="0" tIns="0" rIns="0" bIns="0" rtlCol="0"/>
              <a:lstStyle/>
              <a:p>
                <a:endParaRPr sz="4800" dirty="0"/>
              </a:p>
            </p:txBody>
          </p:sp>
        </p:grpSp>
        <p:sp>
          <p:nvSpPr>
            <p:cNvPr id="1150" name="object 5">
              <a:extLst>
                <a:ext uri="{FF2B5EF4-FFF2-40B4-BE49-F238E27FC236}">
                  <a16:creationId xmlns:a16="http://schemas.microsoft.com/office/drawing/2014/main" id="{1A45C09B-186E-C320-6663-AD8DA0E1D771}"/>
                </a:ext>
              </a:extLst>
            </p:cNvPr>
            <p:cNvSpPr txBox="1"/>
            <p:nvPr/>
          </p:nvSpPr>
          <p:spPr>
            <a:xfrm>
              <a:off x="814832" y="3624658"/>
              <a:ext cx="1259840" cy="58585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2400" spc="-10" dirty="0">
                  <a:latin typeface="DejaVu Sans"/>
                  <a:cs typeface="DejaVu Sans"/>
                </a:rPr>
                <a:t>Posterior</a:t>
              </a:r>
              <a:r>
                <a:rPr sz="2400" spc="5" dirty="0">
                  <a:latin typeface="DejaVu Sans"/>
                  <a:cs typeface="DejaVu Sans"/>
                </a:rPr>
                <a:t> </a:t>
              </a:r>
              <a:r>
                <a:rPr sz="2400" spc="-10" dirty="0">
                  <a:latin typeface="DejaVu Sans"/>
                  <a:cs typeface="DejaVu Sans"/>
                </a:rPr>
                <a:t>predictive</a:t>
              </a:r>
              <a:endParaRPr sz="2400" dirty="0">
                <a:latin typeface="DejaVu Sans"/>
                <a:cs typeface="DejaVu Sans"/>
              </a:endParaRPr>
            </a:p>
          </p:txBody>
        </p:sp>
        <p:grpSp>
          <p:nvGrpSpPr>
            <p:cNvPr id="1151" name="object 6">
              <a:extLst>
                <a:ext uri="{FF2B5EF4-FFF2-40B4-BE49-F238E27FC236}">
                  <a16:creationId xmlns:a16="http://schemas.microsoft.com/office/drawing/2014/main" id="{4C306016-647E-6D50-02B9-6AB308204AF6}"/>
                </a:ext>
              </a:extLst>
            </p:cNvPr>
            <p:cNvGrpSpPr/>
            <p:nvPr/>
          </p:nvGrpSpPr>
          <p:grpSpPr>
            <a:xfrm>
              <a:off x="2315420" y="3721178"/>
              <a:ext cx="1474787" cy="0"/>
              <a:chOff x="2315416" y="3721174"/>
              <a:chExt cx="1474787" cy="0"/>
            </a:xfrm>
          </p:grpSpPr>
          <p:sp>
            <p:nvSpPr>
              <p:cNvPr id="1154" name="object 7">
                <a:extLst>
                  <a:ext uri="{FF2B5EF4-FFF2-40B4-BE49-F238E27FC236}">
                    <a16:creationId xmlns:a16="http://schemas.microsoft.com/office/drawing/2014/main" id="{8F6ADB94-B6C5-68C2-58BC-D93BE4E5799E}"/>
                  </a:ext>
                </a:extLst>
              </p:cNvPr>
              <p:cNvSpPr/>
              <p:nvPr/>
            </p:nvSpPr>
            <p:spPr>
              <a:xfrm>
                <a:off x="2315416" y="3721174"/>
                <a:ext cx="25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0">
                    <a:moveTo>
                      <a:pt x="0" y="0"/>
                    </a:moveTo>
                    <a:lnTo>
                      <a:pt x="127000" y="0"/>
                    </a:lnTo>
                    <a:lnTo>
                      <a:pt x="254000" y="0"/>
                    </a:lnTo>
                  </a:path>
                </a:pathLst>
              </a:custGeom>
              <a:ln w="762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4800"/>
              </a:p>
            </p:txBody>
          </p:sp>
          <p:sp>
            <p:nvSpPr>
              <p:cNvPr id="1155" name="object 8">
                <a:extLst>
                  <a:ext uri="{FF2B5EF4-FFF2-40B4-BE49-F238E27FC236}">
                    <a16:creationId xmlns:a16="http://schemas.microsoft.com/office/drawing/2014/main" id="{3F1C3704-9A4B-647F-DE09-91D3E867D215}"/>
                  </a:ext>
                </a:extLst>
              </p:cNvPr>
              <p:cNvSpPr/>
              <p:nvPr/>
            </p:nvSpPr>
            <p:spPr>
              <a:xfrm>
                <a:off x="3536203" y="3721174"/>
                <a:ext cx="25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0">
                    <a:moveTo>
                      <a:pt x="0" y="0"/>
                    </a:moveTo>
                    <a:lnTo>
                      <a:pt x="127000" y="0"/>
                    </a:lnTo>
                    <a:lnTo>
                      <a:pt x="254000" y="0"/>
                    </a:lnTo>
                  </a:path>
                </a:pathLst>
              </a:custGeom>
              <a:ln w="76200">
                <a:solidFill>
                  <a:srgbClr val="FF7F0E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 sz="4800"/>
              </a:p>
            </p:txBody>
          </p:sp>
        </p:grpSp>
        <p:sp>
          <p:nvSpPr>
            <p:cNvPr id="1152" name="object 9">
              <a:extLst>
                <a:ext uri="{FF2B5EF4-FFF2-40B4-BE49-F238E27FC236}">
                  <a16:creationId xmlns:a16="http://schemas.microsoft.com/office/drawing/2014/main" id="{B3D9A49D-3A37-B520-C500-F0EF1ED9E152}"/>
                </a:ext>
              </a:extLst>
            </p:cNvPr>
            <p:cNvSpPr txBox="1"/>
            <p:nvPr/>
          </p:nvSpPr>
          <p:spPr>
            <a:xfrm>
              <a:off x="2658320" y="3624658"/>
              <a:ext cx="636905" cy="58585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2400" spc="-10" dirty="0">
                  <a:latin typeface="DejaVu Sans"/>
                  <a:cs typeface="DejaVu Sans"/>
                </a:rPr>
                <a:t>Observed</a:t>
              </a:r>
              <a:endParaRPr sz="2400">
                <a:latin typeface="DejaVu Sans"/>
                <a:cs typeface="DejaVu Sans"/>
              </a:endParaRPr>
            </a:p>
          </p:txBody>
        </p:sp>
        <p:sp>
          <p:nvSpPr>
            <p:cNvPr id="1153" name="object 10">
              <a:extLst>
                <a:ext uri="{FF2B5EF4-FFF2-40B4-BE49-F238E27FC236}">
                  <a16:creationId xmlns:a16="http://schemas.microsoft.com/office/drawing/2014/main" id="{67E26A97-1C9B-9AB7-8069-FA37B06FB54A}"/>
                </a:ext>
              </a:extLst>
            </p:cNvPr>
            <p:cNvSpPr txBox="1"/>
            <p:nvPr/>
          </p:nvSpPr>
          <p:spPr>
            <a:xfrm>
              <a:off x="3879107" y="3624658"/>
              <a:ext cx="1660525" cy="58585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2400" spc="-10" dirty="0">
                  <a:latin typeface="DejaVu Sans"/>
                  <a:cs typeface="DejaVu Sans"/>
                </a:rPr>
                <a:t>Posterior</a:t>
              </a:r>
              <a:r>
                <a:rPr sz="2400" spc="-20" dirty="0">
                  <a:latin typeface="DejaVu Sans"/>
                  <a:cs typeface="DejaVu Sans"/>
                </a:rPr>
                <a:t> </a:t>
              </a:r>
              <a:r>
                <a:rPr sz="2400" dirty="0">
                  <a:latin typeface="DejaVu Sans"/>
                  <a:cs typeface="DejaVu Sans"/>
                </a:rPr>
                <a:t>predictive</a:t>
              </a:r>
              <a:r>
                <a:rPr sz="2400" spc="-10" dirty="0">
                  <a:latin typeface="DejaVu Sans"/>
                  <a:cs typeface="DejaVu Sans"/>
                </a:rPr>
                <a:t> </a:t>
              </a:r>
              <a:r>
                <a:rPr sz="2400" spc="-20" dirty="0">
                  <a:latin typeface="DejaVu Sans"/>
                  <a:cs typeface="DejaVu Sans"/>
                </a:rPr>
                <a:t>mean</a:t>
              </a:r>
              <a:endParaRPr sz="2400">
                <a:latin typeface="DejaVu Sans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83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233</Words>
  <Application>Microsoft Office PowerPoint</Application>
  <PresentationFormat>自定义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DejaVu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2</cp:revision>
  <dcterms:created xsi:type="dcterms:W3CDTF">2023-09-18T15:37:18Z</dcterms:created>
  <dcterms:modified xsi:type="dcterms:W3CDTF">2023-09-18T16:08:13Z</dcterms:modified>
</cp:coreProperties>
</file>