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1" userDrawn="1">
          <p15:clr>
            <a:srgbClr val="A4A3A4"/>
          </p15:clr>
        </p15:guide>
        <p15:guide id="2" pos="2245" userDrawn="1">
          <p15:clr>
            <a:srgbClr val="A4A3A4"/>
          </p15:clr>
        </p15:guide>
        <p15:guide id="3" orient="horz" pos="17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07" y="67"/>
      </p:cViewPr>
      <p:guideLst>
        <p:guide orient="horz" pos="2391"/>
        <p:guide pos="2245"/>
        <p:guide orient="horz" pos="17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9c60d13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9c60d13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82b54a5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82b54a5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849000" y="3831020"/>
            <a:ext cx="428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 dirty="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pull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 dirty="0">
                <a:solidFill>
                  <a:schemeClr val="dk1"/>
                </a:solidFill>
                <a:highlight>
                  <a:srgbClr val="4A86E8"/>
                </a:highlight>
                <a:latin typeface="Calibri"/>
                <a:ea typeface="Calibri"/>
                <a:cs typeface="Calibri"/>
                <a:sym typeface="Calibri"/>
              </a:rPr>
              <a:t>hcp4715/</a:t>
            </a:r>
            <a:r>
              <a:rPr lang="en" sz="1500" dirty="0">
                <a:solidFill>
                  <a:schemeClr val="dk1"/>
                </a:solidFill>
                <a:highlight>
                  <a:srgbClr val="A4C2F4"/>
                </a:highlight>
                <a:latin typeface="Calibri"/>
                <a:ea typeface="Calibri"/>
                <a:cs typeface="Calibri"/>
                <a:sym typeface="Calibri"/>
              </a:rPr>
              <a:t>hddm_docker:</a:t>
            </a:r>
            <a:r>
              <a:rPr lang="en" sz="1500" dirty="0">
                <a:solidFill>
                  <a:schemeClr val="dk1"/>
                </a:solidFill>
                <a:highlight>
                  <a:srgbClr val="6FA8DC"/>
                </a:highlight>
                <a:latin typeface="Calibri"/>
                <a:ea typeface="Calibri"/>
                <a:cs typeface="Calibri"/>
                <a:sym typeface="Calibri"/>
              </a:rPr>
              <a:t>tutorial</a:t>
            </a:r>
            <a:endParaRPr sz="1700" dirty="0"/>
          </a:p>
        </p:txBody>
      </p:sp>
      <p:cxnSp>
        <p:nvCxnSpPr>
          <p:cNvPr id="62" name="Google Shape;62;p14"/>
          <p:cNvCxnSpPr>
            <a:cxnSpLocks/>
          </p:cNvCxnSpPr>
          <p:nvPr/>
        </p:nvCxnSpPr>
        <p:spPr>
          <a:xfrm flipH="1" flipV="1">
            <a:off x="1164344" y="1943440"/>
            <a:ext cx="9159" cy="1852274"/>
          </a:xfrm>
          <a:prstGeom prst="straightConnector1">
            <a:avLst/>
          </a:prstGeom>
          <a:noFill/>
          <a:ln w="28575" cap="flat" cmpd="sng">
            <a:solidFill>
              <a:srgbClr val="FFB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4"/>
          <p:cNvCxnSpPr/>
          <p:nvPr/>
        </p:nvCxnSpPr>
        <p:spPr>
          <a:xfrm rot="10800000" flipH="1">
            <a:off x="1167175" y="1932337"/>
            <a:ext cx="3198300" cy="11100"/>
          </a:xfrm>
          <a:prstGeom prst="straightConnector1">
            <a:avLst/>
          </a:prstGeom>
          <a:noFill/>
          <a:ln w="28575" cap="flat" cmpd="sng">
            <a:solidFill>
              <a:srgbClr val="FFBC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4"/>
          <p:cNvSpPr txBox="1"/>
          <p:nvPr/>
        </p:nvSpPr>
        <p:spPr>
          <a:xfrm>
            <a:off x="4572000" y="172007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docker to execute this command</a:t>
            </a:r>
            <a:endParaRPr sz="1600">
              <a:solidFill>
                <a:srgbClr val="FFBC00"/>
              </a:solidFill>
            </a:endParaRPr>
          </a:p>
        </p:txBody>
      </p:sp>
      <p:cxnSp>
        <p:nvCxnSpPr>
          <p:cNvPr id="65" name="Google Shape;65;p14"/>
          <p:cNvCxnSpPr>
            <a:cxnSpLocks/>
          </p:cNvCxnSpPr>
          <p:nvPr/>
        </p:nvCxnSpPr>
        <p:spPr>
          <a:xfrm flipH="1" flipV="1">
            <a:off x="1667126" y="2317550"/>
            <a:ext cx="1" cy="1478164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4"/>
          <p:cNvCxnSpPr>
            <a:cxnSpLocks/>
          </p:cNvCxnSpPr>
          <p:nvPr/>
        </p:nvCxnSpPr>
        <p:spPr>
          <a:xfrm>
            <a:off x="1667126" y="2327150"/>
            <a:ext cx="2672074" cy="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4572000" y="2127050"/>
            <a:ext cx="332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Pull/download an image from docker hub</a:t>
            </a:r>
            <a:endParaRPr dirty="0">
              <a:solidFill>
                <a:srgbClr val="00FFFF"/>
              </a:solidFill>
            </a:endParaRPr>
          </a:p>
        </p:txBody>
      </p:sp>
      <p:cxnSp>
        <p:nvCxnSpPr>
          <p:cNvPr id="68" name="Google Shape;68;p14"/>
          <p:cNvCxnSpPr>
            <a:cxnSpLocks/>
          </p:cNvCxnSpPr>
          <p:nvPr/>
        </p:nvCxnSpPr>
        <p:spPr>
          <a:xfrm flipH="1" flipV="1">
            <a:off x="2028863" y="2706307"/>
            <a:ext cx="8313" cy="1089407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4"/>
          <p:cNvCxnSpPr>
            <a:cxnSpLocks/>
          </p:cNvCxnSpPr>
          <p:nvPr/>
        </p:nvCxnSpPr>
        <p:spPr>
          <a:xfrm>
            <a:off x="2028863" y="2706814"/>
            <a:ext cx="2336612" cy="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4"/>
          <p:cNvSpPr txBox="1"/>
          <p:nvPr/>
        </p:nvSpPr>
        <p:spPr>
          <a:xfrm>
            <a:off x="4564650" y="2500564"/>
            <a:ext cx="341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hub account that maintain the image</a:t>
            </a:r>
            <a:endParaRPr dirty="0">
              <a:solidFill>
                <a:srgbClr val="1155CC"/>
              </a:solidFill>
            </a:endParaRPr>
          </a:p>
        </p:txBody>
      </p:sp>
      <p:cxnSp>
        <p:nvCxnSpPr>
          <p:cNvPr id="71" name="Google Shape;71;p14"/>
          <p:cNvCxnSpPr>
            <a:cxnSpLocks/>
          </p:cNvCxnSpPr>
          <p:nvPr/>
        </p:nvCxnSpPr>
        <p:spPr>
          <a:xfrm flipV="1">
            <a:off x="3007825" y="3090599"/>
            <a:ext cx="1" cy="691692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4"/>
          <p:cNvCxnSpPr/>
          <p:nvPr/>
        </p:nvCxnSpPr>
        <p:spPr>
          <a:xfrm>
            <a:off x="2992200" y="3105237"/>
            <a:ext cx="1340700" cy="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4"/>
          <p:cNvSpPr txBox="1"/>
          <p:nvPr/>
        </p:nvSpPr>
        <p:spPr>
          <a:xfrm>
            <a:off x="4572000" y="2900764"/>
            <a:ext cx="13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Image's name</a:t>
            </a:r>
            <a:endParaRPr dirty="0">
              <a:solidFill>
                <a:srgbClr val="3C78D8"/>
              </a:solidFill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 flipH="1" flipV="1">
            <a:off x="3872345" y="3532909"/>
            <a:ext cx="1433" cy="242455"/>
          </a:xfrm>
          <a:prstGeom prst="straightConnector1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>
            <a:cxnSpLocks/>
          </p:cNvCxnSpPr>
          <p:nvPr/>
        </p:nvCxnSpPr>
        <p:spPr>
          <a:xfrm>
            <a:off x="3861928" y="3519461"/>
            <a:ext cx="470972" cy="0"/>
          </a:xfrm>
          <a:prstGeom prst="straightConnector1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4572000" y="3300964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of a tag of the image</a:t>
            </a:r>
            <a:endParaRPr dirty="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332850" y="2825085"/>
            <a:ext cx="4896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CC412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docker run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 dirty="0">
                <a:solidFill>
                  <a:schemeClr val="dk1"/>
                </a:solidFill>
                <a:highlight>
                  <a:srgbClr val="EA99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-it --rm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 dirty="0">
                <a:solidFill>
                  <a:schemeClr val="dk1"/>
                </a:solidFill>
                <a:highlight>
                  <a:srgbClr val="E6913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-v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 dirty="0">
                <a:solidFill>
                  <a:schemeClr val="dk1"/>
                </a:solidFill>
                <a:highlight>
                  <a:srgbClr val="F9CB9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/home/hcp4715/DDM/tutorial</a:t>
            </a:r>
            <a:r>
              <a:rPr lang="en" sz="1200" dirty="0">
                <a:solidFill>
                  <a:schemeClr val="dk1"/>
                </a:solidFill>
                <a:highlight>
                  <a:srgbClr val="B7B7B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200" dirty="0">
                <a:solidFill>
                  <a:schemeClr val="dk1"/>
                </a:solidFill>
                <a:highlight>
                  <a:srgbClr val="FFE5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/home/jovyan/hddm</a:t>
            </a:r>
            <a:r>
              <a:rPr lang="en" sz="1200" dirty="0">
                <a:solidFill>
                  <a:schemeClr val="dk1"/>
                </a:solidFill>
                <a:highlight>
                  <a:srgbClr val="DDDDD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 dirty="0">
                <a:solidFill>
                  <a:schemeClr val="dk1"/>
                </a:solidFill>
                <a:highlight>
                  <a:srgbClr val="D9D9D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\</a:t>
            </a:r>
            <a:endParaRPr sz="1200" dirty="0">
              <a:solidFill>
                <a:schemeClr val="dk1"/>
              </a:solidFill>
              <a:highlight>
                <a:srgbClr val="D9D9D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200" dirty="0">
                <a:solidFill>
                  <a:schemeClr val="dk1"/>
                </a:solidFill>
                <a:highlight>
                  <a:srgbClr val="A2C4C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1200">
                <a:solidFill>
                  <a:schemeClr val="dk1"/>
                </a:solidFill>
                <a:highlight>
                  <a:srgbClr val="A2C4C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6D9EE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8888:8888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 dirty="0">
                <a:solidFill>
                  <a:schemeClr val="dk1"/>
                </a:solidFill>
                <a:highlight>
                  <a:srgbClr val="9FC5E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hcp4715/hddm:tutorial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 dirty="0">
                <a:solidFill>
                  <a:schemeClr val="dk1"/>
                </a:solidFill>
                <a:highlight>
                  <a:srgbClr val="B4A7D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jupyter notebook</a:t>
            </a:r>
            <a:endParaRPr dirty="0"/>
          </a:p>
        </p:txBody>
      </p:sp>
      <p:cxnSp>
        <p:nvCxnSpPr>
          <p:cNvPr id="82" name="Google Shape;82;p15"/>
          <p:cNvCxnSpPr>
            <a:cxnSpLocks/>
          </p:cNvCxnSpPr>
          <p:nvPr/>
        </p:nvCxnSpPr>
        <p:spPr>
          <a:xfrm flipH="1" flipV="1">
            <a:off x="600396" y="559684"/>
            <a:ext cx="18408" cy="2256560"/>
          </a:xfrm>
          <a:prstGeom prst="straightConnector1">
            <a:avLst/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>
            <a:cxnSpLocks/>
          </p:cNvCxnSpPr>
          <p:nvPr/>
        </p:nvCxnSpPr>
        <p:spPr>
          <a:xfrm>
            <a:off x="600396" y="562839"/>
            <a:ext cx="4428804" cy="0"/>
          </a:xfrm>
          <a:prstGeom prst="straightConnector1">
            <a:avLst/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5"/>
          <p:cNvSpPr txBox="1"/>
          <p:nvPr/>
        </p:nvSpPr>
        <p:spPr>
          <a:xfrm>
            <a:off x="5257800" y="292059"/>
            <a:ext cx="30000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4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docker to run a container</a:t>
            </a:r>
            <a:endParaRPr sz="1600" dirty="0">
              <a:solidFill>
                <a:srgbClr val="CC4125"/>
              </a:solidFill>
            </a:endParaRPr>
          </a:p>
        </p:txBody>
      </p:sp>
      <p:cxnSp>
        <p:nvCxnSpPr>
          <p:cNvPr id="85" name="Google Shape;85;p15"/>
          <p:cNvCxnSpPr>
            <a:cxnSpLocks/>
          </p:cNvCxnSpPr>
          <p:nvPr/>
        </p:nvCxnSpPr>
        <p:spPr>
          <a:xfrm flipH="1" flipV="1">
            <a:off x="1270500" y="928800"/>
            <a:ext cx="9249" cy="1923596"/>
          </a:xfrm>
          <a:prstGeom prst="straightConnector1">
            <a:avLst/>
          </a:prstGeom>
          <a:noFill/>
          <a:ln w="28575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>
            <a:cxnSpLocks/>
          </p:cNvCxnSpPr>
          <p:nvPr/>
        </p:nvCxnSpPr>
        <p:spPr>
          <a:xfrm>
            <a:off x="1260275" y="928800"/>
            <a:ext cx="3768925" cy="0"/>
          </a:xfrm>
          <a:prstGeom prst="straightConnector1">
            <a:avLst/>
          </a:prstGeom>
          <a:noFill/>
          <a:ln w="28575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/>
          <p:nvPr/>
        </p:nvSpPr>
        <p:spPr>
          <a:xfrm>
            <a:off x="5264200" y="629421"/>
            <a:ext cx="37338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container interactively &amp; clean up the container and remove the file system when the container exits.</a:t>
            </a:r>
            <a:endParaRPr sz="1500" dirty="0">
              <a:solidFill>
                <a:srgbClr val="EA9999"/>
              </a:solidFill>
            </a:endParaRPr>
          </a:p>
        </p:txBody>
      </p:sp>
      <p:cxnSp>
        <p:nvCxnSpPr>
          <p:cNvPr id="88" name="Google Shape;88;p15"/>
          <p:cNvCxnSpPr/>
          <p:nvPr/>
        </p:nvCxnSpPr>
        <p:spPr>
          <a:xfrm rot="10800000">
            <a:off x="1676400" y="1371600"/>
            <a:ext cx="0" cy="1447800"/>
          </a:xfrm>
          <a:prstGeom prst="straightConnector1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5"/>
          <p:cNvCxnSpPr/>
          <p:nvPr/>
        </p:nvCxnSpPr>
        <p:spPr>
          <a:xfrm rot="10800000" flipH="1">
            <a:off x="1676400" y="1371600"/>
            <a:ext cx="3352800" cy="17100"/>
          </a:xfrm>
          <a:prstGeom prst="straightConnector1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/>
        </p:nvSpPr>
        <p:spPr>
          <a:xfrm>
            <a:off x="5282725" y="1127909"/>
            <a:ext cx="32286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Volume, mount a local folder in the container</a:t>
            </a:r>
            <a:endParaRPr sz="1500" dirty="0">
              <a:solidFill>
                <a:srgbClr val="E69138"/>
              </a:solidFill>
            </a:endParaRPr>
          </a:p>
        </p:txBody>
      </p:sp>
      <p:cxnSp>
        <p:nvCxnSpPr>
          <p:cNvPr id="91" name="Google Shape;91;p15"/>
          <p:cNvCxnSpPr/>
          <p:nvPr/>
        </p:nvCxnSpPr>
        <p:spPr>
          <a:xfrm rot="10800000">
            <a:off x="2362200" y="1752600"/>
            <a:ext cx="0" cy="1066800"/>
          </a:xfrm>
          <a:prstGeom prst="straightConnector1">
            <a:avLst/>
          </a:prstGeom>
          <a:noFill/>
          <a:ln w="28575" cap="flat" cmpd="sng">
            <a:solidFill>
              <a:srgbClr val="F9CB9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5"/>
          <p:cNvCxnSpPr/>
          <p:nvPr/>
        </p:nvCxnSpPr>
        <p:spPr>
          <a:xfrm rot="10800000" flipH="1">
            <a:off x="2362200" y="1756425"/>
            <a:ext cx="2667000" cy="17100"/>
          </a:xfrm>
          <a:prstGeom prst="straightConnector1">
            <a:avLst/>
          </a:prstGeom>
          <a:noFill/>
          <a:ln w="28575" cap="flat" cmpd="sng">
            <a:solidFill>
              <a:srgbClr val="F9CB9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5"/>
          <p:cNvSpPr txBox="1"/>
          <p:nvPr/>
        </p:nvSpPr>
        <p:spPr>
          <a:xfrm>
            <a:off x="5282725" y="1522668"/>
            <a:ext cx="32286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6B2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of the mount, typically a local folder</a:t>
            </a:r>
            <a:endParaRPr sz="1500" dirty="0">
              <a:solidFill>
                <a:srgbClr val="F6B26B"/>
              </a:solidFill>
            </a:endParaRPr>
          </a:p>
        </p:txBody>
      </p:sp>
      <p:cxnSp>
        <p:nvCxnSpPr>
          <p:cNvPr id="94" name="Google Shape;94;p15"/>
          <p:cNvCxnSpPr/>
          <p:nvPr/>
        </p:nvCxnSpPr>
        <p:spPr>
          <a:xfrm rot="10800000">
            <a:off x="3886200" y="2362200"/>
            <a:ext cx="0" cy="457200"/>
          </a:xfrm>
          <a:prstGeom prst="straightConnector1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5"/>
          <p:cNvCxnSpPr/>
          <p:nvPr/>
        </p:nvCxnSpPr>
        <p:spPr>
          <a:xfrm>
            <a:off x="3886200" y="2362200"/>
            <a:ext cx="1118100" cy="0"/>
          </a:xfrm>
          <a:prstGeom prst="straightConnector1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 txBox="1"/>
          <p:nvPr/>
        </p:nvSpPr>
        <p:spPr>
          <a:xfrm>
            <a:off x="5282700" y="2116074"/>
            <a:ext cx="35334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Destination of the mount, a folder in the container</a:t>
            </a:r>
            <a:endParaRPr sz="1500" dirty="0">
              <a:solidFill>
                <a:srgbClr val="F1C232"/>
              </a:solidFill>
            </a:endParaRPr>
          </a:p>
        </p:txBody>
      </p:sp>
      <p:cxnSp>
        <p:nvCxnSpPr>
          <p:cNvPr id="97" name="Google Shape;97;p15"/>
          <p:cNvCxnSpPr/>
          <p:nvPr/>
        </p:nvCxnSpPr>
        <p:spPr>
          <a:xfrm rot="10800000">
            <a:off x="3581400" y="2057400"/>
            <a:ext cx="0" cy="762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3581400" y="2061300"/>
            <a:ext cx="14478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5"/>
          <p:cNvSpPr txBox="1"/>
          <p:nvPr/>
        </p:nvSpPr>
        <p:spPr>
          <a:xfrm>
            <a:off x="5282700" y="1821427"/>
            <a:ext cx="3733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Separator between source &amp; destination of the mount</a:t>
            </a:r>
            <a:endParaRPr sz="1500" dirty="0">
              <a:solidFill>
                <a:srgbClr val="666666"/>
              </a:solidFill>
            </a:endParaRPr>
          </a:p>
        </p:txBody>
      </p:sp>
      <p:cxnSp>
        <p:nvCxnSpPr>
          <p:cNvPr id="100" name="Google Shape;100;p15"/>
          <p:cNvCxnSpPr>
            <a:cxnSpLocks/>
          </p:cNvCxnSpPr>
          <p:nvPr/>
        </p:nvCxnSpPr>
        <p:spPr>
          <a:xfrm flipV="1">
            <a:off x="609600" y="3581400"/>
            <a:ext cx="0" cy="1073727"/>
          </a:xfrm>
          <a:prstGeom prst="straightConnector1">
            <a:avLst/>
          </a:prstGeom>
          <a:noFill/>
          <a:ln w="28575" cap="flat" cmpd="sng">
            <a:solidFill>
              <a:srgbClr val="76A5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>
            <a:cxnSpLocks/>
          </p:cNvCxnSpPr>
          <p:nvPr/>
        </p:nvCxnSpPr>
        <p:spPr>
          <a:xfrm>
            <a:off x="609600" y="4655127"/>
            <a:ext cx="4343400" cy="0"/>
          </a:xfrm>
          <a:prstGeom prst="straightConnector1">
            <a:avLst/>
          </a:prstGeom>
          <a:noFill/>
          <a:ln w="28575" cap="flat" cmpd="sng">
            <a:solidFill>
              <a:srgbClr val="76A5A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5"/>
          <p:cNvSpPr txBox="1"/>
          <p:nvPr/>
        </p:nvSpPr>
        <p:spPr>
          <a:xfrm>
            <a:off x="5282725" y="4412768"/>
            <a:ext cx="3733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76A5A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Container's port</a:t>
            </a:r>
            <a:endParaRPr sz="1500" dirty="0">
              <a:solidFill>
                <a:srgbClr val="76A5AF"/>
              </a:solidFill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 rot="10800000">
            <a:off x="1279749" y="3565502"/>
            <a:ext cx="0" cy="7620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5"/>
          <p:cNvCxnSpPr>
            <a:cxnSpLocks/>
          </p:cNvCxnSpPr>
          <p:nvPr/>
        </p:nvCxnSpPr>
        <p:spPr>
          <a:xfrm>
            <a:off x="1270500" y="4343400"/>
            <a:ext cx="3682500" cy="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5"/>
          <p:cNvSpPr txBox="1"/>
          <p:nvPr/>
        </p:nvSpPr>
        <p:spPr>
          <a:xfrm>
            <a:off x="5257800" y="4101041"/>
            <a:ext cx="3733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 format is “hostPort:containerPort” </a:t>
            </a:r>
            <a:r>
              <a:rPr lang="en" sz="1300" baseline="30000" dirty="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 sz="1300" baseline="30000" dirty="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 rot="10800000">
            <a:off x="1704108" y="3581400"/>
            <a:ext cx="0" cy="457200"/>
          </a:xfrm>
          <a:prstGeom prst="straightConnector1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5"/>
          <p:cNvCxnSpPr>
            <a:cxnSpLocks/>
          </p:cNvCxnSpPr>
          <p:nvPr/>
        </p:nvCxnSpPr>
        <p:spPr>
          <a:xfrm>
            <a:off x="1704108" y="4034700"/>
            <a:ext cx="3248892" cy="0"/>
          </a:xfrm>
          <a:prstGeom prst="straightConnector1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5"/>
          <p:cNvSpPr txBox="1"/>
          <p:nvPr/>
        </p:nvSpPr>
        <p:spPr>
          <a:xfrm>
            <a:off x="5257800" y="3792341"/>
            <a:ext cx="3733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docker image (and its tag) to run the container</a:t>
            </a:r>
            <a:endParaRPr sz="1300" baseline="30000" dirty="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 rot="10800000">
            <a:off x="3563938" y="3563718"/>
            <a:ext cx="0" cy="14850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5"/>
          <p:cNvCxnSpPr>
            <a:cxnSpLocks/>
          </p:cNvCxnSpPr>
          <p:nvPr/>
        </p:nvCxnSpPr>
        <p:spPr>
          <a:xfrm>
            <a:off x="3563937" y="3729900"/>
            <a:ext cx="1389063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5"/>
          <p:cNvSpPr txBox="1"/>
          <p:nvPr/>
        </p:nvSpPr>
        <p:spPr>
          <a:xfrm>
            <a:off x="5264200" y="3487541"/>
            <a:ext cx="3733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8E7C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jupyter notebook</a:t>
            </a:r>
            <a:endParaRPr sz="1300" baseline="30000" dirty="0">
              <a:solidFill>
                <a:srgbClr val="8E7C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" name="Google Shape;112;p15"/>
          <p:cNvCxnSpPr/>
          <p:nvPr/>
        </p:nvCxnSpPr>
        <p:spPr>
          <a:xfrm rot="10800000">
            <a:off x="4876800" y="2667000"/>
            <a:ext cx="0" cy="152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5"/>
          <p:cNvCxnSpPr/>
          <p:nvPr/>
        </p:nvCxnSpPr>
        <p:spPr>
          <a:xfrm>
            <a:off x="4876800" y="2667000"/>
            <a:ext cx="1524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5"/>
          <p:cNvSpPr txBox="1"/>
          <p:nvPr/>
        </p:nvSpPr>
        <p:spPr>
          <a:xfrm>
            <a:off x="5285166" y="2420874"/>
            <a:ext cx="3733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the command in a new line</a:t>
            </a:r>
            <a:r>
              <a:rPr lang="en" sz="1300" baseline="3000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500" baseline="300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168</Words>
  <Application>Microsoft Office PowerPoint</Application>
  <PresentationFormat>On-screen Show (16:9)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Hu, C-P</cp:lastModifiedBy>
  <cp:revision>9</cp:revision>
  <cp:lastPrinted>2022-01-06T02:14:02Z</cp:lastPrinted>
  <dcterms:modified xsi:type="dcterms:W3CDTF">2022-01-17T01:20:50Z</dcterms:modified>
</cp:coreProperties>
</file>