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8" r:id="rId2"/>
    <p:sldId id="587" r:id="rId3"/>
    <p:sldId id="589" r:id="rId4"/>
    <p:sldId id="591" r:id="rId5"/>
    <p:sldId id="592" r:id="rId6"/>
    <p:sldId id="593" r:id="rId7"/>
    <p:sldId id="594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EA"/>
    <a:srgbClr val="A1FFAF"/>
    <a:srgbClr val="4E246F"/>
    <a:srgbClr val="FFBC3C"/>
    <a:srgbClr val="4B0605"/>
    <a:srgbClr val="87FF81"/>
    <a:srgbClr val="3CFF00"/>
    <a:srgbClr val="7030A0"/>
    <a:srgbClr val="F65DAB"/>
    <a:srgbClr val="F6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3" autoAdjust="0"/>
    <p:restoredTop sz="95159" autoAdjust="0"/>
  </p:normalViewPr>
  <p:slideViewPr>
    <p:cSldViewPr snapToGrid="0">
      <p:cViewPr>
        <p:scale>
          <a:sx n="155" d="100"/>
          <a:sy n="155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77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68425" y="814671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5039" y="674826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sp>
          <p:nvSpPr>
            <p:cNvPr id="188" name="Frihandsfigur 187">
              <a:extLst>
                <a:ext uri="{FF2B5EF4-FFF2-40B4-BE49-F238E27FC236}">
                  <a16:creationId xmlns:a16="http://schemas.microsoft.com/office/drawing/2014/main" id="{44B32A90-27D8-414E-99AE-489EC5B875B2}"/>
                </a:ext>
              </a:extLst>
            </p:cNvPr>
            <p:cNvSpPr/>
            <p:nvPr/>
          </p:nvSpPr>
          <p:spPr>
            <a:xfrm rot="10800000">
              <a:off x="442108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51579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9" name="Oval 91">
              <a:extLst>
                <a:ext uri="{FF2B5EF4-FFF2-40B4-BE49-F238E27FC236}">
                  <a16:creationId xmlns:a16="http://schemas.microsoft.com/office/drawing/2014/main" id="{C3BE6FDE-9C60-834B-807C-82CE32BA9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9216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8282" y="1957324"/>
            <a:ext cx="2087162" cy="2063077"/>
            <a:chOff x="7816820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6820" y="972393"/>
              <a:ext cx="2087162" cy="2063077"/>
              <a:chOff x="1637641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</p:cNvCxnSpPr>
            <p:nvPr/>
          </p:nvCxnSpPr>
          <p:spPr>
            <a:xfrm>
              <a:off x="8499011" y="1639380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2225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6397" y="3393405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3" y="3253889"/>
            <a:ext cx="514243" cy="450739"/>
            <a:chOff x="5085913" y="3386836"/>
            <a:chExt cx="462092" cy="450739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5913" y="3386836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55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1" name="Oval 91">
            <a:extLst>
              <a:ext uri="{FF2B5EF4-FFF2-40B4-BE49-F238E27FC236}">
                <a16:creationId xmlns:a16="http://schemas.microsoft.com/office/drawing/2014/main" id="{4725781E-2201-FD4C-A0D3-9CDA2F6B78F9}"/>
              </a:ext>
            </a:extLst>
          </p:cNvPr>
          <p:cNvSpPr>
            <a:spLocks noChangeAspect="1"/>
          </p:cNvSpPr>
          <p:nvPr/>
        </p:nvSpPr>
        <p:spPr>
          <a:xfrm>
            <a:off x="4440571" y="3155749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6" name="Oval 91">
            <a:extLst>
              <a:ext uri="{FF2B5EF4-FFF2-40B4-BE49-F238E27FC236}">
                <a16:creationId xmlns:a16="http://schemas.microsoft.com/office/drawing/2014/main" id="{4D2688E8-1E32-D149-8F09-2E83DB3FC9B6}"/>
              </a:ext>
            </a:extLst>
          </p:cNvPr>
          <p:cNvSpPr>
            <a:spLocks noChangeAspect="1"/>
          </p:cNvSpPr>
          <p:nvPr/>
        </p:nvSpPr>
        <p:spPr>
          <a:xfrm>
            <a:off x="3888909" y="2842618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68E51C45-5C6F-B64F-B6E6-D105013A054A}"/>
              </a:ext>
            </a:extLst>
          </p:cNvPr>
          <p:cNvCxnSpPr>
            <a:cxnSpLocks/>
          </p:cNvCxnSpPr>
          <p:nvPr/>
        </p:nvCxnSpPr>
        <p:spPr>
          <a:xfrm flipH="1">
            <a:off x="4576341" y="2345673"/>
            <a:ext cx="397113" cy="229827"/>
          </a:xfrm>
          <a:prstGeom prst="line">
            <a:avLst/>
          </a:prstGeom>
          <a:ln w="2540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>
            <a:extLst>
              <a:ext uri="{FF2B5EF4-FFF2-40B4-BE49-F238E27FC236}">
                <a16:creationId xmlns:a16="http://schemas.microsoft.com/office/drawing/2014/main" id="{B016272A-6CDB-5D46-9FB5-D928188B9851}"/>
              </a:ext>
            </a:extLst>
          </p:cNvPr>
          <p:cNvCxnSpPr>
            <a:cxnSpLocks/>
          </p:cNvCxnSpPr>
          <p:nvPr/>
        </p:nvCxnSpPr>
        <p:spPr>
          <a:xfrm flipH="1">
            <a:off x="4698007" y="2484313"/>
            <a:ext cx="493829" cy="285800"/>
          </a:xfrm>
          <a:prstGeom prst="line">
            <a:avLst/>
          </a:prstGeom>
          <a:ln w="2540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47B4AF8C-EFDD-6041-9C7A-8CD8651ABA32}"/>
              </a:ext>
            </a:extLst>
          </p:cNvPr>
          <p:cNvCxnSpPr>
            <a:cxnSpLocks/>
          </p:cNvCxnSpPr>
          <p:nvPr/>
        </p:nvCxnSpPr>
        <p:spPr>
          <a:xfrm flipH="1">
            <a:off x="5105895" y="2709606"/>
            <a:ext cx="493829" cy="285800"/>
          </a:xfrm>
          <a:prstGeom prst="line">
            <a:avLst/>
          </a:prstGeom>
          <a:ln w="2540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91">
            <a:extLst>
              <a:ext uri="{FF2B5EF4-FFF2-40B4-BE49-F238E27FC236}">
                <a16:creationId xmlns:a16="http://schemas.microsoft.com/office/drawing/2014/main" id="{AD3B465C-B846-0843-881E-8B600A812633}"/>
              </a:ext>
            </a:extLst>
          </p:cNvPr>
          <p:cNvSpPr>
            <a:spLocks noChangeAspect="1"/>
          </p:cNvSpPr>
          <p:nvPr/>
        </p:nvSpPr>
        <p:spPr>
          <a:xfrm>
            <a:off x="4994450" y="2836479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4" name="Oval 91">
            <a:extLst>
              <a:ext uri="{FF2B5EF4-FFF2-40B4-BE49-F238E27FC236}">
                <a16:creationId xmlns:a16="http://schemas.microsoft.com/office/drawing/2014/main" id="{6CE63B3F-5909-3A49-AA0C-EA70A9DA3A60}"/>
              </a:ext>
            </a:extLst>
          </p:cNvPr>
          <p:cNvSpPr>
            <a:spLocks noChangeAspect="1"/>
          </p:cNvSpPr>
          <p:nvPr/>
        </p:nvSpPr>
        <p:spPr>
          <a:xfrm>
            <a:off x="4547365" y="2644336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5" name="Oval 91">
            <a:extLst>
              <a:ext uri="{FF2B5EF4-FFF2-40B4-BE49-F238E27FC236}">
                <a16:creationId xmlns:a16="http://schemas.microsoft.com/office/drawing/2014/main" id="{1231D323-EDB2-A541-8DC4-8F8F16825CDA}"/>
              </a:ext>
            </a:extLst>
          </p:cNvPr>
          <p:cNvSpPr>
            <a:spLocks noChangeAspect="1"/>
          </p:cNvSpPr>
          <p:nvPr/>
        </p:nvSpPr>
        <p:spPr>
          <a:xfrm>
            <a:off x="4443647" y="244721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6500" y="1903547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ihandsfigur 64">
            <a:extLst>
              <a:ext uri="{FF2B5EF4-FFF2-40B4-BE49-F238E27FC236}">
                <a16:creationId xmlns:a16="http://schemas.microsoft.com/office/drawing/2014/main" id="{36F62504-39A5-4C48-B807-2A20D99566D2}"/>
              </a:ext>
            </a:extLst>
          </p:cNvPr>
          <p:cNvSpPr/>
          <p:nvPr/>
        </p:nvSpPr>
        <p:spPr>
          <a:xfrm rot="10800000">
            <a:off x="2185403" y="1642301"/>
            <a:ext cx="2603444" cy="2592215"/>
          </a:xfrm>
          <a:custGeom>
            <a:avLst/>
            <a:gdLst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506721 w 2617309"/>
              <a:gd name="connsiteY70" fmla="*/ 271472 h 2606020"/>
              <a:gd name="connsiteX71" fmla="*/ 706055 w 2617309"/>
              <a:gd name="connsiteY71" fmla="*/ 271472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1971627 w 2617309"/>
              <a:gd name="connsiteY15" fmla="*/ 522668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17309" h="2606020">
                <a:moveTo>
                  <a:pt x="706055" y="0"/>
                </a:moveTo>
                <a:lnTo>
                  <a:pt x="807433" y="0"/>
                </a:lnTo>
                <a:lnTo>
                  <a:pt x="807433" y="271472"/>
                </a:lnTo>
                <a:lnTo>
                  <a:pt x="1048147" y="271472"/>
                </a:lnTo>
                <a:lnTo>
                  <a:pt x="1048147" y="0"/>
                </a:lnTo>
                <a:lnTo>
                  <a:pt x="1149525" y="0"/>
                </a:lnTo>
                <a:lnTo>
                  <a:pt x="1149525" y="271472"/>
                </a:lnTo>
                <a:lnTo>
                  <a:pt x="1389563" y="271472"/>
                </a:lnTo>
                <a:lnTo>
                  <a:pt x="1389563" y="0"/>
                </a:lnTo>
                <a:lnTo>
                  <a:pt x="1490941" y="0"/>
                </a:lnTo>
                <a:lnTo>
                  <a:pt x="1490941" y="271472"/>
                </a:lnTo>
                <a:lnTo>
                  <a:pt x="1727354" y="271472"/>
                </a:lnTo>
                <a:lnTo>
                  <a:pt x="1727354" y="0"/>
                </a:lnTo>
                <a:lnTo>
                  <a:pt x="1828732" y="0"/>
                </a:lnTo>
                <a:lnTo>
                  <a:pt x="1828732" y="271472"/>
                </a:lnTo>
                <a:lnTo>
                  <a:pt x="1971627" y="522668"/>
                </a:lnTo>
                <a:lnTo>
                  <a:pt x="2159830" y="652079"/>
                </a:lnTo>
                <a:lnTo>
                  <a:pt x="2352235" y="739972"/>
                </a:lnTo>
                <a:lnTo>
                  <a:pt x="2617309" y="739972"/>
                </a:lnTo>
                <a:lnTo>
                  <a:pt x="2617309" y="841350"/>
                </a:lnTo>
                <a:lnTo>
                  <a:pt x="2352235" y="841350"/>
                </a:lnTo>
                <a:lnTo>
                  <a:pt x="2352235" y="1082064"/>
                </a:lnTo>
                <a:lnTo>
                  <a:pt x="2617309" y="1082064"/>
                </a:lnTo>
                <a:lnTo>
                  <a:pt x="2617309" y="1183442"/>
                </a:lnTo>
                <a:lnTo>
                  <a:pt x="2352235" y="1183442"/>
                </a:lnTo>
                <a:lnTo>
                  <a:pt x="2352235" y="1423480"/>
                </a:lnTo>
                <a:lnTo>
                  <a:pt x="2617309" y="1423480"/>
                </a:lnTo>
                <a:lnTo>
                  <a:pt x="2617309" y="1524858"/>
                </a:lnTo>
                <a:lnTo>
                  <a:pt x="2352235" y="1524858"/>
                </a:lnTo>
                <a:lnTo>
                  <a:pt x="2352235" y="1761271"/>
                </a:lnTo>
                <a:lnTo>
                  <a:pt x="2617309" y="1761271"/>
                </a:lnTo>
                <a:lnTo>
                  <a:pt x="2617309" y="1862649"/>
                </a:lnTo>
                <a:lnTo>
                  <a:pt x="2352235" y="1862649"/>
                </a:lnTo>
                <a:lnTo>
                  <a:pt x="2010181" y="1895150"/>
                </a:lnTo>
                <a:lnTo>
                  <a:pt x="1843357" y="2078009"/>
                </a:lnTo>
                <a:lnTo>
                  <a:pt x="1830980" y="2334549"/>
                </a:lnTo>
                <a:lnTo>
                  <a:pt x="1830980" y="2606020"/>
                </a:lnTo>
                <a:lnTo>
                  <a:pt x="1729602" y="2606020"/>
                </a:lnTo>
                <a:lnTo>
                  <a:pt x="1729602" y="2334549"/>
                </a:lnTo>
                <a:lnTo>
                  <a:pt x="1493189" y="2334549"/>
                </a:lnTo>
                <a:lnTo>
                  <a:pt x="1493189" y="2606020"/>
                </a:lnTo>
                <a:lnTo>
                  <a:pt x="1391811" y="2606020"/>
                </a:lnTo>
                <a:lnTo>
                  <a:pt x="1391811" y="2334549"/>
                </a:lnTo>
                <a:lnTo>
                  <a:pt x="1151773" y="2334549"/>
                </a:lnTo>
                <a:lnTo>
                  <a:pt x="1151773" y="2606020"/>
                </a:lnTo>
                <a:lnTo>
                  <a:pt x="1050395" y="2606020"/>
                </a:lnTo>
                <a:lnTo>
                  <a:pt x="1050395" y="2334549"/>
                </a:lnTo>
                <a:lnTo>
                  <a:pt x="809681" y="2334549"/>
                </a:lnTo>
                <a:lnTo>
                  <a:pt x="809681" y="2606020"/>
                </a:lnTo>
                <a:lnTo>
                  <a:pt x="708303" y="2606020"/>
                </a:lnTo>
                <a:lnTo>
                  <a:pt x="708303" y="2334549"/>
                </a:lnTo>
                <a:lnTo>
                  <a:pt x="581546" y="2195589"/>
                </a:lnTo>
                <a:lnTo>
                  <a:pt x="564371" y="1932562"/>
                </a:lnTo>
                <a:lnTo>
                  <a:pt x="265073" y="1864897"/>
                </a:lnTo>
                <a:lnTo>
                  <a:pt x="0" y="1864897"/>
                </a:lnTo>
                <a:lnTo>
                  <a:pt x="0" y="1763519"/>
                </a:lnTo>
                <a:lnTo>
                  <a:pt x="265073" y="1763519"/>
                </a:lnTo>
                <a:lnTo>
                  <a:pt x="265073" y="1527106"/>
                </a:lnTo>
                <a:lnTo>
                  <a:pt x="0" y="1527106"/>
                </a:lnTo>
                <a:lnTo>
                  <a:pt x="0" y="1425728"/>
                </a:lnTo>
                <a:lnTo>
                  <a:pt x="265073" y="1425728"/>
                </a:lnTo>
                <a:lnTo>
                  <a:pt x="265073" y="1185690"/>
                </a:lnTo>
                <a:lnTo>
                  <a:pt x="0" y="1185690"/>
                </a:lnTo>
                <a:lnTo>
                  <a:pt x="0" y="1084312"/>
                </a:lnTo>
                <a:lnTo>
                  <a:pt x="265073" y="1084312"/>
                </a:lnTo>
                <a:lnTo>
                  <a:pt x="265073" y="843598"/>
                </a:lnTo>
                <a:lnTo>
                  <a:pt x="0" y="843598"/>
                </a:lnTo>
                <a:lnTo>
                  <a:pt x="0" y="742220"/>
                </a:lnTo>
                <a:lnTo>
                  <a:pt x="265073" y="742220"/>
                </a:lnTo>
                <a:lnTo>
                  <a:pt x="468168" y="630701"/>
                </a:lnTo>
                <a:lnTo>
                  <a:pt x="618958" y="469222"/>
                </a:lnTo>
                <a:lnTo>
                  <a:pt x="706055" y="271472"/>
                </a:lnTo>
                <a:lnTo>
                  <a:pt x="706055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63500" dist="50800" dir="9060000">
              <a:srgbClr val="FF0000">
                <a:alpha val="32000"/>
              </a:srgbClr>
            </a:inn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2054478" y="3202283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544" y="1768715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sp>
          <p:nvSpPr>
            <p:cNvPr id="72" name="Octagon 63">
              <a:extLst>
                <a:ext uri="{FF2B5EF4-FFF2-40B4-BE49-F238E27FC236}">
                  <a16:creationId xmlns:a16="http://schemas.microsoft.com/office/drawing/2014/main" id="{495535DC-F98A-A542-9F99-AEC5CDF2C06C}"/>
                </a:ext>
              </a:extLst>
            </p:cNvPr>
            <p:cNvSpPr/>
            <p:nvPr/>
          </p:nvSpPr>
          <p:spPr>
            <a:xfrm>
              <a:off x="1637641" y="2335603"/>
              <a:ext cx="2087162" cy="2063077"/>
            </a:xfrm>
            <a:prstGeom prst="octagon">
              <a:avLst>
                <a:gd name="adj" fmla="val 11713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3511659" y="3204796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2560585" y="2922220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4077696" y="2880408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3295236" y="3536964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4788847" y="287542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68" name="Grupp 67">
            <a:extLst>
              <a:ext uri="{FF2B5EF4-FFF2-40B4-BE49-F238E27FC236}">
                <a16:creationId xmlns:a16="http://schemas.microsoft.com/office/drawing/2014/main" id="{C2BF14CE-8E14-1B40-910D-B7F55CED9F92}"/>
              </a:ext>
            </a:extLst>
          </p:cNvPr>
          <p:cNvGrpSpPr/>
          <p:nvPr/>
        </p:nvGrpSpPr>
        <p:grpSpPr>
          <a:xfrm>
            <a:off x="5123795" y="552416"/>
            <a:ext cx="2861019" cy="2592215"/>
            <a:chOff x="3179216" y="1830910"/>
            <a:chExt cx="2861019" cy="2592215"/>
          </a:xfrm>
        </p:grpSpPr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F7AB4A3E-807C-874C-99C0-5D7584FA7216}"/>
                </a:ext>
              </a:extLst>
            </p:cNvPr>
            <p:cNvSpPr/>
            <p:nvPr/>
          </p:nvSpPr>
          <p:spPr>
            <a:xfrm rot="10800000">
              <a:off x="3310141" y="1830910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7" name="Rektangel 2">
              <a:extLst>
                <a:ext uri="{FF2B5EF4-FFF2-40B4-BE49-F238E27FC236}">
                  <a16:creationId xmlns:a16="http://schemas.microsoft.com/office/drawing/2014/main" id="{0A405920-68C9-EF40-B95E-3093195A8837}"/>
                </a:ext>
              </a:extLst>
            </p:cNvPr>
            <p:cNvSpPr/>
            <p:nvPr/>
          </p:nvSpPr>
          <p:spPr>
            <a:xfrm rot="1800000">
              <a:off x="3179216" y="3390892"/>
              <a:ext cx="1381664" cy="159388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7275 w 1381664"/>
                <a:gd name="connsiteY3" fmla="*/ 153362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2357 w 1381664"/>
                <a:gd name="connsiteY3" fmla="*/ 152044 h 156660"/>
                <a:gd name="connsiteX4" fmla="*/ 0 w 1381664"/>
                <a:gd name="connsiteY4" fmla="*/ 0 h 156660"/>
                <a:gd name="connsiteX0" fmla="*/ 0 w 1381664"/>
                <a:gd name="connsiteY0" fmla="*/ 0 h 158194"/>
                <a:gd name="connsiteX1" fmla="*/ 1288291 w 1381664"/>
                <a:gd name="connsiteY1" fmla="*/ 4079 h 158194"/>
                <a:gd name="connsiteX2" fmla="*/ 1381664 w 1381664"/>
                <a:gd name="connsiteY2" fmla="*/ 156660 h 158194"/>
                <a:gd name="connsiteX3" fmla="*/ 91704 w 1381664"/>
                <a:gd name="connsiteY3" fmla="*/ 158194 h 158194"/>
                <a:gd name="connsiteX4" fmla="*/ 0 w 1381664"/>
                <a:gd name="connsiteY4" fmla="*/ 0 h 158194"/>
                <a:gd name="connsiteX0" fmla="*/ 0 w 1381664"/>
                <a:gd name="connsiteY0" fmla="*/ 0 h 159388"/>
                <a:gd name="connsiteX1" fmla="*/ 1288291 w 1381664"/>
                <a:gd name="connsiteY1" fmla="*/ 4079 h 159388"/>
                <a:gd name="connsiteX2" fmla="*/ 1381664 w 1381664"/>
                <a:gd name="connsiteY2" fmla="*/ 156660 h 159388"/>
                <a:gd name="connsiteX3" fmla="*/ 96165 w 1381664"/>
                <a:gd name="connsiteY3" fmla="*/ 159388 h 159388"/>
                <a:gd name="connsiteX4" fmla="*/ 0 w 1381664"/>
                <a:gd name="connsiteY4" fmla="*/ 0 h 1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64" h="159388">
                  <a:moveTo>
                    <a:pt x="0" y="0"/>
                  </a:moveTo>
                  <a:lnTo>
                    <a:pt x="1288291" y="4079"/>
                  </a:lnTo>
                  <a:lnTo>
                    <a:pt x="1381664" y="156660"/>
                  </a:lnTo>
                  <a:lnTo>
                    <a:pt x="96165" y="15938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chemeClr val="tx1">
                    <a:lumMod val="75000"/>
                    <a:lumOff val="25000"/>
                  </a:schemeClr>
                </a:gs>
                <a:gs pos="98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7963D819-AA12-9D45-9FBF-ED72ACD8B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68282" y="1957324"/>
              <a:ext cx="2087162" cy="2063077"/>
              <a:chOff x="1637641" y="2335603"/>
              <a:chExt cx="2087162" cy="2063077"/>
            </a:xfrm>
            <a:scene3d>
              <a:camera prst="isometricTopUp"/>
              <a:lightRig rig="threePt" dir="t"/>
            </a:scene3d>
          </p:grpSpPr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C362F6D0-5EE6-AF4A-996D-B544C03B463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96" name="Octagon 63">
                  <a:extLst>
                    <a:ext uri="{FF2B5EF4-FFF2-40B4-BE49-F238E27FC236}">
                      <a16:creationId xmlns:a16="http://schemas.microsoft.com/office/drawing/2014/main" id="{6FCFFDA8-2645-464C-A0A3-C9AC5F1ED3B4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97" name="Group 57">
                  <a:extLst>
                    <a:ext uri="{FF2B5EF4-FFF2-40B4-BE49-F238E27FC236}">
                      <a16:creationId xmlns:a16="http://schemas.microsoft.com/office/drawing/2014/main" id="{2797476E-AD2D-4141-9136-7D439588E6E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02" name="Rounded Rectangle 58">
                    <a:extLst>
                      <a:ext uri="{FF2B5EF4-FFF2-40B4-BE49-F238E27FC236}">
                        <a16:creationId xmlns:a16="http://schemas.microsoft.com/office/drawing/2014/main" id="{12326023-D8B2-E44E-8A91-45791A4483B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03" name="Rounded Rectangle 59">
                    <a:extLst>
                      <a:ext uri="{FF2B5EF4-FFF2-40B4-BE49-F238E27FC236}">
                        <a16:creationId xmlns:a16="http://schemas.microsoft.com/office/drawing/2014/main" id="{5AB89CE3-FB95-BD4A-A59A-1B9D4E9102F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Rounded Rectangle 60">
                    <a:extLst>
                      <a:ext uri="{FF2B5EF4-FFF2-40B4-BE49-F238E27FC236}">
                        <a16:creationId xmlns:a16="http://schemas.microsoft.com/office/drawing/2014/main" id="{D8330D18-410F-994C-877C-6799DC2EFE1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Rounded Rectangle 61">
                    <a:extLst>
                      <a:ext uri="{FF2B5EF4-FFF2-40B4-BE49-F238E27FC236}">
                        <a16:creationId xmlns:a16="http://schemas.microsoft.com/office/drawing/2014/main" id="{EDCCA47B-42C7-1940-8B24-AB1008E623B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5" name="Oval 65">
                <a:extLst>
                  <a:ext uri="{FF2B5EF4-FFF2-40B4-BE49-F238E27FC236}">
                    <a16:creationId xmlns:a16="http://schemas.microsoft.com/office/drawing/2014/main" id="{65E4A1C1-D10D-664F-AF5F-3CB2920CC17C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9" name="Rektangel 2">
              <a:extLst>
                <a:ext uri="{FF2B5EF4-FFF2-40B4-BE49-F238E27FC236}">
                  <a16:creationId xmlns:a16="http://schemas.microsoft.com/office/drawing/2014/main" id="{822E53B5-B725-E646-B19B-AC99F0617990}"/>
                </a:ext>
              </a:extLst>
            </p:cNvPr>
            <p:cNvSpPr/>
            <p:nvPr/>
          </p:nvSpPr>
          <p:spPr>
            <a:xfrm rot="19800000" flipH="1">
              <a:off x="4636397" y="3393405"/>
              <a:ext cx="1403838" cy="145609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62533"/>
                <a:gd name="connsiteX1" fmla="*/ 1288291 w 1381664"/>
                <a:gd name="connsiteY1" fmla="*/ 4079 h 162533"/>
                <a:gd name="connsiteX2" fmla="*/ 1381664 w 1381664"/>
                <a:gd name="connsiteY2" fmla="*/ 156660 h 162533"/>
                <a:gd name="connsiteX3" fmla="*/ 69788 w 1381664"/>
                <a:gd name="connsiteY3" fmla="*/ 162533 h 162533"/>
                <a:gd name="connsiteX4" fmla="*/ 0 w 1381664"/>
                <a:gd name="connsiteY4" fmla="*/ 0 h 162533"/>
                <a:gd name="connsiteX0" fmla="*/ 0 w 1404512"/>
                <a:gd name="connsiteY0" fmla="*/ 0 h 164007"/>
                <a:gd name="connsiteX1" fmla="*/ 1311139 w 1404512"/>
                <a:gd name="connsiteY1" fmla="*/ 5553 h 164007"/>
                <a:gd name="connsiteX2" fmla="*/ 1404512 w 1404512"/>
                <a:gd name="connsiteY2" fmla="*/ 158134 h 164007"/>
                <a:gd name="connsiteX3" fmla="*/ 92636 w 1404512"/>
                <a:gd name="connsiteY3" fmla="*/ 164007 h 164007"/>
                <a:gd name="connsiteX4" fmla="*/ 0 w 1404512"/>
                <a:gd name="connsiteY4" fmla="*/ 0 h 164007"/>
                <a:gd name="connsiteX0" fmla="*/ 0 w 1404512"/>
                <a:gd name="connsiteY0" fmla="*/ 0 h 161724"/>
                <a:gd name="connsiteX1" fmla="*/ 1311139 w 1404512"/>
                <a:gd name="connsiteY1" fmla="*/ 5553 h 161724"/>
                <a:gd name="connsiteX2" fmla="*/ 1404512 w 1404512"/>
                <a:gd name="connsiteY2" fmla="*/ 158134 h 161724"/>
                <a:gd name="connsiteX3" fmla="*/ 103789 w 1404512"/>
                <a:gd name="connsiteY3" fmla="*/ 161724 h 161724"/>
                <a:gd name="connsiteX4" fmla="*/ 0 w 1404512"/>
                <a:gd name="connsiteY4" fmla="*/ 0 h 161724"/>
                <a:gd name="connsiteX0" fmla="*/ 0 w 1404512"/>
                <a:gd name="connsiteY0" fmla="*/ 0 h 158134"/>
                <a:gd name="connsiteX1" fmla="*/ 1311139 w 1404512"/>
                <a:gd name="connsiteY1" fmla="*/ 5553 h 158134"/>
                <a:gd name="connsiteX2" fmla="*/ 1404512 w 1404512"/>
                <a:gd name="connsiteY2" fmla="*/ 158134 h 158134"/>
                <a:gd name="connsiteX3" fmla="*/ 105080 w 1404512"/>
                <a:gd name="connsiteY3" fmla="*/ 156863 h 158134"/>
                <a:gd name="connsiteX4" fmla="*/ 0 w 1404512"/>
                <a:gd name="connsiteY4" fmla="*/ 0 h 158134"/>
                <a:gd name="connsiteX0" fmla="*/ 0 w 1404512"/>
                <a:gd name="connsiteY0" fmla="*/ 0 h 165282"/>
                <a:gd name="connsiteX1" fmla="*/ 1311139 w 1404512"/>
                <a:gd name="connsiteY1" fmla="*/ 5553 h 165282"/>
                <a:gd name="connsiteX2" fmla="*/ 1404512 w 1404512"/>
                <a:gd name="connsiteY2" fmla="*/ 158134 h 165282"/>
                <a:gd name="connsiteX3" fmla="*/ 97676 w 1404512"/>
                <a:gd name="connsiteY3" fmla="*/ 165282 h 165282"/>
                <a:gd name="connsiteX4" fmla="*/ 0 w 1404512"/>
                <a:gd name="connsiteY4" fmla="*/ 0 h 165282"/>
                <a:gd name="connsiteX0" fmla="*/ 0 w 1392337"/>
                <a:gd name="connsiteY0" fmla="*/ 0 h 165282"/>
                <a:gd name="connsiteX1" fmla="*/ 1311139 w 1392337"/>
                <a:gd name="connsiteY1" fmla="*/ 5553 h 165282"/>
                <a:gd name="connsiteX2" fmla="*/ 1392337 w 1392337"/>
                <a:gd name="connsiteY2" fmla="*/ 143224 h 165282"/>
                <a:gd name="connsiteX3" fmla="*/ 97676 w 1392337"/>
                <a:gd name="connsiteY3" fmla="*/ 165282 h 165282"/>
                <a:gd name="connsiteX4" fmla="*/ 0 w 1392337"/>
                <a:gd name="connsiteY4" fmla="*/ 0 h 165282"/>
                <a:gd name="connsiteX0" fmla="*/ 0 w 1392337"/>
                <a:gd name="connsiteY0" fmla="*/ 0 h 145609"/>
                <a:gd name="connsiteX1" fmla="*/ 1311139 w 1392337"/>
                <a:gd name="connsiteY1" fmla="*/ 5553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  <a:gd name="connsiteX0" fmla="*/ 0 w 1392337"/>
                <a:gd name="connsiteY0" fmla="*/ 0 h 145609"/>
                <a:gd name="connsiteX1" fmla="*/ 1331072 w 1392337"/>
                <a:gd name="connsiteY1" fmla="*/ 8614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37" h="145609">
                  <a:moveTo>
                    <a:pt x="0" y="0"/>
                  </a:moveTo>
                  <a:lnTo>
                    <a:pt x="1331072" y="8614"/>
                  </a:lnTo>
                  <a:lnTo>
                    <a:pt x="1392337" y="143224"/>
                  </a:lnTo>
                  <a:lnTo>
                    <a:pt x="93683" y="145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8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00D49556-85F8-BF4A-A1F6-FDDA4D60D798}"/>
                </a:ext>
              </a:extLst>
            </p:cNvPr>
            <p:cNvSpPr/>
            <p:nvPr/>
          </p:nvSpPr>
          <p:spPr>
            <a:xfrm rot="8100000">
              <a:off x="3685323" y="3110829"/>
              <a:ext cx="354400" cy="883207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35897 w 365946"/>
                <a:gd name="connsiteY8" fmla="*/ 609397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35897 w 365946"/>
                <a:gd name="connsiteY11" fmla="*/ 609397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86035 w 365946"/>
                <a:gd name="connsiteY4" fmla="*/ 353650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86035 w 365946"/>
                <a:gd name="connsiteY7" fmla="*/ 353650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54400"/>
                <a:gd name="connsiteY0" fmla="*/ 91525 h 883207"/>
                <a:gd name="connsiteX1" fmla="*/ 69417 w 354400"/>
                <a:gd name="connsiteY1" fmla="*/ 0 h 883207"/>
                <a:gd name="connsiteX2" fmla="*/ 150379 w 354400"/>
                <a:gd name="connsiteY2" fmla="*/ 75361 h 883207"/>
                <a:gd name="connsiteX3" fmla="*/ 0 w 354400"/>
                <a:gd name="connsiteY3" fmla="*/ 91525 h 883207"/>
                <a:gd name="connsiteX4" fmla="*/ 74489 w 354400"/>
                <a:gd name="connsiteY4" fmla="*/ 353650 h 883207"/>
                <a:gd name="connsiteX5" fmla="*/ 136978 w 354400"/>
                <a:gd name="connsiteY5" fmla="*/ 269053 h 883207"/>
                <a:gd name="connsiteX6" fmla="*/ 217940 w 354400"/>
                <a:gd name="connsiteY6" fmla="*/ 344414 h 883207"/>
                <a:gd name="connsiteX7" fmla="*/ 74489 w 354400"/>
                <a:gd name="connsiteY7" fmla="*/ 353650 h 883207"/>
                <a:gd name="connsiteX8" fmla="*/ 133587 w 354400"/>
                <a:gd name="connsiteY8" fmla="*/ 618634 h 883207"/>
                <a:gd name="connsiteX9" fmla="*/ 205314 w 354400"/>
                <a:gd name="connsiteY9" fmla="*/ 534037 h 883207"/>
                <a:gd name="connsiteX10" fmla="*/ 286276 w 354400"/>
                <a:gd name="connsiteY10" fmla="*/ 609397 h 883207"/>
                <a:gd name="connsiteX11" fmla="*/ 133587 w 354400"/>
                <a:gd name="connsiteY11" fmla="*/ 618634 h 883207"/>
                <a:gd name="connsiteX12" fmla="*/ 206330 w 354400"/>
                <a:gd name="connsiteY12" fmla="*/ 883207 h 883207"/>
                <a:gd name="connsiteX13" fmla="*/ 273438 w 354400"/>
                <a:gd name="connsiteY13" fmla="*/ 798609 h 883207"/>
                <a:gd name="connsiteX14" fmla="*/ 354400 w 354400"/>
                <a:gd name="connsiteY14" fmla="*/ 873970 h 883207"/>
                <a:gd name="connsiteX15" fmla="*/ 206330 w 354400"/>
                <a:gd name="connsiteY15" fmla="*/ 883207 h 88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400" h="883207">
                  <a:moveTo>
                    <a:pt x="0" y="91525"/>
                  </a:moveTo>
                  <a:lnTo>
                    <a:pt x="69417" y="0"/>
                  </a:lnTo>
                  <a:lnTo>
                    <a:pt x="150379" y="75361"/>
                  </a:lnTo>
                  <a:lnTo>
                    <a:pt x="0" y="91525"/>
                  </a:lnTo>
                  <a:close/>
                  <a:moveTo>
                    <a:pt x="74489" y="353650"/>
                  </a:moveTo>
                  <a:lnTo>
                    <a:pt x="136978" y="269053"/>
                  </a:lnTo>
                  <a:lnTo>
                    <a:pt x="217940" y="344414"/>
                  </a:lnTo>
                  <a:lnTo>
                    <a:pt x="74489" y="353650"/>
                  </a:lnTo>
                  <a:close/>
                  <a:moveTo>
                    <a:pt x="133587" y="618634"/>
                  </a:moveTo>
                  <a:lnTo>
                    <a:pt x="205314" y="534037"/>
                  </a:lnTo>
                  <a:lnTo>
                    <a:pt x="286276" y="609397"/>
                  </a:lnTo>
                  <a:lnTo>
                    <a:pt x="133587" y="618634"/>
                  </a:lnTo>
                  <a:close/>
                  <a:moveTo>
                    <a:pt x="206330" y="883207"/>
                  </a:moveTo>
                  <a:lnTo>
                    <a:pt x="273438" y="798609"/>
                  </a:lnTo>
                  <a:lnTo>
                    <a:pt x="354400" y="873970"/>
                  </a:lnTo>
                  <a:cubicBezTo>
                    <a:pt x="300425" y="873970"/>
                    <a:pt x="260305" y="883207"/>
                    <a:pt x="206330" y="883207"/>
                  </a:cubicBez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3FFEF912-30B5-5C47-8BF5-589E457422A3}"/>
                </a:ext>
              </a:extLst>
            </p:cNvPr>
            <p:cNvSpPr/>
            <p:nvPr/>
          </p:nvSpPr>
          <p:spPr>
            <a:xfrm rot="13559862" flipH="1">
              <a:off x="5202434" y="3069017"/>
              <a:ext cx="359302" cy="894791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60917 w 359302"/>
                <a:gd name="connsiteY4" fmla="*/ 344414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60917 w 359302"/>
                <a:gd name="connsiteY7" fmla="*/ 344414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42784 w 359302"/>
                <a:gd name="connsiteY8" fmla="*/ 628110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42784 w 359302"/>
                <a:gd name="connsiteY11" fmla="*/ 628110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94791"/>
                <a:gd name="connsiteX1" fmla="*/ 74319 w 359302"/>
                <a:gd name="connsiteY1" fmla="*/ 0 h 894791"/>
                <a:gd name="connsiteX2" fmla="*/ 155281 w 359302"/>
                <a:gd name="connsiteY2" fmla="*/ 75361 h 894791"/>
                <a:gd name="connsiteX3" fmla="*/ 0 w 359302"/>
                <a:gd name="connsiteY3" fmla="*/ 91645 h 894791"/>
                <a:gd name="connsiteX4" fmla="*/ 74449 w 359302"/>
                <a:gd name="connsiteY4" fmla="*/ 363125 h 894791"/>
                <a:gd name="connsiteX5" fmla="*/ 141880 w 359302"/>
                <a:gd name="connsiteY5" fmla="*/ 269053 h 894791"/>
                <a:gd name="connsiteX6" fmla="*/ 222842 w 359302"/>
                <a:gd name="connsiteY6" fmla="*/ 344414 h 894791"/>
                <a:gd name="connsiteX7" fmla="*/ 74449 w 359302"/>
                <a:gd name="connsiteY7" fmla="*/ 363125 h 894791"/>
                <a:gd name="connsiteX8" fmla="*/ 142784 w 359302"/>
                <a:gd name="connsiteY8" fmla="*/ 628110 h 894791"/>
                <a:gd name="connsiteX9" fmla="*/ 210216 w 359302"/>
                <a:gd name="connsiteY9" fmla="*/ 534037 h 894791"/>
                <a:gd name="connsiteX10" fmla="*/ 291178 w 359302"/>
                <a:gd name="connsiteY10" fmla="*/ 609397 h 894791"/>
                <a:gd name="connsiteX11" fmla="*/ 142784 w 359302"/>
                <a:gd name="connsiteY11" fmla="*/ 628110 h 894791"/>
                <a:gd name="connsiteX12" fmla="*/ 199324 w 359302"/>
                <a:gd name="connsiteY12" fmla="*/ 894791 h 894791"/>
                <a:gd name="connsiteX13" fmla="*/ 278340 w 359302"/>
                <a:gd name="connsiteY13" fmla="*/ 798609 h 894791"/>
                <a:gd name="connsiteX14" fmla="*/ 359302 w 359302"/>
                <a:gd name="connsiteY14" fmla="*/ 873970 h 894791"/>
                <a:gd name="connsiteX15" fmla="*/ 199324 w 359302"/>
                <a:gd name="connsiteY15" fmla="*/ 894791 h 89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2" h="894791">
                  <a:moveTo>
                    <a:pt x="0" y="91645"/>
                  </a:moveTo>
                  <a:lnTo>
                    <a:pt x="74319" y="0"/>
                  </a:lnTo>
                  <a:lnTo>
                    <a:pt x="155281" y="75361"/>
                  </a:lnTo>
                  <a:cubicBezTo>
                    <a:pt x="101306" y="75361"/>
                    <a:pt x="53975" y="91645"/>
                    <a:pt x="0" y="91645"/>
                  </a:cubicBezTo>
                  <a:close/>
                  <a:moveTo>
                    <a:pt x="74449" y="363125"/>
                  </a:moveTo>
                  <a:lnTo>
                    <a:pt x="141880" y="269053"/>
                  </a:lnTo>
                  <a:lnTo>
                    <a:pt x="222842" y="344414"/>
                  </a:lnTo>
                  <a:lnTo>
                    <a:pt x="74449" y="363125"/>
                  </a:lnTo>
                  <a:close/>
                  <a:moveTo>
                    <a:pt x="142784" y="628110"/>
                  </a:moveTo>
                  <a:lnTo>
                    <a:pt x="210216" y="534037"/>
                  </a:lnTo>
                  <a:lnTo>
                    <a:pt x="291178" y="609397"/>
                  </a:lnTo>
                  <a:lnTo>
                    <a:pt x="142784" y="628110"/>
                  </a:lnTo>
                  <a:close/>
                  <a:moveTo>
                    <a:pt x="199324" y="894791"/>
                  </a:moveTo>
                  <a:lnTo>
                    <a:pt x="278340" y="798609"/>
                  </a:lnTo>
                  <a:lnTo>
                    <a:pt x="359302" y="873970"/>
                  </a:lnTo>
                  <a:lnTo>
                    <a:pt x="199324" y="894791"/>
                  </a:ln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Rektangel 91">
              <a:extLst>
                <a:ext uri="{FF2B5EF4-FFF2-40B4-BE49-F238E27FC236}">
                  <a16:creationId xmlns:a16="http://schemas.microsoft.com/office/drawing/2014/main" id="{E5278E80-4500-564F-93F3-65E873474EC3}"/>
                </a:ext>
              </a:extLst>
            </p:cNvPr>
            <p:cNvSpPr/>
            <p:nvPr/>
          </p:nvSpPr>
          <p:spPr>
            <a:xfrm rot="10800000">
              <a:off x="4419974" y="3725573"/>
              <a:ext cx="347201" cy="15708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4000">
                  <a:schemeClr val="tx1">
                    <a:lumMod val="85000"/>
                    <a:lumOff val="15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ctagon 16">
              <a:extLst>
                <a:ext uri="{FF2B5EF4-FFF2-40B4-BE49-F238E27FC236}">
                  <a16:creationId xmlns:a16="http://schemas.microsoft.com/office/drawing/2014/main" id="{8207B343-0886-644F-B0B5-84AC14F9F994}"/>
                </a:ext>
              </a:extLst>
            </p:cNvPr>
            <p:cNvSpPr/>
            <p:nvPr/>
          </p:nvSpPr>
          <p:spPr>
            <a:xfrm>
              <a:off x="3761068" y="1900538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/>
                </a:gs>
                <a:gs pos="85000">
                  <a:schemeClr val="bg1">
                    <a:lumMod val="75000"/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08" name="Rounded Rectangle 59">
            <a:extLst>
              <a:ext uri="{FF2B5EF4-FFF2-40B4-BE49-F238E27FC236}">
                <a16:creationId xmlns:a16="http://schemas.microsoft.com/office/drawing/2014/main" id="{4480B4C0-1349-6C4C-BEA9-351723F1A2B4}"/>
              </a:ext>
            </a:extLst>
          </p:cNvPr>
          <p:cNvSpPr/>
          <p:nvPr/>
        </p:nvSpPr>
        <p:spPr>
          <a:xfrm>
            <a:off x="3147206" y="2165927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1" name="Rounded Rectangle 60">
            <a:extLst>
              <a:ext uri="{FF2B5EF4-FFF2-40B4-BE49-F238E27FC236}">
                <a16:creationId xmlns:a16="http://schemas.microsoft.com/office/drawing/2014/main" id="{3D2A1A8F-095C-0944-BE38-2DD0C73DC6DB}"/>
              </a:ext>
            </a:extLst>
          </p:cNvPr>
          <p:cNvSpPr/>
          <p:nvPr/>
        </p:nvSpPr>
        <p:spPr>
          <a:xfrm>
            <a:off x="3144124" y="2760874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4FA646D-4D65-2A48-A3FE-3E5DAEE102A5}"/>
              </a:ext>
            </a:extLst>
          </p:cNvPr>
          <p:cNvSpPr/>
          <p:nvPr/>
        </p:nvSpPr>
        <p:spPr>
          <a:xfrm>
            <a:off x="2623875" y="2461983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13" name="Rounded Rectangle 61">
            <a:extLst>
              <a:ext uri="{FF2B5EF4-FFF2-40B4-BE49-F238E27FC236}">
                <a16:creationId xmlns:a16="http://schemas.microsoft.com/office/drawing/2014/main" id="{B3AA414B-D3BE-CA49-A8FF-755C30EDCE6F}"/>
              </a:ext>
            </a:extLst>
          </p:cNvPr>
          <p:cNvSpPr/>
          <p:nvPr/>
        </p:nvSpPr>
        <p:spPr>
          <a:xfrm>
            <a:off x="3663663" y="246481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45" name="Octagon 63">
            <a:extLst>
              <a:ext uri="{FF2B5EF4-FFF2-40B4-BE49-F238E27FC236}">
                <a16:creationId xmlns:a16="http://schemas.microsoft.com/office/drawing/2014/main" id="{74D4FBAB-5F58-F04C-8A63-78376B759249}"/>
              </a:ext>
            </a:extLst>
          </p:cNvPr>
          <p:cNvSpPr/>
          <p:nvPr/>
        </p:nvSpPr>
        <p:spPr>
          <a:xfrm>
            <a:off x="540290" y="3076906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37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33360</TotalTime>
  <Words>578</Words>
  <Application>Microsoft Macintosh PowerPoint</Application>
  <PresentationFormat>Bredbild</PresentationFormat>
  <Paragraphs>324</Paragraphs>
  <Slides>48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48</vt:i4>
      </vt:variant>
    </vt:vector>
  </HeadingPairs>
  <TitlesOfParts>
    <vt:vector size="5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551</cp:revision>
  <dcterms:created xsi:type="dcterms:W3CDTF">2016-12-30T09:39:09Z</dcterms:created>
  <dcterms:modified xsi:type="dcterms:W3CDTF">2020-08-07T22:09:37Z</dcterms:modified>
</cp:coreProperties>
</file>