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0" r:id="rId6"/>
    <p:sldId id="592" r:id="rId7"/>
    <p:sldId id="593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46F"/>
    <a:srgbClr val="7030A0"/>
    <a:srgbClr val="4B0605"/>
    <a:srgbClr val="F65DAB"/>
    <a:srgbClr val="3CFF00"/>
    <a:srgbClr val="00EFEA"/>
    <a:srgbClr val="FFBC3C"/>
    <a:srgbClr val="F65A22"/>
    <a:srgbClr val="FEC000"/>
    <a:srgbClr val="853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5159" autoAdjust="0"/>
  </p:normalViewPr>
  <p:slideViewPr>
    <p:cSldViewPr snapToGrid="0">
      <p:cViewPr>
        <p:scale>
          <a:sx n="274" d="100"/>
          <a:sy n="274" d="100"/>
        </p:scale>
        <p:origin x="-2760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5" name="Octagon 16">
                  <a:extLst>
                    <a:ext uri="{FF2B5EF4-FFF2-40B4-BE49-F238E27FC236}">
                      <a16:creationId xmlns:a16="http://schemas.microsoft.com/office/drawing/2014/main" id="{89FA40C0-F8F1-3B46-9263-03A0DD4355A6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27" name="Octagon 63">
            <a:extLst>
              <a:ext uri="{FF2B5EF4-FFF2-40B4-BE49-F238E27FC236}">
                <a16:creationId xmlns:a16="http://schemas.microsoft.com/office/drawing/2014/main" id="{347797EE-ABD0-2D42-ABFB-7FCC0E9EF462}"/>
              </a:ext>
            </a:extLst>
          </p:cNvPr>
          <p:cNvSpPr/>
          <p:nvPr/>
        </p:nvSpPr>
        <p:spPr>
          <a:xfrm>
            <a:off x="5033904" y="2068992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6000">
                <a:schemeClr val="accent1">
                  <a:lumMod val="0"/>
                  <a:lumOff val="100000"/>
                </a:schemeClr>
              </a:gs>
              <a:gs pos="65000">
                <a:schemeClr val="accent1">
                  <a:lumMod val="100000"/>
                  <a:alpha val="0"/>
                </a:schemeClr>
              </a:gs>
            </a:gsLst>
            <a:lin ang="102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21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1520243" y="631791"/>
            <a:ext cx="6066263" cy="497011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921892" y="777561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06831" y="787517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1841729" y="423060"/>
            <a:ext cx="5583201" cy="5711630"/>
            <a:chOff x="2612300" y="572786"/>
            <a:chExt cx="5583201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774700">
                    <a:schemeClr val="accent4">
                      <a:satMod val="175000"/>
                      <a:alpha val="13000"/>
                    </a:schemeClr>
                  </a:glow>
                  <a:innerShdw blurRad="63500" dist="50800" dir="9060000">
                    <a:srgbClr val="FF0000">
                      <a:alpha val="32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67892"/>
              <a:ext cx="1732039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599033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839" y="1121149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5944" y="1828706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4" y="455632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2300" y="3410820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0032" y="3387900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26136" y="3383539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4415168" y="3701150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0019" y="3251040"/>
            <a:ext cx="515573" cy="450739"/>
            <a:chOff x="5084718" y="3386836"/>
            <a:chExt cx="463287" cy="450739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18" y="3386836"/>
              <a:ext cx="1" cy="152074"/>
            </a:xfrm>
            <a:prstGeom prst="line">
              <a:avLst/>
            </a:prstGeom>
            <a:ln w="1905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5107" y="1957324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793" y="146350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3763827" y="190450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7" y="3250714"/>
            <a:ext cx="515528" cy="453914"/>
            <a:chOff x="5084758" y="3383661"/>
            <a:chExt cx="463247" cy="453914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58" y="3383661"/>
              <a:ext cx="1" cy="152074"/>
            </a:xfrm>
            <a:prstGeom prst="line">
              <a:avLst/>
            </a:prstGeom>
            <a:ln w="1905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33066</TotalTime>
  <Words>576</Words>
  <Application>Microsoft Macintosh PowerPoint</Application>
  <PresentationFormat>Bredbild</PresentationFormat>
  <Paragraphs>322</Paragraphs>
  <Slides>48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512</cp:revision>
  <dcterms:created xsi:type="dcterms:W3CDTF">2016-12-30T09:39:09Z</dcterms:created>
  <dcterms:modified xsi:type="dcterms:W3CDTF">2020-08-07T14:13:16Z</dcterms:modified>
</cp:coreProperties>
</file>