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98" r:id="rId2"/>
    <p:sldId id="587" r:id="rId3"/>
    <p:sldId id="589" r:id="rId4"/>
    <p:sldId id="591" r:id="rId5"/>
    <p:sldId id="592" r:id="rId6"/>
    <p:sldId id="593" r:id="rId7"/>
    <p:sldId id="594" r:id="rId8"/>
    <p:sldId id="299" r:id="rId9"/>
    <p:sldId id="586" r:id="rId10"/>
    <p:sldId id="264" r:id="rId11"/>
    <p:sldId id="288" r:id="rId12"/>
    <p:sldId id="289" r:id="rId13"/>
    <p:sldId id="290" r:id="rId14"/>
    <p:sldId id="287" r:id="rId15"/>
    <p:sldId id="266" r:id="rId16"/>
    <p:sldId id="284" r:id="rId17"/>
    <p:sldId id="285" r:id="rId18"/>
    <p:sldId id="580" r:id="rId19"/>
    <p:sldId id="291" r:id="rId20"/>
    <p:sldId id="583" r:id="rId21"/>
    <p:sldId id="584" r:id="rId22"/>
    <p:sldId id="292" r:id="rId23"/>
    <p:sldId id="585" r:id="rId24"/>
    <p:sldId id="294" r:id="rId25"/>
    <p:sldId id="293" r:id="rId26"/>
    <p:sldId id="581" r:id="rId27"/>
    <p:sldId id="303" r:id="rId28"/>
    <p:sldId id="419" r:id="rId29"/>
    <p:sldId id="535" r:id="rId30"/>
    <p:sldId id="575" r:id="rId31"/>
    <p:sldId id="576" r:id="rId32"/>
    <p:sldId id="573" r:id="rId33"/>
    <p:sldId id="574" r:id="rId34"/>
    <p:sldId id="577" r:id="rId35"/>
    <p:sldId id="571" r:id="rId36"/>
    <p:sldId id="572" r:id="rId37"/>
    <p:sldId id="413" r:id="rId38"/>
    <p:sldId id="582" r:id="rId39"/>
    <p:sldId id="414" r:id="rId40"/>
    <p:sldId id="418" r:id="rId41"/>
    <p:sldId id="556" r:id="rId42"/>
    <p:sldId id="563" r:id="rId43"/>
    <p:sldId id="557" r:id="rId44"/>
    <p:sldId id="560" r:id="rId45"/>
    <p:sldId id="545" r:id="rId46"/>
    <p:sldId id="559" r:id="rId47"/>
    <p:sldId id="578" r:id="rId48"/>
    <p:sldId id="579" r:id="rId4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FEA"/>
    <a:srgbClr val="A1FFAF"/>
    <a:srgbClr val="3A7B9D"/>
    <a:srgbClr val="F65DAB"/>
    <a:srgbClr val="F65A22"/>
    <a:srgbClr val="3CFF00"/>
    <a:srgbClr val="4E246F"/>
    <a:srgbClr val="FFBC3C"/>
    <a:srgbClr val="4B0605"/>
    <a:srgbClr val="87F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26" autoAdjust="0"/>
    <p:restoredTop sz="95159" autoAdjust="0"/>
  </p:normalViewPr>
  <p:slideViewPr>
    <p:cSldViewPr snapToGrid="0">
      <p:cViewPr>
        <p:scale>
          <a:sx n="225" d="100"/>
          <a:sy n="225" d="100"/>
        </p:scale>
        <p:origin x="-1136" y="-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466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277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95AC702-7BDE-3941-9C58-1A391CAC2750}"/>
              </a:ext>
            </a:extLst>
          </p:cNvPr>
          <p:cNvSpPr/>
          <p:nvPr/>
        </p:nvSpPr>
        <p:spPr>
          <a:xfrm rot="5400000">
            <a:off x="2463642" y="2300280"/>
            <a:ext cx="2023505" cy="201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853DB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853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5FCA375C-77BC-CE4E-83E0-E4834D3A8948}"/>
              </a:ext>
            </a:extLst>
          </p:cNvPr>
          <p:cNvSpPr/>
          <p:nvPr/>
        </p:nvSpPr>
        <p:spPr>
          <a:xfrm rot="10800000">
            <a:off x="5383160" y="2719235"/>
            <a:ext cx="1425679" cy="1419530"/>
          </a:xfrm>
          <a:prstGeom prst="ellipse">
            <a:avLst/>
          </a:prstGeom>
          <a:solidFill>
            <a:srgbClr val="FEC000"/>
          </a:solidFill>
          <a:ln>
            <a:noFill/>
          </a:ln>
          <a:effectLst>
            <a:glow rad="1905000">
              <a:schemeClr val="accent4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650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1066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0DD94FE5-2761-664C-BF93-C7D6FB0B134D}"/>
              </a:ext>
            </a:extLst>
          </p:cNvPr>
          <p:cNvGrpSpPr/>
          <p:nvPr/>
        </p:nvGrpSpPr>
        <p:grpSpPr>
          <a:xfrm>
            <a:off x="4738381" y="2058232"/>
            <a:ext cx="2603444" cy="2592215"/>
            <a:chOff x="1377247" y="2072064"/>
            <a:chExt cx="2603444" cy="2592215"/>
          </a:xfrm>
        </p:grpSpPr>
        <p:grpSp>
          <p:nvGrpSpPr>
            <p:cNvPr id="117" name="Grupp 116">
              <a:extLst>
                <a:ext uri="{FF2B5EF4-FFF2-40B4-BE49-F238E27FC236}">
                  <a16:creationId xmlns:a16="http://schemas.microsoft.com/office/drawing/2014/main" id="{847B14D5-B3F6-2649-BCBB-946623FA8682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9" name="Frihandsfigur 118">
                <a:extLst>
                  <a:ext uri="{FF2B5EF4-FFF2-40B4-BE49-F238E27FC236}">
                    <a16:creationId xmlns:a16="http://schemas.microsoft.com/office/drawing/2014/main" id="{2C583A22-0F1F-FF4E-B5EF-BD6B613009A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281BDDAA-6614-2445-8AB3-94F8F1E669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21" name="Octagon 63">
                  <a:extLst>
                    <a:ext uri="{FF2B5EF4-FFF2-40B4-BE49-F238E27FC236}">
                      <a16:creationId xmlns:a16="http://schemas.microsoft.com/office/drawing/2014/main" id="{29E5EF88-48DE-8841-A2EC-D4B5079F3A4B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2" name="Octagon 16">
                  <a:extLst>
                    <a:ext uri="{FF2B5EF4-FFF2-40B4-BE49-F238E27FC236}">
                      <a16:creationId xmlns:a16="http://schemas.microsoft.com/office/drawing/2014/main" id="{DFDC4EA3-2FB9-474E-9E3C-299BE1BE9818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23" name="Group 57">
                  <a:extLst>
                    <a:ext uri="{FF2B5EF4-FFF2-40B4-BE49-F238E27FC236}">
                      <a16:creationId xmlns:a16="http://schemas.microsoft.com/office/drawing/2014/main" id="{4278E9D9-4ED3-F345-B6EB-1362F01B70B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4" name="Rounded Rectangle 58">
                    <a:extLst>
                      <a:ext uri="{FF2B5EF4-FFF2-40B4-BE49-F238E27FC236}">
                        <a16:creationId xmlns:a16="http://schemas.microsoft.com/office/drawing/2014/main" id="{FF8A51A8-D755-9E42-8753-960D373F16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25" name="Rounded Rectangle 59">
                    <a:extLst>
                      <a:ext uri="{FF2B5EF4-FFF2-40B4-BE49-F238E27FC236}">
                        <a16:creationId xmlns:a16="http://schemas.microsoft.com/office/drawing/2014/main" id="{2376EE22-F4C6-7F40-8E08-95A7952FC41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6" name="Rounded Rectangle 60">
                    <a:extLst>
                      <a:ext uri="{FF2B5EF4-FFF2-40B4-BE49-F238E27FC236}">
                        <a16:creationId xmlns:a16="http://schemas.microsoft.com/office/drawing/2014/main" id="{6D296F37-0635-DD43-A357-65DFE6D6E4FB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Rounded Rectangle 61">
                    <a:extLst>
                      <a:ext uri="{FF2B5EF4-FFF2-40B4-BE49-F238E27FC236}">
                        <a16:creationId xmlns:a16="http://schemas.microsoft.com/office/drawing/2014/main" id="{846CFCB5-0F4A-1443-82A5-BB9116EF5390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18" name="Oval 65">
              <a:extLst>
                <a:ext uri="{FF2B5EF4-FFF2-40B4-BE49-F238E27FC236}">
                  <a16:creationId xmlns:a16="http://schemas.microsoft.com/office/drawing/2014/main" id="{2A2F9A6A-D45D-DB45-A87C-2F93515ECE3A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F7D36A3-8B4C-7047-B33D-D872269F51CB}"/>
              </a:ext>
            </a:extLst>
          </p:cNvPr>
          <p:cNvGrpSpPr/>
          <p:nvPr/>
        </p:nvGrpSpPr>
        <p:grpSpPr>
          <a:xfrm>
            <a:off x="8093341" y="2058514"/>
            <a:ext cx="2603444" cy="2592215"/>
            <a:chOff x="1377247" y="2072064"/>
            <a:chExt cx="2603444" cy="2592215"/>
          </a:xfrm>
        </p:grpSpPr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061F9F7E-D32C-C543-A8BB-1B4BA09AFAF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32" name="Frihandsfigur 131">
                <a:extLst>
                  <a:ext uri="{FF2B5EF4-FFF2-40B4-BE49-F238E27FC236}">
                    <a16:creationId xmlns:a16="http://schemas.microsoft.com/office/drawing/2014/main" id="{72DFFEE5-1292-D542-81D6-323336CEADD1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33" name="Grupp 132">
                <a:extLst>
                  <a:ext uri="{FF2B5EF4-FFF2-40B4-BE49-F238E27FC236}">
                    <a16:creationId xmlns:a16="http://schemas.microsoft.com/office/drawing/2014/main" id="{DD392479-FC55-7D4D-A4CB-0C1286A3F022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34" name="Octagon 63">
                  <a:extLst>
                    <a:ext uri="{FF2B5EF4-FFF2-40B4-BE49-F238E27FC236}">
                      <a16:creationId xmlns:a16="http://schemas.microsoft.com/office/drawing/2014/main" id="{DB4213C7-B77C-164D-B186-6D581395DBC7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Octagon 16">
                  <a:extLst>
                    <a:ext uri="{FF2B5EF4-FFF2-40B4-BE49-F238E27FC236}">
                      <a16:creationId xmlns:a16="http://schemas.microsoft.com/office/drawing/2014/main" id="{17D55819-1E27-6A43-9E57-49521C74FF67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36" name="Group 57">
                  <a:extLst>
                    <a:ext uri="{FF2B5EF4-FFF2-40B4-BE49-F238E27FC236}">
                      <a16:creationId xmlns:a16="http://schemas.microsoft.com/office/drawing/2014/main" id="{409A0619-97E1-5E48-B6BA-9A8800B3E4FF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37" name="Rounded Rectangle 58">
                    <a:extLst>
                      <a:ext uri="{FF2B5EF4-FFF2-40B4-BE49-F238E27FC236}">
                        <a16:creationId xmlns:a16="http://schemas.microsoft.com/office/drawing/2014/main" id="{03B2FF53-9DEB-E84D-8FE3-E9AF0A73673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8" name="Rounded Rectangle 59">
                    <a:extLst>
                      <a:ext uri="{FF2B5EF4-FFF2-40B4-BE49-F238E27FC236}">
                        <a16:creationId xmlns:a16="http://schemas.microsoft.com/office/drawing/2014/main" id="{1215C404-6FA3-1E4C-82F8-D48D91DA95F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ounded Rectangle 60">
                    <a:extLst>
                      <a:ext uri="{FF2B5EF4-FFF2-40B4-BE49-F238E27FC236}">
                        <a16:creationId xmlns:a16="http://schemas.microsoft.com/office/drawing/2014/main" id="{0CC60583-0FE7-7F4D-9299-6834F0302182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Rounded Rectangle 61">
                    <a:extLst>
                      <a:ext uri="{FF2B5EF4-FFF2-40B4-BE49-F238E27FC236}">
                        <a16:creationId xmlns:a16="http://schemas.microsoft.com/office/drawing/2014/main" id="{B47ED4BD-F7D8-A145-A3DE-CC03AF8F71C1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13DEEF8C-C595-3B41-B977-0796FFFFFA51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16D972E-D541-B840-9D17-44F9D80203F3}"/>
              </a:ext>
            </a:extLst>
          </p:cNvPr>
          <p:cNvGrpSpPr/>
          <p:nvPr/>
        </p:nvGrpSpPr>
        <p:grpSpPr>
          <a:xfrm>
            <a:off x="1383421" y="2058233"/>
            <a:ext cx="2603444" cy="2592215"/>
            <a:chOff x="1377247" y="2072064"/>
            <a:chExt cx="2603444" cy="2592215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7FF3D841-B723-F84D-BAD9-641CC7209B9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5" name="Frihandsfigur 114">
                <a:extLst>
                  <a:ext uri="{FF2B5EF4-FFF2-40B4-BE49-F238E27FC236}">
                    <a16:creationId xmlns:a16="http://schemas.microsoft.com/office/drawing/2014/main" id="{8BDD42FF-D919-A540-93D5-8F3E6A85F9F4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9" name="Grupp 8">
                <a:extLst>
                  <a:ext uri="{FF2B5EF4-FFF2-40B4-BE49-F238E27FC236}">
                    <a16:creationId xmlns:a16="http://schemas.microsoft.com/office/drawing/2014/main" id="{A6500441-87AA-1445-A263-4A8F35E8E8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64" name="Octagon 63"/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ctagon 16"/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6" name="Oval 65"/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6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D9ACF0E0-28D3-6845-93F4-9612C54AFDAE}"/>
              </a:ext>
            </a:extLst>
          </p:cNvPr>
          <p:cNvGrpSpPr/>
          <p:nvPr/>
        </p:nvGrpSpPr>
        <p:grpSpPr>
          <a:xfrm>
            <a:off x="4522385" y="2201699"/>
            <a:ext cx="2087162" cy="2063077"/>
            <a:chOff x="4522385" y="2201699"/>
            <a:chExt cx="2087162" cy="2063077"/>
          </a:xfrm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2385" y="2201699"/>
              <a:ext cx="2087162" cy="2063077"/>
              <a:chOff x="1634466" y="2335603"/>
              <a:chExt cx="2087162" cy="2063077"/>
            </a:xfrm>
          </p:grpSpPr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62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>
            <a:extLst>
              <a:ext uri="{FF2B5EF4-FFF2-40B4-BE49-F238E27FC236}">
                <a16:creationId xmlns:a16="http://schemas.microsoft.com/office/drawing/2014/main" id="{A9A6C50E-7205-434D-880A-9FBF37F2BB02}"/>
              </a:ext>
            </a:extLst>
          </p:cNvPr>
          <p:cNvGrpSpPr>
            <a:grpSpLocks noChangeAspect="1"/>
          </p:cNvGrpSpPr>
          <p:nvPr/>
        </p:nvGrpSpPr>
        <p:grpSpPr>
          <a:xfrm>
            <a:off x="4265166" y="1938160"/>
            <a:ext cx="2603444" cy="2592215"/>
            <a:chOff x="1377247" y="2072064"/>
            <a:chExt cx="2603444" cy="2592215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F6478981-F8C9-D843-9D6F-B09CBE3E2E17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7" name="Frihandsfigur 6">
                <a:extLst>
                  <a:ext uri="{FF2B5EF4-FFF2-40B4-BE49-F238E27FC236}">
                    <a16:creationId xmlns:a16="http://schemas.microsoft.com/office/drawing/2014/main" id="{5FCA375C-77BC-CE4E-83E0-E4834D3A894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 rad="1905000">
                  <a:schemeClr val="accent4">
                    <a:satMod val="175000"/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6EBBAFFC-910D-3248-BF13-473BA02DAEC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8" name="Straight Connector 69">
            <a:extLst>
              <a:ext uri="{FF2B5EF4-FFF2-40B4-BE49-F238E27FC236}">
                <a16:creationId xmlns:a16="http://schemas.microsoft.com/office/drawing/2014/main" id="{57B825B7-7482-BF46-A0BE-DB8D1737523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81151" y="2858711"/>
            <a:ext cx="645799" cy="64358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9">
            <a:extLst>
              <a:ext uri="{FF2B5EF4-FFF2-40B4-BE49-F238E27FC236}">
                <a16:creationId xmlns:a16="http://schemas.microsoft.com/office/drawing/2014/main" id="{964926E2-D872-E744-8D2A-6B3FE6A4A83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79055" y="2871702"/>
            <a:ext cx="2691" cy="58894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9">
            <a:extLst>
              <a:ext uri="{FF2B5EF4-FFF2-40B4-BE49-F238E27FC236}">
                <a16:creationId xmlns:a16="http://schemas.microsoft.com/office/drawing/2014/main" id="{029D0646-127F-6D45-8282-9FDC30E2B79C}"/>
              </a:ext>
            </a:extLst>
          </p:cNvPr>
          <p:cNvCxnSpPr>
            <a:cxnSpLocks/>
          </p:cNvCxnSpPr>
          <p:nvPr/>
        </p:nvCxnSpPr>
        <p:spPr>
          <a:xfrm>
            <a:off x="5190610" y="2871702"/>
            <a:ext cx="579119" cy="14938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91824AC2-00DD-EC4D-BDE0-CB767D9395E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179055" y="2703583"/>
            <a:ext cx="732874" cy="15512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FA7BB30B-666D-C94D-BEC0-A5147341711D}"/>
              </a:ext>
            </a:extLst>
          </p:cNvPr>
          <p:cNvCxnSpPr>
            <a:cxnSpLocks/>
          </p:cNvCxnSpPr>
          <p:nvPr/>
        </p:nvCxnSpPr>
        <p:spPr>
          <a:xfrm flipH="1">
            <a:off x="5927503" y="3602843"/>
            <a:ext cx="1510987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71EED38E-12FA-1A42-B261-5F2C48F89662}"/>
              </a:ext>
            </a:extLst>
          </p:cNvPr>
          <p:cNvCxnSpPr>
            <a:cxnSpLocks/>
          </p:cNvCxnSpPr>
          <p:nvPr/>
        </p:nvCxnSpPr>
        <p:spPr>
          <a:xfrm flipH="1" flipV="1">
            <a:off x="5826950" y="3013779"/>
            <a:ext cx="2084151" cy="730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69">
            <a:extLst>
              <a:ext uri="{FF2B5EF4-FFF2-40B4-BE49-F238E27FC236}">
                <a16:creationId xmlns:a16="http://schemas.microsoft.com/office/drawing/2014/main" id="{A3ABEF45-4886-EC42-A152-4080768BFA5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6054130" y="2705408"/>
            <a:ext cx="1555628" cy="28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D76B7F4E-ECD5-9841-B13F-0DE299E5A908}"/>
              </a:ext>
            </a:extLst>
          </p:cNvPr>
          <p:cNvCxnSpPr>
            <a:cxnSpLocks/>
          </p:cNvCxnSpPr>
          <p:nvPr/>
        </p:nvCxnSpPr>
        <p:spPr>
          <a:xfrm>
            <a:off x="5154865" y="1076323"/>
            <a:ext cx="30874" cy="17583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9">
            <a:extLst>
              <a:ext uri="{FF2B5EF4-FFF2-40B4-BE49-F238E27FC236}">
                <a16:creationId xmlns:a16="http://schemas.microsoft.com/office/drawing/2014/main" id="{3A3BE651-3A24-F54F-AE5B-FBB6B6A0A994}"/>
              </a:ext>
            </a:extLst>
          </p:cNvPr>
          <p:cNvCxnSpPr>
            <a:cxnSpLocks/>
          </p:cNvCxnSpPr>
          <p:nvPr/>
        </p:nvCxnSpPr>
        <p:spPr>
          <a:xfrm>
            <a:off x="5184913" y="3616411"/>
            <a:ext cx="826" cy="228258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6736D0A5-E361-D845-B773-520DBC066C47}"/>
              </a:ext>
            </a:extLst>
          </p:cNvPr>
          <p:cNvCxnSpPr>
            <a:cxnSpLocks/>
          </p:cNvCxnSpPr>
          <p:nvPr/>
        </p:nvCxnSpPr>
        <p:spPr>
          <a:xfrm>
            <a:off x="5924551" y="3616411"/>
            <a:ext cx="0" cy="1709526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9">
            <a:extLst>
              <a:ext uri="{FF2B5EF4-FFF2-40B4-BE49-F238E27FC236}">
                <a16:creationId xmlns:a16="http://schemas.microsoft.com/office/drawing/2014/main" id="{C1EC046D-86E4-2C47-820D-E8E0FACADF6C}"/>
              </a:ext>
            </a:extLst>
          </p:cNvPr>
          <p:cNvCxnSpPr>
            <a:cxnSpLocks/>
          </p:cNvCxnSpPr>
          <p:nvPr/>
        </p:nvCxnSpPr>
        <p:spPr>
          <a:xfrm>
            <a:off x="6030395" y="1426601"/>
            <a:ext cx="18297" cy="127232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9">
            <a:extLst>
              <a:ext uri="{FF2B5EF4-FFF2-40B4-BE49-F238E27FC236}">
                <a16:creationId xmlns:a16="http://schemas.microsoft.com/office/drawing/2014/main" id="{6B2C3C0B-9A6E-824B-BDD8-FAB529370EF8}"/>
              </a:ext>
            </a:extLst>
          </p:cNvPr>
          <p:cNvCxnSpPr>
            <a:cxnSpLocks/>
          </p:cNvCxnSpPr>
          <p:nvPr/>
        </p:nvCxnSpPr>
        <p:spPr>
          <a:xfrm flipH="1">
            <a:off x="3431569" y="2871702"/>
            <a:ext cx="1732039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9">
            <a:extLst>
              <a:ext uri="{FF2B5EF4-FFF2-40B4-BE49-F238E27FC236}">
                <a16:creationId xmlns:a16="http://schemas.microsoft.com/office/drawing/2014/main" id="{B95714A1-CBD3-9D4F-96A3-5C31F642633B}"/>
              </a:ext>
            </a:extLst>
          </p:cNvPr>
          <p:cNvCxnSpPr>
            <a:cxnSpLocks/>
          </p:cNvCxnSpPr>
          <p:nvPr/>
        </p:nvCxnSpPr>
        <p:spPr>
          <a:xfrm flipH="1">
            <a:off x="3020602" y="3602843"/>
            <a:ext cx="2143006" cy="1356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9">
            <a:extLst>
              <a:ext uri="{FF2B5EF4-FFF2-40B4-BE49-F238E27FC236}">
                <a16:creationId xmlns:a16="http://schemas.microsoft.com/office/drawing/2014/main" id="{AD626990-9FC8-7543-97E8-AC12535C3B88}"/>
              </a:ext>
            </a:extLst>
          </p:cNvPr>
          <p:cNvCxnSpPr>
            <a:cxnSpLocks/>
          </p:cNvCxnSpPr>
          <p:nvPr/>
        </p:nvCxnSpPr>
        <p:spPr>
          <a:xfrm flipH="1" flipV="1">
            <a:off x="3230162" y="210518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9">
            <a:extLst>
              <a:ext uri="{FF2B5EF4-FFF2-40B4-BE49-F238E27FC236}">
                <a16:creationId xmlns:a16="http://schemas.microsoft.com/office/drawing/2014/main" id="{C334D918-E1D7-D643-8560-167841B13498}"/>
              </a:ext>
            </a:extLst>
          </p:cNvPr>
          <p:cNvCxnSpPr>
            <a:cxnSpLocks/>
          </p:cNvCxnSpPr>
          <p:nvPr/>
        </p:nvCxnSpPr>
        <p:spPr>
          <a:xfrm flipH="1" flipV="1">
            <a:off x="4559346" y="921937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4B931CDF-8F49-7F4A-B63E-739FAA1241DD}"/>
              </a:ext>
            </a:extLst>
          </p:cNvPr>
          <p:cNvCxnSpPr>
            <a:cxnSpLocks/>
          </p:cNvCxnSpPr>
          <p:nvPr/>
        </p:nvCxnSpPr>
        <p:spPr>
          <a:xfrm flipH="1" flipV="1">
            <a:off x="5932227" y="458770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9">
            <a:extLst>
              <a:ext uri="{FF2B5EF4-FFF2-40B4-BE49-F238E27FC236}">
                <a16:creationId xmlns:a16="http://schemas.microsoft.com/office/drawing/2014/main" id="{0A621355-1631-D943-869D-2B6585591DD6}"/>
              </a:ext>
            </a:extLst>
          </p:cNvPr>
          <p:cNvCxnSpPr>
            <a:cxnSpLocks/>
          </p:cNvCxnSpPr>
          <p:nvPr/>
        </p:nvCxnSpPr>
        <p:spPr>
          <a:xfrm flipV="1">
            <a:off x="7110258" y="2054218"/>
            <a:ext cx="749601" cy="65401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2399A44F-A62C-F346-9DAD-A9F6A02CDE6C}"/>
              </a:ext>
            </a:extLst>
          </p:cNvPr>
          <p:cNvCxnSpPr>
            <a:cxnSpLocks/>
          </p:cNvCxnSpPr>
          <p:nvPr/>
        </p:nvCxnSpPr>
        <p:spPr>
          <a:xfrm flipV="1">
            <a:off x="3074973" y="3616411"/>
            <a:ext cx="877533" cy="97129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91">
            <a:extLst>
              <a:ext uri="{FF2B5EF4-FFF2-40B4-BE49-F238E27FC236}">
                <a16:creationId xmlns:a16="http://schemas.microsoft.com/office/drawing/2014/main" id="{9A0D4FC4-2B86-1942-8E4D-19C222487450}"/>
              </a:ext>
            </a:extLst>
          </p:cNvPr>
          <p:cNvSpPr>
            <a:spLocks noChangeAspect="1"/>
          </p:cNvSpPr>
          <p:nvPr/>
        </p:nvSpPr>
        <p:spPr>
          <a:xfrm>
            <a:off x="7828773" y="1820782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91">
            <a:extLst>
              <a:ext uri="{FF2B5EF4-FFF2-40B4-BE49-F238E27FC236}">
                <a16:creationId xmlns:a16="http://schemas.microsoft.com/office/drawing/2014/main" id="{178C5AE7-8CE6-D24C-B019-0F719D2D885A}"/>
              </a:ext>
            </a:extLst>
          </p:cNvPr>
          <p:cNvSpPr>
            <a:spLocks noChangeAspect="1"/>
          </p:cNvSpPr>
          <p:nvPr/>
        </p:nvSpPr>
        <p:spPr>
          <a:xfrm>
            <a:off x="7911101" y="287888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91">
            <a:extLst>
              <a:ext uri="{FF2B5EF4-FFF2-40B4-BE49-F238E27FC236}">
                <a16:creationId xmlns:a16="http://schemas.microsoft.com/office/drawing/2014/main" id="{F10B3B28-796C-B14A-8618-6106A360BCBF}"/>
              </a:ext>
            </a:extLst>
          </p:cNvPr>
          <p:cNvSpPr>
            <a:spLocks noChangeAspect="1"/>
          </p:cNvSpPr>
          <p:nvPr/>
        </p:nvSpPr>
        <p:spPr>
          <a:xfrm>
            <a:off x="6484439" y="532593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5ECB0EE5-9F7A-6145-BA41-B0F0B782B7F3}"/>
              </a:ext>
            </a:extLst>
          </p:cNvPr>
          <p:cNvSpPr>
            <a:spLocks noChangeAspect="1"/>
          </p:cNvSpPr>
          <p:nvPr/>
        </p:nvSpPr>
        <p:spPr>
          <a:xfrm>
            <a:off x="5784552" y="534267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91">
            <a:extLst>
              <a:ext uri="{FF2B5EF4-FFF2-40B4-BE49-F238E27FC236}">
                <a16:creationId xmlns:a16="http://schemas.microsoft.com/office/drawing/2014/main" id="{A38E5639-D9DF-404E-8EFF-47CAE0B65629}"/>
              </a:ext>
            </a:extLst>
          </p:cNvPr>
          <p:cNvSpPr>
            <a:spLocks noChangeAspect="1"/>
          </p:cNvSpPr>
          <p:nvPr/>
        </p:nvSpPr>
        <p:spPr>
          <a:xfrm>
            <a:off x="7609758" y="2563208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91">
            <a:extLst>
              <a:ext uri="{FF2B5EF4-FFF2-40B4-BE49-F238E27FC236}">
                <a16:creationId xmlns:a16="http://schemas.microsoft.com/office/drawing/2014/main" id="{9D55CFB6-7D58-4840-AF8F-6E6F6D901700}"/>
              </a:ext>
            </a:extLst>
          </p:cNvPr>
          <p:cNvSpPr>
            <a:spLocks noChangeAspect="1"/>
          </p:cNvSpPr>
          <p:nvPr/>
        </p:nvSpPr>
        <p:spPr>
          <a:xfrm>
            <a:off x="5888195" y="1109861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91">
            <a:extLst>
              <a:ext uri="{FF2B5EF4-FFF2-40B4-BE49-F238E27FC236}">
                <a16:creationId xmlns:a16="http://schemas.microsoft.com/office/drawing/2014/main" id="{62217B93-2249-5C4D-A83C-BF775F2BA0FE}"/>
              </a:ext>
            </a:extLst>
          </p:cNvPr>
          <p:cNvSpPr>
            <a:spLocks noChangeAspect="1"/>
          </p:cNvSpPr>
          <p:nvPr/>
        </p:nvSpPr>
        <p:spPr>
          <a:xfrm>
            <a:off x="2966436" y="183435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0" name="Oval 91">
            <a:extLst>
              <a:ext uri="{FF2B5EF4-FFF2-40B4-BE49-F238E27FC236}">
                <a16:creationId xmlns:a16="http://schemas.microsoft.com/office/drawing/2014/main" id="{CDEA9EA5-7ACB-C847-B38F-4C8CFC7755C0}"/>
              </a:ext>
            </a:extLst>
          </p:cNvPr>
          <p:cNvSpPr>
            <a:spLocks noChangeAspect="1"/>
          </p:cNvSpPr>
          <p:nvPr/>
        </p:nvSpPr>
        <p:spPr>
          <a:xfrm>
            <a:off x="4242117" y="572786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1">
            <a:extLst>
              <a:ext uri="{FF2B5EF4-FFF2-40B4-BE49-F238E27FC236}">
                <a16:creationId xmlns:a16="http://schemas.microsoft.com/office/drawing/2014/main" id="{301B8CF2-552A-3644-ABF0-FDAFE2F571DA}"/>
              </a:ext>
            </a:extLst>
          </p:cNvPr>
          <p:cNvSpPr>
            <a:spLocks noChangeAspect="1"/>
          </p:cNvSpPr>
          <p:nvPr/>
        </p:nvSpPr>
        <p:spPr>
          <a:xfrm>
            <a:off x="3131722" y="2714669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1A5FDC5-C443-234E-B875-95FEC1B45109}"/>
              </a:ext>
            </a:extLst>
          </p:cNvPr>
          <p:cNvSpPr>
            <a:spLocks noChangeAspect="1"/>
          </p:cNvSpPr>
          <p:nvPr/>
        </p:nvSpPr>
        <p:spPr>
          <a:xfrm>
            <a:off x="5012665" y="76674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4" name="Oval 91">
            <a:extLst>
              <a:ext uri="{FF2B5EF4-FFF2-40B4-BE49-F238E27FC236}">
                <a16:creationId xmlns:a16="http://schemas.microsoft.com/office/drawing/2014/main" id="{FD352445-5AFA-314B-9813-B2167351E94D}"/>
              </a:ext>
            </a:extLst>
          </p:cNvPr>
          <p:cNvSpPr>
            <a:spLocks noChangeAspect="1"/>
          </p:cNvSpPr>
          <p:nvPr/>
        </p:nvSpPr>
        <p:spPr>
          <a:xfrm>
            <a:off x="2805626" y="457325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1">
            <a:extLst>
              <a:ext uri="{FF2B5EF4-FFF2-40B4-BE49-F238E27FC236}">
                <a16:creationId xmlns:a16="http://schemas.microsoft.com/office/drawing/2014/main" id="{48B0E347-D4D9-B548-BB82-365BA2A0231B}"/>
              </a:ext>
            </a:extLst>
          </p:cNvPr>
          <p:cNvSpPr>
            <a:spLocks noChangeAspect="1"/>
          </p:cNvSpPr>
          <p:nvPr/>
        </p:nvSpPr>
        <p:spPr>
          <a:xfrm>
            <a:off x="2589724" y="3416464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6" name="Oval 91">
            <a:extLst>
              <a:ext uri="{FF2B5EF4-FFF2-40B4-BE49-F238E27FC236}">
                <a16:creationId xmlns:a16="http://schemas.microsoft.com/office/drawing/2014/main" id="{9C30642F-3A94-7949-9A3F-B28BE0489F97}"/>
              </a:ext>
            </a:extLst>
          </p:cNvPr>
          <p:cNvSpPr>
            <a:spLocks noChangeAspect="1"/>
          </p:cNvSpPr>
          <p:nvPr/>
        </p:nvSpPr>
        <p:spPr>
          <a:xfrm>
            <a:off x="7451867" y="3409059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Oval 91">
            <a:extLst>
              <a:ext uri="{FF2B5EF4-FFF2-40B4-BE49-F238E27FC236}">
                <a16:creationId xmlns:a16="http://schemas.microsoft.com/office/drawing/2014/main" id="{0F4DBD96-6297-3E46-9E7B-E2A166C61121}"/>
              </a:ext>
            </a:extLst>
          </p:cNvPr>
          <p:cNvSpPr>
            <a:spLocks noChangeAspect="1"/>
          </p:cNvSpPr>
          <p:nvPr/>
        </p:nvSpPr>
        <p:spPr>
          <a:xfrm>
            <a:off x="4985892" y="5898091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91">
            <a:extLst>
              <a:ext uri="{FF2B5EF4-FFF2-40B4-BE49-F238E27FC236}">
                <a16:creationId xmlns:a16="http://schemas.microsoft.com/office/drawing/2014/main" id="{02D00D7D-E2B7-BF49-A4D9-041118C5F7CF}"/>
              </a:ext>
            </a:extLst>
          </p:cNvPr>
          <p:cNvSpPr>
            <a:spLocks noChangeAspect="1"/>
          </p:cNvSpPr>
          <p:nvPr/>
        </p:nvSpPr>
        <p:spPr>
          <a:xfrm>
            <a:off x="5039546" y="2716574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91">
            <a:extLst>
              <a:ext uri="{FF2B5EF4-FFF2-40B4-BE49-F238E27FC236}">
                <a16:creationId xmlns:a16="http://schemas.microsoft.com/office/drawing/2014/main" id="{C7FAA711-1B52-5F48-8EA0-F8F582634572}"/>
              </a:ext>
            </a:extLst>
          </p:cNvPr>
          <p:cNvSpPr>
            <a:spLocks noChangeAspect="1"/>
          </p:cNvSpPr>
          <p:nvPr/>
        </p:nvSpPr>
        <p:spPr>
          <a:xfrm>
            <a:off x="5656312" y="2871702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1" name="Oval 91">
            <a:extLst>
              <a:ext uri="{FF2B5EF4-FFF2-40B4-BE49-F238E27FC236}">
                <a16:creationId xmlns:a16="http://schemas.microsoft.com/office/drawing/2014/main" id="{43D81339-6F83-054A-BB67-7530E2A47861}"/>
              </a:ext>
            </a:extLst>
          </p:cNvPr>
          <p:cNvSpPr>
            <a:spLocks noChangeAspect="1"/>
          </p:cNvSpPr>
          <p:nvPr/>
        </p:nvSpPr>
        <p:spPr>
          <a:xfrm>
            <a:off x="5911929" y="256138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91">
            <a:extLst>
              <a:ext uri="{FF2B5EF4-FFF2-40B4-BE49-F238E27FC236}">
                <a16:creationId xmlns:a16="http://schemas.microsoft.com/office/drawing/2014/main" id="{80D45141-99F4-894B-9117-63334D021795}"/>
              </a:ext>
            </a:extLst>
          </p:cNvPr>
          <p:cNvSpPr>
            <a:spLocks noChangeAspect="1"/>
          </p:cNvSpPr>
          <p:nvPr/>
        </p:nvSpPr>
        <p:spPr>
          <a:xfrm>
            <a:off x="5039546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3" name="Oval 91">
            <a:extLst>
              <a:ext uri="{FF2B5EF4-FFF2-40B4-BE49-F238E27FC236}">
                <a16:creationId xmlns:a16="http://schemas.microsoft.com/office/drawing/2014/main" id="{DCB8D29A-FED0-7044-B01A-E88719349802}"/>
              </a:ext>
            </a:extLst>
          </p:cNvPr>
          <p:cNvSpPr>
            <a:spLocks noChangeAspect="1"/>
          </p:cNvSpPr>
          <p:nvPr/>
        </p:nvSpPr>
        <p:spPr>
          <a:xfrm>
            <a:off x="5785301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06024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5242612" y="202451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55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>
                <a:lumMod val="98000"/>
                <a:lumOff val="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ktangel 27">
            <a:extLst>
              <a:ext uri="{FF2B5EF4-FFF2-40B4-BE49-F238E27FC236}">
                <a16:creationId xmlns:a16="http://schemas.microsoft.com/office/drawing/2014/main" id="{77D56A14-6C65-3847-8B64-990D3A70C9E5}"/>
              </a:ext>
            </a:extLst>
          </p:cNvPr>
          <p:cNvSpPr/>
          <p:nvPr/>
        </p:nvSpPr>
        <p:spPr>
          <a:xfrm>
            <a:off x="2337635" y="1434488"/>
            <a:ext cx="4512229" cy="32187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3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947CEB3F-C819-694B-8C73-C36071A75197}"/>
              </a:ext>
            </a:extLst>
          </p:cNvPr>
          <p:cNvSpPr/>
          <p:nvPr/>
        </p:nvSpPr>
        <p:spPr>
          <a:xfrm rot="14400000" flipH="1">
            <a:off x="3762897" y="818483"/>
            <a:ext cx="1359507" cy="5004438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ktangel 104">
            <a:extLst>
              <a:ext uri="{FF2B5EF4-FFF2-40B4-BE49-F238E27FC236}">
                <a16:creationId xmlns:a16="http://schemas.microsoft.com/office/drawing/2014/main" id="{FA6A5A56-C329-6943-8446-54AE44DE96DD}"/>
              </a:ext>
            </a:extLst>
          </p:cNvPr>
          <p:cNvSpPr/>
          <p:nvPr/>
        </p:nvSpPr>
        <p:spPr>
          <a:xfrm rot="7200000">
            <a:off x="4029097" y="824503"/>
            <a:ext cx="1359507" cy="4940800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87" name="Grupp 186">
            <a:extLst>
              <a:ext uri="{FF2B5EF4-FFF2-40B4-BE49-F238E27FC236}">
                <a16:creationId xmlns:a16="http://schemas.microsoft.com/office/drawing/2014/main" id="{D7313B35-A1AC-E246-A455-3749FFE9F0FF}"/>
              </a:ext>
            </a:extLst>
          </p:cNvPr>
          <p:cNvGrpSpPr/>
          <p:nvPr/>
        </p:nvGrpSpPr>
        <p:grpSpPr>
          <a:xfrm>
            <a:off x="1995039" y="674826"/>
            <a:ext cx="5357349" cy="5196632"/>
            <a:chOff x="2901512" y="1299824"/>
            <a:chExt cx="5357349" cy="5196632"/>
          </a:xfrm>
          <a:scene3d>
            <a:camera prst="isometricTopUp"/>
            <a:lightRig rig="threePt" dir="t"/>
          </a:scene3d>
        </p:grpSpPr>
        <p:sp>
          <p:nvSpPr>
            <p:cNvPr id="188" name="Frihandsfigur 187">
              <a:extLst>
                <a:ext uri="{FF2B5EF4-FFF2-40B4-BE49-F238E27FC236}">
                  <a16:creationId xmlns:a16="http://schemas.microsoft.com/office/drawing/2014/main" id="{44B32A90-27D8-414E-99AE-489EC5B875B2}"/>
                </a:ext>
              </a:extLst>
            </p:cNvPr>
            <p:cNvSpPr/>
            <p:nvPr/>
          </p:nvSpPr>
          <p:spPr>
            <a:xfrm rot="10800000">
              <a:off x="4421083" y="2376798"/>
              <a:ext cx="2603444" cy="2592215"/>
            </a:xfrm>
            <a:custGeom>
              <a:avLst/>
              <a:gdLst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506721 w 2617309"/>
                <a:gd name="connsiteY70" fmla="*/ 271472 h 2606020"/>
                <a:gd name="connsiteX71" fmla="*/ 706055 w 2617309"/>
                <a:gd name="connsiteY71" fmla="*/ 271472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1971627 w 2617309"/>
                <a:gd name="connsiteY15" fmla="*/ 522668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17309" h="2606020">
                  <a:moveTo>
                    <a:pt x="706055" y="0"/>
                  </a:moveTo>
                  <a:lnTo>
                    <a:pt x="807433" y="0"/>
                  </a:lnTo>
                  <a:lnTo>
                    <a:pt x="807433" y="271472"/>
                  </a:lnTo>
                  <a:lnTo>
                    <a:pt x="1048147" y="271472"/>
                  </a:lnTo>
                  <a:lnTo>
                    <a:pt x="1048147" y="0"/>
                  </a:lnTo>
                  <a:lnTo>
                    <a:pt x="1149525" y="0"/>
                  </a:lnTo>
                  <a:lnTo>
                    <a:pt x="1149525" y="271472"/>
                  </a:lnTo>
                  <a:lnTo>
                    <a:pt x="1389563" y="271472"/>
                  </a:lnTo>
                  <a:lnTo>
                    <a:pt x="1389563" y="0"/>
                  </a:lnTo>
                  <a:lnTo>
                    <a:pt x="1490941" y="0"/>
                  </a:lnTo>
                  <a:lnTo>
                    <a:pt x="1490941" y="271472"/>
                  </a:lnTo>
                  <a:lnTo>
                    <a:pt x="1727354" y="271472"/>
                  </a:lnTo>
                  <a:lnTo>
                    <a:pt x="1727354" y="0"/>
                  </a:lnTo>
                  <a:lnTo>
                    <a:pt x="1828732" y="0"/>
                  </a:lnTo>
                  <a:lnTo>
                    <a:pt x="1828732" y="271472"/>
                  </a:lnTo>
                  <a:lnTo>
                    <a:pt x="1971627" y="522668"/>
                  </a:lnTo>
                  <a:lnTo>
                    <a:pt x="2159830" y="652079"/>
                  </a:lnTo>
                  <a:lnTo>
                    <a:pt x="2352235" y="739972"/>
                  </a:lnTo>
                  <a:lnTo>
                    <a:pt x="2617309" y="739972"/>
                  </a:lnTo>
                  <a:lnTo>
                    <a:pt x="2617309" y="841350"/>
                  </a:lnTo>
                  <a:lnTo>
                    <a:pt x="2352235" y="841350"/>
                  </a:lnTo>
                  <a:lnTo>
                    <a:pt x="2352235" y="1082064"/>
                  </a:lnTo>
                  <a:lnTo>
                    <a:pt x="2617309" y="1082064"/>
                  </a:lnTo>
                  <a:lnTo>
                    <a:pt x="2617309" y="1183442"/>
                  </a:lnTo>
                  <a:lnTo>
                    <a:pt x="2352235" y="1183442"/>
                  </a:lnTo>
                  <a:lnTo>
                    <a:pt x="2352235" y="1423480"/>
                  </a:lnTo>
                  <a:lnTo>
                    <a:pt x="2617309" y="1423480"/>
                  </a:lnTo>
                  <a:lnTo>
                    <a:pt x="2617309" y="1524858"/>
                  </a:lnTo>
                  <a:lnTo>
                    <a:pt x="2352235" y="1524858"/>
                  </a:lnTo>
                  <a:lnTo>
                    <a:pt x="2352235" y="1761271"/>
                  </a:lnTo>
                  <a:lnTo>
                    <a:pt x="2617309" y="1761271"/>
                  </a:lnTo>
                  <a:lnTo>
                    <a:pt x="2617309" y="1862649"/>
                  </a:lnTo>
                  <a:lnTo>
                    <a:pt x="2352235" y="1862649"/>
                  </a:lnTo>
                  <a:lnTo>
                    <a:pt x="2010181" y="1895150"/>
                  </a:lnTo>
                  <a:lnTo>
                    <a:pt x="1843357" y="2078009"/>
                  </a:lnTo>
                  <a:lnTo>
                    <a:pt x="1830980" y="2334549"/>
                  </a:lnTo>
                  <a:lnTo>
                    <a:pt x="1830980" y="2606020"/>
                  </a:lnTo>
                  <a:lnTo>
                    <a:pt x="1729602" y="2606020"/>
                  </a:lnTo>
                  <a:lnTo>
                    <a:pt x="1729602" y="2334549"/>
                  </a:lnTo>
                  <a:lnTo>
                    <a:pt x="1493189" y="2334549"/>
                  </a:lnTo>
                  <a:lnTo>
                    <a:pt x="1493189" y="2606020"/>
                  </a:lnTo>
                  <a:lnTo>
                    <a:pt x="1391811" y="2606020"/>
                  </a:lnTo>
                  <a:lnTo>
                    <a:pt x="1391811" y="2334549"/>
                  </a:lnTo>
                  <a:lnTo>
                    <a:pt x="1151773" y="2334549"/>
                  </a:lnTo>
                  <a:lnTo>
                    <a:pt x="1151773" y="2606020"/>
                  </a:lnTo>
                  <a:lnTo>
                    <a:pt x="1050395" y="2606020"/>
                  </a:lnTo>
                  <a:lnTo>
                    <a:pt x="1050395" y="2334549"/>
                  </a:lnTo>
                  <a:lnTo>
                    <a:pt x="809681" y="2334549"/>
                  </a:lnTo>
                  <a:lnTo>
                    <a:pt x="809681" y="2606020"/>
                  </a:lnTo>
                  <a:lnTo>
                    <a:pt x="708303" y="2606020"/>
                  </a:lnTo>
                  <a:lnTo>
                    <a:pt x="708303" y="2334549"/>
                  </a:lnTo>
                  <a:lnTo>
                    <a:pt x="581546" y="2195589"/>
                  </a:lnTo>
                  <a:lnTo>
                    <a:pt x="564371" y="1932562"/>
                  </a:lnTo>
                  <a:lnTo>
                    <a:pt x="265073" y="1864897"/>
                  </a:lnTo>
                  <a:lnTo>
                    <a:pt x="0" y="1864897"/>
                  </a:lnTo>
                  <a:lnTo>
                    <a:pt x="0" y="1763519"/>
                  </a:lnTo>
                  <a:lnTo>
                    <a:pt x="265073" y="1763519"/>
                  </a:lnTo>
                  <a:lnTo>
                    <a:pt x="265073" y="1527106"/>
                  </a:lnTo>
                  <a:lnTo>
                    <a:pt x="0" y="1527106"/>
                  </a:lnTo>
                  <a:lnTo>
                    <a:pt x="0" y="1425728"/>
                  </a:lnTo>
                  <a:lnTo>
                    <a:pt x="265073" y="1425728"/>
                  </a:lnTo>
                  <a:lnTo>
                    <a:pt x="265073" y="1185690"/>
                  </a:lnTo>
                  <a:lnTo>
                    <a:pt x="0" y="1185690"/>
                  </a:lnTo>
                  <a:lnTo>
                    <a:pt x="0" y="1084312"/>
                  </a:lnTo>
                  <a:lnTo>
                    <a:pt x="265073" y="1084312"/>
                  </a:lnTo>
                  <a:lnTo>
                    <a:pt x="265073" y="843598"/>
                  </a:lnTo>
                  <a:lnTo>
                    <a:pt x="0" y="843598"/>
                  </a:lnTo>
                  <a:lnTo>
                    <a:pt x="0" y="742220"/>
                  </a:lnTo>
                  <a:lnTo>
                    <a:pt x="265073" y="742220"/>
                  </a:lnTo>
                  <a:lnTo>
                    <a:pt x="468168" y="630701"/>
                  </a:lnTo>
                  <a:lnTo>
                    <a:pt x="618958" y="469222"/>
                  </a:lnTo>
                  <a:lnTo>
                    <a:pt x="706055" y="271472"/>
                  </a:lnTo>
                  <a:lnTo>
                    <a:pt x="706055" y="0"/>
                  </a:lnTo>
                  <a:close/>
                </a:path>
              </a:pathLst>
            </a:custGeom>
            <a:solidFill>
              <a:srgbClr val="FEC000"/>
            </a:solidFill>
            <a:ln>
              <a:noFill/>
            </a:ln>
            <a:effectLst>
              <a:glow rad="774700">
                <a:schemeClr val="accent4">
                  <a:satMod val="175000"/>
                  <a:alpha val="13000"/>
                </a:schemeClr>
              </a:glow>
              <a:innerShdw blurRad="63500" dist="50800" dir="9060000">
                <a:srgbClr val="FF0000">
                  <a:alpha val="32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cxnSp>
          <p:nvCxnSpPr>
            <p:cNvPr id="189" name="Straight Connector 69">
              <a:extLst>
                <a:ext uri="{FF2B5EF4-FFF2-40B4-BE49-F238E27FC236}">
                  <a16:creationId xmlns:a16="http://schemas.microsoft.com/office/drawing/2014/main" id="{B78386E6-D4C4-BD4E-AC37-B3E606459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070" y="4041481"/>
              <a:ext cx="1510987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69">
              <a:extLst>
                <a:ext uri="{FF2B5EF4-FFF2-40B4-BE49-F238E27FC236}">
                  <a16:creationId xmlns:a16="http://schemas.microsoft.com/office/drawing/2014/main" id="{B480C6E3-E21D-8440-9D0B-B4904AEB50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9517" y="3452417"/>
              <a:ext cx="2084151" cy="730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69">
              <a:extLst>
                <a:ext uri="{FF2B5EF4-FFF2-40B4-BE49-F238E27FC236}">
                  <a16:creationId xmlns:a16="http://schemas.microsoft.com/office/drawing/2014/main" id="{70C6E502-6B82-EA4D-81E7-A4FD40AC1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896" y="3131909"/>
              <a:ext cx="1385930" cy="10312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69">
              <a:extLst>
                <a:ext uri="{FF2B5EF4-FFF2-40B4-BE49-F238E27FC236}">
                  <a16:creationId xmlns:a16="http://schemas.microsoft.com/office/drawing/2014/main" id="{2EEA6C42-0C86-8845-AF93-AC3C4E559954}"/>
                </a:ext>
              </a:extLst>
            </p:cNvPr>
            <p:cNvCxnSpPr>
              <a:cxnSpLocks/>
            </p:cNvCxnSpPr>
            <p:nvPr/>
          </p:nvCxnSpPr>
          <p:spPr>
            <a:xfrm>
              <a:off x="5317432" y="1514961"/>
              <a:ext cx="30874" cy="17583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69">
              <a:extLst>
                <a:ext uri="{FF2B5EF4-FFF2-40B4-BE49-F238E27FC236}">
                  <a16:creationId xmlns:a16="http://schemas.microsoft.com/office/drawing/2014/main" id="{661CFBF7-4613-F443-9C7B-30AEC67DFFCA}"/>
                </a:ext>
              </a:extLst>
            </p:cNvPr>
            <p:cNvCxnSpPr>
              <a:cxnSpLocks/>
            </p:cNvCxnSpPr>
            <p:nvPr/>
          </p:nvCxnSpPr>
          <p:spPr>
            <a:xfrm>
              <a:off x="5322574" y="4033921"/>
              <a:ext cx="826" cy="228258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69">
              <a:extLst>
                <a:ext uri="{FF2B5EF4-FFF2-40B4-BE49-F238E27FC236}">
                  <a16:creationId xmlns:a16="http://schemas.microsoft.com/office/drawing/2014/main" id="{8F220005-FE0B-9640-B0AA-3AFB56B0AAE6}"/>
                </a:ext>
              </a:extLst>
            </p:cNvPr>
            <p:cNvCxnSpPr>
              <a:cxnSpLocks/>
            </p:cNvCxnSpPr>
            <p:nvPr/>
          </p:nvCxnSpPr>
          <p:spPr>
            <a:xfrm>
              <a:off x="6062212" y="4055049"/>
              <a:ext cx="0" cy="1709526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69">
              <a:extLst>
                <a:ext uri="{FF2B5EF4-FFF2-40B4-BE49-F238E27FC236}">
                  <a16:creationId xmlns:a16="http://schemas.microsoft.com/office/drawing/2014/main" id="{0685A050-78AF-BA46-8DCB-C0CC9FD947F8}"/>
                </a:ext>
              </a:extLst>
            </p:cNvPr>
            <p:cNvCxnSpPr>
              <a:cxnSpLocks/>
            </p:cNvCxnSpPr>
            <p:nvPr/>
          </p:nvCxnSpPr>
          <p:spPr>
            <a:xfrm>
              <a:off x="6215875" y="1850974"/>
              <a:ext cx="821" cy="1149047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69">
              <a:extLst>
                <a:ext uri="{FF2B5EF4-FFF2-40B4-BE49-F238E27FC236}">
                  <a16:creationId xmlns:a16="http://schemas.microsoft.com/office/drawing/2014/main" id="{5DCF2D0E-4549-8F45-A73F-18923BC862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6567" y="3317093"/>
              <a:ext cx="1629009" cy="6139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69">
              <a:extLst>
                <a:ext uri="{FF2B5EF4-FFF2-40B4-BE49-F238E27FC236}">
                  <a16:creationId xmlns:a16="http://schemas.microsoft.com/office/drawing/2014/main" id="{1951F696-E227-5748-9ED5-B98A90285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646" y="4051579"/>
              <a:ext cx="2143006" cy="1356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91">
              <a:extLst>
                <a:ext uri="{FF2B5EF4-FFF2-40B4-BE49-F238E27FC236}">
                  <a16:creationId xmlns:a16="http://schemas.microsoft.com/office/drawing/2014/main" id="{73749139-702A-A740-93CD-04B23CA21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1838" y="3368905"/>
              <a:ext cx="167023" cy="167023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3" name="Oval 91">
              <a:extLst>
                <a:ext uri="{FF2B5EF4-FFF2-40B4-BE49-F238E27FC236}">
                  <a16:creationId xmlns:a16="http://schemas.microsoft.com/office/drawing/2014/main" id="{49EB3D4E-B4A7-284E-88BE-5401E6FE8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7277" y="1299824"/>
              <a:ext cx="200309" cy="200309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4" name="Oval 91">
              <a:extLst>
                <a:ext uri="{FF2B5EF4-FFF2-40B4-BE49-F238E27FC236}">
                  <a16:creationId xmlns:a16="http://schemas.microsoft.com/office/drawing/2014/main" id="{F80D1D3A-30D2-5F47-8691-8D74A92B9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1512" y="3926757"/>
              <a:ext cx="270832" cy="270832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5" name="Oval 91">
              <a:extLst>
                <a:ext uri="{FF2B5EF4-FFF2-40B4-BE49-F238E27FC236}">
                  <a16:creationId xmlns:a16="http://schemas.microsoft.com/office/drawing/2014/main" id="{BB4EA66F-2FAD-7544-B472-333ED2831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5359" y="3956717"/>
              <a:ext cx="175475" cy="175475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6" name="Oval 91">
              <a:extLst>
                <a:ext uri="{FF2B5EF4-FFF2-40B4-BE49-F238E27FC236}">
                  <a16:creationId xmlns:a16="http://schemas.microsoft.com/office/drawing/2014/main" id="{D0608EE7-3B49-384F-B99F-E50D7F381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3988" y="6331283"/>
              <a:ext cx="165173" cy="165173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3179216" y="3390892"/>
            <a:ext cx="1381664" cy="159388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  <a:gd name="connsiteX0" fmla="*/ 0 w 1381664"/>
              <a:gd name="connsiteY0" fmla="*/ 0 h 158194"/>
              <a:gd name="connsiteX1" fmla="*/ 1288291 w 1381664"/>
              <a:gd name="connsiteY1" fmla="*/ 4079 h 158194"/>
              <a:gd name="connsiteX2" fmla="*/ 1381664 w 1381664"/>
              <a:gd name="connsiteY2" fmla="*/ 156660 h 158194"/>
              <a:gd name="connsiteX3" fmla="*/ 91704 w 1381664"/>
              <a:gd name="connsiteY3" fmla="*/ 158194 h 158194"/>
              <a:gd name="connsiteX4" fmla="*/ 0 w 1381664"/>
              <a:gd name="connsiteY4" fmla="*/ 0 h 158194"/>
              <a:gd name="connsiteX0" fmla="*/ 0 w 1381664"/>
              <a:gd name="connsiteY0" fmla="*/ 0 h 159388"/>
              <a:gd name="connsiteX1" fmla="*/ 1288291 w 1381664"/>
              <a:gd name="connsiteY1" fmla="*/ 4079 h 159388"/>
              <a:gd name="connsiteX2" fmla="*/ 1381664 w 1381664"/>
              <a:gd name="connsiteY2" fmla="*/ 156660 h 159388"/>
              <a:gd name="connsiteX3" fmla="*/ 96165 w 1381664"/>
              <a:gd name="connsiteY3" fmla="*/ 159388 h 159388"/>
              <a:gd name="connsiteX4" fmla="*/ 0 w 1381664"/>
              <a:gd name="connsiteY4" fmla="*/ 0 h 1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9388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96165" y="1593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3000">
                <a:schemeClr val="tx1">
                  <a:lumMod val="75000"/>
                  <a:lumOff val="25000"/>
                </a:schemeClr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3617548" y="3257390"/>
            <a:ext cx="512398" cy="447564"/>
            <a:chOff x="5087571" y="3390011"/>
            <a:chExt cx="460434" cy="44756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7571" y="339001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 57">
            <a:extLst>
              <a:ext uri="{FF2B5EF4-FFF2-40B4-BE49-F238E27FC236}">
                <a16:creationId xmlns:a16="http://schemas.microsoft.com/office/drawing/2014/main" id="{BFE1165B-1A28-2340-BE35-0FC3984636D5}"/>
              </a:ext>
            </a:extLst>
          </p:cNvPr>
          <p:cNvGrpSpPr>
            <a:grpSpLocks noChangeAspect="1"/>
          </p:cNvGrpSpPr>
          <p:nvPr/>
        </p:nvGrpSpPr>
        <p:grpSpPr>
          <a:xfrm>
            <a:off x="3568282" y="1957324"/>
            <a:ext cx="2087162" cy="2063077"/>
            <a:chOff x="1637641" y="233560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69" name="Grupp 68">
              <a:extLst>
                <a:ext uri="{FF2B5EF4-FFF2-40B4-BE49-F238E27FC236}">
                  <a16:creationId xmlns:a16="http://schemas.microsoft.com/office/drawing/2014/main" id="{EFC13F37-E58E-3345-92C1-759BDF3CEF7E}"/>
                </a:ext>
              </a:extLst>
            </p:cNvPr>
            <p:cNvGrpSpPr/>
            <p:nvPr/>
          </p:nvGrpSpPr>
          <p:grpSpPr>
            <a:xfrm>
              <a:off x="1637641" y="2335603"/>
              <a:ext cx="2087162" cy="2063077"/>
              <a:chOff x="1639103" y="2328433"/>
              <a:chExt cx="2087162" cy="2063077"/>
            </a:xfrm>
          </p:grpSpPr>
          <p:sp>
            <p:nvSpPr>
              <p:cNvPr id="72" name="Octagon 63">
                <a:extLst>
                  <a:ext uri="{FF2B5EF4-FFF2-40B4-BE49-F238E27FC236}">
                    <a16:creationId xmlns:a16="http://schemas.microsoft.com/office/drawing/2014/main" id="{495535DC-F98A-A542-9F99-AEC5CDF2C06C}"/>
                  </a:ext>
                </a:extLst>
              </p:cNvPr>
              <p:cNvSpPr/>
              <p:nvPr/>
            </p:nvSpPr>
            <p:spPr>
              <a:xfrm>
                <a:off x="1639103" y="2328433"/>
                <a:ext cx="2087162" cy="2063077"/>
              </a:xfrm>
              <a:prstGeom prst="octagon">
                <a:avLst>
                  <a:gd name="adj" fmla="val 11713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77" name="Group 57">
                <a:extLst>
                  <a:ext uri="{FF2B5EF4-FFF2-40B4-BE49-F238E27FC236}">
                    <a16:creationId xmlns:a16="http://schemas.microsoft.com/office/drawing/2014/main" id="{6FF49633-DF60-4E4B-B7AE-4A079BD127A7}"/>
                  </a:ext>
                </a:extLst>
              </p:cNvPr>
              <p:cNvGrpSpPr/>
              <p:nvPr/>
            </p:nvGrpSpPr>
            <p:grpSpPr>
              <a:xfrm>
                <a:off x="1966682" y="2651359"/>
                <a:ext cx="1416559" cy="1417223"/>
                <a:chOff x="1753933" y="2029826"/>
                <a:chExt cx="1416559" cy="1417223"/>
              </a:xfrm>
              <a:solidFill>
                <a:srgbClr val="17AEFF">
                  <a:alpha val="49000"/>
                </a:srgbClr>
              </a:solidFill>
            </p:grpSpPr>
            <p:sp>
              <p:nvSpPr>
                <p:cNvPr id="78" name="Rounded Rectangle 58">
                  <a:extLst>
                    <a:ext uri="{FF2B5EF4-FFF2-40B4-BE49-F238E27FC236}">
                      <a16:creationId xmlns:a16="http://schemas.microsoft.com/office/drawing/2014/main" id="{6FB7B80E-80F2-074E-872F-4012DC9186A0}"/>
                    </a:ext>
                  </a:extLst>
                </p:cNvPr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3A7B9D">
                    <a:alpha val="57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79" name="Rounded Rectangle 59">
                  <a:extLst>
                    <a:ext uri="{FF2B5EF4-FFF2-40B4-BE49-F238E27FC236}">
                      <a16:creationId xmlns:a16="http://schemas.microsoft.com/office/drawing/2014/main" id="{709435DF-3532-F640-A2AC-EF7567460E8B}"/>
                    </a:ext>
                  </a:extLst>
                </p:cNvPr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3A7B9D">
                    <a:alpha val="57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80" name="Rounded Rectangle 60">
                  <a:extLst>
                    <a:ext uri="{FF2B5EF4-FFF2-40B4-BE49-F238E27FC236}">
                      <a16:creationId xmlns:a16="http://schemas.microsoft.com/office/drawing/2014/main" id="{22337DB3-3F48-A546-9411-E3F04C28883A}"/>
                    </a:ext>
                  </a:extLst>
                </p:cNvPr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3A7B9D">
                    <a:alpha val="57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83" name="Rounded Rectangle 61">
                  <a:extLst>
                    <a:ext uri="{FF2B5EF4-FFF2-40B4-BE49-F238E27FC236}">
                      <a16:creationId xmlns:a16="http://schemas.microsoft.com/office/drawing/2014/main" id="{4A42491F-EE05-914D-9667-61E2528D12EE}"/>
                    </a:ext>
                  </a:extLst>
                </p:cNvPr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3A7B9D">
                    <a:alpha val="57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70" name="Oval 65">
              <a:extLst>
                <a:ext uri="{FF2B5EF4-FFF2-40B4-BE49-F238E27FC236}">
                  <a16:creationId xmlns:a16="http://schemas.microsoft.com/office/drawing/2014/main" id="{374C8CA2-BFE8-324A-9E8F-ADF0CE037A3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4636397" y="3393405"/>
            <a:ext cx="1403838" cy="145609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  <a:gd name="connsiteX0" fmla="*/ 0 w 1392337"/>
              <a:gd name="connsiteY0" fmla="*/ 0 h 165282"/>
              <a:gd name="connsiteX1" fmla="*/ 1311139 w 1392337"/>
              <a:gd name="connsiteY1" fmla="*/ 5553 h 165282"/>
              <a:gd name="connsiteX2" fmla="*/ 1392337 w 1392337"/>
              <a:gd name="connsiteY2" fmla="*/ 143224 h 165282"/>
              <a:gd name="connsiteX3" fmla="*/ 97676 w 1392337"/>
              <a:gd name="connsiteY3" fmla="*/ 165282 h 165282"/>
              <a:gd name="connsiteX4" fmla="*/ 0 w 1392337"/>
              <a:gd name="connsiteY4" fmla="*/ 0 h 165282"/>
              <a:gd name="connsiteX0" fmla="*/ 0 w 1392337"/>
              <a:gd name="connsiteY0" fmla="*/ 0 h 145609"/>
              <a:gd name="connsiteX1" fmla="*/ 1311139 w 1392337"/>
              <a:gd name="connsiteY1" fmla="*/ 5553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  <a:gd name="connsiteX0" fmla="*/ 0 w 1392337"/>
              <a:gd name="connsiteY0" fmla="*/ 0 h 145609"/>
              <a:gd name="connsiteX1" fmla="*/ 1331072 w 1392337"/>
              <a:gd name="connsiteY1" fmla="*/ 8614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337" h="145609">
                <a:moveTo>
                  <a:pt x="0" y="0"/>
                </a:moveTo>
                <a:lnTo>
                  <a:pt x="1331072" y="8614"/>
                </a:lnTo>
                <a:lnTo>
                  <a:pt x="1392337" y="143224"/>
                </a:lnTo>
                <a:lnTo>
                  <a:pt x="93683" y="14560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98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3685323" y="3110829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5202434" y="3069017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7" name="Oval 91">
            <a:extLst>
              <a:ext uri="{FF2B5EF4-FFF2-40B4-BE49-F238E27FC236}">
                <a16:creationId xmlns:a16="http://schemas.microsoft.com/office/drawing/2014/main" id="{6B0878AB-B9A7-4A41-92AE-6C4BB09B879C}"/>
              </a:ext>
            </a:extLst>
          </p:cNvPr>
          <p:cNvSpPr>
            <a:spLocks noChangeAspect="1"/>
          </p:cNvSpPr>
          <p:nvPr/>
        </p:nvSpPr>
        <p:spPr>
          <a:xfrm>
            <a:off x="2681503" y="3819905"/>
            <a:ext cx="155265" cy="155265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8" name="Oval 91">
            <a:extLst>
              <a:ext uri="{FF2B5EF4-FFF2-40B4-BE49-F238E27FC236}">
                <a16:creationId xmlns:a16="http://schemas.microsoft.com/office/drawing/2014/main" id="{9EEC176C-DEC8-8A4B-B915-6AE4E20A7864}"/>
              </a:ext>
            </a:extLst>
          </p:cNvPr>
          <p:cNvSpPr>
            <a:spLocks noChangeAspect="1"/>
          </p:cNvSpPr>
          <p:nvPr/>
        </p:nvSpPr>
        <p:spPr>
          <a:xfrm>
            <a:off x="5652628" y="1972160"/>
            <a:ext cx="144025" cy="144025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 rot="10800000">
            <a:off x="4419974" y="3725573"/>
            <a:ext cx="347201" cy="157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Oval 91">
            <a:extLst>
              <a:ext uri="{FF2B5EF4-FFF2-40B4-BE49-F238E27FC236}">
                <a16:creationId xmlns:a16="http://schemas.microsoft.com/office/drawing/2014/main" id="{0B1766E0-248D-974B-882C-FF995019AE37}"/>
              </a:ext>
            </a:extLst>
          </p:cNvPr>
          <p:cNvSpPr>
            <a:spLocks noChangeAspect="1"/>
          </p:cNvSpPr>
          <p:nvPr/>
        </p:nvSpPr>
        <p:spPr>
          <a:xfrm>
            <a:off x="3477348" y="2028900"/>
            <a:ext cx="209406" cy="209406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91" name="Straight Connector 69">
            <a:extLst>
              <a:ext uri="{FF2B5EF4-FFF2-40B4-BE49-F238E27FC236}">
                <a16:creationId xmlns:a16="http://schemas.microsoft.com/office/drawing/2014/main" id="{44327D68-8268-1B44-B6E2-7B72CFB71C31}"/>
              </a:ext>
            </a:extLst>
          </p:cNvPr>
          <p:cNvCxnSpPr>
            <a:cxnSpLocks/>
          </p:cNvCxnSpPr>
          <p:nvPr/>
        </p:nvCxnSpPr>
        <p:spPr>
          <a:xfrm flipH="1" flipV="1">
            <a:off x="4066059" y="2962333"/>
            <a:ext cx="527970" cy="310883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69">
            <a:extLst>
              <a:ext uri="{FF2B5EF4-FFF2-40B4-BE49-F238E27FC236}">
                <a16:creationId xmlns:a16="http://schemas.microsoft.com/office/drawing/2014/main" id="{0F5E355A-6FE9-9142-A3D6-04E555A0A120}"/>
              </a:ext>
            </a:extLst>
          </p:cNvPr>
          <p:cNvCxnSpPr>
            <a:cxnSpLocks/>
          </p:cNvCxnSpPr>
          <p:nvPr/>
        </p:nvCxnSpPr>
        <p:spPr>
          <a:xfrm flipH="1" flipV="1">
            <a:off x="4603822" y="3279759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69">
            <a:extLst>
              <a:ext uri="{FF2B5EF4-FFF2-40B4-BE49-F238E27FC236}">
                <a16:creationId xmlns:a16="http://schemas.microsoft.com/office/drawing/2014/main" id="{F10B6BCD-7BB8-3E41-8CCE-8F452309DAE3}"/>
              </a:ext>
            </a:extLst>
          </p:cNvPr>
          <p:cNvCxnSpPr>
            <a:cxnSpLocks/>
          </p:cNvCxnSpPr>
          <p:nvPr/>
        </p:nvCxnSpPr>
        <p:spPr>
          <a:xfrm flipH="1">
            <a:off x="4031109" y="2787984"/>
            <a:ext cx="658456" cy="199361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>
            <a:extLst>
              <a:ext uri="{FF2B5EF4-FFF2-40B4-BE49-F238E27FC236}">
                <a16:creationId xmlns:a16="http://schemas.microsoft.com/office/drawing/2014/main" id="{9EC8AD5D-F40C-3E46-9F77-E4BA0F21017E}"/>
              </a:ext>
            </a:extLst>
          </p:cNvPr>
          <p:cNvCxnSpPr>
            <a:cxnSpLocks/>
          </p:cNvCxnSpPr>
          <p:nvPr/>
        </p:nvCxnSpPr>
        <p:spPr>
          <a:xfrm flipH="1">
            <a:off x="4088008" y="2589412"/>
            <a:ext cx="510277" cy="384879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69">
            <a:extLst>
              <a:ext uri="{FF2B5EF4-FFF2-40B4-BE49-F238E27FC236}">
                <a16:creationId xmlns:a16="http://schemas.microsoft.com/office/drawing/2014/main" id="{283A8AFD-567C-BD41-83EC-C672FCA9C7C7}"/>
              </a:ext>
            </a:extLst>
          </p:cNvPr>
          <p:cNvCxnSpPr>
            <a:cxnSpLocks/>
          </p:cNvCxnSpPr>
          <p:nvPr/>
        </p:nvCxnSpPr>
        <p:spPr>
          <a:xfrm flipH="1" flipV="1">
            <a:off x="3603089" y="2735135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69">
            <a:extLst>
              <a:ext uri="{FF2B5EF4-FFF2-40B4-BE49-F238E27FC236}">
                <a16:creationId xmlns:a16="http://schemas.microsoft.com/office/drawing/2014/main" id="{F4787FB9-0B23-674A-BA30-6E4AF369381F}"/>
              </a:ext>
            </a:extLst>
          </p:cNvPr>
          <p:cNvCxnSpPr>
            <a:cxnSpLocks/>
          </p:cNvCxnSpPr>
          <p:nvPr/>
        </p:nvCxnSpPr>
        <p:spPr>
          <a:xfrm flipH="1">
            <a:off x="3620081" y="2986435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69">
            <a:extLst>
              <a:ext uri="{FF2B5EF4-FFF2-40B4-BE49-F238E27FC236}">
                <a16:creationId xmlns:a16="http://schemas.microsoft.com/office/drawing/2014/main" id="{1AA3CA1B-F194-2242-A2EE-63628772A489}"/>
              </a:ext>
            </a:extLst>
          </p:cNvPr>
          <p:cNvCxnSpPr>
            <a:cxnSpLocks/>
          </p:cNvCxnSpPr>
          <p:nvPr/>
        </p:nvCxnSpPr>
        <p:spPr>
          <a:xfrm flipH="1" flipV="1">
            <a:off x="4075955" y="2981446"/>
            <a:ext cx="1053888" cy="1546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69">
            <a:extLst>
              <a:ext uri="{FF2B5EF4-FFF2-40B4-BE49-F238E27FC236}">
                <a16:creationId xmlns:a16="http://schemas.microsoft.com/office/drawing/2014/main" id="{68E51C45-5C6F-B64F-B6E6-D105013A054A}"/>
              </a:ext>
            </a:extLst>
          </p:cNvPr>
          <p:cNvCxnSpPr>
            <a:cxnSpLocks/>
          </p:cNvCxnSpPr>
          <p:nvPr/>
        </p:nvCxnSpPr>
        <p:spPr>
          <a:xfrm flipH="1">
            <a:off x="4576341" y="2345673"/>
            <a:ext cx="397113" cy="22982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9">
            <a:extLst>
              <a:ext uri="{FF2B5EF4-FFF2-40B4-BE49-F238E27FC236}">
                <a16:creationId xmlns:a16="http://schemas.microsoft.com/office/drawing/2014/main" id="{944FD921-EAC6-4E4B-BC03-2A7F8C73DB99}"/>
              </a:ext>
            </a:extLst>
          </p:cNvPr>
          <p:cNvCxnSpPr>
            <a:cxnSpLocks/>
          </p:cNvCxnSpPr>
          <p:nvPr/>
        </p:nvCxnSpPr>
        <p:spPr>
          <a:xfrm flipH="1">
            <a:off x="5129842" y="2716239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>
            <a:extLst>
              <a:ext uri="{FF2B5EF4-FFF2-40B4-BE49-F238E27FC236}">
                <a16:creationId xmlns:a16="http://schemas.microsoft.com/office/drawing/2014/main" id="{B016272A-6CDB-5D46-9FB5-D928188B9851}"/>
              </a:ext>
            </a:extLst>
          </p:cNvPr>
          <p:cNvCxnSpPr>
            <a:cxnSpLocks/>
          </p:cNvCxnSpPr>
          <p:nvPr/>
        </p:nvCxnSpPr>
        <p:spPr>
          <a:xfrm flipH="1">
            <a:off x="4730650" y="2493419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69">
            <a:extLst>
              <a:ext uri="{FF2B5EF4-FFF2-40B4-BE49-F238E27FC236}">
                <a16:creationId xmlns:a16="http://schemas.microsoft.com/office/drawing/2014/main" id="{02BA1B7E-5F01-264C-9BF5-1CAEB6FE961F}"/>
              </a:ext>
            </a:extLst>
          </p:cNvPr>
          <p:cNvCxnSpPr>
            <a:cxnSpLocks/>
          </p:cNvCxnSpPr>
          <p:nvPr/>
        </p:nvCxnSpPr>
        <p:spPr>
          <a:xfrm flipH="1" flipV="1">
            <a:off x="5129645" y="2987858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69">
            <a:extLst>
              <a:ext uri="{FF2B5EF4-FFF2-40B4-BE49-F238E27FC236}">
                <a16:creationId xmlns:a16="http://schemas.microsoft.com/office/drawing/2014/main" id="{66FA6666-92ED-1045-A821-57C74ED648C2}"/>
              </a:ext>
            </a:extLst>
          </p:cNvPr>
          <p:cNvCxnSpPr>
            <a:cxnSpLocks/>
          </p:cNvCxnSpPr>
          <p:nvPr/>
        </p:nvCxnSpPr>
        <p:spPr>
          <a:xfrm flipH="1" flipV="1">
            <a:off x="4224332" y="2375023"/>
            <a:ext cx="340840" cy="193294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 98">
            <a:extLst>
              <a:ext uri="{FF2B5EF4-FFF2-40B4-BE49-F238E27FC236}">
                <a16:creationId xmlns:a16="http://schemas.microsoft.com/office/drawing/2014/main" id="{9918317C-832D-E64C-978D-97D508AD3277}"/>
              </a:ext>
            </a:extLst>
          </p:cNvPr>
          <p:cNvGrpSpPr/>
          <p:nvPr/>
        </p:nvGrpSpPr>
        <p:grpSpPr>
          <a:xfrm flipH="1">
            <a:off x="5065585" y="3257086"/>
            <a:ext cx="527031" cy="447542"/>
            <a:chOff x="5074421" y="3390033"/>
            <a:chExt cx="473584" cy="447542"/>
          </a:xfrm>
        </p:grpSpPr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F3A9C1E2-5168-A749-BCF1-A948E5F681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421" y="3390033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69">
              <a:extLst>
                <a:ext uri="{FF2B5EF4-FFF2-40B4-BE49-F238E27FC236}">
                  <a16:creationId xmlns:a16="http://schemas.microsoft.com/office/drawing/2014/main" id="{599B199E-457C-4C4B-A2BF-78A6B8F7A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69">
            <a:extLst>
              <a:ext uri="{FF2B5EF4-FFF2-40B4-BE49-F238E27FC236}">
                <a16:creationId xmlns:a16="http://schemas.microsoft.com/office/drawing/2014/main" id="{89A862D4-714C-6C48-BF08-657EACA2169D}"/>
              </a:ext>
            </a:extLst>
          </p:cNvPr>
          <p:cNvCxnSpPr>
            <a:cxnSpLocks/>
          </p:cNvCxnSpPr>
          <p:nvPr/>
        </p:nvCxnSpPr>
        <p:spPr>
          <a:xfrm flipH="1">
            <a:off x="4133116" y="3284258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1">
            <a:extLst>
              <a:ext uri="{FF2B5EF4-FFF2-40B4-BE49-F238E27FC236}">
                <a16:creationId xmlns:a16="http://schemas.microsoft.com/office/drawing/2014/main" id="{990553D4-5911-7A40-9BF9-804AAA54CDDE}"/>
              </a:ext>
            </a:extLst>
          </p:cNvPr>
          <p:cNvSpPr>
            <a:spLocks noChangeAspect="1"/>
          </p:cNvSpPr>
          <p:nvPr/>
        </p:nvSpPr>
        <p:spPr>
          <a:xfrm>
            <a:off x="6328549" y="3755628"/>
            <a:ext cx="284400" cy="284400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Ellips 96">
            <a:extLst>
              <a:ext uri="{FF2B5EF4-FFF2-40B4-BE49-F238E27FC236}">
                <a16:creationId xmlns:a16="http://schemas.microsoft.com/office/drawing/2014/main" id="{AD33B68E-C512-7A44-8063-0EFDC995A8C2}"/>
              </a:ext>
            </a:extLst>
          </p:cNvPr>
          <p:cNvSpPr/>
          <p:nvPr/>
        </p:nvSpPr>
        <p:spPr>
          <a:xfrm>
            <a:off x="3978220" y="2919968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Ellips 110">
            <a:extLst>
              <a:ext uri="{FF2B5EF4-FFF2-40B4-BE49-F238E27FC236}">
                <a16:creationId xmlns:a16="http://schemas.microsoft.com/office/drawing/2014/main" id="{09CAFC07-858C-E24D-8E81-81D19B2BC280}"/>
              </a:ext>
            </a:extLst>
          </p:cNvPr>
          <p:cNvSpPr/>
          <p:nvPr/>
        </p:nvSpPr>
        <p:spPr>
          <a:xfrm>
            <a:off x="4486722" y="322124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Ellips 111">
            <a:extLst>
              <a:ext uri="{FF2B5EF4-FFF2-40B4-BE49-F238E27FC236}">
                <a16:creationId xmlns:a16="http://schemas.microsoft.com/office/drawing/2014/main" id="{FADA94C2-0394-D645-A021-14976040BCB3}"/>
              </a:ext>
            </a:extLst>
          </p:cNvPr>
          <p:cNvSpPr/>
          <p:nvPr/>
        </p:nvSpPr>
        <p:spPr>
          <a:xfrm>
            <a:off x="5023258" y="292455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3" name="Ellips 112">
            <a:extLst>
              <a:ext uri="{FF2B5EF4-FFF2-40B4-BE49-F238E27FC236}">
                <a16:creationId xmlns:a16="http://schemas.microsoft.com/office/drawing/2014/main" id="{DAAE7106-B614-954F-876E-963741853C53}"/>
              </a:ext>
            </a:extLst>
          </p:cNvPr>
          <p:cNvSpPr/>
          <p:nvPr/>
        </p:nvSpPr>
        <p:spPr>
          <a:xfrm>
            <a:off x="4588795" y="2717809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4" name="Ellips 113">
            <a:extLst>
              <a:ext uri="{FF2B5EF4-FFF2-40B4-BE49-F238E27FC236}">
                <a16:creationId xmlns:a16="http://schemas.microsoft.com/office/drawing/2014/main" id="{44495228-AE93-5942-823C-C6D602AF5475}"/>
              </a:ext>
            </a:extLst>
          </p:cNvPr>
          <p:cNvSpPr/>
          <p:nvPr/>
        </p:nvSpPr>
        <p:spPr>
          <a:xfrm>
            <a:off x="4456381" y="252292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3767525" y="1903687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75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>
                <a:lumMod val="98000"/>
                <a:lumOff val="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ihandsfigur 64">
            <a:extLst>
              <a:ext uri="{FF2B5EF4-FFF2-40B4-BE49-F238E27FC236}">
                <a16:creationId xmlns:a16="http://schemas.microsoft.com/office/drawing/2014/main" id="{36F62504-39A5-4C48-B807-2A20D99566D2}"/>
              </a:ext>
            </a:extLst>
          </p:cNvPr>
          <p:cNvSpPr/>
          <p:nvPr/>
        </p:nvSpPr>
        <p:spPr>
          <a:xfrm rot="10800000">
            <a:off x="2185403" y="1642301"/>
            <a:ext cx="2603444" cy="2592215"/>
          </a:xfrm>
          <a:custGeom>
            <a:avLst/>
            <a:gdLst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265073 w 2617309"/>
              <a:gd name="connsiteY69" fmla="*/ 513120 h 2606020"/>
              <a:gd name="connsiteX70" fmla="*/ 506721 w 2617309"/>
              <a:gd name="connsiteY70" fmla="*/ 271472 h 2606020"/>
              <a:gd name="connsiteX71" fmla="*/ 706055 w 2617309"/>
              <a:gd name="connsiteY71" fmla="*/ 271472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265073 w 2617309"/>
              <a:gd name="connsiteY69" fmla="*/ 513120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159830 w 2617309"/>
              <a:gd name="connsiteY16" fmla="*/ 652079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1971627 w 2617309"/>
              <a:gd name="connsiteY15" fmla="*/ 522668 h 2606020"/>
              <a:gd name="connsiteX16" fmla="*/ 2159830 w 2617309"/>
              <a:gd name="connsiteY16" fmla="*/ 652079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17309" h="2606020">
                <a:moveTo>
                  <a:pt x="706055" y="0"/>
                </a:moveTo>
                <a:lnTo>
                  <a:pt x="807433" y="0"/>
                </a:lnTo>
                <a:lnTo>
                  <a:pt x="807433" y="271472"/>
                </a:lnTo>
                <a:lnTo>
                  <a:pt x="1048147" y="271472"/>
                </a:lnTo>
                <a:lnTo>
                  <a:pt x="1048147" y="0"/>
                </a:lnTo>
                <a:lnTo>
                  <a:pt x="1149525" y="0"/>
                </a:lnTo>
                <a:lnTo>
                  <a:pt x="1149525" y="271472"/>
                </a:lnTo>
                <a:lnTo>
                  <a:pt x="1389563" y="271472"/>
                </a:lnTo>
                <a:lnTo>
                  <a:pt x="1389563" y="0"/>
                </a:lnTo>
                <a:lnTo>
                  <a:pt x="1490941" y="0"/>
                </a:lnTo>
                <a:lnTo>
                  <a:pt x="1490941" y="271472"/>
                </a:lnTo>
                <a:lnTo>
                  <a:pt x="1727354" y="271472"/>
                </a:lnTo>
                <a:lnTo>
                  <a:pt x="1727354" y="0"/>
                </a:lnTo>
                <a:lnTo>
                  <a:pt x="1828732" y="0"/>
                </a:lnTo>
                <a:lnTo>
                  <a:pt x="1828732" y="271472"/>
                </a:lnTo>
                <a:lnTo>
                  <a:pt x="1971627" y="522668"/>
                </a:lnTo>
                <a:lnTo>
                  <a:pt x="2159830" y="652079"/>
                </a:lnTo>
                <a:lnTo>
                  <a:pt x="2352235" y="739972"/>
                </a:lnTo>
                <a:lnTo>
                  <a:pt x="2617309" y="739972"/>
                </a:lnTo>
                <a:lnTo>
                  <a:pt x="2617309" y="841350"/>
                </a:lnTo>
                <a:lnTo>
                  <a:pt x="2352235" y="841350"/>
                </a:lnTo>
                <a:lnTo>
                  <a:pt x="2352235" y="1082064"/>
                </a:lnTo>
                <a:lnTo>
                  <a:pt x="2617309" y="1082064"/>
                </a:lnTo>
                <a:lnTo>
                  <a:pt x="2617309" y="1183442"/>
                </a:lnTo>
                <a:lnTo>
                  <a:pt x="2352235" y="1183442"/>
                </a:lnTo>
                <a:lnTo>
                  <a:pt x="2352235" y="1423480"/>
                </a:lnTo>
                <a:lnTo>
                  <a:pt x="2617309" y="1423480"/>
                </a:lnTo>
                <a:lnTo>
                  <a:pt x="2617309" y="1524858"/>
                </a:lnTo>
                <a:lnTo>
                  <a:pt x="2352235" y="1524858"/>
                </a:lnTo>
                <a:lnTo>
                  <a:pt x="2352235" y="1761271"/>
                </a:lnTo>
                <a:lnTo>
                  <a:pt x="2617309" y="1761271"/>
                </a:lnTo>
                <a:lnTo>
                  <a:pt x="2617309" y="1862649"/>
                </a:lnTo>
                <a:lnTo>
                  <a:pt x="2352235" y="1862649"/>
                </a:lnTo>
                <a:lnTo>
                  <a:pt x="2010181" y="1895150"/>
                </a:lnTo>
                <a:lnTo>
                  <a:pt x="1843357" y="2078009"/>
                </a:lnTo>
                <a:lnTo>
                  <a:pt x="1830980" y="2334549"/>
                </a:lnTo>
                <a:lnTo>
                  <a:pt x="1830980" y="2606020"/>
                </a:lnTo>
                <a:lnTo>
                  <a:pt x="1729602" y="2606020"/>
                </a:lnTo>
                <a:lnTo>
                  <a:pt x="1729602" y="2334549"/>
                </a:lnTo>
                <a:lnTo>
                  <a:pt x="1493189" y="2334549"/>
                </a:lnTo>
                <a:lnTo>
                  <a:pt x="1493189" y="2606020"/>
                </a:lnTo>
                <a:lnTo>
                  <a:pt x="1391811" y="2606020"/>
                </a:lnTo>
                <a:lnTo>
                  <a:pt x="1391811" y="2334549"/>
                </a:lnTo>
                <a:lnTo>
                  <a:pt x="1151773" y="2334549"/>
                </a:lnTo>
                <a:lnTo>
                  <a:pt x="1151773" y="2606020"/>
                </a:lnTo>
                <a:lnTo>
                  <a:pt x="1050395" y="2606020"/>
                </a:lnTo>
                <a:lnTo>
                  <a:pt x="1050395" y="2334549"/>
                </a:lnTo>
                <a:lnTo>
                  <a:pt x="809681" y="2334549"/>
                </a:lnTo>
                <a:lnTo>
                  <a:pt x="809681" y="2606020"/>
                </a:lnTo>
                <a:lnTo>
                  <a:pt x="708303" y="2606020"/>
                </a:lnTo>
                <a:lnTo>
                  <a:pt x="708303" y="2334549"/>
                </a:lnTo>
                <a:lnTo>
                  <a:pt x="581546" y="2195589"/>
                </a:lnTo>
                <a:lnTo>
                  <a:pt x="564371" y="1932562"/>
                </a:lnTo>
                <a:lnTo>
                  <a:pt x="265073" y="1864897"/>
                </a:lnTo>
                <a:lnTo>
                  <a:pt x="0" y="1864897"/>
                </a:lnTo>
                <a:lnTo>
                  <a:pt x="0" y="1763519"/>
                </a:lnTo>
                <a:lnTo>
                  <a:pt x="265073" y="1763519"/>
                </a:lnTo>
                <a:lnTo>
                  <a:pt x="265073" y="1527106"/>
                </a:lnTo>
                <a:lnTo>
                  <a:pt x="0" y="1527106"/>
                </a:lnTo>
                <a:lnTo>
                  <a:pt x="0" y="1425728"/>
                </a:lnTo>
                <a:lnTo>
                  <a:pt x="265073" y="1425728"/>
                </a:lnTo>
                <a:lnTo>
                  <a:pt x="265073" y="1185690"/>
                </a:lnTo>
                <a:lnTo>
                  <a:pt x="0" y="1185690"/>
                </a:lnTo>
                <a:lnTo>
                  <a:pt x="0" y="1084312"/>
                </a:lnTo>
                <a:lnTo>
                  <a:pt x="265073" y="1084312"/>
                </a:lnTo>
                <a:lnTo>
                  <a:pt x="265073" y="843598"/>
                </a:lnTo>
                <a:lnTo>
                  <a:pt x="0" y="843598"/>
                </a:lnTo>
                <a:lnTo>
                  <a:pt x="0" y="742220"/>
                </a:lnTo>
                <a:lnTo>
                  <a:pt x="265073" y="742220"/>
                </a:lnTo>
                <a:lnTo>
                  <a:pt x="468168" y="630701"/>
                </a:lnTo>
                <a:lnTo>
                  <a:pt x="618958" y="469222"/>
                </a:lnTo>
                <a:lnTo>
                  <a:pt x="706055" y="271472"/>
                </a:lnTo>
                <a:lnTo>
                  <a:pt x="706055" y="0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  <a:effectLst>
            <a:glow rad="774700">
              <a:schemeClr val="accent4">
                <a:satMod val="175000"/>
                <a:alpha val="13000"/>
              </a:schemeClr>
            </a:glow>
            <a:innerShdw blurRad="63500" dist="50800" dir="9060000">
              <a:srgbClr val="FF0000">
                <a:alpha val="32000"/>
              </a:srgbClr>
            </a:inn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2054478" y="3202283"/>
            <a:ext cx="1381664" cy="159388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  <a:gd name="connsiteX0" fmla="*/ 0 w 1381664"/>
              <a:gd name="connsiteY0" fmla="*/ 0 h 158194"/>
              <a:gd name="connsiteX1" fmla="*/ 1288291 w 1381664"/>
              <a:gd name="connsiteY1" fmla="*/ 4079 h 158194"/>
              <a:gd name="connsiteX2" fmla="*/ 1381664 w 1381664"/>
              <a:gd name="connsiteY2" fmla="*/ 156660 h 158194"/>
              <a:gd name="connsiteX3" fmla="*/ 91704 w 1381664"/>
              <a:gd name="connsiteY3" fmla="*/ 158194 h 158194"/>
              <a:gd name="connsiteX4" fmla="*/ 0 w 1381664"/>
              <a:gd name="connsiteY4" fmla="*/ 0 h 158194"/>
              <a:gd name="connsiteX0" fmla="*/ 0 w 1381664"/>
              <a:gd name="connsiteY0" fmla="*/ 0 h 159388"/>
              <a:gd name="connsiteX1" fmla="*/ 1288291 w 1381664"/>
              <a:gd name="connsiteY1" fmla="*/ 4079 h 159388"/>
              <a:gd name="connsiteX2" fmla="*/ 1381664 w 1381664"/>
              <a:gd name="connsiteY2" fmla="*/ 156660 h 159388"/>
              <a:gd name="connsiteX3" fmla="*/ 96165 w 1381664"/>
              <a:gd name="connsiteY3" fmla="*/ 159388 h 159388"/>
              <a:gd name="connsiteX4" fmla="*/ 0 w 1381664"/>
              <a:gd name="connsiteY4" fmla="*/ 0 h 1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9388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96165" y="1593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3000">
                <a:schemeClr val="tx1">
                  <a:lumMod val="75000"/>
                  <a:lumOff val="25000"/>
                </a:schemeClr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upp 57">
            <a:extLst>
              <a:ext uri="{FF2B5EF4-FFF2-40B4-BE49-F238E27FC236}">
                <a16:creationId xmlns:a16="http://schemas.microsoft.com/office/drawing/2014/main" id="{BFE1165B-1A28-2340-BE35-0FC3984636D5}"/>
              </a:ext>
            </a:extLst>
          </p:cNvPr>
          <p:cNvGrpSpPr>
            <a:grpSpLocks noChangeAspect="1"/>
          </p:cNvGrpSpPr>
          <p:nvPr/>
        </p:nvGrpSpPr>
        <p:grpSpPr>
          <a:xfrm>
            <a:off x="2443544" y="1768715"/>
            <a:ext cx="2087162" cy="2063077"/>
            <a:chOff x="1637641" y="2335603"/>
            <a:chExt cx="2087162" cy="2063077"/>
          </a:xfrm>
          <a:scene3d>
            <a:camera prst="isometricTopUp"/>
            <a:lightRig rig="threePt" dir="t"/>
          </a:scene3d>
        </p:grpSpPr>
        <p:sp>
          <p:nvSpPr>
            <p:cNvPr id="72" name="Octagon 63">
              <a:extLst>
                <a:ext uri="{FF2B5EF4-FFF2-40B4-BE49-F238E27FC236}">
                  <a16:creationId xmlns:a16="http://schemas.microsoft.com/office/drawing/2014/main" id="{495535DC-F98A-A542-9F99-AEC5CDF2C06C}"/>
                </a:ext>
              </a:extLst>
            </p:cNvPr>
            <p:cNvSpPr/>
            <p:nvPr/>
          </p:nvSpPr>
          <p:spPr>
            <a:xfrm>
              <a:off x="1637641" y="2335603"/>
              <a:ext cx="2087162" cy="2063077"/>
            </a:xfrm>
            <a:prstGeom prst="octagon">
              <a:avLst>
                <a:gd name="adj" fmla="val 11713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0" name="Oval 65">
              <a:extLst>
                <a:ext uri="{FF2B5EF4-FFF2-40B4-BE49-F238E27FC236}">
                  <a16:creationId xmlns:a16="http://schemas.microsoft.com/office/drawing/2014/main" id="{374C8CA2-BFE8-324A-9E8F-ADF0CE037A3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3511659" y="3204796"/>
            <a:ext cx="1403838" cy="145609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  <a:gd name="connsiteX0" fmla="*/ 0 w 1392337"/>
              <a:gd name="connsiteY0" fmla="*/ 0 h 165282"/>
              <a:gd name="connsiteX1" fmla="*/ 1311139 w 1392337"/>
              <a:gd name="connsiteY1" fmla="*/ 5553 h 165282"/>
              <a:gd name="connsiteX2" fmla="*/ 1392337 w 1392337"/>
              <a:gd name="connsiteY2" fmla="*/ 143224 h 165282"/>
              <a:gd name="connsiteX3" fmla="*/ 97676 w 1392337"/>
              <a:gd name="connsiteY3" fmla="*/ 165282 h 165282"/>
              <a:gd name="connsiteX4" fmla="*/ 0 w 1392337"/>
              <a:gd name="connsiteY4" fmla="*/ 0 h 165282"/>
              <a:gd name="connsiteX0" fmla="*/ 0 w 1392337"/>
              <a:gd name="connsiteY0" fmla="*/ 0 h 145609"/>
              <a:gd name="connsiteX1" fmla="*/ 1311139 w 1392337"/>
              <a:gd name="connsiteY1" fmla="*/ 5553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  <a:gd name="connsiteX0" fmla="*/ 0 w 1392337"/>
              <a:gd name="connsiteY0" fmla="*/ 0 h 145609"/>
              <a:gd name="connsiteX1" fmla="*/ 1331072 w 1392337"/>
              <a:gd name="connsiteY1" fmla="*/ 8614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337" h="145609">
                <a:moveTo>
                  <a:pt x="0" y="0"/>
                </a:moveTo>
                <a:lnTo>
                  <a:pt x="1331072" y="8614"/>
                </a:lnTo>
                <a:lnTo>
                  <a:pt x="1392337" y="143224"/>
                </a:lnTo>
                <a:lnTo>
                  <a:pt x="93683" y="14560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98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2560585" y="2922220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4077696" y="2880408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 rot="10800000">
            <a:off x="3295236" y="3536964"/>
            <a:ext cx="347201" cy="157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4788847" y="2875421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68" name="Grupp 67">
            <a:extLst>
              <a:ext uri="{FF2B5EF4-FFF2-40B4-BE49-F238E27FC236}">
                <a16:creationId xmlns:a16="http://schemas.microsoft.com/office/drawing/2014/main" id="{C2BF14CE-8E14-1B40-910D-B7F55CED9F92}"/>
              </a:ext>
            </a:extLst>
          </p:cNvPr>
          <p:cNvGrpSpPr/>
          <p:nvPr/>
        </p:nvGrpSpPr>
        <p:grpSpPr>
          <a:xfrm>
            <a:off x="5123795" y="552416"/>
            <a:ext cx="2861019" cy="2592215"/>
            <a:chOff x="3179216" y="1830910"/>
            <a:chExt cx="2861019" cy="2592215"/>
          </a:xfrm>
        </p:grpSpPr>
        <p:sp>
          <p:nvSpPr>
            <p:cNvPr id="81" name="Frihandsfigur 80">
              <a:extLst>
                <a:ext uri="{FF2B5EF4-FFF2-40B4-BE49-F238E27FC236}">
                  <a16:creationId xmlns:a16="http://schemas.microsoft.com/office/drawing/2014/main" id="{F7AB4A3E-807C-874C-99C0-5D7584FA7216}"/>
                </a:ext>
              </a:extLst>
            </p:cNvPr>
            <p:cNvSpPr/>
            <p:nvPr/>
          </p:nvSpPr>
          <p:spPr>
            <a:xfrm rot="10800000">
              <a:off x="3310141" y="1830910"/>
              <a:ext cx="2603444" cy="2592215"/>
            </a:xfrm>
            <a:custGeom>
              <a:avLst/>
              <a:gdLst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506721 w 2617309"/>
                <a:gd name="connsiteY70" fmla="*/ 271472 h 2606020"/>
                <a:gd name="connsiteX71" fmla="*/ 706055 w 2617309"/>
                <a:gd name="connsiteY71" fmla="*/ 271472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1971627 w 2617309"/>
                <a:gd name="connsiteY15" fmla="*/ 522668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17309" h="2606020">
                  <a:moveTo>
                    <a:pt x="706055" y="0"/>
                  </a:moveTo>
                  <a:lnTo>
                    <a:pt x="807433" y="0"/>
                  </a:lnTo>
                  <a:lnTo>
                    <a:pt x="807433" y="271472"/>
                  </a:lnTo>
                  <a:lnTo>
                    <a:pt x="1048147" y="271472"/>
                  </a:lnTo>
                  <a:lnTo>
                    <a:pt x="1048147" y="0"/>
                  </a:lnTo>
                  <a:lnTo>
                    <a:pt x="1149525" y="0"/>
                  </a:lnTo>
                  <a:lnTo>
                    <a:pt x="1149525" y="271472"/>
                  </a:lnTo>
                  <a:lnTo>
                    <a:pt x="1389563" y="271472"/>
                  </a:lnTo>
                  <a:lnTo>
                    <a:pt x="1389563" y="0"/>
                  </a:lnTo>
                  <a:lnTo>
                    <a:pt x="1490941" y="0"/>
                  </a:lnTo>
                  <a:lnTo>
                    <a:pt x="1490941" y="271472"/>
                  </a:lnTo>
                  <a:lnTo>
                    <a:pt x="1727354" y="271472"/>
                  </a:lnTo>
                  <a:lnTo>
                    <a:pt x="1727354" y="0"/>
                  </a:lnTo>
                  <a:lnTo>
                    <a:pt x="1828732" y="0"/>
                  </a:lnTo>
                  <a:lnTo>
                    <a:pt x="1828732" y="271472"/>
                  </a:lnTo>
                  <a:lnTo>
                    <a:pt x="1971627" y="522668"/>
                  </a:lnTo>
                  <a:lnTo>
                    <a:pt x="2159830" y="652079"/>
                  </a:lnTo>
                  <a:lnTo>
                    <a:pt x="2352235" y="739972"/>
                  </a:lnTo>
                  <a:lnTo>
                    <a:pt x="2617309" y="739972"/>
                  </a:lnTo>
                  <a:lnTo>
                    <a:pt x="2617309" y="841350"/>
                  </a:lnTo>
                  <a:lnTo>
                    <a:pt x="2352235" y="841350"/>
                  </a:lnTo>
                  <a:lnTo>
                    <a:pt x="2352235" y="1082064"/>
                  </a:lnTo>
                  <a:lnTo>
                    <a:pt x="2617309" y="1082064"/>
                  </a:lnTo>
                  <a:lnTo>
                    <a:pt x="2617309" y="1183442"/>
                  </a:lnTo>
                  <a:lnTo>
                    <a:pt x="2352235" y="1183442"/>
                  </a:lnTo>
                  <a:lnTo>
                    <a:pt x="2352235" y="1423480"/>
                  </a:lnTo>
                  <a:lnTo>
                    <a:pt x="2617309" y="1423480"/>
                  </a:lnTo>
                  <a:lnTo>
                    <a:pt x="2617309" y="1524858"/>
                  </a:lnTo>
                  <a:lnTo>
                    <a:pt x="2352235" y="1524858"/>
                  </a:lnTo>
                  <a:lnTo>
                    <a:pt x="2352235" y="1761271"/>
                  </a:lnTo>
                  <a:lnTo>
                    <a:pt x="2617309" y="1761271"/>
                  </a:lnTo>
                  <a:lnTo>
                    <a:pt x="2617309" y="1862649"/>
                  </a:lnTo>
                  <a:lnTo>
                    <a:pt x="2352235" y="1862649"/>
                  </a:lnTo>
                  <a:lnTo>
                    <a:pt x="2010181" y="1895150"/>
                  </a:lnTo>
                  <a:lnTo>
                    <a:pt x="1843357" y="2078009"/>
                  </a:lnTo>
                  <a:lnTo>
                    <a:pt x="1830980" y="2334549"/>
                  </a:lnTo>
                  <a:lnTo>
                    <a:pt x="1830980" y="2606020"/>
                  </a:lnTo>
                  <a:lnTo>
                    <a:pt x="1729602" y="2606020"/>
                  </a:lnTo>
                  <a:lnTo>
                    <a:pt x="1729602" y="2334549"/>
                  </a:lnTo>
                  <a:lnTo>
                    <a:pt x="1493189" y="2334549"/>
                  </a:lnTo>
                  <a:lnTo>
                    <a:pt x="1493189" y="2606020"/>
                  </a:lnTo>
                  <a:lnTo>
                    <a:pt x="1391811" y="2606020"/>
                  </a:lnTo>
                  <a:lnTo>
                    <a:pt x="1391811" y="2334549"/>
                  </a:lnTo>
                  <a:lnTo>
                    <a:pt x="1151773" y="2334549"/>
                  </a:lnTo>
                  <a:lnTo>
                    <a:pt x="1151773" y="2606020"/>
                  </a:lnTo>
                  <a:lnTo>
                    <a:pt x="1050395" y="2606020"/>
                  </a:lnTo>
                  <a:lnTo>
                    <a:pt x="1050395" y="2334549"/>
                  </a:lnTo>
                  <a:lnTo>
                    <a:pt x="809681" y="2334549"/>
                  </a:lnTo>
                  <a:lnTo>
                    <a:pt x="809681" y="2606020"/>
                  </a:lnTo>
                  <a:lnTo>
                    <a:pt x="708303" y="2606020"/>
                  </a:lnTo>
                  <a:lnTo>
                    <a:pt x="708303" y="2334549"/>
                  </a:lnTo>
                  <a:lnTo>
                    <a:pt x="581546" y="2195589"/>
                  </a:lnTo>
                  <a:lnTo>
                    <a:pt x="564371" y="1932562"/>
                  </a:lnTo>
                  <a:lnTo>
                    <a:pt x="265073" y="1864897"/>
                  </a:lnTo>
                  <a:lnTo>
                    <a:pt x="0" y="1864897"/>
                  </a:lnTo>
                  <a:lnTo>
                    <a:pt x="0" y="1763519"/>
                  </a:lnTo>
                  <a:lnTo>
                    <a:pt x="265073" y="1763519"/>
                  </a:lnTo>
                  <a:lnTo>
                    <a:pt x="265073" y="1527106"/>
                  </a:lnTo>
                  <a:lnTo>
                    <a:pt x="0" y="1527106"/>
                  </a:lnTo>
                  <a:lnTo>
                    <a:pt x="0" y="1425728"/>
                  </a:lnTo>
                  <a:lnTo>
                    <a:pt x="265073" y="1425728"/>
                  </a:lnTo>
                  <a:lnTo>
                    <a:pt x="265073" y="1185690"/>
                  </a:lnTo>
                  <a:lnTo>
                    <a:pt x="0" y="1185690"/>
                  </a:lnTo>
                  <a:lnTo>
                    <a:pt x="0" y="1084312"/>
                  </a:lnTo>
                  <a:lnTo>
                    <a:pt x="265073" y="1084312"/>
                  </a:lnTo>
                  <a:lnTo>
                    <a:pt x="265073" y="843598"/>
                  </a:lnTo>
                  <a:lnTo>
                    <a:pt x="0" y="843598"/>
                  </a:lnTo>
                  <a:lnTo>
                    <a:pt x="0" y="742220"/>
                  </a:lnTo>
                  <a:lnTo>
                    <a:pt x="265073" y="742220"/>
                  </a:lnTo>
                  <a:lnTo>
                    <a:pt x="468168" y="630701"/>
                  </a:lnTo>
                  <a:lnTo>
                    <a:pt x="618958" y="469222"/>
                  </a:lnTo>
                  <a:lnTo>
                    <a:pt x="706055" y="271472"/>
                  </a:lnTo>
                  <a:lnTo>
                    <a:pt x="706055" y="0"/>
                  </a:lnTo>
                  <a:close/>
                </a:path>
              </a:pathLst>
            </a:custGeom>
            <a:solidFill>
              <a:srgbClr val="FEC000"/>
            </a:solidFill>
            <a:ln>
              <a:noFill/>
            </a:ln>
            <a:effectLst>
              <a:glow rad="774700">
                <a:schemeClr val="accent4">
                  <a:satMod val="175000"/>
                  <a:alpha val="13000"/>
                </a:schemeClr>
              </a:glow>
              <a:innerShdw blurRad="63500" dist="50800" dir="9060000">
                <a:srgbClr val="FF0000">
                  <a:alpha val="32000"/>
                </a:srgbClr>
              </a:inn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7" name="Rektangel 2">
              <a:extLst>
                <a:ext uri="{FF2B5EF4-FFF2-40B4-BE49-F238E27FC236}">
                  <a16:creationId xmlns:a16="http://schemas.microsoft.com/office/drawing/2014/main" id="{0A405920-68C9-EF40-B95E-3093195A8837}"/>
                </a:ext>
              </a:extLst>
            </p:cNvPr>
            <p:cNvSpPr/>
            <p:nvPr/>
          </p:nvSpPr>
          <p:spPr>
            <a:xfrm rot="1800000">
              <a:off x="3179216" y="3390892"/>
              <a:ext cx="1381664" cy="159388"/>
            </a:xfrm>
            <a:custGeom>
              <a:avLst/>
              <a:gdLst>
                <a:gd name="connsiteX0" fmla="*/ 0 w 1142955"/>
                <a:gd name="connsiteY0" fmla="*/ 0 h 232154"/>
                <a:gd name="connsiteX1" fmla="*/ 1142955 w 1142955"/>
                <a:gd name="connsiteY1" fmla="*/ 0 h 232154"/>
                <a:gd name="connsiteX2" fmla="*/ 1142955 w 1142955"/>
                <a:gd name="connsiteY2" fmla="*/ 232154 h 232154"/>
                <a:gd name="connsiteX3" fmla="*/ 0 w 1142955"/>
                <a:gd name="connsiteY3" fmla="*/ 232154 h 232154"/>
                <a:gd name="connsiteX4" fmla="*/ 0 w 1142955"/>
                <a:gd name="connsiteY4" fmla="*/ 0 h 232154"/>
                <a:gd name="connsiteX0" fmla="*/ 85041 w 1227996"/>
                <a:gd name="connsiteY0" fmla="*/ 0 h 237259"/>
                <a:gd name="connsiteX1" fmla="*/ 1227996 w 1227996"/>
                <a:gd name="connsiteY1" fmla="*/ 0 h 237259"/>
                <a:gd name="connsiteX2" fmla="*/ 1227996 w 1227996"/>
                <a:gd name="connsiteY2" fmla="*/ 232154 h 237259"/>
                <a:gd name="connsiteX3" fmla="*/ 0 w 1227996"/>
                <a:gd name="connsiteY3" fmla="*/ 237259 h 237259"/>
                <a:gd name="connsiteX4" fmla="*/ 85041 w 1227996"/>
                <a:gd name="connsiteY4" fmla="*/ 0 h 237259"/>
                <a:gd name="connsiteX0" fmla="*/ 0 w 1314283"/>
                <a:gd name="connsiteY0" fmla="*/ 84251 h 237259"/>
                <a:gd name="connsiteX1" fmla="*/ 1314283 w 1314283"/>
                <a:gd name="connsiteY1" fmla="*/ 0 h 237259"/>
                <a:gd name="connsiteX2" fmla="*/ 1314283 w 1314283"/>
                <a:gd name="connsiteY2" fmla="*/ 232154 h 237259"/>
                <a:gd name="connsiteX3" fmla="*/ 86287 w 1314283"/>
                <a:gd name="connsiteY3" fmla="*/ 237259 h 237259"/>
                <a:gd name="connsiteX4" fmla="*/ 0 w 1314283"/>
                <a:gd name="connsiteY4" fmla="*/ 84251 h 237259"/>
                <a:gd name="connsiteX0" fmla="*/ 0 w 1375314"/>
                <a:gd name="connsiteY0" fmla="*/ 84251 h 237259"/>
                <a:gd name="connsiteX1" fmla="*/ 1314283 w 1375314"/>
                <a:gd name="connsiteY1" fmla="*/ 0 h 237259"/>
                <a:gd name="connsiteX2" fmla="*/ 1375314 w 1375314"/>
                <a:gd name="connsiteY2" fmla="*/ 229913 h 237259"/>
                <a:gd name="connsiteX3" fmla="*/ 86287 w 1375314"/>
                <a:gd name="connsiteY3" fmla="*/ 237259 h 237259"/>
                <a:gd name="connsiteX4" fmla="*/ 0 w 1375314"/>
                <a:gd name="connsiteY4" fmla="*/ 84251 h 237259"/>
                <a:gd name="connsiteX0" fmla="*/ 0 w 1375314"/>
                <a:gd name="connsiteY0" fmla="*/ 33991 h 186999"/>
                <a:gd name="connsiteX1" fmla="*/ 1258979 w 1375314"/>
                <a:gd name="connsiteY1" fmla="*/ 0 h 186999"/>
                <a:gd name="connsiteX2" fmla="*/ 1375314 w 1375314"/>
                <a:gd name="connsiteY2" fmla="*/ 179653 h 186999"/>
                <a:gd name="connsiteX3" fmla="*/ 86287 w 1375314"/>
                <a:gd name="connsiteY3" fmla="*/ 186999 h 186999"/>
                <a:gd name="connsiteX4" fmla="*/ 0 w 1375314"/>
                <a:gd name="connsiteY4" fmla="*/ 33991 h 186999"/>
                <a:gd name="connsiteX0" fmla="*/ 0 w 1375314"/>
                <a:gd name="connsiteY0" fmla="*/ 0 h 153008"/>
                <a:gd name="connsiteX1" fmla="*/ 1237210 w 1375314"/>
                <a:gd name="connsiteY1" fmla="*/ 29904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75314"/>
                <a:gd name="connsiteY0" fmla="*/ 0 h 153008"/>
                <a:gd name="connsiteX1" fmla="*/ 1288291 w 1375314"/>
                <a:gd name="connsiteY1" fmla="*/ 4079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86287 w 1381664"/>
                <a:gd name="connsiteY3" fmla="*/ 153008 h 156660"/>
                <a:gd name="connsiteX4" fmla="*/ 0 w 1381664"/>
                <a:gd name="connsiteY4" fmla="*/ 0 h 156660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107275 w 1381664"/>
                <a:gd name="connsiteY3" fmla="*/ 153362 h 156660"/>
                <a:gd name="connsiteX4" fmla="*/ 0 w 1381664"/>
                <a:gd name="connsiteY4" fmla="*/ 0 h 156660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102357 w 1381664"/>
                <a:gd name="connsiteY3" fmla="*/ 152044 h 156660"/>
                <a:gd name="connsiteX4" fmla="*/ 0 w 1381664"/>
                <a:gd name="connsiteY4" fmla="*/ 0 h 156660"/>
                <a:gd name="connsiteX0" fmla="*/ 0 w 1381664"/>
                <a:gd name="connsiteY0" fmla="*/ 0 h 158194"/>
                <a:gd name="connsiteX1" fmla="*/ 1288291 w 1381664"/>
                <a:gd name="connsiteY1" fmla="*/ 4079 h 158194"/>
                <a:gd name="connsiteX2" fmla="*/ 1381664 w 1381664"/>
                <a:gd name="connsiteY2" fmla="*/ 156660 h 158194"/>
                <a:gd name="connsiteX3" fmla="*/ 91704 w 1381664"/>
                <a:gd name="connsiteY3" fmla="*/ 158194 h 158194"/>
                <a:gd name="connsiteX4" fmla="*/ 0 w 1381664"/>
                <a:gd name="connsiteY4" fmla="*/ 0 h 158194"/>
                <a:gd name="connsiteX0" fmla="*/ 0 w 1381664"/>
                <a:gd name="connsiteY0" fmla="*/ 0 h 159388"/>
                <a:gd name="connsiteX1" fmla="*/ 1288291 w 1381664"/>
                <a:gd name="connsiteY1" fmla="*/ 4079 h 159388"/>
                <a:gd name="connsiteX2" fmla="*/ 1381664 w 1381664"/>
                <a:gd name="connsiteY2" fmla="*/ 156660 h 159388"/>
                <a:gd name="connsiteX3" fmla="*/ 96165 w 1381664"/>
                <a:gd name="connsiteY3" fmla="*/ 159388 h 159388"/>
                <a:gd name="connsiteX4" fmla="*/ 0 w 1381664"/>
                <a:gd name="connsiteY4" fmla="*/ 0 h 15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664" h="159388">
                  <a:moveTo>
                    <a:pt x="0" y="0"/>
                  </a:moveTo>
                  <a:lnTo>
                    <a:pt x="1288291" y="4079"/>
                  </a:lnTo>
                  <a:lnTo>
                    <a:pt x="1381664" y="156660"/>
                  </a:lnTo>
                  <a:lnTo>
                    <a:pt x="96165" y="15938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33000">
                  <a:schemeClr val="tx1">
                    <a:lumMod val="75000"/>
                    <a:lumOff val="25000"/>
                  </a:schemeClr>
                </a:gs>
                <a:gs pos="98000">
                  <a:schemeClr val="tx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8" name="Grupp 87">
              <a:extLst>
                <a:ext uri="{FF2B5EF4-FFF2-40B4-BE49-F238E27FC236}">
                  <a16:creationId xmlns:a16="http://schemas.microsoft.com/office/drawing/2014/main" id="{7963D819-AA12-9D45-9FBF-ED72ACD8B4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68282" y="1957324"/>
              <a:ext cx="2087162" cy="2063077"/>
              <a:chOff x="1637641" y="2335603"/>
              <a:chExt cx="2087162" cy="2063077"/>
            </a:xfrm>
            <a:scene3d>
              <a:camera prst="isometricTopUp"/>
              <a:lightRig rig="threePt" dir="t"/>
            </a:scene3d>
          </p:grpSpPr>
          <p:grpSp>
            <p:nvGrpSpPr>
              <p:cNvPr id="94" name="Grupp 93">
                <a:extLst>
                  <a:ext uri="{FF2B5EF4-FFF2-40B4-BE49-F238E27FC236}">
                    <a16:creationId xmlns:a16="http://schemas.microsoft.com/office/drawing/2014/main" id="{C362F6D0-5EE6-AF4A-996D-B544C03B463E}"/>
                  </a:ext>
                </a:extLst>
              </p:cNvPr>
              <p:cNvGrpSpPr/>
              <p:nvPr/>
            </p:nvGrpSpPr>
            <p:grpSpPr>
              <a:xfrm>
                <a:off x="1637641" y="2335603"/>
                <a:ext cx="2087162" cy="2063077"/>
                <a:chOff x="1639103" y="2328433"/>
                <a:chExt cx="2087162" cy="2063077"/>
              </a:xfrm>
            </p:grpSpPr>
            <p:sp>
              <p:nvSpPr>
                <p:cNvPr id="96" name="Octagon 63">
                  <a:extLst>
                    <a:ext uri="{FF2B5EF4-FFF2-40B4-BE49-F238E27FC236}">
                      <a16:creationId xmlns:a16="http://schemas.microsoft.com/office/drawing/2014/main" id="{6FCFFDA8-2645-464C-A0A3-C9AC5F1ED3B4}"/>
                    </a:ext>
                  </a:extLst>
                </p:cNvPr>
                <p:cNvSpPr/>
                <p:nvPr/>
              </p:nvSpPr>
              <p:spPr>
                <a:xfrm>
                  <a:off x="1639103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97" name="Group 57">
                  <a:extLst>
                    <a:ext uri="{FF2B5EF4-FFF2-40B4-BE49-F238E27FC236}">
                      <a16:creationId xmlns:a16="http://schemas.microsoft.com/office/drawing/2014/main" id="{2797476E-AD2D-4141-9136-7D439588E6E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02" name="Rounded Rectangle 58">
                    <a:extLst>
                      <a:ext uri="{FF2B5EF4-FFF2-40B4-BE49-F238E27FC236}">
                        <a16:creationId xmlns:a16="http://schemas.microsoft.com/office/drawing/2014/main" id="{12326023-D8B2-E44E-8A91-45791A4483B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03" name="Rounded Rectangle 59">
                    <a:extLst>
                      <a:ext uri="{FF2B5EF4-FFF2-40B4-BE49-F238E27FC236}">
                        <a16:creationId xmlns:a16="http://schemas.microsoft.com/office/drawing/2014/main" id="{5AB89CE3-FB95-BD4A-A59A-1B9D4E9102F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Rounded Rectangle 60">
                    <a:extLst>
                      <a:ext uri="{FF2B5EF4-FFF2-40B4-BE49-F238E27FC236}">
                        <a16:creationId xmlns:a16="http://schemas.microsoft.com/office/drawing/2014/main" id="{D8330D18-410F-994C-877C-6799DC2EFE1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Rounded Rectangle 61">
                    <a:extLst>
                      <a:ext uri="{FF2B5EF4-FFF2-40B4-BE49-F238E27FC236}">
                        <a16:creationId xmlns:a16="http://schemas.microsoft.com/office/drawing/2014/main" id="{EDCCA47B-42C7-1940-8B24-AB1008E623B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95" name="Oval 65">
                <a:extLst>
                  <a:ext uri="{FF2B5EF4-FFF2-40B4-BE49-F238E27FC236}">
                    <a16:creationId xmlns:a16="http://schemas.microsoft.com/office/drawing/2014/main" id="{65E4A1C1-D10D-664F-AF5F-3CB2920CC17C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5400">
                <a:solidFill>
                  <a:schemeClr val="tx1">
                    <a:lumMod val="75000"/>
                    <a:lumOff val="25000"/>
                    <a:alpha val="2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9" name="Rektangel 2">
              <a:extLst>
                <a:ext uri="{FF2B5EF4-FFF2-40B4-BE49-F238E27FC236}">
                  <a16:creationId xmlns:a16="http://schemas.microsoft.com/office/drawing/2014/main" id="{822E53B5-B725-E646-B19B-AC99F0617990}"/>
                </a:ext>
              </a:extLst>
            </p:cNvPr>
            <p:cNvSpPr/>
            <p:nvPr/>
          </p:nvSpPr>
          <p:spPr>
            <a:xfrm rot="19800000" flipH="1">
              <a:off x="4636397" y="3393405"/>
              <a:ext cx="1403838" cy="145609"/>
            </a:xfrm>
            <a:custGeom>
              <a:avLst/>
              <a:gdLst>
                <a:gd name="connsiteX0" fmla="*/ 0 w 1142955"/>
                <a:gd name="connsiteY0" fmla="*/ 0 h 232154"/>
                <a:gd name="connsiteX1" fmla="*/ 1142955 w 1142955"/>
                <a:gd name="connsiteY1" fmla="*/ 0 h 232154"/>
                <a:gd name="connsiteX2" fmla="*/ 1142955 w 1142955"/>
                <a:gd name="connsiteY2" fmla="*/ 232154 h 232154"/>
                <a:gd name="connsiteX3" fmla="*/ 0 w 1142955"/>
                <a:gd name="connsiteY3" fmla="*/ 232154 h 232154"/>
                <a:gd name="connsiteX4" fmla="*/ 0 w 1142955"/>
                <a:gd name="connsiteY4" fmla="*/ 0 h 232154"/>
                <a:gd name="connsiteX0" fmla="*/ 85041 w 1227996"/>
                <a:gd name="connsiteY0" fmla="*/ 0 h 237259"/>
                <a:gd name="connsiteX1" fmla="*/ 1227996 w 1227996"/>
                <a:gd name="connsiteY1" fmla="*/ 0 h 237259"/>
                <a:gd name="connsiteX2" fmla="*/ 1227996 w 1227996"/>
                <a:gd name="connsiteY2" fmla="*/ 232154 h 237259"/>
                <a:gd name="connsiteX3" fmla="*/ 0 w 1227996"/>
                <a:gd name="connsiteY3" fmla="*/ 237259 h 237259"/>
                <a:gd name="connsiteX4" fmla="*/ 85041 w 1227996"/>
                <a:gd name="connsiteY4" fmla="*/ 0 h 237259"/>
                <a:gd name="connsiteX0" fmla="*/ 0 w 1314283"/>
                <a:gd name="connsiteY0" fmla="*/ 84251 h 237259"/>
                <a:gd name="connsiteX1" fmla="*/ 1314283 w 1314283"/>
                <a:gd name="connsiteY1" fmla="*/ 0 h 237259"/>
                <a:gd name="connsiteX2" fmla="*/ 1314283 w 1314283"/>
                <a:gd name="connsiteY2" fmla="*/ 232154 h 237259"/>
                <a:gd name="connsiteX3" fmla="*/ 86287 w 1314283"/>
                <a:gd name="connsiteY3" fmla="*/ 237259 h 237259"/>
                <a:gd name="connsiteX4" fmla="*/ 0 w 1314283"/>
                <a:gd name="connsiteY4" fmla="*/ 84251 h 237259"/>
                <a:gd name="connsiteX0" fmla="*/ 0 w 1375314"/>
                <a:gd name="connsiteY0" fmla="*/ 84251 h 237259"/>
                <a:gd name="connsiteX1" fmla="*/ 1314283 w 1375314"/>
                <a:gd name="connsiteY1" fmla="*/ 0 h 237259"/>
                <a:gd name="connsiteX2" fmla="*/ 1375314 w 1375314"/>
                <a:gd name="connsiteY2" fmla="*/ 229913 h 237259"/>
                <a:gd name="connsiteX3" fmla="*/ 86287 w 1375314"/>
                <a:gd name="connsiteY3" fmla="*/ 237259 h 237259"/>
                <a:gd name="connsiteX4" fmla="*/ 0 w 1375314"/>
                <a:gd name="connsiteY4" fmla="*/ 84251 h 237259"/>
                <a:gd name="connsiteX0" fmla="*/ 0 w 1375314"/>
                <a:gd name="connsiteY0" fmla="*/ 33991 h 186999"/>
                <a:gd name="connsiteX1" fmla="*/ 1258979 w 1375314"/>
                <a:gd name="connsiteY1" fmla="*/ 0 h 186999"/>
                <a:gd name="connsiteX2" fmla="*/ 1375314 w 1375314"/>
                <a:gd name="connsiteY2" fmla="*/ 179653 h 186999"/>
                <a:gd name="connsiteX3" fmla="*/ 86287 w 1375314"/>
                <a:gd name="connsiteY3" fmla="*/ 186999 h 186999"/>
                <a:gd name="connsiteX4" fmla="*/ 0 w 1375314"/>
                <a:gd name="connsiteY4" fmla="*/ 33991 h 186999"/>
                <a:gd name="connsiteX0" fmla="*/ 0 w 1375314"/>
                <a:gd name="connsiteY0" fmla="*/ 0 h 153008"/>
                <a:gd name="connsiteX1" fmla="*/ 1237210 w 1375314"/>
                <a:gd name="connsiteY1" fmla="*/ 29904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75314"/>
                <a:gd name="connsiteY0" fmla="*/ 0 h 153008"/>
                <a:gd name="connsiteX1" fmla="*/ 1288291 w 1375314"/>
                <a:gd name="connsiteY1" fmla="*/ 4079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86287 w 1381664"/>
                <a:gd name="connsiteY3" fmla="*/ 153008 h 156660"/>
                <a:gd name="connsiteX4" fmla="*/ 0 w 1381664"/>
                <a:gd name="connsiteY4" fmla="*/ 0 h 156660"/>
                <a:gd name="connsiteX0" fmla="*/ 0 w 1381664"/>
                <a:gd name="connsiteY0" fmla="*/ 0 h 162533"/>
                <a:gd name="connsiteX1" fmla="*/ 1288291 w 1381664"/>
                <a:gd name="connsiteY1" fmla="*/ 4079 h 162533"/>
                <a:gd name="connsiteX2" fmla="*/ 1381664 w 1381664"/>
                <a:gd name="connsiteY2" fmla="*/ 156660 h 162533"/>
                <a:gd name="connsiteX3" fmla="*/ 69788 w 1381664"/>
                <a:gd name="connsiteY3" fmla="*/ 162533 h 162533"/>
                <a:gd name="connsiteX4" fmla="*/ 0 w 1381664"/>
                <a:gd name="connsiteY4" fmla="*/ 0 h 162533"/>
                <a:gd name="connsiteX0" fmla="*/ 0 w 1404512"/>
                <a:gd name="connsiteY0" fmla="*/ 0 h 164007"/>
                <a:gd name="connsiteX1" fmla="*/ 1311139 w 1404512"/>
                <a:gd name="connsiteY1" fmla="*/ 5553 h 164007"/>
                <a:gd name="connsiteX2" fmla="*/ 1404512 w 1404512"/>
                <a:gd name="connsiteY2" fmla="*/ 158134 h 164007"/>
                <a:gd name="connsiteX3" fmla="*/ 92636 w 1404512"/>
                <a:gd name="connsiteY3" fmla="*/ 164007 h 164007"/>
                <a:gd name="connsiteX4" fmla="*/ 0 w 1404512"/>
                <a:gd name="connsiteY4" fmla="*/ 0 h 164007"/>
                <a:gd name="connsiteX0" fmla="*/ 0 w 1404512"/>
                <a:gd name="connsiteY0" fmla="*/ 0 h 161724"/>
                <a:gd name="connsiteX1" fmla="*/ 1311139 w 1404512"/>
                <a:gd name="connsiteY1" fmla="*/ 5553 h 161724"/>
                <a:gd name="connsiteX2" fmla="*/ 1404512 w 1404512"/>
                <a:gd name="connsiteY2" fmla="*/ 158134 h 161724"/>
                <a:gd name="connsiteX3" fmla="*/ 103789 w 1404512"/>
                <a:gd name="connsiteY3" fmla="*/ 161724 h 161724"/>
                <a:gd name="connsiteX4" fmla="*/ 0 w 1404512"/>
                <a:gd name="connsiteY4" fmla="*/ 0 h 161724"/>
                <a:gd name="connsiteX0" fmla="*/ 0 w 1404512"/>
                <a:gd name="connsiteY0" fmla="*/ 0 h 158134"/>
                <a:gd name="connsiteX1" fmla="*/ 1311139 w 1404512"/>
                <a:gd name="connsiteY1" fmla="*/ 5553 h 158134"/>
                <a:gd name="connsiteX2" fmla="*/ 1404512 w 1404512"/>
                <a:gd name="connsiteY2" fmla="*/ 158134 h 158134"/>
                <a:gd name="connsiteX3" fmla="*/ 105080 w 1404512"/>
                <a:gd name="connsiteY3" fmla="*/ 156863 h 158134"/>
                <a:gd name="connsiteX4" fmla="*/ 0 w 1404512"/>
                <a:gd name="connsiteY4" fmla="*/ 0 h 158134"/>
                <a:gd name="connsiteX0" fmla="*/ 0 w 1404512"/>
                <a:gd name="connsiteY0" fmla="*/ 0 h 165282"/>
                <a:gd name="connsiteX1" fmla="*/ 1311139 w 1404512"/>
                <a:gd name="connsiteY1" fmla="*/ 5553 h 165282"/>
                <a:gd name="connsiteX2" fmla="*/ 1404512 w 1404512"/>
                <a:gd name="connsiteY2" fmla="*/ 158134 h 165282"/>
                <a:gd name="connsiteX3" fmla="*/ 97676 w 1404512"/>
                <a:gd name="connsiteY3" fmla="*/ 165282 h 165282"/>
                <a:gd name="connsiteX4" fmla="*/ 0 w 1404512"/>
                <a:gd name="connsiteY4" fmla="*/ 0 h 165282"/>
                <a:gd name="connsiteX0" fmla="*/ 0 w 1392337"/>
                <a:gd name="connsiteY0" fmla="*/ 0 h 165282"/>
                <a:gd name="connsiteX1" fmla="*/ 1311139 w 1392337"/>
                <a:gd name="connsiteY1" fmla="*/ 5553 h 165282"/>
                <a:gd name="connsiteX2" fmla="*/ 1392337 w 1392337"/>
                <a:gd name="connsiteY2" fmla="*/ 143224 h 165282"/>
                <a:gd name="connsiteX3" fmla="*/ 97676 w 1392337"/>
                <a:gd name="connsiteY3" fmla="*/ 165282 h 165282"/>
                <a:gd name="connsiteX4" fmla="*/ 0 w 1392337"/>
                <a:gd name="connsiteY4" fmla="*/ 0 h 165282"/>
                <a:gd name="connsiteX0" fmla="*/ 0 w 1392337"/>
                <a:gd name="connsiteY0" fmla="*/ 0 h 145609"/>
                <a:gd name="connsiteX1" fmla="*/ 1311139 w 1392337"/>
                <a:gd name="connsiteY1" fmla="*/ 5553 h 145609"/>
                <a:gd name="connsiteX2" fmla="*/ 1392337 w 1392337"/>
                <a:gd name="connsiteY2" fmla="*/ 143224 h 145609"/>
                <a:gd name="connsiteX3" fmla="*/ 93683 w 1392337"/>
                <a:gd name="connsiteY3" fmla="*/ 145609 h 145609"/>
                <a:gd name="connsiteX4" fmla="*/ 0 w 1392337"/>
                <a:gd name="connsiteY4" fmla="*/ 0 h 145609"/>
                <a:gd name="connsiteX0" fmla="*/ 0 w 1392337"/>
                <a:gd name="connsiteY0" fmla="*/ 0 h 145609"/>
                <a:gd name="connsiteX1" fmla="*/ 1331072 w 1392337"/>
                <a:gd name="connsiteY1" fmla="*/ 8614 h 145609"/>
                <a:gd name="connsiteX2" fmla="*/ 1392337 w 1392337"/>
                <a:gd name="connsiteY2" fmla="*/ 143224 h 145609"/>
                <a:gd name="connsiteX3" fmla="*/ 93683 w 1392337"/>
                <a:gd name="connsiteY3" fmla="*/ 145609 h 145609"/>
                <a:gd name="connsiteX4" fmla="*/ 0 w 1392337"/>
                <a:gd name="connsiteY4" fmla="*/ 0 h 14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2337" h="145609">
                  <a:moveTo>
                    <a:pt x="0" y="0"/>
                  </a:moveTo>
                  <a:lnTo>
                    <a:pt x="1331072" y="8614"/>
                  </a:lnTo>
                  <a:lnTo>
                    <a:pt x="1392337" y="143224"/>
                  </a:lnTo>
                  <a:lnTo>
                    <a:pt x="93683" y="14560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98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>
              <a:extLst>
                <a:ext uri="{FF2B5EF4-FFF2-40B4-BE49-F238E27FC236}">
                  <a16:creationId xmlns:a16="http://schemas.microsoft.com/office/drawing/2014/main" id="{00D49556-85F8-BF4A-A1F6-FDDA4D60D798}"/>
                </a:ext>
              </a:extLst>
            </p:cNvPr>
            <p:cNvSpPr/>
            <p:nvPr/>
          </p:nvSpPr>
          <p:spPr>
            <a:xfrm rot="8100000">
              <a:off x="3685323" y="3110829"/>
              <a:ext cx="354400" cy="883207"/>
            </a:xfrm>
            <a:custGeom>
              <a:avLst/>
              <a:gdLst>
                <a:gd name="connsiteX0" fmla="*/ 0 w 365946"/>
                <a:gd name="connsiteY0" fmla="*/ 75361 h 873970"/>
                <a:gd name="connsiteX1" fmla="*/ 80963 w 365946"/>
                <a:gd name="connsiteY1" fmla="*/ 0 h 873970"/>
                <a:gd name="connsiteX2" fmla="*/ 161925 w 365946"/>
                <a:gd name="connsiteY2" fmla="*/ 75361 h 873970"/>
                <a:gd name="connsiteX3" fmla="*/ 67561 w 365946"/>
                <a:gd name="connsiteY3" fmla="*/ 344414 h 873970"/>
                <a:gd name="connsiteX4" fmla="*/ 148524 w 365946"/>
                <a:gd name="connsiteY4" fmla="*/ 269053 h 873970"/>
                <a:gd name="connsiteX5" fmla="*/ 229486 w 365946"/>
                <a:gd name="connsiteY5" fmla="*/ 344414 h 873970"/>
                <a:gd name="connsiteX6" fmla="*/ 135897 w 365946"/>
                <a:gd name="connsiteY6" fmla="*/ 609397 h 873970"/>
                <a:gd name="connsiteX7" fmla="*/ 216860 w 365946"/>
                <a:gd name="connsiteY7" fmla="*/ 534037 h 873970"/>
                <a:gd name="connsiteX8" fmla="*/ 297822 w 365946"/>
                <a:gd name="connsiteY8" fmla="*/ 609397 h 873970"/>
                <a:gd name="connsiteX9" fmla="*/ 204021 w 365946"/>
                <a:gd name="connsiteY9" fmla="*/ 873970 h 873970"/>
                <a:gd name="connsiteX10" fmla="*/ 284984 w 365946"/>
                <a:gd name="connsiteY10" fmla="*/ 798609 h 873970"/>
                <a:gd name="connsiteX11" fmla="*/ 365946 w 365946"/>
                <a:gd name="connsiteY11" fmla="*/ 873970 h 873970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67561 w 365946"/>
                <a:gd name="connsiteY4" fmla="*/ 344414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67561 w 365946"/>
                <a:gd name="connsiteY7" fmla="*/ 344414 h 883207"/>
                <a:gd name="connsiteX8" fmla="*/ 135897 w 365946"/>
                <a:gd name="connsiteY8" fmla="*/ 609397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35897 w 365946"/>
                <a:gd name="connsiteY11" fmla="*/ 609397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67561 w 365946"/>
                <a:gd name="connsiteY4" fmla="*/ 344414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67561 w 365946"/>
                <a:gd name="connsiteY7" fmla="*/ 344414 h 883207"/>
                <a:gd name="connsiteX8" fmla="*/ 145133 w 365946"/>
                <a:gd name="connsiteY8" fmla="*/ 618634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45133 w 365946"/>
                <a:gd name="connsiteY11" fmla="*/ 618634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86035 w 365946"/>
                <a:gd name="connsiteY4" fmla="*/ 353650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86035 w 365946"/>
                <a:gd name="connsiteY7" fmla="*/ 353650 h 883207"/>
                <a:gd name="connsiteX8" fmla="*/ 145133 w 365946"/>
                <a:gd name="connsiteY8" fmla="*/ 618634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45133 w 365946"/>
                <a:gd name="connsiteY11" fmla="*/ 618634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54400"/>
                <a:gd name="connsiteY0" fmla="*/ 91525 h 883207"/>
                <a:gd name="connsiteX1" fmla="*/ 69417 w 354400"/>
                <a:gd name="connsiteY1" fmla="*/ 0 h 883207"/>
                <a:gd name="connsiteX2" fmla="*/ 150379 w 354400"/>
                <a:gd name="connsiteY2" fmla="*/ 75361 h 883207"/>
                <a:gd name="connsiteX3" fmla="*/ 0 w 354400"/>
                <a:gd name="connsiteY3" fmla="*/ 91525 h 883207"/>
                <a:gd name="connsiteX4" fmla="*/ 74489 w 354400"/>
                <a:gd name="connsiteY4" fmla="*/ 353650 h 883207"/>
                <a:gd name="connsiteX5" fmla="*/ 136978 w 354400"/>
                <a:gd name="connsiteY5" fmla="*/ 269053 h 883207"/>
                <a:gd name="connsiteX6" fmla="*/ 217940 w 354400"/>
                <a:gd name="connsiteY6" fmla="*/ 344414 h 883207"/>
                <a:gd name="connsiteX7" fmla="*/ 74489 w 354400"/>
                <a:gd name="connsiteY7" fmla="*/ 353650 h 883207"/>
                <a:gd name="connsiteX8" fmla="*/ 133587 w 354400"/>
                <a:gd name="connsiteY8" fmla="*/ 618634 h 883207"/>
                <a:gd name="connsiteX9" fmla="*/ 205314 w 354400"/>
                <a:gd name="connsiteY9" fmla="*/ 534037 h 883207"/>
                <a:gd name="connsiteX10" fmla="*/ 286276 w 354400"/>
                <a:gd name="connsiteY10" fmla="*/ 609397 h 883207"/>
                <a:gd name="connsiteX11" fmla="*/ 133587 w 354400"/>
                <a:gd name="connsiteY11" fmla="*/ 618634 h 883207"/>
                <a:gd name="connsiteX12" fmla="*/ 206330 w 354400"/>
                <a:gd name="connsiteY12" fmla="*/ 883207 h 883207"/>
                <a:gd name="connsiteX13" fmla="*/ 273438 w 354400"/>
                <a:gd name="connsiteY13" fmla="*/ 798609 h 883207"/>
                <a:gd name="connsiteX14" fmla="*/ 354400 w 354400"/>
                <a:gd name="connsiteY14" fmla="*/ 873970 h 883207"/>
                <a:gd name="connsiteX15" fmla="*/ 206330 w 354400"/>
                <a:gd name="connsiteY15" fmla="*/ 883207 h 88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4400" h="883207">
                  <a:moveTo>
                    <a:pt x="0" y="91525"/>
                  </a:moveTo>
                  <a:lnTo>
                    <a:pt x="69417" y="0"/>
                  </a:lnTo>
                  <a:lnTo>
                    <a:pt x="150379" y="75361"/>
                  </a:lnTo>
                  <a:lnTo>
                    <a:pt x="0" y="91525"/>
                  </a:lnTo>
                  <a:close/>
                  <a:moveTo>
                    <a:pt x="74489" y="353650"/>
                  </a:moveTo>
                  <a:lnTo>
                    <a:pt x="136978" y="269053"/>
                  </a:lnTo>
                  <a:lnTo>
                    <a:pt x="217940" y="344414"/>
                  </a:lnTo>
                  <a:lnTo>
                    <a:pt x="74489" y="353650"/>
                  </a:lnTo>
                  <a:close/>
                  <a:moveTo>
                    <a:pt x="133587" y="618634"/>
                  </a:moveTo>
                  <a:lnTo>
                    <a:pt x="205314" y="534037"/>
                  </a:lnTo>
                  <a:lnTo>
                    <a:pt x="286276" y="609397"/>
                  </a:lnTo>
                  <a:lnTo>
                    <a:pt x="133587" y="618634"/>
                  </a:lnTo>
                  <a:close/>
                  <a:moveTo>
                    <a:pt x="206330" y="883207"/>
                  </a:moveTo>
                  <a:lnTo>
                    <a:pt x="273438" y="798609"/>
                  </a:lnTo>
                  <a:lnTo>
                    <a:pt x="354400" y="873970"/>
                  </a:lnTo>
                  <a:cubicBezTo>
                    <a:pt x="300425" y="873970"/>
                    <a:pt x="260305" y="883207"/>
                    <a:pt x="206330" y="883207"/>
                  </a:cubicBezTo>
                  <a:close/>
                </a:path>
              </a:pathLst>
            </a:custGeom>
            <a:solidFill>
              <a:srgbClr val="FFB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1" name="Frihandsfigur 90">
              <a:extLst>
                <a:ext uri="{FF2B5EF4-FFF2-40B4-BE49-F238E27FC236}">
                  <a16:creationId xmlns:a16="http://schemas.microsoft.com/office/drawing/2014/main" id="{3FFEF912-30B5-5C47-8BF5-589E457422A3}"/>
                </a:ext>
              </a:extLst>
            </p:cNvPr>
            <p:cNvSpPr/>
            <p:nvPr/>
          </p:nvSpPr>
          <p:spPr>
            <a:xfrm rot="13559862" flipH="1">
              <a:off x="5202434" y="3069017"/>
              <a:ext cx="359302" cy="894791"/>
            </a:xfrm>
            <a:custGeom>
              <a:avLst/>
              <a:gdLst>
                <a:gd name="connsiteX0" fmla="*/ 0 w 365946"/>
                <a:gd name="connsiteY0" fmla="*/ 75361 h 873970"/>
                <a:gd name="connsiteX1" fmla="*/ 80963 w 365946"/>
                <a:gd name="connsiteY1" fmla="*/ 0 h 873970"/>
                <a:gd name="connsiteX2" fmla="*/ 161925 w 365946"/>
                <a:gd name="connsiteY2" fmla="*/ 75361 h 873970"/>
                <a:gd name="connsiteX3" fmla="*/ 67561 w 365946"/>
                <a:gd name="connsiteY3" fmla="*/ 344414 h 873970"/>
                <a:gd name="connsiteX4" fmla="*/ 148524 w 365946"/>
                <a:gd name="connsiteY4" fmla="*/ 269053 h 873970"/>
                <a:gd name="connsiteX5" fmla="*/ 229486 w 365946"/>
                <a:gd name="connsiteY5" fmla="*/ 344414 h 873970"/>
                <a:gd name="connsiteX6" fmla="*/ 135897 w 365946"/>
                <a:gd name="connsiteY6" fmla="*/ 609397 h 873970"/>
                <a:gd name="connsiteX7" fmla="*/ 216860 w 365946"/>
                <a:gd name="connsiteY7" fmla="*/ 534037 h 873970"/>
                <a:gd name="connsiteX8" fmla="*/ 297822 w 365946"/>
                <a:gd name="connsiteY8" fmla="*/ 609397 h 873970"/>
                <a:gd name="connsiteX9" fmla="*/ 204021 w 365946"/>
                <a:gd name="connsiteY9" fmla="*/ 873970 h 873970"/>
                <a:gd name="connsiteX10" fmla="*/ 284984 w 365946"/>
                <a:gd name="connsiteY10" fmla="*/ 798609 h 873970"/>
                <a:gd name="connsiteX11" fmla="*/ 365946 w 365946"/>
                <a:gd name="connsiteY11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60917 w 359302"/>
                <a:gd name="connsiteY4" fmla="*/ 344414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60917 w 359302"/>
                <a:gd name="connsiteY7" fmla="*/ 344414 h 873970"/>
                <a:gd name="connsiteX8" fmla="*/ 129253 w 359302"/>
                <a:gd name="connsiteY8" fmla="*/ 609397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29253 w 359302"/>
                <a:gd name="connsiteY11" fmla="*/ 609397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74449 w 359302"/>
                <a:gd name="connsiteY4" fmla="*/ 363125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74449 w 359302"/>
                <a:gd name="connsiteY7" fmla="*/ 363125 h 873970"/>
                <a:gd name="connsiteX8" fmla="*/ 129253 w 359302"/>
                <a:gd name="connsiteY8" fmla="*/ 609397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29253 w 359302"/>
                <a:gd name="connsiteY11" fmla="*/ 609397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74449 w 359302"/>
                <a:gd name="connsiteY4" fmla="*/ 363125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74449 w 359302"/>
                <a:gd name="connsiteY7" fmla="*/ 363125 h 873970"/>
                <a:gd name="connsiteX8" fmla="*/ 142784 w 359302"/>
                <a:gd name="connsiteY8" fmla="*/ 628110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42784 w 359302"/>
                <a:gd name="connsiteY11" fmla="*/ 628110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94791"/>
                <a:gd name="connsiteX1" fmla="*/ 74319 w 359302"/>
                <a:gd name="connsiteY1" fmla="*/ 0 h 894791"/>
                <a:gd name="connsiteX2" fmla="*/ 155281 w 359302"/>
                <a:gd name="connsiteY2" fmla="*/ 75361 h 894791"/>
                <a:gd name="connsiteX3" fmla="*/ 0 w 359302"/>
                <a:gd name="connsiteY3" fmla="*/ 91645 h 894791"/>
                <a:gd name="connsiteX4" fmla="*/ 74449 w 359302"/>
                <a:gd name="connsiteY4" fmla="*/ 363125 h 894791"/>
                <a:gd name="connsiteX5" fmla="*/ 141880 w 359302"/>
                <a:gd name="connsiteY5" fmla="*/ 269053 h 894791"/>
                <a:gd name="connsiteX6" fmla="*/ 222842 w 359302"/>
                <a:gd name="connsiteY6" fmla="*/ 344414 h 894791"/>
                <a:gd name="connsiteX7" fmla="*/ 74449 w 359302"/>
                <a:gd name="connsiteY7" fmla="*/ 363125 h 894791"/>
                <a:gd name="connsiteX8" fmla="*/ 142784 w 359302"/>
                <a:gd name="connsiteY8" fmla="*/ 628110 h 894791"/>
                <a:gd name="connsiteX9" fmla="*/ 210216 w 359302"/>
                <a:gd name="connsiteY9" fmla="*/ 534037 h 894791"/>
                <a:gd name="connsiteX10" fmla="*/ 291178 w 359302"/>
                <a:gd name="connsiteY10" fmla="*/ 609397 h 894791"/>
                <a:gd name="connsiteX11" fmla="*/ 142784 w 359302"/>
                <a:gd name="connsiteY11" fmla="*/ 628110 h 894791"/>
                <a:gd name="connsiteX12" fmla="*/ 199324 w 359302"/>
                <a:gd name="connsiteY12" fmla="*/ 894791 h 894791"/>
                <a:gd name="connsiteX13" fmla="*/ 278340 w 359302"/>
                <a:gd name="connsiteY13" fmla="*/ 798609 h 894791"/>
                <a:gd name="connsiteX14" fmla="*/ 359302 w 359302"/>
                <a:gd name="connsiteY14" fmla="*/ 873970 h 894791"/>
                <a:gd name="connsiteX15" fmla="*/ 199324 w 359302"/>
                <a:gd name="connsiteY15" fmla="*/ 894791 h 89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9302" h="894791">
                  <a:moveTo>
                    <a:pt x="0" y="91645"/>
                  </a:moveTo>
                  <a:lnTo>
                    <a:pt x="74319" y="0"/>
                  </a:lnTo>
                  <a:lnTo>
                    <a:pt x="155281" y="75361"/>
                  </a:lnTo>
                  <a:cubicBezTo>
                    <a:pt x="101306" y="75361"/>
                    <a:pt x="53975" y="91645"/>
                    <a:pt x="0" y="91645"/>
                  </a:cubicBezTo>
                  <a:close/>
                  <a:moveTo>
                    <a:pt x="74449" y="363125"/>
                  </a:moveTo>
                  <a:lnTo>
                    <a:pt x="141880" y="269053"/>
                  </a:lnTo>
                  <a:lnTo>
                    <a:pt x="222842" y="344414"/>
                  </a:lnTo>
                  <a:lnTo>
                    <a:pt x="74449" y="363125"/>
                  </a:lnTo>
                  <a:close/>
                  <a:moveTo>
                    <a:pt x="142784" y="628110"/>
                  </a:moveTo>
                  <a:lnTo>
                    <a:pt x="210216" y="534037"/>
                  </a:lnTo>
                  <a:lnTo>
                    <a:pt x="291178" y="609397"/>
                  </a:lnTo>
                  <a:lnTo>
                    <a:pt x="142784" y="628110"/>
                  </a:lnTo>
                  <a:close/>
                  <a:moveTo>
                    <a:pt x="199324" y="894791"/>
                  </a:moveTo>
                  <a:lnTo>
                    <a:pt x="278340" y="798609"/>
                  </a:lnTo>
                  <a:lnTo>
                    <a:pt x="359302" y="873970"/>
                  </a:lnTo>
                  <a:lnTo>
                    <a:pt x="199324" y="894791"/>
                  </a:lnTo>
                  <a:close/>
                </a:path>
              </a:pathLst>
            </a:custGeom>
            <a:solidFill>
              <a:srgbClr val="FFB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2" name="Rektangel 91">
              <a:extLst>
                <a:ext uri="{FF2B5EF4-FFF2-40B4-BE49-F238E27FC236}">
                  <a16:creationId xmlns:a16="http://schemas.microsoft.com/office/drawing/2014/main" id="{E5278E80-4500-564F-93F3-65E873474EC3}"/>
                </a:ext>
              </a:extLst>
            </p:cNvPr>
            <p:cNvSpPr/>
            <p:nvPr/>
          </p:nvSpPr>
          <p:spPr>
            <a:xfrm rot="10800000">
              <a:off x="4419974" y="3725573"/>
              <a:ext cx="347201" cy="157084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64000">
                  <a:schemeClr val="tx1">
                    <a:lumMod val="85000"/>
                    <a:lumOff val="15000"/>
                  </a:schemeClr>
                </a:gs>
              </a:gsLst>
              <a:lin ang="9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3" name="Octagon 16">
              <a:extLst>
                <a:ext uri="{FF2B5EF4-FFF2-40B4-BE49-F238E27FC236}">
                  <a16:creationId xmlns:a16="http://schemas.microsoft.com/office/drawing/2014/main" id="{8207B343-0886-644F-B0B5-84AC14F9F994}"/>
                </a:ext>
              </a:extLst>
            </p:cNvPr>
            <p:cNvSpPr/>
            <p:nvPr/>
          </p:nvSpPr>
          <p:spPr>
            <a:xfrm>
              <a:off x="3761068" y="1900538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gradFill flip="none" rotWithShape="1">
              <a:gsLst>
                <a:gs pos="23000">
                  <a:schemeClr val="bg1"/>
                </a:gs>
                <a:gs pos="85000">
                  <a:schemeClr val="bg1">
                    <a:lumMod val="75000"/>
                    <a:alpha val="0"/>
                  </a:schemeClr>
                </a:gs>
              </a:gsLst>
              <a:lin ang="3600000" scaled="0"/>
              <a:tileRect/>
            </a:gra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08" name="Rounded Rectangle 59">
            <a:extLst>
              <a:ext uri="{FF2B5EF4-FFF2-40B4-BE49-F238E27FC236}">
                <a16:creationId xmlns:a16="http://schemas.microsoft.com/office/drawing/2014/main" id="{4480B4C0-1349-6C4C-BEA9-351723F1A2B4}"/>
              </a:ext>
            </a:extLst>
          </p:cNvPr>
          <p:cNvSpPr/>
          <p:nvPr/>
        </p:nvSpPr>
        <p:spPr>
          <a:xfrm>
            <a:off x="3147206" y="2165927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11" name="Rounded Rectangle 60">
            <a:extLst>
              <a:ext uri="{FF2B5EF4-FFF2-40B4-BE49-F238E27FC236}">
                <a16:creationId xmlns:a16="http://schemas.microsoft.com/office/drawing/2014/main" id="{3D2A1A8F-095C-0944-BE38-2DD0C73DC6DB}"/>
              </a:ext>
            </a:extLst>
          </p:cNvPr>
          <p:cNvSpPr/>
          <p:nvPr/>
        </p:nvSpPr>
        <p:spPr>
          <a:xfrm>
            <a:off x="3144124" y="2760874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12" name="Rounded Rectangle 58">
            <a:extLst>
              <a:ext uri="{FF2B5EF4-FFF2-40B4-BE49-F238E27FC236}">
                <a16:creationId xmlns:a16="http://schemas.microsoft.com/office/drawing/2014/main" id="{B4FA646D-4D65-2A48-A3FE-3E5DAEE102A5}"/>
              </a:ext>
            </a:extLst>
          </p:cNvPr>
          <p:cNvSpPr/>
          <p:nvPr/>
        </p:nvSpPr>
        <p:spPr>
          <a:xfrm>
            <a:off x="2623875" y="2461983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113" name="Rounded Rectangle 61">
            <a:extLst>
              <a:ext uri="{FF2B5EF4-FFF2-40B4-BE49-F238E27FC236}">
                <a16:creationId xmlns:a16="http://schemas.microsoft.com/office/drawing/2014/main" id="{B3AA414B-D3BE-CA49-A8FF-755C30EDCE6F}"/>
              </a:ext>
            </a:extLst>
          </p:cNvPr>
          <p:cNvSpPr/>
          <p:nvPr/>
        </p:nvSpPr>
        <p:spPr>
          <a:xfrm>
            <a:off x="3663663" y="246481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45" name="Octagon 63">
            <a:extLst>
              <a:ext uri="{FF2B5EF4-FFF2-40B4-BE49-F238E27FC236}">
                <a16:creationId xmlns:a16="http://schemas.microsoft.com/office/drawing/2014/main" id="{74D4FBAB-5F58-F04C-8A63-78376B759249}"/>
              </a:ext>
            </a:extLst>
          </p:cNvPr>
          <p:cNvSpPr/>
          <p:nvPr/>
        </p:nvSpPr>
        <p:spPr>
          <a:xfrm>
            <a:off x="540290" y="3076906"/>
            <a:ext cx="2087162" cy="2063077"/>
          </a:xfrm>
          <a:prstGeom prst="octagon">
            <a:avLst>
              <a:gd name="adj" fmla="val 11713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0800000" scaled="1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378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D6401FED-C395-394C-AE54-79A027B08DB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6B79C81F-25BC-7A48-B5B6-AFE9CAB09F18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6" name="Parallellogram 5">
              <a:extLst>
                <a:ext uri="{FF2B5EF4-FFF2-40B4-BE49-F238E27FC236}">
                  <a16:creationId xmlns:a16="http://schemas.microsoft.com/office/drawing/2014/main" id="{D25BC129-5AAE-6943-9C0F-FDE51C23292C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Frihandsfigur 6">
              <a:extLst>
                <a:ext uri="{FF2B5EF4-FFF2-40B4-BE49-F238E27FC236}">
                  <a16:creationId xmlns:a16="http://schemas.microsoft.com/office/drawing/2014/main" id="{62B2ABEB-0341-4A46-AFF8-DBC64357B639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" name="Frihandsfigur 7">
              <a:extLst>
                <a:ext uri="{FF2B5EF4-FFF2-40B4-BE49-F238E27FC236}">
                  <a16:creationId xmlns:a16="http://schemas.microsoft.com/office/drawing/2014/main" id="{C5AAF02A-5E1D-D84F-88B6-6679D6BE617C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01426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33421</TotalTime>
  <Words>578</Words>
  <Application>Microsoft Macintosh PowerPoint</Application>
  <PresentationFormat>Bredbild</PresentationFormat>
  <Paragraphs>324</Paragraphs>
  <Slides>48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48</vt:i4>
      </vt:variant>
    </vt:vector>
  </HeadingPairs>
  <TitlesOfParts>
    <vt:vector size="55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556</cp:revision>
  <dcterms:created xsi:type="dcterms:W3CDTF">2016-12-30T09:39:09Z</dcterms:created>
  <dcterms:modified xsi:type="dcterms:W3CDTF">2020-08-08T10:44:51Z</dcterms:modified>
</cp:coreProperties>
</file>