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98" r:id="rId2"/>
    <p:sldId id="299" r:id="rId3"/>
    <p:sldId id="264" r:id="rId4"/>
    <p:sldId id="288" r:id="rId5"/>
    <p:sldId id="289" r:id="rId6"/>
    <p:sldId id="290" r:id="rId7"/>
    <p:sldId id="302" r:id="rId8"/>
    <p:sldId id="287" r:id="rId9"/>
    <p:sldId id="266" r:id="rId10"/>
    <p:sldId id="284" r:id="rId11"/>
    <p:sldId id="285" r:id="rId12"/>
    <p:sldId id="580" r:id="rId13"/>
    <p:sldId id="291" r:id="rId14"/>
    <p:sldId id="583" r:id="rId15"/>
    <p:sldId id="584" r:id="rId16"/>
    <p:sldId id="292" r:id="rId17"/>
    <p:sldId id="294" r:id="rId18"/>
    <p:sldId id="293" r:id="rId19"/>
    <p:sldId id="581" r:id="rId20"/>
    <p:sldId id="303" r:id="rId21"/>
    <p:sldId id="419" r:id="rId22"/>
    <p:sldId id="535" r:id="rId23"/>
    <p:sldId id="575" r:id="rId24"/>
    <p:sldId id="576" r:id="rId25"/>
    <p:sldId id="573" r:id="rId26"/>
    <p:sldId id="574" r:id="rId27"/>
    <p:sldId id="577" r:id="rId28"/>
    <p:sldId id="571" r:id="rId29"/>
    <p:sldId id="572" r:id="rId30"/>
    <p:sldId id="413" r:id="rId31"/>
    <p:sldId id="582" r:id="rId32"/>
    <p:sldId id="414" r:id="rId33"/>
    <p:sldId id="418" r:id="rId34"/>
    <p:sldId id="556" r:id="rId35"/>
    <p:sldId id="563" r:id="rId36"/>
    <p:sldId id="557" r:id="rId37"/>
    <p:sldId id="560" r:id="rId38"/>
    <p:sldId id="545" r:id="rId39"/>
    <p:sldId id="559" r:id="rId40"/>
    <p:sldId id="578" r:id="rId41"/>
    <p:sldId id="579" r:id="rId4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000"/>
    <a:srgbClr val="363F48"/>
    <a:srgbClr val="863EBE"/>
    <a:srgbClr val="42FF02"/>
    <a:srgbClr val="FFBC3C"/>
    <a:srgbClr val="37CC14"/>
    <a:srgbClr val="00B0F0"/>
    <a:srgbClr val="F65A22"/>
    <a:srgbClr val="1178B2"/>
    <a:srgbClr val="00B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5" autoAdjust="0"/>
    <p:restoredTop sz="95159" autoAdjust="0"/>
  </p:normalViewPr>
  <p:slideViewPr>
    <p:cSldViewPr snapToGrid="0">
      <p:cViewPr>
        <p:scale>
          <a:sx n="93" d="100"/>
          <a:sy n="93" d="100"/>
        </p:scale>
        <p:origin x="152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289950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72486AF-98F5-834F-A3E4-AFAFA18E291B}"/>
              </a:ext>
            </a:extLst>
          </p:cNvPr>
          <p:cNvGrpSpPr/>
          <p:nvPr/>
        </p:nvGrpSpPr>
        <p:grpSpPr>
          <a:xfrm>
            <a:off x="1407853" y="1410169"/>
            <a:ext cx="8157091" cy="1139067"/>
            <a:chOff x="1655752" y="1645697"/>
            <a:chExt cx="8157091" cy="1139067"/>
          </a:xfrm>
        </p:grpSpPr>
        <p:grpSp>
          <p:nvGrpSpPr>
            <p:cNvPr id="54" name="ActorRef"/>
            <p:cNvGrpSpPr/>
            <p:nvPr/>
          </p:nvGrpSpPr>
          <p:grpSpPr>
            <a:xfrm>
              <a:off x="4767682" y="2040245"/>
              <a:ext cx="4738905" cy="493646"/>
              <a:chOff x="4490592" y="2013665"/>
              <a:chExt cx="4738905" cy="49364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4490592" y="2306413"/>
                <a:ext cx="4738905" cy="1"/>
              </a:xfrm>
              <a:prstGeom prst="straightConnector1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7488982" y="2013665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rgbClr val="17AEFF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/>
                  <a:t>PID</a:t>
                </a: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655752" y="1645697"/>
              <a:ext cx="1877270" cy="1139067"/>
            </a:xfrm>
            <a:prstGeom prst="roundRect">
              <a:avLst>
                <a:gd name="adj" fmla="val 1958"/>
              </a:avLst>
            </a:prstGeom>
            <a:solidFill>
              <a:srgbClr val="FF794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  <p:sp>
          <p:nvSpPr>
            <p:cNvPr id="38" name="Can 37"/>
            <p:cNvSpPr/>
            <p:nvPr/>
          </p:nvSpPr>
          <p:spPr>
            <a:xfrm rot="5400000">
              <a:off x="2936987" y="885917"/>
              <a:ext cx="493645" cy="2893316"/>
            </a:xfrm>
            <a:prstGeom prst="can">
              <a:avLst>
                <a:gd name="adj" fmla="val 33701"/>
              </a:avLst>
            </a:prstGeom>
            <a:solidFill>
              <a:srgbClr val="B6431A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34893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85398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4114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5011" y="2216293"/>
              <a:ext cx="1169772" cy="2224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</a:rPr>
                <a:t>Mailbox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1300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41"/>
            <p:cNvSpPr/>
            <p:nvPr/>
          </p:nvSpPr>
          <p:spPr>
            <a:xfrm>
              <a:off x="9588751" y="218231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5092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289950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72486AF-98F5-834F-A3E4-AFAFA18E291B}"/>
              </a:ext>
            </a:extLst>
          </p:cNvPr>
          <p:cNvGrpSpPr/>
          <p:nvPr/>
        </p:nvGrpSpPr>
        <p:grpSpPr>
          <a:xfrm>
            <a:off x="1407853" y="1410169"/>
            <a:ext cx="8157091" cy="1139067"/>
            <a:chOff x="1655752" y="1645697"/>
            <a:chExt cx="8157091" cy="1139067"/>
          </a:xfrm>
        </p:grpSpPr>
        <p:grpSp>
          <p:nvGrpSpPr>
            <p:cNvPr id="54" name="ActorRef"/>
            <p:cNvGrpSpPr/>
            <p:nvPr/>
          </p:nvGrpSpPr>
          <p:grpSpPr>
            <a:xfrm>
              <a:off x="4767682" y="2040245"/>
              <a:ext cx="4738905" cy="493646"/>
              <a:chOff x="4490592" y="2013665"/>
              <a:chExt cx="4738905" cy="49364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4490592" y="2306413"/>
                <a:ext cx="4738905" cy="1"/>
              </a:xfrm>
              <a:prstGeom prst="straightConnector1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7488982" y="2013665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rgbClr val="17AEFF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/>
                  <a:t>PID</a:t>
                </a: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655752" y="1645697"/>
              <a:ext cx="1877270" cy="1139067"/>
            </a:xfrm>
            <a:prstGeom prst="roundRect">
              <a:avLst>
                <a:gd name="adj" fmla="val 1958"/>
              </a:avLst>
            </a:prstGeom>
            <a:solidFill>
              <a:srgbClr val="FF794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  <p:sp>
          <p:nvSpPr>
            <p:cNvPr id="38" name="Can 37"/>
            <p:cNvSpPr/>
            <p:nvPr/>
          </p:nvSpPr>
          <p:spPr>
            <a:xfrm rot="5400000">
              <a:off x="2936987" y="885917"/>
              <a:ext cx="493645" cy="2893316"/>
            </a:xfrm>
            <a:prstGeom prst="can">
              <a:avLst>
                <a:gd name="adj" fmla="val 33701"/>
              </a:avLst>
            </a:prstGeom>
            <a:solidFill>
              <a:srgbClr val="B6431A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34893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85398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4114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5011" y="2216293"/>
              <a:ext cx="1169772" cy="2224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</a:rPr>
                <a:t>Mailbox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1300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770870" y="1732582"/>
              <a:ext cx="1506773" cy="840795"/>
              <a:chOff x="5493780" y="1732582"/>
              <a:chExt cx="1506773" cy="840795"/>
            </a:xfrm>
            <a:solidFill>
              <a:schemeClr val="bg1"/>
            </a:solidFill>
          </p:grpSpPr>
          <p:sp>
            <p:nvSpPr>
              <p:cNvPr id="46" name="Freeform 45"/>
              <p:cNvSpPr/>
              <p:nvPr/>
            </p:nvSpPr>
            <p:spPr>
              <a:xfrm>
                <a:off x="5493780" y="1732582"/>
                <a:ext cx="1506773" cy="840795"/>
              </a:xfrm>
              <a:custGeom>
                <a:avLst/>
                <a:gdLst>
                  <a:gd name="connsiteX0" fmla="*/ 811534 w 1506773"/>
                  <a:gd name="connsiteY0" fmla="*/ 0 h 840795"/>
                  <a:gd name="connsiteX1" fmla="*/ 1148366 w 1506773"/>
                  <a:gd name="connsiteY1" fmla="*/ 336832 h 840795"/>
                  <a:gd name="connsiteX2" fmla="*/ 1145772 w 1506773"/>
                  <a:gd name="connsiteY2" fmla="*/ 362569 h 840795"/>
                  <a:gd name="connsiteX3" fmla="*/ 1156708 w 1506773"/>
                  <a:gd name="connsiteY3" fmla="*/ 356633 h 840795"/>
                  <a:gd name="connsiteX4" fmla="*/ 1254791 w 1506773"/>
                  <a:gd name="connsiteY4" fmla="*/ 336831 h 840795"/>
                  <a:gd name="connsiteX5" fmla="*/ 1506773 w 1506773"/>
                  <a:gd name="connsiteY5" fmla="*/ 588813 h 840795"/>
                  <a:gd name="connsiteX6" fmla="*/ 1254791 w 1506773"/>
                  <a:gd name="connsiteY6" fmla="*/ 840795 h 840795"/>
                  <a:gd name="connsiteX7" fmla="*/ 219803 w 1506773"/>
                  <a:gd name="connsiteY7" fmla="*/ 840795 h 840795"/>
                  <a:gd name="connsiteX8" fmla="*/ 219803 w 1506773"/>
                  <a:gd name="connsiteY8" fmla="*/ 838500 h 840795"/>
                  <a:gd name="connsiteX9" fmla="*/ 197036 w 1506773"/>
                  <a:gd name="connsiteY9" fmla="*/ 840795 h 840795"/>
                  <a:gd name="connsiteX10" fmla="*/ 0 w 1506773"/>
                  <a:gd name="connsiteY10" fmla="*/ 643759 h 840795"/>
                  <a:gd name="connsiteX11" fmla="*/ 157326 w 1506773"/>
                  <a:gd name="connsiteY11" fmla="*/ 450726 h 840795"/>
                  <a:gd name="connsiteX12" fmla="*/ 182581 w 1506773"/>
                  <a:gd name="connsiteY12" fmla="*/ 448180 h 840795"/>
                  <a:gd name="connsiteX13" fmla="*/ 199751 w 1506773"/>
                  <a:gd name="connsiteY13" fmla="*/ 363136 h 840795"/>
                  <a:gd name="connsiteX14" fmla="*/ 403134 w 1506773"/>
                  <a:gd name="connsiteY14" fmla="*/ 228325 h 840795"/>
                  <a:gd name="connsiteX15" fmla="*/ 447618 w 1506773"/>
                  <a:gd name="connsiteY15" fmla="*/ 232809 h 840795"/>
                  <a:gd name="connsiteX16" fmla="*/ 488795 w 1506773"/>
                  <a:gd name="connsiteY16" fmla="*/ 245592 h 840795"/>
                  <a:gd name="connsiteX17" fmla="*/ 501172 w 1506773"/>
                  <a:gd name="connsiteY17" fmla="*/ 205722 h 840795"/>
                  <a:gd name="connsiteX18" fmla="*/ 811534 w 1506773"/>
                  <a:gd name="connsiteY18" fmla="*/ 0 h 840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06773" h="840795">
                    <a:moveTo>
                      <a:pt x="811534" y="0"/>
                    </a:moveTo>
                    <a:cubicBezTo>
                      <a:pt x="997561" y="0"/>
                      <a:pt x="1148366" y="150805"/>
                      <a:pt x="1148366" y="336832"/>
                    </a:cubicBezTo>
                    <a:lnTo>
                      <a:pt x="1145772" y="362569"/>
                    </a:lnTo>
                    <a:lnTo>
                      <a:pt x="1156708" y="356633"/>
                    </a:lnTo>
                    <a:cubicBezTo>
                      <a:pt x="1186855" y="343882"/>
                      <a:pt x="1220000" y="336831"/>
                      <a:pt x="1254791" y="336831"/>
                    </a:cubicBezTo>
                    <a:cubicBezTo>
                      <a:pt x="1393957" y="336831"/>
                      <a:pt x="1506773" y="449647"/>
                      <a:pt x="1506773" y="588813"/>
                    </a:cubicBezTo>
                    <a:cubicBezTo>
                      <a:pt x="1506773" y="727979"/>
                      <a:pt x="1393957" y="840795"/>
                      <a:pt x="1254791" y="840795"/>
                    </a:cubicBezTo>
                    <a:lnTo>
                      <a:pt x="219803" y="840795"/>
                    </a:lnTo>
                    <a:lnTo>
                      <a:pt x="219803" y="838500"/>
                    </a:lnTo>
                    <a:lnTo>
                      <a:pt x="197036" y="840795"/>
                    </a:lnTo>
                    <a:cubicBezTo>
                      <a:pt x="88216" y="840795"/>
                      <a:pt x="0" y="752579"/>
                      <a:pt x="0" y="643759"/>
                    </a:cubicBezTo>
                    <a:cubicBezTo>
                      <a:pt x="0" y="548542"/>
                      <a:pt x="67540" y="469099"/>
                      <a:pt x="157326" y="450726"/>
                    </a:cubicBezTo>
                    <a:lnTo>
                      <a:pt x="182581" y="448180"/>
                    </a:lnTo>
                    <a:lnTo>
                      <a:pt x="199751" y="363136"/>
                    </a:lnTo>
                    <a:cubicBezTo>
                      <a:pt x="233259" y="283913"/>
                      <a:pt x="311705" y="228325"/>
                      <a:pt x="403134" y="228325"/>
                    </a:cubicBezTo>
                    <a:cubicBezTo>
                      <a:pt x="418372" y="228325"/>
                      <a:pt x="433249" y="229869"/>
                      <a:pt x="447618" y="232809"/>
                    </a:cubicBezTo>
                    <a:lnTo>
                      <a:pt x="488795" y="245592"/>
                    </a:lnTo>
                    <a:lnTo>
                      <a:pt x="501172" y="205722"/>
                    </a:lnTo>
                    <a:cubicBezTo>
                      <a:pt x="552306" y="84828"/>
                      <a:pt x="672014" y="0"/>
                      <a:pt x="8115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774174" y="2126343"/>
                <a:ext cx="899477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sv-SE" sz="1400" b="1" dirty="0"/>
                  <a:t>Transport</a:t>
                </a:r>
              </a:p>
            </p:txBody>
          </p:sp>
        </p:grpSp>
        <p:sp>
          <p:nvSpPr>
            <p:cNvPr id="63" name="Rounded Rectangle 41"/>
            <p:cNvSpPr/>
            <p:nvPr/>
          </p:nvSpPr>
          <p:spPr>
            <a:xfrm>
              <a:off x="9588751" y="218231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866998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2932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 38"/>
          <p:cNvSpPr/>
          <p:nvPr/>
        </p:nvSpPr>
        <p:spPr>
          <a:xfrm>
            <a:off x="808851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0" name="Octagon 39"/>
          <p:cNvSpPr/>
          <p:nvPr/>
        </p:nvSpPr>
        <p:spPr>
          <a:xfrm>
            <a:off x="835148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ctagon 16"/>
          <p:cNvSpPr/>
          <p:nvPr/>
        </p:nvSpPr>
        <p:spPr>
          <a:xfrm>
            <a:off x="859312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Oval 41"/>
          <p:cNvSpPr/>
          <p:nvPr/>
        </p:nvSpPr>
        <p:spPr>
          <a:xfrm>
            <a:off x="848711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9" name="Group 28"/>
          <p:cNvGrpSpPr/>
          <p:nvPr/>
        </p:nvGrpSpPr>
        <p:grpSpPr>
          <a:xfrm>
            <a:off x="868223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30" name="Rounded Rectangle 29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52" name="Freeform 51"/>
          <p:cNvSpPr/>
          <p:nvPr/>
        </p:nvSpPr>
        <p:spPr>
          <a:xfrm>
            <a:off x="474787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53" name="Octagon 52"/>
          <p:cNvSpPr/>
          <p:nvPr/>
        </p:nvSpPr>
        <p:spPr>
          <a:xfrm>
            <a:off x="501084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Octagon 16"/>
          <p:cNvSpPr/>
          <p:nvPr/>
        </p:nvSpPr>
        <p:spPr>
          <a:xfrm>
            <a:off x="525248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Oval 54"/>
          <p:cNvSpPr/>
          <p:nvPr/>
        </p:nvSpPr>
        <p:spPr>
          <a:xfrm>
            <a:off x="514647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5" name="Group 44"/>
          <p:cNvGrpSpPr/>
          <p:nvPr/>
        </p:nvGrpSpPr>
        <p:grpSpPr>
          <a:xfrm>
            <a:off x="534159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46" name="Rounded Rectangle 45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63" name="Freeform 62"/>
          <p:cNvSpPr/>
          <p:nvPr/>
        </p:nvSpPr>
        <p:spPr>
          <a:xfrm>
            <a:off x="1372965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64" name="Octagon 63"/>
          <p:cNvSpPr/>
          <p:nvPr/>
        </p:nvSpPr>
        <p:spPr>
          <a:xfrm>
            <a:off x="1635928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Octagon 16"/>
          <p:cNvSpPr/>
          <p:nvPr/>
        </p:nvSpPr>
        <p:spPr>
          <a:xfrm>
            <a:off x="1877576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Oval 65"/>
          <p:cNvSpPr/>
          <p:nvPr/>
        </p:nvSpPr>
        <p:spPr>
          <a:xfrm>
            <a:off x="1771560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oup 57"/>
          <p:cNvGrpSpPr/>
          <p:nvPr/>
        </p:nvGrpSpPr>
        <p:grpSpPr>
          <a:xfrm>
            <a:off x="1966682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59" name="Rounded Rectangle 58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1744495" y="2578063"/>
            <a:ext cx="9014055" cy="1701873"/>
            <a:chOff x="1351005" y="2396288"/>
            <a:chExt cx="9014055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1" name="Oval Callout 20"/>
            <p:cNvSpPr/>
            <p:nvPr/>
          </p:nvSpPr>
          <p:spPr>
            <a:xfrm>
              <a:off x="8615540" y="2478240"/>
              <a:ext cx="1749520" cy="607669"/>
            </a:xfrm>
            <a:prstGeom prst="wedgeEllipseCallout">
              <a:avLst>
                <a:gd name="adj1" fmla="val -60782"/>
                <a:gd name="adj2" fmla="val -603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err="1">
                  <a:solidFill>
                    <a:schemeClr val="tx1"/>
                  </a:solidFill>
                </a:rPr>
                <a:t>Scale</a:t>
              </a:r>
              <a:r>
                <a:rPr lang="sv-SE" b="1" dirty="0">
                  <a:solidFill>
                    <a:schemeClr val="tx1"/>
                  </a:solidFill>
                </a:rPr>
                <a:t> </a:t>
              </a:r>
              <a:r>
                <a:rPr lang="sv-SE" b="1" dirty="0" err="1">
                  <a:solidFill>
                    <a:schemeClr val="tx1"/>
                  </a:solidFill>
                </a:rPr>
                <a:t>up</a:t>
              </a:r>
              <a:r>
                <a:rPr lang="sv-SE" b="1" dirty="0">
                  <a:solidFill>
                    <a:schemeClr val="tx1"/>
                  </a:solidFill>
                </a:rPr>
                <a:t>!</a:t>
              </a:r>
            </a:p>
          </p:txBody>
        </p:sp>
        <p:sp>
          <p:nvSpPr>
            <p:cNvPr id="22" name="Oval Callout 21"/>
            <p:cNvSpPr/>
            <p:nvPr/>
          </p:nvSpPr>
          <p:spPr>
            <a:xfrm>
              <a:off x="8615540" y="3410339"/>
              <a:ext cx="1749520" cy="607669"/>
            </a:xfrm>
            <a:prstGeom prst="wedgeEllipseCallout">
              <a:avLst>
                <a:gd name="adj1" fmla="val -62140"/>
                <a:gd name="adj2" fmla="val -3030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.. Or down!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Callout 21">
            <a:extLst>
              <a:ext uri="{FF2B5EF4-FFF2-40B4-BE49-F238E27FC236}">
                <a16:creationId xmlns:a16="http://schemas.microsoft.com/office/drawing/2014/main" id="{C2FEFDAE-18D6-D343-8DD0-A2FBA0B4F30E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Send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message</a:t>
            </a:r>
            <a:r>
              <a:rPr lang="sv-SE" b="1" dirty="0">
                <a:solidFill>
                  <a:schemeClr val="tx1"/>
                </a:solidFill>
              </a:rPr>
              <a:t> to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E0DEC2B-B599-2447-82B7-D41506A4FF77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744495" y="2578063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5318219" y="3423365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5318219" y="2827802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5318219" y="3423365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44495" y="3430680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198942" y="324325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6191" y="324169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33967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33967" y="323661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33967" y="384094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80262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09548" y="317362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86380" y="257806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86379" y="318094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86378" y="378045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D548C7CF-6F41-7E4C-8AA7-D560088C291E}"/>
                </a:ext>
              </a:extLst>
            </p:cNvPr>
            <p:cNvSpPr/>
            <p:nvPr/>
          </p:nvSpPr>
          <p:spPr>
            <a:xfrm>
              <a:off x="5884443" y="323800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76BB9E56-428B-1548-B8B6-8CBCFB017327}"/>
                </a:ext>
              </a:extLst>
            </p:cNvPr>
            <p:cNvSpPr/>
            <p:nvPr/>
          </p:nvSpPr>
          <p:spPr>
            <a:xfrm>
              <a:off x="5880262" y="38388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942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">
            <a:extLst>
              <a:ext uri="{FF2B5EF4-FFF2-40B4-BE49-F238E27FC236}">
                <a16:creationId xmlns:a16="http://schemas.microsoft.com/office/drawing/2014/main" id="{30983487-708A-4341-9484-FD30D0E0190A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>
            <a:extLst>
              <a:ext uri="{FF2B5EF4-FFF2-40B4-BE49-F238E27FC236}">
                <a16:creationId xmlns:a16="http://schemas.microsoft.com/office/drawing/2014/main" id="{854B9B9A-4AEA-B448-B7A5-5BF5188C2E98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>
            <a:extLst>
              <a:ext uri="{FF2B5EF4-FFF2-40B4-BE49-F238E27FC236}">
                <a16:creationId xmlns:a16="http://schemas.microsoft.com/office/drawing/2014/main" id="{66C5C8D4-54EC-0447-BA23-9F51BFD4BEFD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>
            <a:extLst>
              <a:ext uri="{FF2B5EF4-FFF2-40B4-BE49-F238E27FC236}">
                <a16:creationId xmlns:a16="http://schemas.microsoft.com/office/drawing/2014/main" id="{A928431E-A6CB-6943-97C6-30589F09C567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4684611" y="342336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4684611" y="282780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4684611" y="3423365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0887" y="3430680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65334" y="3243256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22583" y="324169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0359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00359" y="323661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00359" y="384094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79832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37081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46654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75940" y="317362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5514509" y="1062422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807FB4A8-4418-B348-9AC0-7D6DAB6B6D47}"/>
              </a:ext>
            </a:extLst>
          </p:cNvPr>
          <p:cNvSpPr/>
          <p:nvPr/>
        </p:nvSpPr>
        <p:spPr>
          <a:xfrm>
            <a:off x="9194746" y="2578064"/>
            <a:ext cx="1408671" cy="1701032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Limited</a:t>
            </a:r>
            <a:r>
              <a:rPr lang="sv-SE" b="1" dirty="0"/>
              <a:t> </a:t>
            </a:r>
            <a:r>
              <a:rPr lang="sv-SE" b="1" dirty="0" err="1"/>
              <a:t>Resource</a:t>
            </a:r>
            <a:endParaRPr lang="sv-SE" b="1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D93629AA-15AD-DA49-A253-6AC9711DBAFC}"/>
              </a:ext>
            </a:extLst>
          </p:cNvPr>
          <p:cNvCxnSpPr>
            <a:cxnSpLocks/>
          </p:cNvCxnSpPr>
          <p:nvPr/>
        </p:nvCxnSpPr>
        <p:spPr>
          <a:xfrm>
            <a:off x="7761441" y="2853959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1">
            <a:extLst>
              <a:ext uri="{FF2B5EF4-FFF2-40B4-BE49-F238E27FC236}">
                <a16:creationId xmlns:a16="http://schemas.microsoft.com/office/drawing/2014/main" id="{2B21A8A7-74BC-954E-AC4B-C9F416383587}"/>
              </a:ext>
            </a:extLst>
          </p:cNvPr>
          <p:cNvCxnSpPr>
            <a:cxnSpLocks/>
          </p:cNvCxnSpPr>
          <p:nvPr/>
        </p:nvCxnSpPr>
        <p:spPr>
          <a:xfrm>
            <a:off x="7761441" y="3436484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F8BCD50B-35BB-7342-BCD1-C3C1C55B799A}"/>
              </a:ext>
            </a:extLst>
          </p:cNvPr>
          <p:cNvCxnSpPr>
            <a:cxnSpLocks/>
          </p:cNvCxnSpPr>
          <p:nvPr/>
        </p:nvCxnSpPr>
        <p:spPr>
          <a:xfrm>
            <a:off x="7761441" y="4001238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52772" y="25780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2771" y="318094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52770" y="378045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2257385" y="1326186"/>
            <a:ext cx="7677229" cy="4205627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" name="Grupp 41"/>
          <p:cNvGrpSpPr/>
          <p:nvPr/>
        </p:nvGrpSpPr>
        <p:grpSpPr>
          <a:xfrm>
            <a:off x="1939484" y="2302830"/>
            <a:ext cx="3071622" cy="2527925"/>
            <a:chOff x="2351882" y="2051880"/>
            <a:chExt cx="3071622" cy="2527925"/>
          </a:xfrm>
        </p:grpSpPr>
        <p:sp>
          <p:nvSpPr>
            <p:cNvPr id="43" name="Oval 4"/>
            <p:cNvSpPr/>
            <p:nvPr/>
          </p:nvSpPr>
          <p:spPr>
            <a:xfrm>
              <a:off x="2351882" y="348552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8"/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62" name="Group 49"/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65" name="Freeform 53"/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Freeform 54"/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Freeform 5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3" name="Isosceles Triangle 50"/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Isosceles Triangle 51"/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87"/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46" name="Group 88"/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59" name="Freeform 90"/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91"/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" name="Freeform 92"/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F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8" name="Hexagon 89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72" name="textruta 71"/>
          <p:cNvSpPr txBox="1"/>
          <p:nvPr/>
        </p:nvSpPr>
        <p:spPr>
          <a:xfrm>
            <a:off x="4375437" y="2424634"/>
            <a:ext cx="5562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.actor</a:t>
            </a:r>
            <a:endParaRPr lang="sv-SE" sz="8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71717" y="1966352"/>
            <a:ext cx="12120283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855260" y="1966352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D66BDE8-734A-B442-A0CC-E7814F50E870}"/>
              </a:ext>
            </a:extLst>
          </p:cNvPr>
          <p:cNvGrpSpPr/>
          <p:nvPr/>
        </p:nvGrpSpPr>
        <p:grpSpPr>
          <a:xfrm>
            <a:off x="1270744" y="2289179"/>
            <a:ext cx="3071622" cy="2527928"/>
            <a:chOff x="1939484" y="2302827"/>
            <a:chExt cx="3071622" cy="2527928"/>
          </a:xfrm>
        </p:grpSpPr>
        <p:sp>
          <p:nvSpPr>
            <p:cNvPr id="43" name="Oval 4"/>
            <p:cNvSpPr/>
            <p:nvPr/>
          </p:nvSpPr>
          <p:spPr>
            <a:xfrm>
              <a:off x="1939484" y="373647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B5863E05-EBE8-9549-BA54-619814FCF7D3}"/>
                </a:ext>
              </a:extLst>
            </p:cNvPr>
            <p:cNvSpPr/>
            <p:nvPr/>
          </p:nvSpPr>
          <p:spPr>
            <a:xfrm rot="9000000">
              <a:off x="2370770" y="2722169"/>
              <a:ext cx="1182932" cy="1596964"/>
            </a:xfrm>
            <a:custGeom>
              <a:avLst/>
              <a:gdLst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922364 w 1182932"/>
                <a:gd name="connsiteY6" fmla="*/ 798482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461182 w 1182932"/>
                <a:gd name="connsiteY6" fmla="*/ 1596964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461182 w 1182932"/>
                <a:gd name="connsiteY5" fmla="*/ 1596964 h 159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932" h="1596964">
                  <a:moveTo>
                    <a:pt x="461182" y="1596964"/>
                  </a:moveTo>
                  <a:lnTo>
                    <a:pt x="0" y="798482"/>
                  </a:lnTo>
                  <a:lnTo>
                    <a:pt x="461182" y="0"/>
                  </a:lnTo>
                  <a:lnTo>
                    <a:pt x="659841" y="343955"/>
                  </a:lnTo>
                  <a:lnTo>
                    <a:pt x="1182932" y="342917"/>
                  </a:lnTo>
                  <a:lnTo>
                    <a:pt x="461182" y="1596964"/>
                  </a:lnTo>
                  <a:close/>
                </a:path>
              </a:pathLst>
            </a:custGeom>
            <a:gradFill>
              <a:gsLst>
                <a:gs pos="0">
                  <a:srgbClr val="A40304"/>
                </a:gs>
                <a:gs pos="99000">
                  <a:srgbClr val="F65B22"/>
                </a:gs>
              </a:gsLst>
              <a:lin ang="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F1E8067E-EB5C-9642-AAFE-B98F3A6EBA88}"/>
                </a:ext>
              </a:extLst>
            </p:cNvPr>
            <p:cNvSpPr/>
            <p:nvPr/>
          </p:nvSpPr>
          <p:spPr>
            <a:xfrm rot="12600000" flipH="1">
              <a:off x="3395016" y="2722352"/>
              <a:ext cx="1183666" cy="1596963"/>
            </a:xfrm>
            <a:custGeom>
              <a:avLst/>
              <a:gdLst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922319 w 1183666"/>
                <a:gd name="connsiteY2" fmla="*/ 798404 h 1596963"/>
                <a:gd name="connsiteX3" fmla="*/ 1183666 w 1183666"/>
                <a:gd name="connsiteY3" fmla="*/ 345738 h 1596963"/>
                <a:gd name="connsiteX4" fmla="*/ 661470 w 1183666"/>
                <a:gd name="connsiteY4" fmla="*/ 346775 h 1596963"/>
                <a:gd name="connsiteX5" fmla="*/ 461182 w 1183666"/>
                <a:gd name="connsiteY5" fmla="*/ 0 h 1596963"/>
                <a:gd name="connsiteX6" fmla="*/ 0 w 1183666"/>
                <a:gd name="connsiteY6" fmla="*/ 798482 h 1596963"/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1183666 w 1183666"/>
                <a:gd name="connsiteY2" fmla="*/ 345738 h 1596963"/>
                <a:gd name="connsiteX3" fmla="*/ 661470 w 1183666"/>
                <a:gd name="connsiteY3" fmla="*/ 346775 h 1596963"/>
                <a:gd name="connsiteX4" fmla="*/ 461182 w 1183666"/>
                <a:gd name="connsiteY4" fmla="*/ 0 h 1596963"/>
                <a:gd name="connsiteX5" fmla="*/ 0 w 1183666"/>
                <a:gd name="connsiteY5" fmla="*/ 798482 h 1596963"/>
                <a:gd name="connsiteX6" fmla="*/ 461182 w 1183666"/>
                <a:gd name="connsiteY6" fmla="*/ 1596963 h 1596963"/>
                <a:gd name="connsiteX0" fmla="*/ 461182 w 1183666"/>
                <a:gd name="connsiteY0" fmla="*/ 1596963 h 1596963"/>
                <a:gd name="connsiteX1" fmla="*/ 1183666 w 1183666"/>
                <a:gd name="connsiteY1" fmla="*/ 345738 h 1596963"/>
                <a:gd name="connsiteX2" fmla="*/ 661470 w 1183666"/>
                <a:gd name="connsiteY2" fmla="*/ 346775 h 1596963"/>
                <a:gd name="connsiteX3" fmla="*/ 461182 w 1183666"/>
                <a:gd name="connsiteY3" fmla="*/ 0 h 1596963"/>
                <a:gd name="connsiteX4" fmla="*/ 0 w 1183666"/>
                <a:gd name="connsiteY4" fmla="*/ 798482 h 1596963"/>
                <a:gd name="connsiteX5" fmla="*/ 461182 w 1183666"/>
                <a:gd name="connsiteY5" fmla="*/ 1596963 h 1596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666" h="1596963">
                  <a:moveTo>
                    <a:pt x="461182" y="1596963"/>
                  </a:moveTo>
                  <a:lnTo>
                    <a:pt x="1183666" y="345738"/>
                  </a:lnTo>
                  <a:lnTo>
                    <a:pt x="661470" y="346775"/>
                  </a:lnTo>
                  <a:lnTo>
                    <a:pt x="461182" y="0"/>
                  </a:lnTo>
                  <a:lnTo>
                    <a:pt x="0" y="798482"/>
                  </a:lnTo>
                  <a:lnTo>
                    <a:pt x="461182" y="1596963"/>
                  </a:lnTo>
                  <a:close/>
                </a:path>
              </a:pathLst>
            </a:custGeom>
            <a:gradFill>
              <a:gsLst>
                <a:gs pos="0">
                  <a:srgbClr val="89072C"/>
                </a:gs>
                <a:gs pos="99000">
                  <a:srgbClr val="6F30A0"/>
                </a:gs>
              </a:gsLst>
              <a:lin ang="54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7" name="Freeform 55"/>
            <p:cNvSpPr/>
            <p:nvPr/>
          </p:nvSpPr>
          <p:spPr>
            <a:xfrm rot="5400000">
              <a:off x="3014117" y="1965841"/>
              <a:ext cx="922363" cy="15963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99000">
                  <a:srgbClr val="FF8423"/>
                </a:gs>
              </a:gsLst>
              <a:lin ang="108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Freeform 90"/>
            <p:cNvSpPr/>
            <p:nvPr/>
          </p:nvSpPr>
          <p:spPr>
            <a:xfrm rot="9000000">
              <a:off x="3050934" y="2944700"/>
              <a:ext cx="453276" cy="78479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Freeform 91"/>
            <p:cNvSpPr/>
            <p:nvPr/>
          </p:nvSpPr>
          <p:spPr>
            <a:xfrm rot="12600000" flipH="1">
              <a:off x="3443407" y="2944699"/>
              <a:ext cx="453276" cy="78479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31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Freeform 92"/>
            <p:cNvSpPr/>
            <p:nvPr/>
          </p:nvSpPr>
          <p:spPr>
            <a:xfrm rot="5400000">
              <a:off x="3247620" y="2605032"/>
              <a:ext cx="453276" cy="78448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6" name="textruta 25">
            <a:extLst>
              <a:ext uri="{FF2B5EF4-FFF2-40B4-BE49-F238E27FC236}">
                <a16:creationId xmlns:a16="http://schemas.microsoft.com/office/drawing/2014/main" id="{0B14DE0B-F00F-5F41-A25E-F2C01155FA12}"/>
              </a:ext>
            </a:extLst>
          </p:cNvPr>
          <p:cNvSpPr txBox="1"/>
          <p:nvPr/>
        </p:nvSpPr>
        <p:spPr>
          <a:xfrm>
            <a:off x="3794694" y="2506523"/>
            <a:ext cx="58138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80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366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26980</TotalTime>
  <Words>585</Words>
  <Application>Microsoft Macintosh PowerPoint</Application>
  <PresentationFormat>Bredbild</PresentationFormat>
  <Paragraphs>324</Paragraphs>
  <Slides>41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41</vt:i4>
      </vt:variant>
    </vt:vector>
  </HeadingPairs>
  <TitlesOfParts>
    <vt:vector size="48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445</cp:revision>
  <dcterms:created xsi:type="dcterms:W3CDTF">2016-12-30T09:39:09Z</dcterms:created>
  <dcterms:modified xsi:type="dcterms:W3CDTF">2020-08-02T20:11:48Z</dcterms:modified>
</cp:coreProperties>
</file>