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292" r:id="rId15"/>
    <p:sldId id="294" r:id="rId16"/>
    <p:sldId id="293" r:id="rId17"/>
    <p:sldId id="303" r:id="rId18"/>
    <p:sldId id="419" r:id="rId19"/>
    <p:sldId id="535" r:id="rId20"/>
    <p:sldId id="575" r:id="rId21"/>
    <p:sldId id="576" r:id="rId22"/>
    <p:sldId id="573" r:id="rId23"/>
    <p:sldId id="574" r:id="rId24"/>
    <p:sldId id="577" r:id="rId25"/>
    <p:sldId id="571" r:id="rId26"/>
    <p:sldId id="572" r:id="rId27"/>
    <p:sldId id="413" r:id="rId28"/>
    <p:sldId id="414" r:id="rId29"/>
    <p:sldId id="418" r:id="rId30"/>
    <p:sldId id="556" r:id="rId31"/>
    <p:sldId id="563" r:id="rId32"/>
    <p:sldId id="557" r:id="rId33"/>
    <p:sldId id="560" r:id="rId34"/>
    <p:sldId id="545" r:id="rId35"/>
    <p:sldId id="559" r:id="rId36"/>
    <p:sldId id="578" r:id="rId37"/>
    <p:sldId id="579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128" d="100"/>
          <a:sy n="128" d="100"/>
        </p:scale>
        <p:origin x="1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9D20148C-4F23-0945-A247-2266BB6DB4D9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922624" y="3122794"/>
            <a:ext cx="1" cy="462421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B78D0C8F-DAD1-AD47-A6BA-8ABB24425DF9}"/>
              </a:ext>
            </a:extLst>
          </p:cNvPr>
          <p:cNvCxnSpPr>
            <a:endCxn id="14" idx="0"/>
          </p:cNvCxnSpPr>
          <p:nvPr/>
        </p:nvCxnSpPr>
        <p:spPr>
          <a:xfrm>
            <a:off x="7149438" y="3122794"/>
            <a:ext cx="0" cy="46088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9">
            <a:extLst>
              <a:ext uri="{FF2B5EF4-FFF2-40B4-BE49-F238E27FC236}">
                <a16:creationId xmlns:a16="http://schemas.microsoft.com/office/drawing/2014/main" id="{6A43D62F-EDF3-954E-BFE5-59F9968AF79E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5275304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">
            <a:extLst>
              <a:ext uri="{FF2B5EF4-FFF2-40B4-BE49-F238E27FC236}">
                <a16:creationId xmlns:a16="http://schemas.microsoft.com/office/drawing/2014/main" id="{3F8198C9-38E6-144F-80EE-7326708E3309}"/>
              </a:ext>
            </a:extLst>
          </p:cNvPr>
          <p:cNvSpPr/>
          <p:nvPr/>
        </p:nvSpPr>
        <p:spPr>
          <a:xfrm>
            <a:off x="4423861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2613EECE-C99A-434E-9EED-1E7682FCA0B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6388711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2">
            <a:extLst>
              <a:ext uri="{FF2B5EF4-FFF2-40B4-BE49-F238E27FC236}">
                <a16:creationId xmlns:a16="http://schemas.microsoft.com/office/drawing/2014/main" id="{D3919717-ADE5-7F41-9D86-B49B93AB9489}"/>
              </a:ext>
            </a:extLst>
          </p:cNvPr>
          <p:cNvSpPr/>
          <p:nvPr/>
        </p:nvSpPr>
        <p:spPr>
          <a:xfrm>
            <a:off x="6650675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11" name="Oval 57">
            <a:extLst>
              <a:ext uri="{FF2B5EF4-FFF2-40B4-BE49-F238E27FC236}">
                <a16:creationId xmlns:a16="http://schemas.microsoft.com/office/drawing/2014/main" id="{DC622643-851C-DE42-8FD7-DA8FC8B9A2B8}"/>
              </a:ext>
            </a:extLst>
          </p:cNvPr>
          <p:cNvSpPr/>
          <p:nvPr/>
        </p:nvSpPr>
        <p:spPr>
          <a:xfrm>
            <a:off x="5537268" y="981656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ACED67E5-2AD1-2F4A-8F8C-B5AD68D7A77D}"/>
              </a:ext>
            </a:extLst>
          </p:cNvPr>
          <p:cNvSpPr/>
          <p:nvPr/>
        </p:nvSpPr>
        <p:spPr>
          <a:xfrm>
            <a:off x="4019834" y="3585215"/>
            <a:ext cx="1805579" cy="1666346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4" name="Isosceles Triangle 48">
            <a:extLst>
              <a:ext uri="{FF2B5EF4-FFF2-40B4-BE49-F238E27FC236}">
                <a16:creationId xmlns:a16="http://schemas.microsoft.com/office/drawing/2014/main" id="{730BEB3E-7990-D043-8D94-7BE6A58ED463}"/>
              </a:ext>
            </a:extLst>
          </p:cNvPr>
          <p:cNvSpPr/>
          <p:nvPr/>
        </p:nvSpPr>
        <p:spPr>
          <a:xfrm>
            <a:off x="6246648" y="3583678"/>
            <a:ext cx="1805579" cy="1667883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00B0E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00F7D29-EADC-9C44-A166-2991354803D6}"/>
              </a:ext>
            </a:extLst>
          </p:cNvPr>
          <p:cNvSpPr txBox="1"/>
          <p:nvPr/>
        </p:nvSpPr>
        <p:spPr>
          <a:xfrm>
            <a:off x="7732740" y="2439364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”System Guardian”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3D7338C-C081-C642-A560-8749D38E4688}"/>
              </a:ext>
            </a:extLst>
          </p:cNvPr>
          <p:cNvSpPr txBox="1"/>
          <p:nvPr/>
        </p:nvSpPr>
        <p:spPr>
          <a:xfrm>
            <a:off x="3104728" y="2439364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”Guardian”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FD7EB9A-D79C-5243-B89D-FEDCF3C1539B}"/>
              </a:ext>
            </a:extLst>
          </p:cNvPr>
          <p:cNvSpPr txBox="1"/>
          <p:nvPr/>
        </p:nvSpPr>
        <p:spPr>
          <a:xfrm>
            <a:off x="6582307" y="1295441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2" name="Straight Connector 76">
            <a:extLst>
              <a:ext uri="{FF2B5EF4-FFF2-40B4-BE49-F238E27FC236}">
                <a16:creationId xmlns:a16="http://schemas.microsoft.com/office/drawing/2014/main" id="{C537A177-7BD8-4D47-96C9-2144007B2933}"/>
              </a:ext>
            </a:extLst>
          </p:cNvPr>
          <p:cNvCxnSpPr>
            <a:cxnSpLocks/>
          </p:cNvCxnSpPr>
          <p:nvPr/>
        </p:nvCxnSpPr>
        <p:spPr>
          <a:xfrm>
            <a:off x="7457498" y="1808479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7">
            <a:extLst>
              <a:ext uri="{FF2B5EF4-FFF2-40B4-BE49-F238E27FC236}">
                <a16:creationId xmlns:a16="http://schemas.microsoft.com/office/drawing/2014/main" id="{07E84E86-0BED-0147-8D9A-D0B74E9652B8}"/>
              </a:ext>
            </a:extLst>
          </p:cNvPr>
          <p:cNvCxnSpPr>
            <a:cxnSpLocks/>
          </p:cNvCxnSpPr>
          <p:nvPr/>
        </p:nvCxnSpPr>
        <p:spPr>
          <a:xfrm flipH="1">
            <a:off x="7168284" y="1808479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72">
            <a:extLst>
              <a:ext uri="{FF2B5EF4-FFF2-40B4-BE49-F238E27FC236}">
                <a16:creationId xmlns:a16="http://schemas.microsoft.com/office/drawing/2014/main" id="{030AA3DF-6BF7-B145-B78B-FD2BD929D144}"/>
              </a:ext>
            </a:extLst>
          </p:cNvPr>
          <p:cNvCxnSpPr>
            <a:cxnSpLocks/>
          </p:cNvCxnSpPr>
          <p:nvPr/>
        </p:nvCxnSpPr>
        <p:spPr>
          <a:xfrm>
            <a:off x="5953245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3">
            <a:extLst>
              <a:ext uri="{FF2B5EF4-FFF2-40B4-BE49-F238E27FC236}">
                <a16:creationId xmlns:a16="http://schemas.microsoft.com/office/drawing/2014/main" id="{61DEAB7D-45B1-D641-972A-B27E8A5796F6}"/>
              </a:ext>
            </a:extLst>
          </p:cNvPr>
          <p:cNvCxnSpPr>
            <a:cxnSpLocks/>
          </p:cNvCxnSpPr>
          <p:nvPr/>
        </p:nvCxnSpPr>
        <p:spPr>
          <a:xfrm flipH="1">
            <a:off x="5664031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C7D2DB0-6A27-FB43-BFED-43B84A762B09}"/>
              </a:ext>
            </a:extLst>
          </p:cNvPr>
          <p:cNvCxnSpPr>
            <a:cxnSpLocks/>
          </p:cNvCxnSpPr>
          <p:nvPr/>
        </p:nvCxnSpPr>
        <p:spPr>
          <a:xfrm>
            <a:off x="4631336" y="1825100"/>
            <a:ext cx="168705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bevel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8EFC7262-A91E-CF43-98DE-6D259EEED696}"/>
              </a:ext>
            </a:extLst>
          </p:cNvPr>
          <p:cNvCxnSpPr>
            <a:cxnSpLocks/>
          </p:cNvCxnSpPr>
          <p:nvPr/>
        </p:nvCxnSpPr>
        <p:spPr>
          <a:xfrm flipH="1">
            <a:off x="4342123" y="1825100"/>
            <a:ext cx="166296" cy="255470"/>
          </a:xfrm>
          <a:prstGeom prst="line">
            <a:avLst/>
          </a:prstGeom>
          <a:solidFill>
            <a:srgbClr val="00B0F0"/>
          </a:solidFill>
          <a:ln w="38100" cap="sq">
            <a:solidFill>
              <a:srgbClr val="00B0F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ihandsfigur 76">
            <a:extLst>
              <a:ext uri="{FF2B5EF4-FFF2-40B4-BE49-F238E27FC236}">
                <a16:creationId xmlns:a16="http://schemas.microsoft.com/office/drawing/2014/main" id="{E9AA7B1C-8951-534D-A09D-FB4AF4381A97}"/>
              </a:ext>
            </a:extLst>
          </p:cNvPr>
          <p:cNvSpPr/>
          <p:nvPr/>
        </p:nvSpPr>
        <p:spPr>
          <a:xfrm>
            <a:off x="904595" y="478188"/>
            <a:ext cx="10266002" cy="2916051"/>
          </a:xfrm>
          <a:custGeom>
            <a:avLst/>
            <a:gdLst>
              <a:gd name="connsiteX0" fmla="*/ 2235946 w 10266002"/>
              <a:gd name="connsiteY0" fmla="*/ 0 h 2916051"/>
              <a:gd name="connsiteX1" fmla="*/ 2372404 w 10266002"/>
              <a:gd name="connsiteY1" fmla="*/ 0 h 2916051"/>
              <a:gd name="connsiteX2" fmla="*/ 2277830 w 10266002"/>
              <a:gd name="connsiteY2" fmla="*/ 92043 h 2916051"/>
              <a:gd name="connsiteX3" fmla="*/ 2277830 w 10266002"/>
              <a:gd name="connsiteY3" fmla="*/ 147292 h 2916051"/>
              <a:gd name="connsiteX4" fmla="*/ 2399814 w 10266002"/>
              <a:gd name="connsiteY4" fmla="*/ 147292 h 2916051"/>
              <a:gd name="connsiteX5" fmla="*/ 2277830 w 10266002"/>
              <a:gd name="connsiteY5" fmla="*/ 266011 h 2916051"/>
              <a:gd name="connsiteX6" fmla="*/ 2277830 w 10266002"/>
              <a:gd name="connsiteY6" fmla="*/ 288402 h 2916051"/>
              <a:gd name="connsiteX7" fmla="*/ 2454072 w 10266002"/>
              <a:gd name="connsiteY7" fmla="*/ 288402 h 2916051"/>
              <a:gd name="connsiteX8" fmla="*/ 2277830 w 10266002"/>
              <a:gd name="connsiteY8" fmla="*/ 459928 h 2916051"/>
              <a:gd name="connsiteX9" fmla="*/ 2277830 w 10266002"/>
              <a:gd name="connsiteY9" fmla="*/ 555441 h 2916051"/>
              <a:gd name="connsiteX10" fmla="*/ 2360610 w 10266002"/>
              <a:gd name="connsiteY10" fmla="*/ 555441 h 2916051"/>
              <a:gd name="connsiteX11" fmla="*/ 2402003 w 10266002"/>
              <a:gd name="connsiteY11" fmla="*/ 803787 h 2916051"/>
              <a:gd name="connsiteX12" fmla="*/ 2419357 w 10266002"/>
              <a:gd name="connsiteY12" fmla="*/ 803787 h 2916051"/>
              <a:gd name="connsiteX13" fmla="*/ 2424699 w 10266002"/>
              <a:gd name="connsiteY13" fmla="*/ 801115 h 2916051"/>
              <a:gd name="connsiteX14" fmla="*/ 2425502 w 10266002"/>
              <a:gd name="connsiteY14" fmla="*/ 803787 h 2916051"/>
              <a:gd name="connsiteX15" fmla="*/ 2490122 w 10266002"/>
              <a:gd name="connsiteY15" fmla="*/ 803787 h 2916051"/>
              <a:gd name="connsiteX16" fmla="*/ 2490122 w 10266002"/>
              <a:gd name="connsiteY16" fmla="*/ 996055 h 2916051"/>
              <a:gd name="connsiteX17" fmla="*/ 2614293 w 10266002"/>
              <a:gd name="connsiteY17" fmla="*/ 996055 h 2916051"/>
              <a:gd name="connsiteX18" fmla="*/ 2616966 w 10266002"/>
              <a:gd name="connsiteY18" fmla="*/ 1569747 h 2916051"/>
              <a:gd name="connsiteX19" fmla="*/ 3603813 w 10266002"/>
              <a:gd name="connsiteY19" fmla="*/ 1570616 h 2916051"/>
              <a:gd name="connsiteX20" fmla="*/ 3603813 w 10266002"/>
              <a:gd name="connsiteY20" fmla="*/ 1091440 h 2916051"/>
              <a:gd name="connsiteX21" fmla="*/ 3726730 w 10266002"/>
              <a:gd name="connsiteY21" fmla="*/ 1091440 h 2916051"/>
              <a:gd name="connsiteX22" fmla="*/ 3726730 w 10266002"/>
              <a:gd name="connsiteY22" fmla="*/ 1570725 h 2916051"/>
              <a:gd name="connsiteX23" fmla="*/ 4925731 w 10266002"/>
              <a:gd name="connsiteY23" fmla="*/ 1571781 h 2916051"/>
              <a:gd name="connsiteX24" fmla="*/ 4925731 w 10266002"/>
              <a:gd name="connsiteY24" fmla="*/ 1091440 h 2916051"/>
              <a:gd name="connsiteX25" fmla="*/ 5048648 w 10266002"/>
              <a:gd name="connsiteY25" fmla="*/ 1091440 h 2916051"/>
              <a:gd name="connsiteX26" fmla="*/ 5048648 w 10266002"/>
              <a:gd name="connsiteY26" fmla="*/ 1571889 h 2916051"/>
              <a:gd name="connsiteX27" fmla="*/ 5158546 w 10266002"/>
              <a:gd name="connsiteY27" fmla="*/ 1571986 h 2916051"/>
              <a:gd name="connsiteX28" fmla="*/ 6429984 w 10266002"/>
              <a:gd name="connsiteY28" fmla="*/ 1577228 h 2916051"/>
              <a:gd name="connsiteX29" fmla="*/ 6429984 w 10266002"/>
              <a:gd name="connsiteY29" fmla="*/ 1074819 h 2916051"/>
              <a:gd name="connsiteX30" fmla="*/ 6552901 w 10266002"/>
              <a:gd name="connsiteY30" fmla="*/ 1074819 h 2916051"/>
              <a:gd name="connsiteX31" fmla="*/ 6552901 w 10266002"/>
              <a:gd name="connsiteY31" fmla="*/ 1577734 h 2916051"/>
              <a:gd name="connsiteX32" fmla="*/ 7312024 w 10266002"/>
              <a:gd name="connsiteY32" fmla="*/ 1580864 h 2916051"/>
              <a:gd name="connsiteX33" fmla="*/ 10266002 w 10266002"/>
              <a:gd name="connsiteY33" fmla="*/ 1345872 h 2916051"/>
              <a:gd name="connsiteX34" fmla="*/ 9843538 w 10266002"/>
              <a:gd name="connsiteY34" fmla="*/ 1954717 h 2916051"/>
              <a:gd name="connsiteX35" fmla="*/ 9811494 w 10266002"/>
              <a:gd name="connsiteY35" fmla="*/ 2894688 h 2916051"/>
              <a:gd name="connsiteX36" fmla="*/ 8364696 w 10266002"/>
              <a:gd name="connsiteY36" fmla="*/ 2916051 h 2916051"/>
              <a:gd name="connsiteX37" fmla="*/ 5158546 w 10266002"/>
              <a:gd name="connsiteY37" fmla="*/ 2916051 h 2916051"/>
              <a:gd name="connsiteX38" fmla="*/ 598382 w 10266002"/>
              <a:gd name="connsiteY38" fmla="*/ 2916051 h 2916051"/>
              <a:gd name="connsiteX39" fmla="*/ 672934 w 10266002"/>
              <a:gd name="connsiteY39" fmla="*/ 2264480 h 2916051"/>
              <a:gd name="connsiteX40" fmla="*/ 0 w 10266002"/>
              <a:gd name="connsiteY40" fmla="*/ 1879946 h 2916051"/>
              <a:gd name="connsiteX41" fmla="*/ 32045 w 10266002"/>
              <a:gd name="connsiteY41" fmla="*/ 1580864 h 2916051"/>
              <a:gd name="connsiteX42" fmla="*/ 1018163 w 10266002"/>
              <a:gd name="connsiteY42" fmla="*/ 1559883 h 2916051"/>
              <a:gd name="connsiteX43" fmla="*/ 1018163 w 10266002"/>
              <a:gd name="connsiteY43" fmla="*/ 435068 h 2916051"/>
              <a:gd name="connsiteX44" fmla="*/ 1112732 w 10266002"/>
              <a:gd name="connsiteY44" fmla="*/ 961994 h 2916051"/>
              <a:gd name="connsiteX45" fmla="*/ 1280771 w 10266002"/>
              <a:gd name="connsiteY45" fmla="*/ 961776 h 2916051"/>
              <a:gd name="connsiteX46" fmla="*/ 1284348 w 10266002"/>
              <a:gd name="connsiteY46" fmla="*/ 525357 h 2916051"/>
              <a:gd name="connsiteX47" fmla="*/ 1567055 w 10266002"/>
              <a:gd name="connsiteY47" fmla="*/ 468815 h 2916051"/>
              <a:gd name="connsiteX48" fmla="*/ 1638952 w 10266002"/>
              <a:gd name="connsiteY48" fmla="*/ 961311 h 2916051"/>
              <a:gd name="connsiteX49" fmla="*/ 1753972 w 10266002"/>
              <a:gd name="connsiteY49" fmla="*/ 961161 h 2916051"/>
              <a:gd name="connsiteX50" fmla="*/ 1761982 w 10266002"/>
              <a:gd name="connsiteY50" fmla="*/ 803787 h 2916051"/>
              <a:gd name="connsiteX51" fmla="*/ 2161667 w 10266002"/>
              <a:gd name="connsiteY51" fmla="*/ 803787 h 2916051"/>
              <a:gd name="connsiteX52" fmla="*/ 2161667 w 10266002"/>
              <a:gd name="connsiteY52" fmla="*/ 2 h 2916051"/>
              <a:gd name="connsiteX53" fmla="*/ 2235948 w 10266002"/>
              <a:gd name="connsiteY53" fmla="*/ 2 h 291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266002" h="2916051">
                <a:moveTo>
                  <a:pt x="2235946" y="0"/>
                </a:moveTo>
                <a:lnTo>
                  <a:pt x="2372404" y="0"/>
                </a:lnTo>
                <a:lnTo>
                  <a:pt x="2277830" y="92043"/>
                </a:lnTo>
                <a:lnTo>
                  <a:pt x="2277830" y="147292"/>
                </a:lnTo>
                <a:lnTo>
                  <a:pt x="2399814" y="147292"/>
                </a:lnTo>
                <a:lnTo>
                  <a:pt x="2277830" y="266011"/>
                </a:lnTo>
                <a:lnTo>
                  <a:pt x="2277830" y="288402"/>
                </a:lnTo>
                <a:lnTo>
                  <a:pt x="2454072" y="288402"/>
                </a:lnTo>
                <a:lnTo>
                  <a:pt x="2277830" y="459928"/>
                </a:lnTo>
                <a:lnTo>
                  <a:pt x="2277830" y="555441"/>
                </a:lnTo>
                <a:lnTo>
                  <a:pt x="2360610" y="555441"/>
                </a:lnTo>
                <a:lnTo>
                  <a:pt x="2402003" y="803787"/>
                </a:lnTo>
                <a:lnTo>
                  <a:pt x="2419357" y="803787"/>
                </a:lnTo>
                <a:lnTo>
                  <a:pt x="2424699" y="801115"/>
                </a:lnTo>
                <a:lnTo>
                  <a:pt x="2425502" y="803787"/>
                </a:lnTo>
                <a:lnTo>
                  <a:pt x="2490122" y="803787"/>
                </a:lnTo>
                <a:lnTo>
                  <a:pt x="2490122" y="996055"/>
                </a:lnTo>
                <a:lnTo>
                  <a:pt x="2614293" y="996055"/>
                </a:lnTo>
                <a:cubicBezTo>
                  <a:pt x="2615185" y="1187286"/>
                  <a:pt x="2616075" y="1378517"/>
                  <a:pt x="2616966" y="1569747"/>
                </a:cubicBezTo>
                <a:lnTo>
                  <a:pt x="3603813" y="1570616"/>
                </a:lnTo>
                <a:lnTo>
                  <a:pt x="3603813" y="1091440"/>
                </a:lnTo>
                <a:lnTo>
                  <a:pt x="3726730" y="1091440"/>
                </a:lnTo>
                <a:lnTo>
                  <a:pt x="3726730" y="1570725"/>
                </a:lnTo>
                <a:lnTo>
                  <a:pt x="4925731" y="1571781"/>
                </a:lnTo>
                <a:lnTo>
                  <a:pt x="4925731" y="1091440"/>
                </a:lnTo>
                <a:lnTo>
                  <a:pt x="5048648" y="1091440"/>
                </a:lnTo>
                <a:lnTo>
                  <a:pt x="5048648" y="1571889"/>
                </a:lnTo>
                <a:lnTo>
                  <a:pt x="5158546" y="1571986"/>
                </a:lnTo>
                <a:lnTo>
                  <a:pt x="6429984" y="1577228"/>
                </a:lnTo>
                <a:lnTo>
                  <a:pt x="6429984" y="1074819"/>
                </a:lnTo>
                <a:lnTo>
                  <a:pt x="6552901" y="1074819"/>
                </a:lnTo>
                <a:lnTo>
                  <a:pt x="6552901" y="1577734"/>
                </a:lnTo>
                <a:lnTo>
                  <a:pt x="7312024" y="1580864"/>
                </a:lnTo>
                <a:cubicBezTo>
                  <a:pt x="8392816" y="1566622"/>
                  <a:pt x="9281343" y="1424203"/>
                  <a:pt x="10266002" y="1345872"/>
                </a:cubicBezTo>
                <a:lnTo>
                  <a:pt x="9843538" y="1954717"/>
                </a:lnTo>
                <a:cubicBezTo>
                  <a:pt x="10537835" y="2684619"/>
                  <a:pt x="10153301" y="2837720"/>
                  <a:pt x="9811494" y="2894688"/>
                </a:cubicBezTo>
                <a:lnTo>
                  <a:pt x="8364696" y="2916051"/>
                </a:lnTo>
                <a:lnTo>
                  <a:pt x="5158546" y="2916051"/>
                </a:lnTo>
                <a:lnTo>
                  <a:pt x="598382" y="2916051"/>
                </a:lnTo>
                <a:cubicBezTo>
                  <a:pt x="555584" y="2560001"/>
                  <a:pt x="587555" y="2567123"/>
                  <a:pt x="672934" y="2264480"/>
                </a:cubicBezTo>
                <a:cubicBezTo>
                  <a:pt x="448623" y="2136302"/>
                  <a:pt x="256356" y="2125621"/>
                  <a:pt x="0" y="1879946"/>
                </a:cubicBezTo>
                <a:lnTo>
                  <a:pt x="32045" y="1580864"/>
                </a:lnTo>
                <a:lnTo>
                  <a:pt x="1018163" y="1559883"/>
                </a:lnTo>
                <a:lnTo>
                  <a:pt x="1018163" y="435068"/>
                </a:lnTo>
                <a:lnTo>
                  <a:pt x="1112732" y="961994"/>
                </a:lnTo>
                <a:lnTo>
                  <a:pt x="1280771" y="961776"/>
                </a:lnTo>
                <a:lnTo>
                  <a:pt x="1284348" y="525357"/>
                </a:lnTo>
                <a:lnTo>
                  <a:pt x="1567055" y="468815"/>
                </a:lnTo>
                <a:lnTo>
                  <a:pt x="1638952" y="961311"/>
                </a:lnTo>
                <a:lnTo>
                  <a:pt x="1753972" y="961161"/>
                </a:lnTo>
                <a:lnTo>
                  <a:pt x="1761982" y="803787"/>
                </a:lnTo>
                <a:lnTo>
                  <a:pt x="2161667" y="803787"/>
                </a:lnTo>
                <a:lnTo>
                  <a:pt x="2161667" y="2"/>
                </a:lnTo>
                <a:lnTo>
                  <a:pt x="2235948" y="2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00B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F1C97678-D1CE-014C-8CB6-438F011C85B8}"/>
              </a:ext>
            </a:extLst>
          </p:cNvPr>
          <p:cNvSpPr/>
          <p:nvPr/>
        </p:nvSpPr>
        <p:spPr>
          <a:xfrm>
            <a:off x="2579467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F45F7868-8A40-E34C-B051-59F97F2C0C95}"/>
              </a:ext>
            </a:extLst>
          </p:cNvPr>
          <p:cNvSpPr/>
          <p:nvPr/>
        </p:nvSpPr>
        <p:spPr>
          <a:xfrm>
            <a:off x="31428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F309B9B6-CCC3-5D4D-8B20-A6FC5B0D71DF}"/>
              </a:ext>
            </a:extLst>
          </p:cNvPr>
          <p:cNvSpPr/>
          <p:nvPr/>
        </p:nvSpPr>
        <p:spPr>
          <a:xfrm>
            <a:off x="3706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CEE65442-72D3-4A43-B56B-64EF8BDB13BD}"/>
              </a:ext>
            </a:extLst>
          </p:cNvPr>
          <p:cNvSpPr/>
          <p:nvPr/>
        </p:nvSpPr>
        <p:spPr>
          <a:xfrm>
            <a:off x="427527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65C60B21-C8B6-0040-BE68-F069834819BE}"/>
              </a:ext>
            </a:extLst>
          </p:cNvPr>
          <p:cNvSpPr/>
          <p:nvPr/>
        </p:nvSpPr>
        <p:spPr>
          <a:xfrm>
            <a:off x="484775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44">
            <a:extLst>
              <a:ext uri="{FF2B5EF4-FFF2-40B4-BE49-F238E27FC236}">
                <a16:creationId xmlns:a16="http://schemas.microsoft.com/office/drawing/2014/main" id="{D9023289-F763-564E-8E07-EA7F462B62B6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04DAB634-A2A3-EA4D-88A3-C1648D792E38}"/>
              </a:ext>
            </a:extLst>
          </p:cNvPr>
          <p:cNvSpPr/>
          <p:nvPr/>
        </p:nvSpPr>
        <p:spPr>
          <a:xfrm>
            <a:off x="5974563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Rectangle 46">
            <a:extLst>
              <a:ext uri="{FF2B5EF4-FFF2-40B4-BE49-F238E27FC236}">
                <a16:creationId xmlns:a16="http://schemas.microsoft.com/office/drawing/2014/main" id="{6DB58C59-0C42-424D-AB18-BD27E1BBD073}"/>
              </a:ext>
            </a:extLst>
          </p:cNvPr>
          <p:cNvSpPr/>
          <p:nvPr/>
        </p:nvSpPr>
        <p:spPr>
          <a:xfrm>
            <a:off x="6537964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ectangle 48">
            <a:extLst>
              <a:ext uri="{FF2B5EF4-FFF2-40B4-BE49-F238E27FC236}">
                <a16:creationId xmlns:a16="http://schemas.microsoft.com/office/drawing/2014/main" id="{F7222C03-81DC-714B-8554-76E31FDB67E7}"/>
              </a:ext>
            </a:extLst>
          </p:cNvPr>
          <p:cNvSpPr/>
          <p:nvPr/>
        </p:nvSpPr>
        <p:spPr>
          <a:xfrm>
            <a:off x="7101366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E564EE47-BF45-3340-B83B-634A6E10EF77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33AF6BD4-CB76-B14F-B33A-1D62336E473B}"/>
              </a:ext>
            </a:extLst>
          </p:cNvPr>
          <p:cNvSpPr/>
          <p:nvPr/>
        </p:nvSpPr>
        <p:spPr>
          <a:xfrm>
            <a:off x="8228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D4CAA32F-A3FD-3543-8066-88ED88FE2C4E}"/>
              </a:ext>
            </a:extLst>
          </p:cNvPr>
          <p:cNvSpPr/>
          <p:nvPr/>
        </p:nvSpPr>
        <p:spPr>
          <a:xfrm>
            <a:off x="8797169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E67C09F1-EEDE-2A47-98DE-0E31D4B1D21F}"/>
              </a:ext>
            </a:extLst>
          </p:cNvPr>
          <p:cNvSpPr/>
          <p:nvPr/>
        </p:nvSpPr>
        <p:spPr>
          <a:xfrm>
            <a:off x="9369658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0857448D-316F-BA45-B1EF-0765A34B81D1}"/>
              </a:ext>
            </a:extLst>
          </p:cNvPr>
          <p:cNvSpPr/>
          <p:nvPr/>
        </p:nvSpPr>
        <p:spPr>
          <a:xfrm>
            <a:off x="9933060" y="2361908"/>
            <a:ext cx="463658" cy="927316"/>
          </a:xfrm>
          <a:prstGeom prst="rect">
            <a:avLst/>
          </a:prstGeom>
          <a:solidFill>
            <a:srgbClr val="1F4E79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ounded Rectangle 89">
            <a:extLst>
              <a:ext uri="{FF2B5EF4-FFF2-40B4-BE49-F238E27FC236}">
                <a16:creationId xmlns:a16="http://schemas.microsoft.com/office/drawing/2014/main" id="{A7B1F1DD-2184-0F4F-8DAB-E5E084D391B8}"/>
              </a:ext>
            </a:extLst>
          </p:cNvPr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ounded Rectangle 90">
            <a:extLst>
              <a:ext uri="{FF2B5EF4-FFF2-40B4-BE49-F238E27FC236}">
                <a16:creationId xmlns:a16="http://schemas.microsoft.com/office/drawing/2014/main" id="{2E5D11EF-AC89-F840-A2C1-1ED4074343E2}"/>
              </a:ext>
            </a:extLst>
          </p:cNvPr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F65A22"/>
          </a:solidFill>
          <a:ln w="63500"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615199" y="2591902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>
            <a:extLst>
              <a:ext uri="{FF2B5EF4-FFF2-40B4-BE49-F238E27FC236}">
                <a16:creationId xmlns:a16="http://schemas.microsoft.com/office/drawing/2014/main" id="{99B78B2E-D960-5549-B46E-0641E12D8368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1662490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3405738" y="1955260"/>
            <a:ext cx="5380524" cy="2947480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26592</TotalTime>
  <Words>528</Words>
  <Application>Microsoft Macintosh PowerPoint</Application>
  <PresentationFormat>Bredbild</PresentationFormat>
  <Paragraphs>276</Paragraphs>
  <Slides>37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4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427</cp:revision>
  <dcterms:created xsi:type="dcterms:W3CDTF">2016-12-30T09:39:09Z</dcterms:created>
  <dcterms:modified xsi:type="dcterms:W3CDTF">2020-08-02T13:43:31Z</dcterms:modified>
</cp:coreProperties>
</file>