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583" r:id="rId15"/>
    <p:sldId id="584" r:id="rId16"/>
    <p:sldId id="292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93" d="100"/>
          <a:sy n="93" d="100"/>
        </p:scale>
        <p:origin x="15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27003</TotalTime>
  <Words>585</Words>
  <Application>Microsoft Macintosh PowerPoint</Application>
  <PresentationFormat>Bredbild</PresentationFormat>
  <Paragraphs>324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450</cp:revision>
  <dcterms:created xsi:type="dcterms:W3CDTF">2016-12-30T09:39:09Z</dcterms:created>
  <dcterms:modified xsi:type="dcterms:W3CDTF">2020-08-02T20:34:50Z</dcterms:modified>
</cp:coreProperties>
</file>