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6" r:id="rId2"/>
    <p:sldId id="297" r:id="rId3"/>
    <p:sldId id="298" r:id="rId4"/>
    <p:sldId id="299" r:id="rId5"/>
    <p:sldId id="264" r:id="rId6"/>
    <p:sldId id="288" r:id="rId7"/>
    <p:sldId id="289" r:id="rId8"/>
    <p:sldId id="290" r:id="rId9"/>
    <p:sldId id="302" r:id="rId10"/>
    <p:sldId id="287" r:id="rId11"/>
    <p:sldId id="266" r:id="rId12"/>
    <p:sldId id="284" r:id="rId13"/>
    <p:sldId id="285" r:id="rId14"/>
    <p:sldId id="291" r:id="rId15"/>
    <p:sldId id="292" r:id="rId16"/>
    <p:sldId id="294" r:id="rId17"/>
    <p:sldId id="293" r:id="rId18"/>
    <p:sldId id="303" r:id="rId19"/>
    <p:sldId id="419" r:id="rId20"/>
    <p:sldId id="413" r:id="rId21"/>
    <p:sldId id="414" r:id="rId22"/>
    <p:sldId id="418" r:id="rId23"/>
    <p:sldId id="535" r:id="rId24"/>
    <p:sldId id="575" r:id="rId25"/>
    <p:sldId id="576" r:id="rId26"/>
    <p:sldId id="573" r:id="rId27"/>
    <p:sldId id="574" r:id="rId28"/>
    <p:sldId id="577" r:id="rId29"/>
    <p:sldId id="571" r:id="rId30"/>
    <p:sldId id="572" r:id="rId31"/>
    <p:sldId id="556" r:id="rId32"/>
    <p:sldId id="563" r:id="rId33"/>
    <p:sldId id="557" r:id="rId34"/>
    <p:sldId id="560" r:id="rId35"/>
    <p:sldId id="545" r:id="rId36"/>
    <p:sldId id="559" r:id="rId3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F48"/>
    <a:srgbClr val="282828"/>
    <a:srgbClr val="00B0EF"/>
    <a:srgbClr val="19AEFF"/>
    <a:srgbClr val="F65A22"/>
    <a:srgbClr val="42FF02"/>
    <a:srgbClr val="14AEFF"/>
    <a:srgbClr val="1178B2"/>
    <a:srgbClr val="A40304"/>
    <a:srgbClr val="890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5159" autoAdjust="0"/>
  </p:normalViewPr>
  <p:slideViewPr>
    <p:cSldViewPr snapToGrid="0">
      <p:cViewPr>
        <p:scale>
          <a:sx n="131" d="100"/>
          <a:sy n="131" d="100"/>
        </p:scale>
        <p:origin x="-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3657" y="90594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7" name="Grupp 56"/>
          <p:cNvGrpSpPr/>
          <p:nvPr/>
        </p:nvGrpSpPr>
        <p:grpSpPr>
          <a:xfrm>
            <a:off x="950945" y="270630"/>
            <a:ext cx="1520492" cy="1464805"/>
            <a:chOff x="3217369" y="746119"/>
            <a:chExt cx="5318686" cy="5123892"/>
          </a:xfrm>
        </p:grpSpPr>
        <p:sp>
          <p:nvSpPr>
            <p:cNvPr id="59" name="Frihandsfigur 58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2" name="Frihandsfigur 61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4" name="Frihandsfigur 63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5" name="Frihandsfigur 64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6" name="Frihandsfigur 65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Frihandsfigur 66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Frihandsfigur 67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9" name="textruta 18">
            <a:extLst>
              <a:ext uri="{FF2B5EF4-FFF2-40B4-BE49-F238E27FC236}">
                <a16:creationId xmlns:a16="http://schemas.microsoft.com/office/drawing/2014/main" id="{9A52BB47-ED59-E24A-8F57-AAC452562389}"/>
              </a:ext>
            </a:extLst>
          </p:cNvPr>
          <p:cNvSpPr txBox="1"/>
          <p:nvPr/>
        </p:nvSpPr>
        <p:spPr>
          <a:xfrm>
            <a:off x="2676502" y="234939"/>
            <a:ext cx="5857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Klavika Medium" panose="02000000000000000000" pitchFamily="2" charset="0"/>
                <a:ea typeface="Tahoma" charset="0"/>
                <a:cs typeface="Tahoma" charset="0"/>
              </a:rPr>
              <a:t>ASYNKRON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8CF783E-33D8-8F4A-A21C-C334E4F84322}"/>
              </a:ext>
            </a:extLst>
          </p:cNvPr>
          <p:cNvSpPr txBox="1"/>
          <p:nvPr/>
        </p:nvSpPr>
        <p:spPr>
          <a:xfrm>
            <a:off x="2717585" y="1862423"/>
            <a:ext cx="58849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500" dirty="0">
                <a:solidFill>
                  <a:schemeClr val="bg1"/>
                </a:solidFill>
                <a:latin typeface="Klavika Medium" panose="02000000000000000000" pitchFamily="2" charset="0"/>
                <a:ea typeface="Tahoma" charset="0"/>
                <a:cs typeface="Tahoma" charset="0"/>
              </a:rPr>
              <a:t>asynkron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451DB728-DB07-B246-8733-BE80E7FD194A}"/>
              </a:ext>
            </a:extLst>
          </p:cNvPr>
          <p:cNvGrpSpPr/>
          <p:nvPr/>
        </p:nvGrpSpPr>
        <p:grpSpPr>
          <a:xfrm>
            <a:off x="1318406" y="2238541"/>
            <a:ext cx="1319347" cy="1229871"/>
            <a:chOff x="1158749" y="3312599"/>
            <a:chExt cx="1319347" cy="1229871"/>
          </a:xfrm>
        </p:grpSpPr>
        <p:sp>
          <p:nvSpPr>
            <p:cNvPr id="44" name="Parallellogram 43">
              <a:extLst>
                <a:ext uri="{FF2B5EF4-FFF2-40B4-BE49-F238E27FC236}">
                  <a16:creationId xmlns:a16="http://schemas.microsoft.com/office/drawing/2014/main" id="{6D25B160-57FB-8449-851B-2228A7BCCA33}"/>
                </a:ext>
              </a:extLst>
            </p:cNvPr>
            <p:cNvSpPr/>
            <p:nvPr/>
          </p:nvSpPr>
          <p:spPr>
            <a:xfrm flipH="1">
              <a:off x="1677104" y="3312599"/>
              <a:ext cx="800992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00992"/>
                <a:gd name="connsiteY0" fmla="*/ 1229871 h 1229871"/>
                <a:gd name="connsiteX1" fmla="*/ 448417 w 800992"/>
                <a:gd name="connsiteY1" fmla="*/ 0 h 1229871"/>
                <a:gd name="connsiteX2" fmla="*/ 800992 w 800992"/>
                <a:gd name="connsiteY2" fmla="*/ 166688 h 1229871"/>
                <a:gd name="connsiteX3" fmla="*/ 414488 w 800992"/>
                <a:gd name="connsiteY3" fmla="*/ 1229871 h 1229871"/>
                <a:gd name="connsiteX4" fmla="*/ 0 w 800992"/>
                <a:gd name="connsiteY4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92" h="1229871">
                  <a:moveTo>
                    <a:pt x="0" y="1229871"/>
                  </a:moveTo>
                  <a:lnTo>
                    <a:pt x="448417" y="0"/>
                  </a:lnTo>
                  <a:lnTo>
                    <a:pt x="800992" y="166688"/>
                  </a:lnTo>
                  <a:lnTo>
                    <a:pt x="414488" y="122987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007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Parallellogram 46">
              <a:extLst>
                <a:ext uri="{FF2B5EF4-FFF2-40B4-BE49-F238E27FC236}">
                  <a16:creationId xmlns:a16="http://schemas.microsoft.com/office/drawing/2014/main" id="{85C2350D-0DF8-D347-A933-A4BBF72F9A37}"/>
                </a:ext>
              </a:extLst>
            </p:cNvPr>
            <p:cNvSpPr/>
            <p:nvPr/>
          </p:nvSpPr>
          <p:spPr>
            <a:xfrm>
              <a:off x="1644372" y="3312600"/>
              <a:ext cx="381150" cy="722330"/>
            </a:xfrm>
            <a:custGeom>
              <a:avLst/>
              <a:gdLst>
                <a:gd name="connsiteX0" fmla="*/ 0 w 935421"/>
                <a:gd name="connsiteY0" fmla="*/ 1333226 h 1333226"/>
                <a:gd name="connsiteX1" fmla="*/ 486101 w 935421"/>
                <a:gd name="connsiteY1" fmla="*/ 0 h 1333226"/>
                <a:gd name="connsiteX2" fmla="*/ 935421 w 935421"/>
                <a:gd name="connsiteY2" fmla="*/ 0 h 1333226"/>
                <a:gd name="connsiteX3" fmla="*/ 449320 w 935421"/>
                <a:gd name="connsiteY3" fmla="*/ 1333226 h 1333226"/>
                <a:gd name="connsiteX4" fmla="*/ 0 w 935421"/>
                <a:gd name="connsiteY4" fmla="*/ 1333226 h 1333226"/>
                <a:gd name="connsiteX0" fmla="*/ 0 w 998595"/>
                <a:gd name="connsiteY0" fmla="*/ 1333226 h 1333226"/>
                <a:gd name="connsiteX1" fmla="*/ 486101 w 998595"/>
                <a:gd name="connsiteY1" fmla="*/ 0 h 1333226"/>
                <a:gd name="connsiteX2" fmla="*/ 935421 w 998595"/>
                <a:gd name="connsiteY2" fmla="*/ 0 h 1333226"/>
                <a:gd name="connsiteX3" fmla="*/ 998595 w 998595"/>
                <a:gd name="connsiteY3" fmla="*/ 190226 h 1333226"/>
                <a:gd name="connsiteX4" fmla="*/ 0 w 998595"/>
                <a:gd name="connsiteY4" fmla="*/ 1333226 h 1333226"/>
                <a:gd name="connsiteX0" fmla="*/ 329874 w 512494"/>
                <a:gd name="connsiteY0" fmla="*/ 301351 h 301351"/>
                <a:gd name="connsiteX1" fmla="*/ 0 w 512494"/>
                <a:gd name="connsiteY1" fmla="*/ 0 h 301351"/>
                <a:gd name="connsiteX2" fmla="*/ 449320 w 512494"/>
                <a:gd name="connsiteY2" fmla="*/ 0 h 301351"/>
                <a:gd name="connsiteX3" fmla="*/ 512494 w 512494"/>
                <a:gd name="connsiteY3" fmla="*/ 190226 h 301351"/>
                <a:gd name="connsiteX4" fmla="*/ 329874 w 512494"/>
                <a:gd name="connsiteY4" fmla="*/ 301351 h 301351"/>
                <a:gd name="connsiteX0" fmla="*/ 329874 w 522019"/>
                <a:gd name="connsiteY0" fmla="*/ 301351 h 301351"/>
                <a:gd name="connsiteX1" fmla="*/ 0 w 522019"/>
                <a:gd name="connsiteY1" fmla="*/ 0 h 301351"/>
                <a:gd name="connsiteX2" fmla="*/ 449320 w 522019"/>
                <a:gd name="connsiteY2" fmla="*/ 0 h 301351"/>
                <a:gd name="connsiteX3" fmla="*/ 522019 w 522019"/>
                <a:gd name="connsiteY3" fmla="*/ 187051 h 301351"/>
                <a:gd name="connsiteX4" fmla="*/ 329874 w 522019"/>
                <a:gd name="connsiteY4" fmla="*/ 301351 h 301351"/>
                <a:gd name="connsiteX0" fmla="*/ 221924 w 522019"/>
                <a:gd name="connsiteY0" fmla="*/ 609326 h 609326"/>
                <a:gd name="connsiteX1" fmla="*/ 0 w 522019"/>
                <a:gd name="connsiteY1" fmla="*/ 0 h 609326"/>
                <a:gd name="connsiteX2" fmla="*/ 449320 w 522019"/>
                <a:gd name="connsiteY2" fmla="*/ 0 h 609326"/>
                <a:gd name="connsiteX3" fmla="*/ 522019 w 522019"/>
                <a:gd name="connsiteY3" fmla="*/ 187051 h 609326"/>
                <a:gd name="connsiteX4" fmla="*/ 221924 w 522019"/>
                <a:gd name="connsiteY4" fmla="*/ 609326 h 609326"/>
                <a:gd name="connsiteX0" fmla="*/ 254048 w 522019"/>
                <a:gd name="connsiteY0" fmla="*/ 673574 h 673574"/>
                <a:gd name="connsiteX1" fmla="*/ 0 w 522019"/>
                <a:gd name="connsiteY1" fmla="*/ 0 h 673574"/>
                <a:gd name="connsiteX2" fmla="*/ 449320 w 522019"/>
                <a:gd name="connsiteY2" fmla="*/ 0 h 673574"/>
                <a:gd name="connsiteX3" fmla="*/ 522019 w 522019"/>
                <a:gd name="connsiteY3" fmla="*/ 187051 h 673574"/>
                <a:gd name="connsiteX4" fmla="*/ 254048 w 522019"/>
                <a:gd name="connsiteY4" fmla="*/ 673574 h 673574"/>
                <a:gd name="connsiteX0" fmla="*/ 234893 w 522019"/>
                <a:gd name="connsiteY0" fmla="*/ 611322 h 611322"/>
                <a:gd name="connsiteX1" fmla="*/ 0 w 522019"/>
                <a:gd name="connsiteY1" fmla="*/ 0 h 611322"/>
                <a:gd name="connsiteX2" fmla="*/ 449320 w 522019"/>
                <a:gd name="connsiteY2" fmla="*/ 0 h 611322"/>
                <a:gd name="connsiteX3" fmla="*/ 522019 w 522019"/>
                <a:gd name="connsiteY3" fmla="*/ 187051 h 611322"/>
                <a:gd name="connsiteX4" fmla="*/ 234893 w 522019"/>
                <a:gd name="connsiteY4" fmla="*/ 611322 h 611322"/>
                <a:gd name="connsiteX0" fmla="*/ 234893 w 449320"/>
                <a:gd name="connsiteY0" fmla="*/ 611322 h 611322"/>
                <a:gd name="connsiteX1" fmla="*/ 0 w 449320"/>
                <a:gd name="connsiteY1" fmla="*/ 0 h 611322"/>
                <a:gd name="connsiteX2" fmla="*/ 449320 w 449320"/>
                <a:gd name="connsiteY2" fmla="*/ 0 h 611322"/>
                <a:gd name="connsiteX3" fmla="*/ 234893 w 449320"/>
                <a:gd name="connsiteY3" fmla="*/ 611322 h 611322"/>
                <a:gd name="connsiteX0" fmla="*/ 289529 w 449320"/>
                <a:gd name="connsiteY0" fmla="*/ 783034 h 783034"/>
                <a:gd name="connsiteX1" fmla="*/ 0 w 449320"/>
                <a:gd name="connsiteY1" fmla="*/ 0 h 783034"/>
                <a:gd name="connsiteX2" fmla="*/ 449320 w 449320"/>
                <a:gd name="connsiteY2" fmla="*/ 0 h 783034"/>
                <a:gd name="connsiteX3" fmla="*/ 289529 w 449320"/>
                <a:gd name="connsiteY3" fmla="*/ 783034 h 783034"/>
                <a:gd name="connsiteX0" fmla="*/ 253389 w 413180"/>
                <a:gd name="connsiteY0" fmla="*/ 783034 h 783034"/>
                <a:gd name="connsiteX1" fmla="*/ 0 w 413180"/>
                <a:gd name="connsiteY1" fmla="*/ 242648 h 783034"/>
                <a:gd name="connsiteX2" fmla="*/ 413180 w 413180"/>
                <a:gd name="connsiteY2" fmla="*/ 0 h 783034"/>
                <a:gd name="connsiteX3" fmla="*/ 253389 w 413180"/>
                <a:gd name="connsiteY3" fmla="*/ 783034 h 78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180" h="783034">
                  <a:moveTo>
                    <a:pt x="253389" y="783034"/>
                  </a:moveTo>
                  <a:lnTo>
                    <a:pt x="0" y="242648"/>
                  </a:lnTo>
                  <a:lnTo>
                    <a:pt x="413180" y="0"/>
                  </a:lnTo>
                  <a:lnTo>
                    <a:pt x="253389" y="783034"/>
                  </a:ln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Parallellogram 42">
              <a:extLst>
                <a:ext uri="{FF2B5EF4-FFF2-40B4-BE49-F238E27FC236}">
                  <a16:creationId xmlns:a16="http://schemas.microsoft.com/office/drawing/2014/main" id="{36301F85-354C-D648-B8E3-149734800D9B}"/>
                </a:ext>
              </a:extLst>
            </p:cNvPr>
            <p:cNvSpPr/>
            <p:nvPr/>
          </p:nvSpPr>
          <p:spPr>
            <a:xfrm>
              <a:off x="1158749" y="3312599"/>
              <a:ext cx="862905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10317 w 862905"/>
                <a:gd name="connsiteY1" fmla="*/ 109538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905" h="1229871">
                  <a:moveTo>
                    <a:pt x="0" y="1229871"/>
                  </a:moveTo>
                  <a:lnTo>
                    <a:pt x="410317" y="109538"/>
                  </a:lnTo>
                  <a:lnTo>
                    <a:pt x="862905" y="0"/>
                  </a:lnTo>
                  <a:lnTo>
                    <a:pt x="414488" y="122987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33B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" name="Grupp 9">
            <a:extLst>
              <a:ext uri="{FF2B5EF4-FFF2-40B4-BE49-F238E27FC236}">
                <a16:creationId xmlns:a16="http://schemas.microsoft.com/office/drawing/2014/main" id="{78A6EAAD-DE96-8A4B-A249-878568172CCC}"/>
              </a:ext>
            </a:extLst>
          </p:cNvPr>
          <p:cNvGrpSpPr/>
          <p:nvPr/>
        </p:nvGrpSpPr>
        <p:grpSpPr>
          <a:xfrm>
            <a:off x="1189203" y="3692434"/>
            <a:ext cx="1319346" cy="1058413"/>
            <a:chOff x="9089020" y="2354942"/>
            <a:chExt cx="1319346" cy="1229871"/>
          </a:xfrm>
        </p:grpSpPr>
        <p:sp>
          <p:nvSpPr>
            <p:cNvPr id="71" name="Parallellogram 70">
              <a:extLst>
                <a:ext uri="{FF2B5EF4-FFF2-40B4-BE49-F238E27FC236}">
                  <a16:creationId xmlns:a16="http://schemas.microsoft.com/office/drawing/2014/main" id="{BA20D8B6-9DC5-D940-A91C-33EECAA47B4D}"/>
                </a:ext>
              </a:extLst>
            </p:cNvPr>
            <p:cNvSpPr/>
            <p:nvPr/>
          </p:nvSpPr>
          <p:spPr>
            <a:xfrm flipH="1">
              <a:off x="9633143" y="2354942"/>
              <a:ext cx="775223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  <a:gd name="connsiteX0" fmla="*/ 0 w 775223"/>
                <a:gd name="connsiteY0" fmla="*/ 1229871 h 1229871"/>
                <a:gd name="connsiteX1" fmla="*/ 448417 w 775223"/>
                <a:gd name="connsiteY1" fmla="*/ 0 h 1229871"/>
                <a:gd name="connsiteX2" fmla="*/ 775223 w 775223"/>
                <a:gd name="connsiteY2" fmla="*/ 116441 h 1229871"/>
                <a:gd name="connsiteX3" fmla="*/ 0 w 775223"/>
                <a:gd name="connsiteY3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223" h="1229871">
                  <a:moveTo>
                    <a:pt x="0" y="1229871"/>
                  </a:moveTo>
                  <a:lnTo>
                    <a:pt x="448417" y="0"/>
                  </a:lnTo>
                  <a:lnTo>
                    <a:pt x="775223" y="11644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5C4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Parallellogram 46">
              <a:extLst>
                <a:ext uri="{FF2B5EF4-FFF2-40B4-BE49-F238E27FC236}">
                  <a16:creationId xmlns:a16="http://schemas.microsoft.com/office/drawing/2014/main" id="{EFFB30ED-F789-364C-AC60-A98A8333D47C}"/>
                </a:ext>
              </a:extLst>
            </p:cNvPr>
            <p:cNvSpPr/>
            <p:nvPr/>
          </p:nvSpPr>
          <p:spPr>
            <a:xfrm>
              <a:off x="9622724" y="2354943"/>
              <a:ext cx="333069" cy="484336"/>
            </a:xfrm>
            <a:custGeom>
              <a:avLst/>
              <a:gdLst>
                <a:gd name="connsiteX0" fmla="*/ 0 w 935421"/>
                <a:gd name="connsiteY0" fmla="*/ 1333226 h 1333226"/>
                <a:gd name="connsiteX1" fmla="*/ 486101 w 935421"/>
                <a:gd name="connsiteY1" fmla="*/ 0 h 1333226"/>
                <a:gd name="connsiteX2" fmla="*/ 935421 w 935421"/>
                <a:gd name="connsiteY2" fmla="*/ 0 h 1333226"/>
                <a:gd name="connsiteX3" fmla="*/ 449320 w 935421"/>
                <a:gd name="connsiteY3" fmla="*/ 1333226 h 1333226"/>
                <a:gd name="connsiteX4" fmla="*/ 0 w 935421"/>
                <a:gd name="connsiteY4" fmla="*/ 1333226 h 1333226"/>
                <a:gd name="connsiteX0" fmla="*/ 0 w 998595"/>
                <a:gd name="connsiteY0" fmla="*/ 1333226 h 1333226"/>
                <a:gd name="connsiteX1" fmla="*/ 486101 w 998595"/>
                <a:gd name="connsiteY1" fmla="*/ 0 h 1333226"/>
                <a:gd name="connsiteX2" fmla="*/ 935421 w 998595"/>
                <a:gd name="connsiteY2" fmla="*/ 0 h 1333226"/>
                <a:gd name="connsiteX3" fmla="*/ 998595 w 998595"/>
                <a:gd name="connsiteY3" fmla="*/ 190226 h 1333226"/>
                <a:gd name="connsiteX4" fmla="*/ 0 w 998595"/>
                <a:gd name="connsiteY4" fmla="*/ 1333226 h 1333226"/>
                <a:gd name="connsiteX0" fmla="*/ 329874 w 512494"/>
                <a:gd name="connsiteY0" fmla="*/ 301351 h 301351"/>
                <a:gd name="connsiteX1" fmla="*/ 0 w 512494"/>
                <a:gd name="connsiteY1" fmla="*/ 0 h 301351"/>
                <a:gd name="connsiteX2" fmla="*/ 449320 w 512494"/>
                <a:gd name="connsiteY2" fmla="*/ 0 h 301351"/>
                <a:gd name="connsiteX3" fmla="*/ 512494 w 512494"/>
                <a:gd name="connsiteY3" fmla="*/ 190226 h 301351"/>
                <a:gd name="connsiteX4" fmla="*/ 329874 w 512494"/>
                <a:gd name="connsiteY4" fmla="*/ 301351 h 301351"/>
                <a:gd name="connsiteX0" fmla="*/ 329874 w 522019"/>
                <a:gd name="connsiteY0" fmla="*/ 301351 h 301351"/>
                <a:gd name="connsiteX1" fmla="*/ 0 w 522019"/>
                <a:gd name="connsiteY1" fmla="*/ 0 h 301351"/>
                <a:gd name="connsiteX2" fmla="*/ 449320 w 522019"/>
                <a:gd name="connsiteY2" fmla="*/ 0 h 301351"/>
                <a:gd name="connsiteX3" fmla="*/ 522019 w 522019"/>
                <a:gd name="connsiteY3" fmla="*/ 187051 h 301351"/>
                <a:gd name="connsiteX4" fmla="*/ 329874 w 522019"/>
                <a:gd name="connsiteY4" fmla="*/ 301351 h 301351"/>
                <a:gd name="connsiteX0" fmla="*/ 221924 w 522019"/>
                <a:gd name="connsiteY0" fmla="*/ 609326 h 609326"/>
                <a:gd name="connsiteX1" fmla="*/ 0 w 522019"/>
                <a:gd name="connsiteY1" fmla="*/ 0 h 609326"/>
                <a:gd name="connsiteX2" fmla="*/ 449320 w 522019"/>
                <a:gd name="connsiteY2" fmla="*/ 0 h 609326"/>
                <a:gd name="connsiteX3" fmla="*/ 522019 w 522019"/>
                <a:gd name="connsiteY3" fmla="*/ 187051 h 609326"/>
                <a:gd name="connsiteX4" fmla="*/ 221924 w 522019"/>
                <a:gd name="connsiteY4" fmla="*/ 609326 h 609326"/>
                <a:gd name="connsiteX0" fmla="*/ 254048 w 522019"/>
                <a:gd name="connsiteY0" fmla="*/ 673574 h 673574"/>
                <a:gd name="connsiteX1" fmla="*/ 0 w 522019"/>
                <a:gd name="connsiteY1" fmla="*/ 0 h 673574"/>
                <a:gd name="connsiteX2" fmla="*/ 449320 w 522019"/>
                <a:gd name="connsiteY2" fmla="*/ 0 h 673574"/>
                <a:gd name="connsiteX3" fmla="*/ 522019 w 522019"/>
                <a:gd name="connsiteY3" fmla="*/ 187051 h 673574"/>
                <a:gd name="connsiteX4" fmla="*/ 254048 w 522019"/>
                <a:gd name="connsiteY4" fmla="*/ 673574 h 673574"/>
                <a:gd name="connsiteX0" fmla="*/ 234893 w 522019"/>
                <a:gd name="connsiteY0" fmla="*/ 611322 h 611322"/>
                <a:gd name="connsiteX1" fmla="*/ 0 w 522019"/>
                <a:gd name="connsiteY1" fmla="*/ 0 h 611322"/>
                <a:gd name="connsiteX2" fmla="*/ 449320 w 522019"/>
                <a:gd name="connsiteY2" fmla="*/ 0 h 611322"/>
                <a:gd name="connsiteX3" fmla="*/ 522019 w 522019"/>
                <a:gd name="connsiteY3" fmla="*/ 187051 h 611322"/>
                <a:gd name="connsiteX4" fmla="*/ 234893 w 522019"/>
                <a:gd name="connsiteY4" fmla="*/ 611322 h 611322"/>
                <a:gd name="connsiteX0" fmla="*/ 234893 w 449320"/>
                <a:gd name="connsiteY0" fmla="*/ 611322 h 611322"/>
                <a:gd name="connsiteX1" fmla="*/ 0 w 449320"/>
                <a:gd name="connsiteY1" fmla="*/ 0 h 611322"/>
                <a:gd name="connsiteX2" fmla="*/ 449320 w 449320"/>
                <a:gd name="connsiteY2" fmla="*/ 0 h 611322"/>
                <a:gd name="connsiteX3" fmla="*/ 234893 w 449320"/>
                <a:gd name="connsiteY3" fmla="*/ 611322 h 611322"/>
                <a:gd name="connsiteX0" fmla="*/ 289529 w 449320"/>
                <a:gd name="connsiteY0" fmla="*/ 783034 h 783034"/>
                <a:gd name="connsiteX1" fmla="*/ 0 w 449320"/>
                <a:gd name="connsiteY1" fmla="*/ 0 h 783034"/>
                <a:gd name="connsiteX2" fmla="*/ 449320 w 449320"/>
                <a:gd name="connsiteY2" fmla="*/ 0 h 783034"/>
                <a:gd name="connsiteX3" fmla="*/ 289529 w 449320"/>
                <a:gd name="connsiteY3" fmla="*/ 783034 h 783034"/>
                <a:gd name="connsiteX0" fmla="*/ 377790 w 449320"/>
                <a:gd name="connsiteY0" fmla="*/ 525039 h 525039"/>
                <a:gd name="connsiteX1" fmla="*/ 0 w 449320"/>
                <a:gd name="connsiteY1" fmla="*/ 0 h 525039"/>
                <a:gd name="connsiteX2" fmla="*/ 449320 w 449320"/>
                <a:gd name="connsiteY2" fmla="*/ 0 h 525039"/>
                <a:gd name="connsiteX3" fmla="*/ 377790 w 449320"/>
                <a:gd name="connsiteY3" fmla="*/ 525039 h 525039"/>
                <a:gd name="connsiteX0" fmla="*/ 289529 w 361059"/>
                <a:gd name="connsiteY0" fmla="*/ 525039 h 525039"/>
                <a:gd name="connsiteX1" fmla="*/ 0 w 361059"/>
                <a:gd name="connsiteY1" fmla="*/ 126227 h 525039"/>
                <a:gd name="connsiteX2" fmla="*/ 361059 w 361059"/>
                <a:gd name="connsiteY2" fmla="*/ 0 h 525039"/>
                <a:gd name="connsiteX3" fmla="*/ 289529 w 361059"/>
                <a:gd name="connsiteY3" fmla="*/ 525039 h 52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59" h="525039">
                  <a:moveTo>
                    <a:pt x="289529" y="525039"/>
                  </a:moveTo>
                  <a:lnTo>
                    <a:pt x="0" y="126227"/>
                  </a:lnTo>
                  <a:lnTo>
                    <a:pt x="361059" y="0"/>
                  </a:lnTo>
                  <a:lnTo>
                    <a:pt x="289529" y="525039"/>
                  </a:lnTo>
                  <a:close/>
                </a:path>
              </a:pathLst>
            </a:custGeom>
            <a:solidFill>
              <a:schemeClr val="bg2">
                <a:lumMod val="1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Parallellogram 72">
              <a:extLst>
                <a:ext uri="{FF2B5EF4-FFF2-40B4-BE49-F238E27FC236}">
                  <a16:creationId xmlns:a16="http://schemas.microsoft.com/office/drawing/2014/main" id="{1DF47ADC-CF63-5E4C-9BAE-02ACA3A1606C}"/>
                </a:ext>
              </a:extLst>
            </p:cNvPr>
            <p:cNvSpPr/>
            <p:nvPr/>
          </p:nvSpPr>
          <p:spPr>
            <a:xfrm>
              <a:off x="9089020" y="2354942"/>
              <a:ext cx="862905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  <a:gd name="connsiteX0" fmla="*/ 0 w 862905"/>
                <a:gd name="connsiteY0" fmla="*/ 1229871 h 1229871"/>
                <a:gd name="connsiteX1" fmla="*/ 410838 w 862905"/>
                <a:gd name="connsiteY1" fmla="*/ 101886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905" h="1229871">
                  <a:moveTo>
                    <a:pt x="0" y="1229871"/>
                  </a:moveTo>
                  <a:lnTo>
                    <a:pt x="410838" y="101886"/>
                  </a:lnTo>
                  <a:lnTo>
                    <a:pt x="862905" y="0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33B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textruta 73">
            <a:extLst>
              <a:ext uri="{FF2B5EF4-FFF2-40B4-BE49-F238E27FC236}">
                <a16:creationId xmlns:a16="http://schemas.microsoft.com/office/drawing/2014/main" id="{6ABF031F-8946-434C-BCFD-5F08499F7D84}"/>
              </a:ext>
            </a:extLst>
          </p:cNvPr>
          <p:cNvSpPr txBox="1"/>
          <p:nvPr/>
        </p:nvSpPr>
        <p:spPr>
          <a:xfrm>
            <a:off x="2676502" y="3177567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/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9D20148C-4F23-0945-A247-2266BB6DB4D9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922624" y="3122794"/>
            <a:ext cx="1" cy="462421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1">
            <a:extLst>
              <a:ext uri="{FF2B5EF4-FFF2-40B4-BE49-F238E27FC236}">
                <a16:creationId xmlns:a16="http://schemas.microsoft.com/office/drawing/2014/main" id="{B78D0C8F-DAD1-AD47-A6BA-8ABB24425DF9}"/>
              </a:ext>
            </a:extLst>
          </p:cNvPr>
          <p:cNvCxnSpPr>
            <a:endCxn id="14" idx="0"/>
          </p:cNvCxnSpPr>
          <p:nvPr/>
        </p:nvCxnSpPr>
        <p:spPr>
          <a:xfrm>
            <a:off x="7149438" y="3122794"/>
            <a:ext cx="0" cy="46088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9">
            <a:extLst>
              <a:ext uri="{FF2B5EF4-FFF2-40B4-BE49-F238E27FC236}">
                <a16:creationId xmlns:a16="http://schemas.microsoft.com/office/drawing/2014/main" id="{6A43D62F-EDF3-954E-BFE5-59F9968AF79E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5275304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">
            <a:extLst>
              <a:ext uri="{FF2B5EF4-FFF2-40B4-BE49-F238E27FC236}">
                <a16:creationId xmlns:a16="http://schemas.microsoft.com/office/drawing/2014/main" id="{3F8198C9-38E6-144F-80EE-7326708E3309}"/>
              </a:ext>
            </a:extLst>
          </p:cNvPr>
          <p:cNvSpPr/>
          <p:nvPr/>
        </p:nvSpPr>
        <p:spPr>
          <a:xfrm>
            <a:off x="4423861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2613EECE-C99A-434E-9EED-1E7682FCA0BF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6388711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2">
            <a:extLst>
              <a:ext uri="{FF2B5EF4-FFF2-40B4-BE49-F238E27FC236}">
                <a16:creationId xmlns:a16="http://schemas.microsoft.com/office/drawing/2014/main" id="{D3919717-ADE5-7F41-9D86-B49B93AB9489}"/>
              </a:ext>
            </a:extLst>
          </p:cNvPr>
          <p:cNvSpPr/>
          <p:nvPr/>
        </p:nvSpPr>
        <p:spPr>
          <a:xfrm>
            <a:off x="6650675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11" name="Oval 57">
            <a:extLst>
              <a:ext uri="{FF2B5EF4-FFF2-40B4-BE49-F238E27FC236}">
                <a16:creationId xmlns:a16="http://schemas.microsoft.com/office/drawing/2014/main" id="{DC622643-851C-DE42-8FD7-DA8FC8B9A2B8}"/>
              </a:ext>
            </a:extLst>
          </p:cNvPr>
          <p:cNvSpPr/>
          <p:nvPr/>
        </p:nvSpPr>
        <p:spPr>
          <a:xfrm>
            <a:off x="5537268" y="981656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ACED67E5-2AD1-2F4A-8F8C-B5AD68D7A77D}"/>
              </a:ext>
            </a:extLst>
          </p:cNvPr>
          <p:cNvSpPr/>
          <p:nvPr/>
        </p:nvSpPr>
        <p:spPr>
          <a:xfrm>
            <a:off x="4019834" y="3585215"/>
            <a:ext cx="1805579" cy="1666346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4" name="Isosceles Triangle 48">
            <a:extLst>
              <a:ext uri="{FF2B5EF4-FFF2-40B4-BE49-F238E27FC236}">
                <a16:creationId xmlns:a16="http://schemas.microsoft.com/office/drawing/2014/main" id="{730BEB3E-7990-D043-8D94-7BE6A58ED463}"/>
              </a:ext>
            </a:extLst>
          </p:cNvPr>
          <p:cNvSpPr/>
          <p:nvPr/>
        </p:nvSpPr>
        <p:spPr>
          <a:xfrm>
            <a:off x="6246648" y="3583678"/>
            <a:ext cx="1805579" cy="1667883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00F7D29-EADC-9C44-A166-2991354803D6}"/>
              </a:ext>
            </a:extLst>
          </p:cNvPr>
          <p:cNvSpPr txBox="1"/>
          <p:nvPr/>
        </p:nvSpPr>
        <p:spPr>
          <a:xfrm>
            <a:off x="7732740" y="2439364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”System Guardian”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3D7338C-C081-C642-A560-8749D38E4688}"/>
              </a:ext>
            </a:extLst>
          </p:cNvPr>
          <p:cNvSpPr txBox="1"/>
          <p:nvPr/>
        </p:nvSpPr>
        <p:spPr>
          <a:xfrm>
            <a:off x="3104728" y="2439364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”Guardian”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FD7EB9A-D79C-5243-B89D-FEDCF3C1539B}"/>
              </a:ext>
            </a:extLst>
          </p:cNvPr>
          <p:cNvSpPr txBox="1"/>
          <p:nvPr/>
        </p:nvSpPr>
        <p:spPr>
          <a:xfrm>
            <a:off x="6582307" y="1295441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bg1">
                    <a:lumMod val="95000"/>
                  </a:schemeClr>
                </a:solidFill>
              </a:rPr>
              <a:t>Root</a:t>
            </a:r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2" name="Straight Connector 76">
            <a:extLst>
              <a:ext uri="{FF2B5EF4-FFF2-40B4-BE49-F238E27FC236}">
                <a16:creationId xmlns:a16="http://schemas.microsoft.com/office/drawing/2014/main" id="{C537A177-7BD8-4D47-96C9-2144007B2933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457498" y="1808479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EF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7">
            <a:extLst>
              <a:ext uri="{FF2B5EF4-FFF2-40B4-BE49-F238E27FC236}">
                <a16:creationId xmlns:a16="http://schemas.microsoft.com/office/drawing/2014/main" id="{07E84E86-0BED-0147-8D9A-D0B74E9652B8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7168284" y="1808479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EF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75">
            <a:extLst>
              <a:ext uri="{FF2B5EF4-FFF2-40B4-BE49-F238E27FC236}">
                <a16:creationId xmlns:a16="http://schemas.microsoft.com/office/drawing/2014/main" id="{377CE038-D2D9-2845-B3D5-85768147CEEC}"/>
              </a:ext>
            </a:extLst>
          </p:cNvPr>
          <p:cNvSpPr/>
          <p:nvPr/>
        </p:nvSpPr>
        <p:spPr>
          <a:xfrm>
            <a:off x="7334580" y="1553007"/>
            <a:ext cx="122917" cy="510942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9" name="Straight Connector 72">
            <a:extLst>
              <a:ext uri="{FF2B5EF4-FFF2-40B4-BE49-F238E27FC236}">
                <a16:creationId xmlns:a16="http://schemas.microsoft.com/office/drawing/2014/main" id="{030AA3DF-6BF7-B145-B78B-FD2BD929D14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953245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EF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3">
            <a:extLst>
              <a:ext uri="{FF2B5EF4-FFF2-40B4-BE49-F238E27FC236}">
                <a16:creationId xmlns:a16="http://schemas.microsoft.com/office/drawing/2014/main" id="{61DEAB7D-45B1-D641-972A-B27E8A5796F6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664031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EF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71">
            <a:extLst>
              <a:ext uri="{FF2B5EF4-FFF2-40B4-BE49-F238E27FC236}">
                <a16:creationId xmlns:a16="http://schemas.microsoft.com/office/drawing/2014/main" id="{07538345-B15A-8845-9806-339C1C30CD7B}"/>
              </a:ext>
            </a:extLst>
          </p:cNvPr>
          <p:cNvSpPr/>
          <p:nvPr/>
        </p:nvSpPr>
        <p:spPr>
          <a:xfrm>
            <a:off x="5830327" y="1569628"/>
            <a:ext cx="122917" cy="510942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8C7D2DB0-6A27-FB43-BFED-43B84A762B09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631336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EF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8">
            <a:extLst>
              <a:ext uri="{FF2B5EF4-FFF2-40B4-BE49-F238E27FC236}">
                <a16:creationId xmlns:a16="http://schemas.microsoft.com/office/drawing/2014/main" id="{8EFC7262-A91E-CF43-98DE-6D259EEED69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342123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EF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6">
            <a:extLst>
              <a:ext uri="{FF2B5EF4-FFF2-40B4-BE49-F238E27FC236}">
                <a16:creationId xmlns:a16="http://schemas.microsoft.com/office/drawing/2014/main" id="{861C7FC9-F315-7C4E-9266-6E75BC2782CB}"/>
              </a:ext>
            </a:extLst>
          </p:cNvPr>
          <p:cNvSpPr/>
          <p:nvPr/>
        </p:nvSpPr>
        <p:spPr>
          <a:xfrm>
            <a:off x="4508409" y="1569628"/>
            <a:ext cx="122917" cy="510942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263AB161-DEDC-9944-B28B-D7F678A640BE}"/>
              </a:ext>
            </a:extLst>
          </p:cNvPr>
          <p:cNvSpPr/>
          <p:nvPr/>
        </p:nvSpPr>
        <p:spPr>
          <a:xfrm>
            <a:off x="2185175" y="947003"/>
            <a:ext cx="361864" cy="516411"/>
          </a:xfrm>
          <a:custGeom>
            <a:avLst/>
            <a:gdLst>
              <a:gd name="connsiteX0" fmla="*/ 0 w 228600"/>
              <a:gd name="connsiteY0" fmla="*/ 0 h 326232"/>
              <a:gd name="connsiteX1" fmla="*/ 228600 w 228600"/>
              <a:gd name="connsiteY1" fmla="*/ 0 h 326232"/>
              <a:gd name="connsiteX2" fmla="*/ 228600 w 228600"/>
              <a:gd name="connsiteY2" fmla="*/ 326232 h 326232"/>
              <a:gd name="connsiteX3" fmla="*/ 0 w 228600"/>
              <a:gd name="connsiteY3" fmla="*/ 326232 h 326232"/>
              <a:gd name="connsiteX4" fmla="*/ 0 w 228600"/>
              <a:gd name="connsiteY4" fmla="*/ 0 h 326232"/>
              <a:gd name="connsiteX0" fmla="*/ 2381 w 228600"/>
              <a:gd name="connsiteY0" fmla="*/ 35719 h 326232"/>
              <a:gd name="connsiteX1" fmla="*/ 228600 w 228600"/>
              <a:gd name="connsiteY1" fmla="*/ 0 h 326232"/>
              <a:gd name="connsiteX2" fmla="*/ 228600 w 228600"/>
              <a:gd name="connsiteY2" fmla="*/ 326232 h 326232"/>
              <a:gd name="connsiteX3" fmla="*/ 0 w 228600"/>
              <a:gd name="connsiteY3" fmla="*/ 326232 h 326232"/>
              <a:gd name="connsiteX4" fmla="*/ 2381 w 228600"/>
              <a:gd name="connsiteY4" fmla="*/ 35719 h 326232"/>
              <a:gd name="connsiteX0" fmla="*/ 2381 w 228600"/>
              <a:gd name="connsiteY0" fmla="*/ 45244 h 335757"/>
              <a:gd name="connsiteX1" fmla="*/ 183356 w 228600"/>
              <a:gd name="connsiteY1" fmla="*/ 0 h 335757"/>
              <a:gd name="connsiteX2" fmla="*/ 228600 w 228600"/>
              <a:gd name="connsiteY2" fmla="*/ 335757 h 335757"/>
              <a:gd name="connsiteX3" fmla="*/ 0 w 228600"/>
              <a:gd name="connsiteY3" fmla="*/ 335757 h 335757"/>
              <a:gd name="connsiteX4" fmla="*/ 2381 w 228600"/>
              <a:gd name="connsiteY4" fmla="*/ 45244 h 335757"/>
              <a:gd name="connsiteX0" fmla="*/ 2381 w 228600"/>
              <a:gd name="connsiteY0" fmla="*/ 35719 h 326232"/>
              <a:gd name="connsiteX1" fmla="*/ 180975 w 228600"/>
              <a:gd name="connsiteY1" fmla="*/ 0 h 326232"/>
              <a:gd name="connsiteX2" fmla="*/ 228600 w 228600"/>
              <a:gd name="connsiteY2" fmla="*/ 326232 h 326232"/>
              <a:gd name="connsiteX3" fmla="*/ 0 w 228600"/>
              <a:gd name="connsiteY3" fmla="*/ 326232 h 326232"/>
              <a:gd name="connsiteX4" fmla="*/ 2381 w 228600"/>
              <a:gd name="connsiteY4" fmla="*/ 35719 h 32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326232">
                <a:moveTo>
                  <a:pt x="2381" y="35719"/>
                </a:moveTo>
                <a:lnTo>
                  <a:pt x="180975" y="0"/>
                </a:lnTo>
                <a:lnTo>
                  <a:pt x="228600" y="326232"/>
                </a:lnTo>
                <a:lnTo>
                  <a:pt x="0" y="326232"/>
                </a:lnTo>
                <a:cubicBezTo>
                  <a:pt x="794" y="229394"/>
                  <a:pt x="1587" y="132557"/>
                  <a:pt x="2381" y="35719"/>
                </a:cubicBezTo>
                <a:close/>
              </a:path>
            </a:pathLst>
          </a:cu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F5D77FBA-1B0C-E541-8A43-376F2DA6A287}"/>
              </a:ext>
            </a:extLst>
          </p:cNvPr>
          <p:cNvSpPr/>
          <p:nvPr/>
        </p:nvSpPr>
        <p:spPr>
          <a:xfrm>
            <a:off x="904596" y="478188"/>
            <a:ext cx="10266002" cy="2916051"/>
          </a:xfrm>
          <a:custGeom>
            <a:avLst/>
            <a:gdLst>
              <a:gd name="connsiteX0" fmla="*/ 1329239 w 6102996"/>
              <a:gd name="connsiteY0" fmla="*/ 0 h 1733552"/>
              <a:gd name="connsiteX1" fmla="*/ 1410361 w 6102996"/>
              <a:gd name="connsiteY1" fmla="*/ 0 h 1733552"/>
              <a:gd name="connsiteX2" fmla="*/ 1354138 w 6102996"/>
              <a:gd name="connsiteY2" fmla="*/ 54718 h 1733552"/>
              <a:gd name="connsiteX3" fmla="*/ 1354138 w 6102996"/>
              <a:gd name="connsiteY3" fmla="*/ 87563 h 1733552"/>
              <a:gd name="connsiteX4" fmla="*/ 1426656 w 6102996"/>
              <a:gd name="connsiteY4" fmla="*/ 87563 h 1733552"/>
              <a:gd name="connsiteX5" fmla="*/ 1354138 w 6102996"/>
              <a:gd name="connsiteY5" fmla="*/ 158140 h 1733552"/>
              <a:gd name="connsiteX6" fmla="*/ 1354138 w 6102996"/>
              <a:gd name="connsiteY6" fmla="*/ 171451 h 1733552"/>
              <a:gd name="connsiteX7" fmla="*/ 1458912 w 6102996"/>
              <a:gd name="connsiteY7" fmla="*/ 171451 h 1733552"/>
              <a:gd name="connsiteX8" fmla="*/ 1354138 w 6102996"/>
              <a:gd name="connsiteY8" fmla="*/ 273421 h 1733552"/>
              <a:gd name="connsiteX9" fmla="*/ 1354138 w 6102996"/>
              <a:gd name="connsiteY9" fmla="*/ 330202 h 1733552"/>
              <a:gd name="connsiteX10" fmla="*/ 1403350 w 6102996"/>
              <a:gd name="connsiteY10" fmla="*/ 330202 h 1733552"/>
              <a:gd name="connsiteX11" fmla="*/ 1427957 w 6102996"/>
              <a:gd name="connsiteY11" fmla="*/ 477840 h 1733552"/>
              <a:gd name="connsiteX12" fmla="*/ 1438274 w 6102996"/>
              <a:gd name="connsiteY12" fmla="*/ 477840 h 1733552"/>
              <a:gd name="connsiteX13" fmla="*/ 1441450 w 6102996"/>
              <a:gd name="connsiteY13" fmla="*/ 476252 h 1733552"/>
              <a:gd name="connsiteX14" fmla="*/ 1441927 w 6102996"/>
              <a:gd name="connsiteY14" fmla="*/ 477840 h 1733552"/>
              <a:gd name="connsiteX15" fmla="*/ 1480343 w 6102996"/>
              <a:gd name="connsiteY15" fmla="*/ 477840 h 1733552"/>
              <a:gd name="connsiteX16" fmla="*/ 1480343 w 6102996"/>
              <a:gd name="connsiteY16" fmla="*/ 592141 h 1733552"/>
              <a:gd name="connsiteX17" fmla="*/ 1554161 w 6102996"/>
              <a:gd name="connsiteY17" fmla="*/ 592141 h 1733552"/>
              <a:gd name="connsiteX18" fmla="*/ 1555750 w 6102996"/>
              <a:gd name="connsiteY18" fmla="*/ 933193 h 1733552"/>
              <a:gd name="connsiteX19" fmla="*/ 3066684 w 6102996"/>
              <a:gd name="connsiteY19" fmla="*/ 934524 h 1733552"/>
              <a:gd name="connsiteX20" fmla="*/ 3066684 w 6102996"/>
              <a:gd name="connsiteY20" fmla="*/ 938675 h 1733552"/>
              <a:gd name="connsiteX21" fmla="*/ 4346897 w 6102996"/>
              <a:gd name="connsiteY21" fmla="*/ 939802 h 1733552"/>
              <a:gd name="connsiteX22" fmla="*/ 6102996 w 6102996"/>
              <a:gd name="connsiteY22" fmla="*/ 800102 h 1733552"/>
              <a:gd name="connsiteX23" fmla="*/ 5851847 w 6102996"/>
              <a:gd name="connsiteY23" fmla="*/ 1162052 h 1733552"/>
              <a:gd name="connsiteX24" fmla="*/ 5832797 w 6102996"/>
              <a:gd name="connsiteY24" fmla="*/ 1720852 h 1733552"/>
              <a:gd name="connsiteX25" fmla="*/ 4972696 w 6102996"/>
              <a:gd name="connsiteY25" fmla="*/ 1733552 h 1733552"/>
              <a:gd name="connsiteX26" fmla="*/ 3066684 w 6102996"/>
              <a:gd name="connsiteY26" fmla="*/ 1733552 h 1733552"/>
              <a:gd name="connsiteX27" fmla="*/ 355730 w 6102996"/>
              <a:gd name="connsiteY27" fmla="*/ 1733552 h 1733552"/>
              <a:gd name="connsiteX28" fmla="*/ 400050 w 6102996"/>
              <a:gd name="connsiteY28" fmla="*/ 1346202 h 1733552"/>
              <a:gd name="connsiteX29" fmla="*/ 0 w 6102996"/>
              <a:gd name="connsiteY29" fmla="*/ 1117602 h 1733552"/>
              <a:gd name="connsiteX30" fmla="*/ 19050 w 6102996"/>
              <a:gd name="connsiteY30" fmla="*/ 939802 h 1733552"/>
              <a:gd name="connsiteX31" fmla="*/ 605284 w 6102996"/>
              <a:gd name="connsiteY31" fmla="*/ 927329 h 1733552"/>
              <a:gd name="connsiteX32" fmla="*/ 605284 w 6102996"/>
              <a:gd name="connsiteY32" fmla="*/ 258642 h 1733552"/>
              <a:gd name="connsiteX33" fmla="*/ 661504 w 6102996"/>
              <a:gd name="connsiteY33" fmla="*/ 571892 h 1733552"/>
              <a:gd name="connsiteX34" fmla="*/ 1042712 w 6102996"/>
              <a:gd name="connsiteY34" fmla="*/ 571397 h 1733552"/>
              <a:gd name="connsiteX35" fmla="*/ 1047474 w 6102996"/>
              <a:gd name="connsiteY35" fmla="*/ 477840 h 1733552"/>
              <a:gd name="connsiteX36" fmla="*/ 1285081 w 6102996"/>
              <a:gd name="connsiteY36" fmla="*/ 477840 h 1733552"/>
              <a:gd name="connsiteX37" fmla="*/ 1285081 w 6102996"/>
              <a:gd name="connsiteY37" fmla="*/ 1 h 1733552"/>
              <a:gd name="connsiteX38" fmla="*/ 1329240 w 6102996"/>
              <a:gd name="connsiteY38" fmla="*/ 1 h 1733552"/>
              <a:gd name="connsiteX0" fmla="*/ 1329239 w 6102996"/>
              <a:gd name="connsiteY0" fmla="*/ 0 h 1733552"/>
              <a:gd name="connsiteX1" fmla="*/ 1410361 w 6102996"/>
              <a:gd name="connsiteY1" fmla="*/ 0 h 1733552"/>
              <a:gd name="connsiteX2" fmla="*/ 1354138 w 6102996"/>
              <a:gd name="connsiteY2" fmla="*/ 54718 h 1733552"/>
              <a:gd name="connsiteX3" fmla="*/ 1354138 w 6102996"/>
              <a:gd name="connsiteY3" fmla="*/ 87563 h 1733552"/>
              <a:gd name="connsiteX4" fmla="*/ 1426656 w 6102996"/>
              <a:gd name="connsiteY4" fmla="*/ 87563 h 1733552"/>
              <a:gd name="connsiteX5" fmla="*/ 1354138 w 6102996"/>
              <a:gd name="connsiteY5" fmla="*/ 158140 h 1733552"/>
              <a:gd name="connsiteX6" fmla="*/ 1354138 w 6102996"/>
              <a:gd name="connsiteY6" fmla="*/ 171451 h 1733552"/>
              <a:gd name="connsiteX7" fmla="*/ 1458912 w 6102996"/>
              <a:gd name="connsiteY7" fmla="*/ 171451 h 1733552"/>
              <a:gd name="connsiteX8" fmla="*/ 1354138 w 6102996"/>
              <a:gd name="connsiteY8" fmla="*/ 273421 h 1733552"/>
              <a:gd name="connsiteX9" fmla="*/ 1354138 w 6102996"/>
              <a:gd name="connsiteY9" fmla="*/ 330202 h 1733552"/>
              <a:gd name="connsiteX10" fmla="*/ 1403350 w 6102996"/>
              <a:gd name="connsiteY10" fmla="*/ 330202 h 1733552"/>
              <a:gd name="connsiteX11" fmla="*/ 1427957 w 6102996"/>
              <a:gd name="connsiteY11" fmla="*/ 477840 h 1733552"/>
              <a:gd name="connsiteX12" fmla="*/ 1438274 w 6102996"/>
              <a:gd name="connsiteY12" fmla="*/ 477840 h 1733552"/>
              <a:gd name="connsiteX13" fmla="*/ 1441450 w 6102996"/>
              <a:gd name="connsiteY13" fmla="*/ 476252 h 1733552"/>
              <a:gd name="connsiteX14" fmla="*/ 1441927 w 6102996"/>
              <a:gd name="connsiteY14" fmla="*/ 477840 h 1733552"/>
              <a:gd name="connsiteX15" fmla="*/ 1480343 w 6102996"/>
              <a:gd name="connsiteY15" fmla="*/ 477840 h 1733552"/>
              <a:gd name="connsiteX16" fmla="*/ 1480343 w 6102996"/>
              <a:gd name="connsiteY16" fmla="*/ 592141 h 1733552"/>
              <a:gd name="connsiteX17" fmla="*/ 1554161 w 6102996"/>
              <a:gd name="connsiteY17" fmla="*/ 592141 h 1733552"/>
              <a:gd name="connsiteX18" fmla="*/ 1555750 w 6102996"/>
              <a:gd name="connsiteY18" fmla="*/ 933193 h 1733552"/>
              <a:gd name="connsiteX19" fmla="*/ 3066684 w 6102996"/>
              <a:gd name="connsiteY19" fmla="*/ 934524 h 1733552"/>
              <a:gd name="connsiteX20" fmla="*/ 4346897 w 6102996"/>
              <a:gd name="connsiteY20" fmla="*/ 939802 h 1733552"/>
              <a:gd name="connsiteX21" fmla="*/ 6102996 w 6102996"/>
              <a:gd name="connsiteY21" fmla="*/ 800102 h 1733552"/>
              <a:gd name="connsiteX22" fmla="*/ 5851847 w 6102996"/>
              <a:gd name="connsiteY22" fmla="*/ 1162052 h 1733552"/>
              <a:gd name="connsiteX23" fmla="*/ 5832797 w 6102996"/>
              <a:gd name="connsiteY23" fmla="*/ 1720852 h 1733552"/>
              <a:gd name="connsiteX24" fmla="*/ 4972696 w 6102996"/>
              <a:gd name="connsiteY24" fmla="*/ 1733552 h 1733552"/>
              <a:gd name="connsiteX25" fmla="*/ 3066684 w 6102996"/>
              <a:gd name="connsiteY25" fmla="*/ 1733552 h 1733552"/>
              <a:gd name="connsiteX26" fmla="*/ 355730 w 6102996"/>
              <a:gd name="connsiteY26" fmla="*/ 1733552 h 1733552"/>
              <a:gd name="connsiteX27" fmla="*/ 400050 w 6102996"/>
              <a:gd name="connsiteY27" fmla="*/ 1346202 h 1733552"/>
              <a:gd name="connsiteX28" fmla="*/ 0 w 6102996"/>
              <a:gd name="connsiteY28" fmla="*/ 1117602 h 1733552"/>
              <a:gd name="connsiteX29" fmla="*/ 19050 w 6102996"/>
              <a:gd name="connsiteY29" fmla="*/ 939802 h 1733552"/>
              <a:gd name="connsiteX30" fmla="*/ 605284 w 6102996"/>
              <a:gd name="connsiteY30" fmla="*/ 927329 h 1733552"/>
              <a:gd name="connsiteX31" fmla="*/ 605284 w 6102996"/>
              <a:gd name="connsiteY31" fmla="*/ 258642 h 1733552"/>
              <a:gd name="connsiteX32" fmla="*/ 661504 w 6102996"/>
              <a:gd name="connsiteY32" fmla="*/ 571892 h 1733552"/>
              <a:gd name="connsiteX33" fmla="*/ 1042712 w 6102996"/>
              <a:gd name="connsiteY33" fmla="*/ 571397 h 1733552"/>
              <a:gd name="connsiteX34" fmla="*/ 1047474 w 6102996"/>
              <a:gd name="connsiteY34" fmla="*/ 477840 h 1733552"/>
              <a:gd name="connsiteX35" fmla="*/ 1285081 w 6102996"/>
              <a:gd name="connsiteY35" fmla="*/ 477840 h 1733552"/>
              <a:gd name="connsiteX36" fmla="*/ 1285081 w 6102996"/>
              <a:gd name="connsiteY36" fmla="*/ 1 h 1733552"/>
              <a:gd name="connsiteX37" fmla="*/ 1329240 w 6102996"/>
              <a:gd name="connsiteY37" fmla="*/ 1 h 1733552"/>
              <a:gd name="connsiteX38" fmla="*/ 1329239 w 6102996"/>
              <a:gd name="connsiteY38" fmla="*/ 0 h 17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02996" h="1733552">
                <a:moveTo>
                  <a:pt x="1329239" y="0"/>
                </a:moveTo>
                <a:lnTo>
                  <a:pt x="1410361" y="0"/>
                </a:lnTo>
                <a:lnTo>
                  <a:pt x="1354138" y="54718"/>
                </a:lnTo>
                <a:lnTo>
                  <a:pt x="1354138" y="87563"/>
                </a:lnTo>
                <a:lnTo>
                  <a:pt x="1426656" y="87563"/>
                </a:lnTo>
                <a:lnTo>
                  <a:pt x="1354138" y="158140"/>
                </a:lnTo>
                <a:lnTo>
                  <a:pt x="1354138" y="171451"/>
                </a:lnTo>
                <a:lnTo>
                  <a:pt x="1458912" y="171451"/>
                </a:lnTo>
                <a:lnTo>
                  <a:pt x="1354138" y="273421"/>
                </a:lnTo>
                <a:lnTo>
                  <a:pt x="1354138" y="330202"/>
                </a:lnTo>
                <a:lnTo>
                  <a:pt x="1403350" y="330202"/>
                </a:lnTo>
                <a:lnTo>
                  <a:pt x="1427957" y="477840"/>
                </a:lnTo>
                <a:lnTo>
                  <a:pt x="1438274" y="477840"/>
                </a:lnTo>
                <a:lnTo>
                  <a:pt x="1441450" y="476252"/>
                </a:lnTo>
                <a:lnTo>
                  <a:pt x="1441927" y="477840"/>
                </a:lnTo>
                <a:lnTo>
                  <a:pt x="1480343" y="477840"/>
                </a:lnTo>
                <a:lnTo>
                  <a:pt x="1480343" y="592141"/>
                </a:lnTo>
                <a:lnTo>
                  <a:pt x="1554161" y="592141"/>
                </a:lnTo>
                <a:cubicBezTo>
                  <a:pt x="1554691" y="705825"/>
                  <a:pt x="1555220" y="819509"/>
                  <a:pt x="1555750" y="933193"/>
                </a:cubicBezTo>
                <a:lnTo>
                  <a:pt x="3066684" y="934524"/>
                </a:lnTo>
                <a:lnTo>
                  <a:pt x="4346897" y="939802"/>
                </a:lnTo>
                <a:cubicBezTo>
                  <a:pt x="4989413" y="931335"/>
                  <a:pt x="5517630" y="846669"/>
                  <a:pt x="6102996" y="800102"/>
                </a:cubicBezTo>
                <a:lnTo>
                  <a:pt x="5851847" y="1162052"/>
                </a:lnTo>
                <a:cubicBezTo>
                  <a:pt x="6264597" y="1595969"/>
                  <a:pt x="6035997" y="1686985"/>
                  <a:pt x="5832797" y="1720852"/>
                </a:cubicBezTo>
                <a:lnTo>
                  <a:pt x="4972696" y="1733552"/>
                </a:lnTo>
                <a:lnTo>
                  <a:pt x="3066684" y="1733552"/>
                </a:lnTo>
                <a:lnTo>
                  <a:pt x="355730" y="1733552"/>
                </a:lnTo>
                <a:cubicBezTo>
                  <a:pt x="330287" y="1521885"/>
                  <a:pt x="349293" y="1526119"/>
                  <a:pt x="400050" y="1346202"/>
                </a:cubicBezTo>
                <a:cubicBezTo>
                  <a:pt x="266700" y="1270002"/>
                  <a:pt x="152400" y="1263652"/>
                  <a:pt x="0" y="1117602"/>
                </a:cubicBezTo>
                <a:lnTo>
                  <a:pt x="19050" y="939802"/>
                </a:lnTo>
                <a:lnTo>
                  <a:pt x="605284" y="927329"/>
                </a:lnTo>
                <a:lnTo>
                  <a:pt x="605284" y="258642"/>
                </a:lnTo>
                <a:lnTo>
                  <a:pt x="661504" y="571892"/>
                </a:lnTo>
                <a:lnTo>
                  <a:pt x="1042712" y="571397"/>
                </a:lnTo>
                <a:lnTo>
                  <a:pt x="1047474" y="477840"/>
                </a:lnTo>
                <a:lnTo>
                  <a:pt x="1285081" y="477840"/>
                </a:lnTo>
                <a:lnTo>
                  <a:pt x="1285081" y="1"/>
                </a:lnTo>
                <a:lnTo>
                  <a:pt x="1329240" y="1"/>
                </a:lnTo>
                <a:lnTo>
                  <a:pt x="1329239" y="0"/>
                </a:lnTo>
                <a:close/>
              </a:path>
            </a:pathLst>
          </a:custGeom>
          <a:solidFill>
            <a:srgbClr val="19AE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id="{F1C97678-D1CE-014C-8CB6-438F011C85B8}"/>
              </a:ext>
            </a:extLst>
          </p:cNvPr>
          <p:cNvSpPr/>
          <p:nvPr/>
        </p:nvSpPr>
        <p:spPr>
          <a:xfrm>
            <a:off x="2579467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F45F7868-8A40-E34C-B051-59F97F2C0C95}"/>
              </a:ext>
            </a:extLst>
          </p:cNvPr>
          <p:cNvSpPr/>
          <p:nvPr/>
        </p:nvSpPr>
        <p:spPr>
          <a:xfrm>
            <a:off x="31428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F309B9B6-CCC3-5D4D-8B20-A6FC5B0D71DF}"/>
              </a:ext>
            </a:extLst>
          </p:cNvPr>
          <p:cNvSpPr/>
          <p:nvPr/>
        </p:nvSpPr>
        <p:spPr>
          <a:xfrm>
            <a:off x="3706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CEE65442-72D3-4A43-B56B-64EF8BDB13BD}"/>
              </a:ext>
            </a:extLst>
          </p:cNvPr>
          <p:cNvSpPr/>
          <p:nvPr/>
        </p:nvSpPr>
        <p:spPr>
          <a:xfrm>
            <a:off x="4275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65C60B21-C8B6-0040-BE68-F069834819BE}"/>
              </a:ext>
            </a:extLst>
          </p:cNvPr>
          <p:cNvSpPr/>
          <p:nvPr/>
        </p:nvSpPr>
        <p:spPr>
          <a:xfrm>
            <a:off x="484775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44">
            <a:extLst>
              <a:ext uri="{FF2B5EF4-FFF2-40B4-BE49-F238E27FC236}">
                <a16:creationId xmlns:a16="http://schemas.microsoft.com/office/drawing/2014/main" id="{D9023289-F763-564E-8E07-EA7F462B62B6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04DAB634-A2A3-EA4D-88A3-C1648D792E38}"/>
              </a:ext>
            </a:extLst>
          </p:cNvPr>
          <p:cNvSpPr/>
          <p:nvPr/>
        </p:nvSpPr>
        <p:spPr>
          <a:xfrm>
            <a:off x="5974563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6DB58C59-0C42-424D-AB18-BD27E1BBD073}"/>
              </a:ext>
            </a:extLst>
          </p:cNvPr>
          <p:cNvSpPr/>
          <p:nvPr/>
        </p:nvSpPr>
        <p:spPr>
          <a:xfrm>
            <a:off x="6537964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48">
            <a:extLst>
              <a:ext uri="{FF2B5EF4-FFF2-40B4-BE49-F238E27FC236}">
                <a16:creationId xmlns:a16="http://schemas.microsoft.com/office/drawing/2014/main" id="{F7222C03-81DC-714B-8554-76E31FDB67E7}"/>
              </a:ext>
            </a:extLst>
          </p:cNvPr>
          <p:cNvSpPr/>
          <p:nvPr/>
        </p:nvSpPr>
        <p:spPr>
          <a:xfrm>
            <a:off x="7101366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E564EE47-BF45-3340-B83B-634A6E10EF77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33AF6BD4-CB76-B14F-B33A-1D62336E473B}"/>
              </a:ext>
            </a:extLst>
          </p:cNvPr>
          <p:cNvSpPr/>
          <p:nvPr/>
        </p:nvSpPr>
        <p:spPr>
          <a:xfrm>
            <a:off x="8228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D4CAA32F-A3FD-3543-8066-88ED88FE2C4E}"/>
              </a:ext>
            </a:extLst>
          </p:cNvPr>
          <p:cNvSpPr/>
          <p:nvPr/>
        </p:nvSpPr>
        <p:spPr>
          <a:xfrm>
            <a:off x="8797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E67C09F1-EEDE-2A47-98DE-0E31D4B1D21F}"/>
              </a:ext>
            </a:extLst>
          </p:cNvPr>
          <p:cNvSpPr/>
          <p:nvPr/>
        </p:nvSpPr>
        <p:spPr>
          <a:xfrm>
            <a:off x="936965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0857448D-316F-BA45-B1EF-0765A34B81D1}"/>
              </a:ext>
            </a:extLst>
          </p:cNvPr>
          <p:cNvSpPr/>
          <p:nvPr/>
        </p:nvSpPr>
        <p:spPr>
          <a:xfrm>
            <a:off x="993306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ounded Rectangle 89">
            <a:extLst>
              <a:ext uri="{FF2B5EF4-FFF2-40B4-BE49-F238E27FC236}">
                <a16:creationId xmlns:a16="http://schemas.microsoft.com/office/drawing/2014/main" id="{A7B1F1DD-2184-0F4F-8DAB-E5E084D391B8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ounded Rectangle 90">
            <a:extLst>
              <a:ext uri="{FF2B5EF4-FFF2-40B4-BE49-F238E27FC236}">
                <a16:creationId xmlns:a16="http://schemas.microsoft.com/office/drawing/2014/main" id="{2E5D11EF-AC89-F840-A2C1-1ED4074343E2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7" y="1938026"/>
            <a:ext cx="2040513" cy="1530385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Parallellogram 22">
            <a:extLst>
              <a:ext uri="{FF2B5EF4-FFF2-40B4-BE49-F238E27FC236}">
                <a16:creationId xmlns:a16="http://schemas.microsoft.com/office/drawing/2014/main" id="{6E551700-8C97-9D47-B72D-1B2AD4250CB7}"/>
              </a:ext>
            </a:extLst>
          </p:cNvPr>
          <p:cNvSpPr/>
          <p:nvPr/>
        </p:nvSpPr>
        <p:spPr>
          <a:xfrm>
            <a:off x="2713899" y="4010369"/>
            <a:ext cx="820097" cy="1229871"/>
          </a:xfrm>
          <a:prstGeom prst="parallelogram">
            <a:avLst>
              <a:gd name="adj" fmla="val 52301"/>
            </a:avLst>
          </a:pr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Parallellogram 21">
            <a:extLst>
              <a:ext uri="{FF2B5EF4-FFF2-40B4-BE49-F238E27FC236}">
                <a16:creationId xmlns:a16="http://schemas.microsoft.com/office/drawing/2014/main" id="{555FF048-ACA2-D448-BC45-FBE54522AD5F}"/>
              </a:ext>
            </a:extLst>
          </p:cNvPr>
          <p:cNvSpPr/>
          <p:nvPr/>
        </p:nvSpPr>
        <p:spPr>
          <a:xfrm flipH="1">
            <a:off x="3157731" y="4004994"/>
            <a:ext cx="820097" cy="1229871"/>
          </a:xfrm>
          <a:prstGeom prst="parallelogram">
            <a:avLst>
              <a:gd name="adj" fmla="val 523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Parallellogram 23">
            <a:extLst>
              <a:ext uri="{FF2B5EF4-FFF2-40B4-BE49-F238E27FC236}">
                <a16:creationId xmlns:a16="http://schemas.microsoft.com/office/drawing/2014/main" id="{23393AB1-568C-9B4A-80E8-E174E77926D7}"/>
              </a:ext>
            </a:extLst>
          </p:cNvPr>
          <p:cNvSpPr/>
          <p:nvPr/>
        </p:nvSpPr>
        <p:spPr>
          <a:xfrm flipH="1">
            <a:off x="3288194" y="3816537"/>
            <a:ext cx="1005708" cy="1508225"/>
          </a:xfrm>
          <a:prstGeom prst="parallelogram">
            <a:avLst>
              <a:gd name="adj" fmla="val 52301"/>
            </a:avLst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B958C66-3D71-BF4C-9B0F-813283E4ADF6}"/>
              </a:ext>
            </a:extLst>
          </p:cNvPr>
          <p:cNvSpPr/>
          <p:nvPr/>
        </p:nvSpPr>
        <p:spPr>
          <a:xfrm>
            <a:off x="3587701" y="5234865"/>
            <a:ext cx="190647" cy="13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8B841F15-44D7-EF41-BB59-460FB84F5A49}"/>
              </a:ext>
            </a:extLst>
          </p:cNvPr>
          <p:cNvSpPr/>
          <p:nvPr/>
        </p:nvSpPr>
        <p:spPr>
          <a:xfrm>
            <a:off x="3787873" y="5234865"/>
            <a:ext cx="190647" cy="13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279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Affinity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between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hash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index and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routee</a:t>
            </a:r>
            <a:endParaRPr lang="sv-S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Similar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broadcast, forwards the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first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reply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the original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sender</a:t>
            </a:r>
            <a:endParaRPr lang="sv-S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3" y="790491"/>
            <a:ext cx="3004457" cy="2253343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3806460" y="263184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 delay after each message</a:t>
            </a:r>
          </a:p>
        </p:txBody>
      </p: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cxnSp>
        <p:nvCxnSpPr>
          <p:cNvPr id="5" name="Straight Arrow Connector 4"/>
          <p:cNvCxnSpPr>
            <a:stCxn id="15" idx="3"/>
          </p:cNvCxnSpPr>
          <p:nvPr/>
        </p:nvCxnSpPr>
        <p:spPr>
          <a:xfrm>
            <a:off x="2061880" y="4602441"/>
            <a:ext cx="8068238" cy="1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30991" y="4414021"/>
            <a:ext cx="130018" cy="376843"/>
          </a:xfrm>
          <a:prstGeom prst="rect">
            <a:avLst/>
          </a:prstGeom>
          <a:solidFill>
            <a:srgbClr val="56E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3981426" y="4414020"/>
            <a:ext cx="130018" cy="376843"/>
          </a:xfrm>
          <a:prstGeom prst="rect">
            <a:avLst/>
          </a:prstGeom>
          <a:solidFill>
            <a:srgbClr val="56E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8080554" y="4414019"/>
            <a:ext cx="130018" cy="376843"/>
          </a:xfrm>
          <a:prstGeom prst="rect">
            <a:avLst/>
          </a:prstGeom>
          <a:solidFill>
            <a:srgbClr val="56E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1931862" y="4414019"/>
            <a:ext cx="130018" cy="376843"/>
          </a:xfrm>
          <a:prstGeom prst="rect">
            <a:avLst/>
          </a:prstGeom>
          <a:solidFill>
            <a:srgbClr val="56E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0130120" y="4414018"/>
            <a:ext cx="130018" cy="376843"/>
          </a:xfrm>
          <a:prstGeom prst="rect">
            <a:avLst/>
          </a:prstGeom>
          <a:solidFill>
            <a:srgbClr val="56E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 messages per time slice</a:t>
            </a:r>
          </a:p>
        </p:txBody>
      </p: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Limit Concurrency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Work Pulling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Producer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Work Done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Work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66352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25351</TotalTime>
  <Words>518</Words>
  <Application>Microsoft Macintosh PowerPoint</Application>
  <PresentationFormat>Bredbild</PresentationFormat>
  <Paragraphs>271</Paragraphs>
  <Slides>36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5" baseType="lpstr">
      <vt:lpstr>Arial</vt:lpstr>
      <vt:lpstr>Arial Rounded MT Bold</vt:lpstr>
      <vt:lpstr>Baron Neue</vt:lpstr>
      <vt:lpstr>Calibri</vt:lpstr>
      <vt:lpstr>Calibri Light</vt:lpstr>
      <vt:lpstr>Klavika Medium</vt:lpstr>
      <vt:lpstr>Lobster Two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RoundRobinRouter</vt:lpstr>
      <vt:lpstr>ConsistentHashRouter</vt:lpstr>
      <vt:lpstr>ScatterGatherFirstCompletedRouter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358</cp:revision>
  <dcterms:created xsi:type="dcterms:W3CDTF">2016-12-30T09:39:09Z</dcterms:created>
  <dcterms:modified xsi:type="dcterms:W3CDTF">2020-08-01T17:01:57Z</dcterms:modified>
</cp:coreProperties>
</file>