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8" r:id="rId2"/>
    <p:sldId id="299" r:id="rId3"/>
    <p:sldId id="264" r:id="rId4"/>
    <p:sldId id="288" r:id="rId5"/>
    <p:sldId id="289" r:id="rId6"/>
    <p:sldId id="290" r:id="rId7"/>
    <p:sldId id="287" r:id="rId8"/>
    <p:sldId id="266" r:id="rId9"/>
    <p:sldId id="284" r:id="rId10"/>
    <p:sldId id="285" r:id="rId11"/>
    <p:sldId id="279" r:id="rId12"/>
    <p:sldId id="291" r:id="rId13"/>
    <p:sldId id="292" r:id="rId14"/>
    <p:sldId id="293" r:id="rId15"/>
    <p:sldId id="294" r:id="rId1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C2B"/>
    <a:srgbClr val="122629"/>
    <a:srgbClr val="1C2629"/>
    <a:srgbClr val="1D2927"/>
    <a:srgbClr val="042A27"/>
    <a:srgbClr val="16202B"/>
    <a:srgbClr val="0A436D"/>
    <a:srgbClr val="0075BF"/>
    <a:srgbClr val="0B67A6"/>
    <a:srgbClr val="36A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30" autoAdjust="0"/>
    <p:restoredTop sz="95159" autoAdjust="0"/>
  </p:normalViewPr>
  <p:slideViewPr>
    <p:cSldViewPr snapToGrid="0">
      <p:cViewPr varScale="1">
        <p:scale>
          <a:sx n="130" d="100"/>
          <a:sy n="130" d="100"/>
        </p:scale>
        <p:origin x="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2020-07-27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101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9738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2020-07-27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2020-07-27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2020-07-27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2020-07-27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2020-07-27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2020-07-27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2020-07-27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2020-07-27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2020-07-27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2020-07-27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2020-07-27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2020-07-27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logram 43">
            <a:extLst>
              <a:ext uri="{FF2B5EF4-FFF2-40B4-BE49-F238E27FC236}">
                <a16:creationId xmlns:a16="http://schemas.microsoft.com/office/drawing/2014/main" id="{08FC7F11-A516-9945-9484-F86C84720C71}"/>
              </a:ext>
            </a:extLst>
          </p:cNvPr>
          <p:cNvSpPr/>
          <p:nvPr/>
        </p:nvSpPr>
        <p:spPr>
          <a:xfrm>
            <a:off x="1318406" y="2238541"/>
            <a:ext cx="800992" cy="1229871"/>
          </a:xfrm>
          <a:custGeom>
            <a:avLst/>
            <a:gdLst>
              <a:gd name="connsiteX0" fmla="*/ 0 w 862905"/>
              <a:gd name="connsiteY0" fmla="*/ 1229871 h 1229871"/>
              <a:gd name="connsiteX1" fmla="*/ 448417 w 862905"/>
              <a:gd name="connsiteY1" fmla="*/ 0 h 1229871"/>
              <a:gd name="connsiteX2" fmla="*/ 862905 w 862905"/>
              <a:gd name="connsiteY2" fmla="*/ 0 h 1229871"/>
              <a:gd name="connsiteX3" fmla="*/ 414488 w 862905"/>
              <a:gd name="connsiteY3" fmla="*/ 1229871 h 1229871"/>
              <a:gd name="connsiteX4" fmla="*/ 0 w 862905"/>
              <a:gd name="connsiteY4" fmla="*/ 1229871 h 1229871"/>
              <a:gd name="connsiteX0" fmla="*/ 0 w 800992"/>
              <a:gd name="connsiteY0" fmla="*/ 1229871 h 1229871"/>
              <a:gd name="connsiteX1" fmla="*/ 448417 w 800992"/>
              <a:gd name="connsiteY1" fmla="*/ 0 h 1229871"/>
              <a:gd name="connsiteX2" fmla="*/ 800992 w 800992"/>
              <a:gd name="connsiteY2" fmla="*/ 166688 h 1229871"/>
              <a:gd name="connsiteX3" fmla="*/ 414488 w 800992"/>
              <a:gd name="connsiteY3" fmla="*/ 1229871 h 1229871"/>
              <a:gd name="connsiteX4" fmla="*/ 0 w 800992"/>
              <a:gd name="connsiteY4" fmla="*/ 1229871 h 122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992" h="1229871">
                <a:moveTo>
                  <a:pt x="0" y="1229871"/>
                </a:moveTo>
                <a:lnTo>
                  <a:pt x="448417" y="0"/>
                </a:lnTo>
                <a:lnTo>
                  <a:pt x="800992" y="166688"/>
                </a:lnTo>
                <a:lnTo>
                  <a:pt x="414488" y="1229871"/>
                </a:lnTo>
                <a:lnTo>
                  <a:pt x="0" y="1229871"/>
                </a:lnTo>
                <a:close/>
              </a:path>
            </a:pathLst>
          </a:custGeom>
          <a:gradFill>
            <a:gsLst>
              <a:gs pos="47000">
                <a:srgbClr val="4969B3"/>
              </a:gs>
              <a:gs pos="25000">
                <a:srgbClr val="443065"/>
              </a:gs>
              <a:gs pos="97000">
                <a:srgbClr val="3F9DD7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Frihandsfigur 10">
            <a:extLst>
              <a:ext uri="{FF2B5EF4-FFF2-40B4-BE49-F238E27FC236}">
                <a16:creationId xmlns:a16="http://schemas.microsoft.com/office/drawing/2014/main" id="{6DB6D6A4-9606-5342-99B3-7D3D0BB572FA}"/>
              </a:ext>
            </a:extLst>
          </p:cNvPr>
          <p:cNvSpPr/>
          <p:nvPr/>
        </p:nvSpPr>
        <p:spPr>
          <a:xfrm flipH="1">
            <a:off x="1984327" y="2267896"/>
            <a:ext cx="650251" cy="1200515"/>
          </a:xfrm>
          <a:custGeom>
            <a:avLst/>
            <a:gdLst>
              <a:gd name="connsiteX0" fmla="*/ 650251 w 650251"/>
              <a:gd name="connsiteY0" fmla="*/ 0 h 1200515"/>
              <a:gd name="connsiteX1" fmla="*/ 428335 w 650251"/>
              <a:gd name="connsiteY1" fmla="*/ 30634 h 1200515"/>
              <a:gd name="connsiteX2" fmla="*/ 0 w 650251"/>
              <a:gd name="connsiteY2" fmla="*/ 1200515 h 1200515"/>
              <a:gd name="connsiteX3" fmla="*/ 212537 w 650251"/>
              <a:gd name="connsiteY3" fmla="*/ 1200515 h 1200515"/>
              <a:gd name="connsiteX4" fmla="*/ 650251 w 650251"/>
              <a:gd name="connsiteY4" fmla="*/ 0 h 120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251" h="1200515">
                <a:moveTo>
                  <a:pt x="650251" y="0"/>
                </a:moveTo>
                <a:lnTo>
                  <a:pt x="428335" y="30634"/>
                </a:lnTo>
                <a:lnTo>
                  <a:pt x="0" y="1200515"/>
                </a:lnTo>
                <a:lnTo>
                  <a:pt x="212537" y="1200515"/>
                </a:lnTo>
                <a:lnTo>
                  <a:pt x="650251" y="0"/>
                </a:lnTo>
                <a:close/>
              </a:path>
            </a:pathLst>
          </a:custGeom>
          <a:gradFill>
            <a:gsLst>
              <a:gs pos="0">
                <a:srgbClr val="6EBE99"/>
              </a:gs>
              <a:gs pos="90000">
                <a:srgbClr val="4267AA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9" name="Frihandsfigur 8">
            <a:extLst>
              <a:ext uri="{FF2B5EF4-FFF2-40B4-BE49-F238E27FC236}">
                <a16:creationId xmlns:a16="http://schemas.microsoft.com/office/drawing/2014/main" id="{9B26429D-C52E-824B-BCB3-BB08305DC3D5}"/>
              </a:ext>
            </a:extLst>
          </p:cNvPr>
          <p:cNvSpPr/>
          <p:nvPr/>
        </p:nvSpPr>
        <p:spPr>
          <a:xfrm flipH="1">
            <a:off x="1774848" y="2238541"/>
            <a:ext cx="862905" cy="1229871"/>
          </a:xfrm>
          <a:custGeom>
            <a:avLst/>
            <a:gdLst>
              <a:gd name="connsiteX0" fmla="*/ 862905 w 862905"/>
              <a:gd name="connsiteY0" fmla="*/ 0 h 1229871"/>
              <a:gd name="connsiteX1" fmla="*/ 650251 w 862905"/>
              <a:gd name="connsiteY1" fmla="*/ 29355 h 1229871"/>
              <a:gd name="connsiteX2" fmla="*/ 212537 w 862905"/>
              <a:gd name="connsiteY2" fmla="*/ 1229870 h 1229871"/>
              <a:gd name="connsiteX3" fmla="*/ 0 w 862905"/>
              <a:gd name="connsiteY3" fmla="*/ 1229870 h 1229871"/>
              <a:gd name="connsiteX4" fmla="*/ 0 w 862905"/>
              <a:gd name="connsiteY4" fmla="*/ 1229871 h 1229871"/>
              <a:gd name="connsiteX5" fmla="*/ 414488 w 862905"/>
              <a:gd name="connsiteY5" fmla="*/ 1229871 h 1229871"/>
              <a:gd name="connsiteX6" fmla="*/ 862905 w 862905"/>
              <a:gd name="connsiteY6" fmla="*/ 0 h 122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2905" h="1229871">
                <a:moveTo>
                  <a:pt x="862905" y="0"/>
                </a:moveTo>
                <a:lnTo>
                  <a:pt x="650251" y="29355"/>
                </a:lnTo>
                <a:lnTo>
                  <a:pt x="212537" y="1229870"/>
                </a:lnTo>
                <a:lnTo>
                  <a:pt x="0" y="1229870"/>
                </a:lnTo>
                <a:lnTo>
                  <a:pt x="0" y="1229871"/>
                </a:lnTo>
                <a:lnTo>
                  <a:pt x="414488" y="1229871"/>
                </a:lnTo>
                <a:lnTo>
                  <a:pt x="862905" y="0"/>
                </a:lnTo>
                <a:close/>
              </a:path>
            </a:pathLst>
          </a:custGeom>
          <a:gradFill>
            <a:gsLst>
              <a:gs pos="0">
                <a:srgbClr val="6EBE99"/>
              </a:gs>
              <a:gs pos="100000">
                <a:srgbClr val="4267AA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pic>
        <p:nvPicPr>
          <p:cNvPr id="13" name="Bildobjekt 12" descr="En bild som visar bärbar dator, skärm, mörk, dator&#10;&#10;Automatiskt genererad beskrivning">
            <a:extLst>
              <a:ext uri="{FF2B5EF4-FFF2-40B4-BE49-F238E27FC236}">
                <a16:creationId xmlns:a16="http://schemas.microsoft.com/office/drawing/2014/main" id="{0AA122B0-7CC9-3C49-8BD8-A4A07CD0F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3" y="790491"/>
            <a:ext cx="3004457" cy="2253343"/>
          </a:xfrm>
          <a:prstGeom prst="rect">
            <a:avLst/>
          </a:prstGeom>
        </p:spPr>
      </p:pic>
      <p:sp>
        <p:nvSpPr>
          <p:cNvPr id="19" name="Parallellogram 18">
            <a:extLst>
              <a:ext uri="{FF2B5EF4-FFF2-40B4-BE49-F238E27FC236}">
                <a16:creationId xmlns:a16="http://schemas.microsoft.com/office/drawing/2014/main" id="{1B99EB69-82B2-2544-8ECA-C027132DF71F}"/>
              </a:ext>
            </a:extLst>
          </p:cNvPr>
          <p:cNvSpPr/>
          <p:nvPr/>
        </p:nvSpPr>
        <p:spPr>
          <a:xfrm>
            <a:off x="377825" y="4075257"/>
            <a:ext cx="870697" cy="1229871"/>
          </a:xfrm>
          <a:prstGeom prst="parallelogram">
            <a:avLst>
              <a:gd name="adj" fmla="val 516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Parallellogram 19">
            <a:extLst>
              <a:ext uri="{FF2B5EF4-FFF2-40B4-BE49-F238E27FC236}">
                <a16:creationId xmlns:a16="http://schemas.microsoft.com/office/drawing/2014/main" id="{A2FD516F-C10E-9B4B-9741-37D651D26FA3}"/>
              </a:ext>
            </a:extLst>
          </p:cNvPr>
          <p:cNvSpPr/>
          <p:nvPr/>
        </p:nvSpPr>
        <p:spPr>
          <a:xfrm flipH="1">
            <a:off x="833726" y="4075256"/>
            <a:ext cx="870697" cy="1229871"/>
          </a:xfrm>
          <a:prstGeom prst="parallelogram">
            <a:avLst>
              <a:gd name="adj" fmla="val 516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5BAB38D3-F39B-3441-94AB-4AE0C081444F}"/>
              </a:ext>
            </a:extLst>
          </p:cNvPr>
          <p:cNvGrpSpPr/>
          <p:nvPr/>
        </p:nvGrpSpPr>
        <p:grpSpPr>
          <a:xfrm>
            <a:off x="3806460" y="263184"/>
            <a:ext cx="6490473" cy="6382562"/>
            <a:chOff x="3806460" y="263184"/>
            <a:chExt cx="6490473" cy="6382562"/>
          </a:xfrm>
        </p:grpSpPr>
        <p:sp>
          <p:nvSpPr>
            <p:cNvPr id="23" name="Parallellogram 22">
              <a:extLst>
                <a:ext uri="{FF2B5EF4-FFF2-40B4-BE49-F238E27FC236}">
                  <a16:creationId xmlns:a16="http://schemas.microsoft.com/office/drawing/2014/main" id="{6E551700-8C97-9D47-B72D-1B2AD4250CB7}"/>
                </a:ext>
              </a:extLst>
            </p:cNvPr>
            <p:cNvSpPr/>
            <p:nvPr/>
          </p:nvSpPr>
          <p:spPr>
            <a:xfrm>
              <a:off x="3806460" y="263184"/>
              <a:ext cx="4255990" cy="6382562"/>
            </a:xfrm>
            <a:prstGeom prst="parallelogram">
              <a:avLst>
                <a:gd name="adj" fmla="val 52301"/>
              </a:avLst>
            </a:prstGeom>
            <a:gradFill>
              <a:gsLst>
                <a:gs pos="47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45E59EF-BB8B-D34F-B7CA-1F5ECB109CC8}"/>
                </a:ext>
              </a:extLst>
            </p:cNvPr>
            <p:cNvSpPr/>
            <p:nvPr/>
          </p:nvSpPr>
          <p:spPr>
            <a:xfrm flipH="1">
              <a:off x="6040943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9000">
                  <a:srgbClr val="4267A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19A29269-6AA9-9643-AB8D-C9A5CEB9CF1B}"/>
                </a:ext>
              </a:extLst>
            </p:cNvPr>
            <p:cNvSpPr/>
            <p:nvPr/>
          </p:nvSpPr>
          <p:spPr>
            <a:xfrm flipH="1">
              <a:off x="7052872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80975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" name="Grupp 1"/>
          <p:cNvGrpSpPr/>
          <p:nvPr/>
        </p:nvGrpSpPr>
        <p:grpSpPr>
          <a:xfrm>
            <a:off x="2692855" y="3985336"/>
            <a:ext cx="2453797" cy="1198351"/>
            <a:chOff x="2692855" y="3985336"/>
            <a:chExt cx="2453797" cy="1198351"/>
          </a:xfrm>
        </p:grpSpPr>
        <p:grpSp>
          <p:nvGrpSpPr>
            <p:cNvPr id="202" name="Grupp 201"/>
            <p:cNvGrpSpPr/>
            <p:nvPr/>
          </p:nvGrpSpPr>
          <p:grpSpPr>
            <a:xfrm>
              <a:off x="3623857" y="3985336"/>
              <a:ext cx="591946" cy="671109"/>
              <a:chOff x="3549360" y="3164731"/>
              <a:chExt cx="680621" cy="771644"/>
            </a:xfrm>
          </p:grpSpPr>
          <p:sp>
            <p:nvSpPr>
              <p:cNvPr id="21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0" name="Rak 309"/>
            <p:cNvCxnSpPr/>
            <p:nvPr/>
          </p:nvCxnSpPr>
          <p:spPr>
            <a:xfrm flipH="1">
              <a:off x="2857165" y="4381802"/>
              <a:ext cx="917546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upp 169"/>
            <p:cNvGrpSpPr/>
            <p:nvPr/>
          </p:nvGrpSpPr>
          <p:grpSpPr>
            <a:xfrm>
              <a:off x="2692855" y="4510909"/>
              <a:ext cx="591946" cy="671110"/>
              <a:chOff x="3549360" y="3164731"/>
              <a:chExt cx="680621" cy="771644"/>
            </a:xfrm>
          </p:grpSpPr>
          <p:sp>
            <p:nvSpPr>
              <p:cNvPr id="17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1" name="Rak 310"/>
            <p:cNvCxnSpPr/>
            <p:nvPr/>
          </p:nvCxnSpPr>
          <p:spPr>
            <a:xfrm>
              <a:off x="4063042" y="4381802"/>
              <a:ext cx="921080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 134"/>
            <p:cNvGrpSpPr/>
            <p:nvPr/>
          </p:nvGrpSpPr>
          <p:grpSpPr>
            <a:xfrm>
              <a:off x="4554706" y="4512578"/>
              <a:ext cx="591946" cy="671109"/>
              <a:chOff x="3549360" y="3164731"/>
              <a:chExt cx="680621" cy="771644"/>
            </a:xfrm>
          </p:grpSpPr>
          <p:sp>
            <p:nvSpPr>
              <p:cNvPr id="144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499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5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079B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7AD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0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 31"/>
          <p:cNvGrpSpPr/>
          <p:nvPr/>
        </p:nvGrpSpPr>
        <p:grpSpPr>
          <a:xfrm>
            <a:off x="1895542" y="1795108"/>
            <a:ext cx="1252233" cy="1206370"/>
            <a:chOff x="3217369" y="746119"/>
            <a:chExt cx="5318686" cy="5123892"/>
          </a:xfrm>
        </p:grpSpPr>
        <p:sp>
          <p:nvSpPr>
            <p:cNvPr id="33" name="Frihandsfigur 32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4" name="Frihandsfigur 33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5" name="Frihandsfigur 34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6" name="Frihandsfigur 35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7" name="Frihandsfigur 36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8" name="Frihandsfigur 37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9" name="Frihandsfigur 38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0" name="Frihandsfigur 39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Frihandsfigur 40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" name="Frihandsfigur 41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43" name="textruta 42"/>
          <p:cNvSpPr txBox="1"/>
          <p:nvPr/>
        </p:nvSpPr>
        <p:spPr>
          <a:xfrm>
            <a:off x="3242901" y="1526373"/>
            <a:ext cx="63491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88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8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248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387927" y="529495"/>
            <a:ext cx="10196945" cy="573547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369292" y="529495"/>
            <a:ext cx="2482953" cy="5735474"/>
          </a:xfrm>
          <a:prstGeom prst="rect">
            <a:avLst/>
          </a:prstGeom>
          <a:solidFill>
            <a:srgbClr val="17AEFF"/>
          </a:solidFill>
          <a:ln w="1016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210036" y="812252"/>
            <a:ext cx="2801467" cy="4988028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1079B2"/>
          </a:solidFill>
          <a:ln w="101600">
            <a:solidFill>
              <a:srgbClr val="373F48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4386" y="963569"/>
            <a:ext cx="1658274" cy="30423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Event-driven </a:t>
            </a:r>
            <a:r>
              <a:rPr lang="sv-SE" sz="1400" b="1" dirty="0" err="1">
                <a:solidFill>
                  <a:schemeClr val="bg1"/>
                </a:solidFill>
              </a:rPr>
              <a:t>thread</a:t>
            </a:r>
            <a:endParaRPr lang="sv-SE" sz="1400" b="1" dirty="0">
              <a:solidFill>
                <a:schemeClr val="bg1"/>
              </a:solidFill>
            </a:endParaRPr>
          </a:p>
        </p:txBody>
      </p:sp>
      <p:grpSp>
        <p:nvGrpSpPr>
          <p:cNvPr id="54" name="ActorRef"/>
          <p:cNvGrpSpPr/>
          <p:nvPr/>
        </p:nvGrpSpPr>
        <p:grpSpPr>
          <a:xfrm>
            <a:off x="4767682" y="2040245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655752" y="1645697"/>
            <a:ext cx="1877270" cy="3051984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1" name="State"/>
          <p:cNvSpPr/>
          <p:nvPr/>
        </p:nvSpPr>
        <p:spPr>
          <a:xfrm>
            <a:off x="174579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74579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Supervision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74579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93698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4893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685398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14114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501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2" name="Behavior"/>
          <p:cNvSpPr/>
          <p:nvPr/>
        </p:nvSpPr>
        <p:spPr>
          <a:xfrm>
            <a:off x="174579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01300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770870" y="1732582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>
            <a:off x="9588751" y="218231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1392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"/>
          <p:cNvSpPr/>
          <p:nvPr/>
        </p:nvSpPr>
        <p:spPr>
          <a:xfrm>
            <a:off x="929321" y="455433"/>
            <a:ext cx="10307782" cy="5797817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Freeform 38"/>
          <p:cNvSpPr/>
          <p:nvPr/>
        </p:nvSpPr>
        <p:spPr>
          <a:xfrm>
            <a:off x="8088518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40" name="Octagon 39"/>
          <p:cNvSpPr/>
          <p:nvPr/>
        </p:nvSpPr>
        <p:spPr>
          <a:xfrm>
            <a:off x="8351481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Octagon 16"/>
          <p:cNvSpPr/>
          <p:nvPr/>
        </p:nvSpPr>
        <p:spPr>
          <a:xfrm>
            <a:off x="8593129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Oval 41"/>
          <p:cNvSpPr/>
          <p:nvPr/>
        </p:nvSpPr>
        <p:spPr>
          <a:xfrm>
            <a:off x="8487113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9" name="Group 28"/>
          <p:cNvGrpSpPr/>
          <p:nvPr/>
        </p:nvGrpSpPr>
        <p:grpSpPr>
          <a:xfrm>
            <a:off x="8682235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30" name="Rounded Rectangle 29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52" name="Freeform 51"/>
          <p:cNvSpPr/>
          <p:nvPr/>
        </p:nvSpPr>
        <p:spPr>
          <a:xfrm>
            <a:off x="4747878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53" name="Octagon 52"/>
          <p:cNvSpPr/>
          <p:nvPr/>
        </p:nvSpPr>
        <p:spPr>
          <a:xfrm>
            <a:off x="5010841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Octagon 16"/>
          <p:cNvSpPr/>
          <p:nvPr/>
        </p:nvSpPr>
        <p:spPr>
          <a:xfrm>
            <a:off x="5252489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Oval 54"/>
          <p:cNvSpPr/>
          <p:nvPr/>
        </p:nvSpPr>
        <p:spPr>
          <a:xfrm>
            <a:off x="5146473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5" name="Group 44"/>
          <p:cNvGrpSpPr/>
          <p:nvPr/>
        </p:nvGrpSpPr>
        <p:grpSpPr>
          <a:xfrm>
            <a:off x="5341595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46" name="Rounded Rectangle 45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63" name="Freeform 62"/>
          <p:cNvSpPr/>
          <p:nvPr/>
        </p:nvSpPr>
        <p:spPr>
          <a:xfrm>
            <a:off x="1372965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64" name="Octagon 63"/>
          <p:cNvSpPr/>
          <p:nvPr/>
        </p:nvSpPr>
        <p:spPr>
          <a:xfrm>
            <a:off x="1635928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Octagon 16"/>
          <p:cNvSpPr/>
          <p:nvPr/>
        </p:nvSpPr>
        <p:spPr>
          <a:xfrm>
            <a:off x="1877576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Oval 65"/>
          <p:cNvSpPr/>
          <p:nvPr/>
        </p:nvSpPr>
        <p:spPr>
          <a:xfrm>
            <a:off x="1771560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oup 57"/>
          <p:cNvGrpSpPr/>
          <p:nvPr/>
        </p:nvGrpSpPr>
        <p:grpSpPr>
          <a:xfrm>
            <a:off x="1966682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59" name="Rounded Rectangle 58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17AE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469177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Group 53"/>
          <p:cNvGrpSpPr/>
          <p:nvPr/>
        </p:nvGrpSpPr>
        <p:grpSpPr>
          <a:xfrm>
            <a:off x="6968713" y="4228819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821398" y="4198970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27997" y="4505085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175307" y="4522306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6976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396036" y="164978"/>
            <a:ext cx="11379156" cy="6400432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" name="Elbow Connector 20"/>
          <p:cNvCxnSpPr>
            <a:stCxn id="50" idx="2"/>
            <a:endCxn id="66" idx="0"/>
          </p:cNvCxnSpPr>
          <p:nvPr/>
        </p:nvCxnSpPr>
        <p:spPr>
          <a:xfrm rot="16200000" flipH="1">
            <a:off x="6349544" y="3489192"/>
            <a:ext cx="731337" cy="2478395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62" idx="0"/>
          </p:cNvCxnSpPr>
          <p:nvPr/>
        </p:nvCxnSpPr>
        <p:spPr>
          <a:xfrm>
            <a:off x="6721842" y="1188776"/>
            <a:ext cx="0" cy="723762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86636" y="3365196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631335" y="459882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ID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23250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5564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742696" y="3365194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686636" y="5094060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455646" y="5094059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742696" y="5094058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977251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203267" y="3499510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Hash Partitions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212171" y="5228374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Placement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232506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977251" y="3365195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cxnSp>
        <p:nvCxnSpPr>
          <p:cNvPr id="23" name="Elbow Connector 22"/>
          <p:cNvCxnSpPr>
            <a:stCxn id="62" idx="2"/>
            <a:endCxn id="50" idx="0"/>
          </p:cNvCxnSpPr>
          <p:nvPr/>
        </p:nvCxnSpPr>
        <p:spPr>
          <a:xfrm rot="5400000">
            <a:off x="5737048" y="2380400"/>
            <a:ext cx="723763" cy="1245827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631335" y="1912538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Hash</a:t>
            </a:r>
          </a:p>
        </p:txBody>
      </p:sp>
    </p:spTree>
    <p:extLst>
      <p:ext uri="{BB962C8B-B14F-4D97-AF65-F5344CB8AC3E}">
        <p14:creationId xmlns:p14="http://schemas.microsoft.com/office/powerpoint/2010/main" val="2406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ruta 26">
            <a:extLst>
              <a:ext uri="{FF2B5EF4-FFF2-40B4-BE49-F238E27FC236}">
                <a16:creationId xmlns:a16="http://schemas.microsoft.com/office/drawing/2014/main" id="{5B04E497-0E79-0341-810B-6BD303870B8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E0D61FE6-912A-484B-894A-1C0C26F792D7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29" name="Parallellogram 28">
              <a:extLst>
                <a:ext uri="{FF2B5EF4-FFF2-40B4-BE49-F238E27FC236}">
                  <a16:creationId xmlns:a16="http://schemas.microsoft.com/office/drawing/2014/main" id="{18FAF312-1D57-944B-AA74-348E80F0BB84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A19B3A4B-477F-CC4B-B39F-1F9F99487236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1" name="Frihandsfigur 30">
              <a:extLst>
                <a:ext uri="{FF2B5EF4-FFF2-40B4-BE49-F238E27FC236}">
                  <a16:creationId xmlns:a16="http://schemas.microsoft.com/office/drawing/2014/main" id="{A1200AFA-865D-C046-838A-22B791A8BD50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E81467CE-4133-5745-A4FA-1DA6313C7419}"/>
              </a:ext>
            </a:extLst>
          </p:cNvPr>
          <p:cNvGrpSpPr/>
          <p:nvPr/>
        </p:nvGrpSpPr>
        <p:grpSpPr>
          <a:xfrm>
            <a:off x="2303134" y="3429000"/>
            <a:ext cx="1218606" cy="1203104"/>
            <a:chOff x="3030081" y="4251319"/>
            <a:chExt cx="1218606" cy="1203104"/>
          </a:xfrm>
        </p:grpSpPr>
        <p:sp>
          <p:nvSpPr>
            <p:cNvPr id="59" name="Frihandsfigur 58">
              <a:extLst>
                <a:ext uri="{FF2B5EF4-FFF2-40B4-BE49-F238E27FC236}">
                  <a16:creationId xmlns:a16="http://schemas.microsoft.com/office/drawing/2014/main" id="{9A45D6B6-B514-FE4A-B5C0-31B33FAAE178}"/>
                </a:ext>
              </a:extLst>
            </p:cNvPr>
            <p:cNvSpPr/>
            <p:nvPr/>
          </p:nvSpPr>
          <p:spPr>
            <a:xfrm>
              <a:off x="3030081" y="4397637"/>
              <a:ext cx="588554" cy="1056786"/>
            </a:xfrm>
            <a:custGeom>
              <a:avLst/>
              <a:gdLst>
                <a:gd name="connsiteX0" fmla="*/ 410353 w 601685"/>
                <a:gd name="connsiteY0" fmla="*/ 0 h 1176635"/>
                <a:gd name="connsiteX1" fmla="*/ 601685 w 601685"/>
                <a:gd name="connsiteY1" fmla="*/ 548620 h 1176635"/>
                <a:gd name="connsiteX2" fmla="*/ 382664 w 601685"/>
                <a:gd name="connsiteY2" fmla="*/ 1176635 h 1176635"/>
                <a:gd name="connsiteX3" fmla="*/ 0 w 601685"/>
                <a:gd name="connsiteY3" fmla="*/ 1176635 h 1176635"/>
                <a:gd name="connsiteX4" fmla="*/ 410353 w 601685"/>
                <a:gd name="connsiteY4" fmla="*/ 0 h 1176635"/>
                <a:gd name="connsiteX0" fmla="*/ 388159 w 601685"/>
                <a:gd name="connsiteY0" fmla="*/ 0 h 1110052"/>
                <a:gd name="connsiteX1" fmla="*/ 601685 w 601685"/>
                <a:gd name="connsiteY1" fmla="*/ 482037 h 1110052"/>
                <a:gd name="connsiteX2" fmla="*/ 382664 w 601685"/>
                <a:gd name="connsiteY2" fmla="*/ 1110052 h 1110052"/>
                <a:gd name="connsiteX3" fmla="*/ 0 w 601685"/>
                <a:gd name="connsiteY3" fmla="*/ 1110052 h 1110052"/>
                <a:gd name="connsiteX4" fmla="*/ 388159 w 601685"/>
                <a:gd name="connsiteY4" fmla="*/ 0 h 1110052"/>
                <a:gd name="connsiteX0" fmla="*/ 388159 w 592807"/>
                <a:gd name="connsiteY0" fmla="*/ 0 h 1110052"/>
                <a:gd name="connsiteX1" fmla="*/ 592807 w 592807"/>
                <a:gd name="connsiteY1" fmla="*/ 508670 h 1110052"/>
                <a:gd name="connsiteX2" fmla="*/ 382664 w 592807"/>
                <a:gd name="connsiteY2" fmla="*/ 1110052 h 1110052"/>
                <a:gd name="connsiteX3" fmla="*/ 0 w 592807"/>
                <a:gd name="connsiteY3" fmla="*/ 1110052 h 1110052"/>
                <a:gd name="connsiteX4" fmla="*/ 388159 w 592807"/>
                <a:gd name="connsiteY4" fmla="*/ 0 h 1110052"/>
                <a:gd name="connsiteX0" fmla="*/ 365965 w 592807"/>
                <a:gd name="connsiteY0" fmla="*/ 0 h 1056786"/>
                <a:gd name="connsiteX1" fmla="*/ 592807 w 592807"/>
                <a:gd name="connsiteY1" fmla="*/ 455404 h 1056786"/>
                <a:gd name="connsiteX2" fmla="*/ 382664 w 592807"/>
                <a:gd name="connsiteY2" fmla="*/ 1056786 h 1056786"/>
                <a:gd name="connsiteX3" fmla="*/ 0 w 592807"/>
                <a:gd name="connsiteY3" fmla="*/ 1056786 h 1056786"/>
                <a:gd name="connsiteX4" fmla="*/ 365965 w 592807"/>
                <a:gd name="connsiteY4" fmla="*/ 0 h 1056786"/>
                <a:gd name="connsiteX0" fmla="*/ 365965 w 588554"/>
                <a:gd name="connsiteY0" fmla="*/ 0 h 1056786"/>
                <a:gd name="connsiteX1" fmla="*/ 588554 w 588554"/>
                <a:gd name="connsiteY1" fmla="*/ 480922 h 1056786"/>
                <a:gd name="connsiteX2" fmla="*/ 382664 w 588554"/>
                <a:gd name="connsiteY2" fmla="*/ 1056786 h 1056786"/>
                <a:gd name="connsiteX3" fmla="*/ 0 w 588554"/>
                <a:gd name="connsiteY3" fmla="*/ 1056786 h 1056786"/>
                <a:gd name="connsiteX4" fmla="*/ 365965 w 588554"/>
                <a:gd name="connsiteY4" fmla="*/ 0 h 105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4" h="1056786">
                  <a:moveTo>
                    <a:pt x="365965" y="0"/>
                  </a:moveTo>
                  <a:lnTo>
                    <a:pt x="588554" y="480922"/>
                  </a:lnTo>
                  <a:lnTo>
                    <a:pt x="382664" y="1056786"/>
                  </a:lnTo>
                  <a:lnTo>
                    <a:pt x="0" y="1056786"/>
                  </a:lnTo>
                  <a:lnTo>
                    <a:pt x="3659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0" name="Frihandsfigur 49">
              <a:extLst>
                <a:ext uri="{FF2B5EF4-FFF2-40B4-BE49-F238E27FC236}">
                  <a16:creationId xmlns:a16="http://schemas.microsoft.com/office/drawing/2014/main" id="{F1FD487A-A06A-C743-9FF7-EE816838BFF3}"/>
                </a:ext>
              </a:extLst>
            </p:cNvPr>
            <p:cNvSpPr/>
            <p:nvPr/>
          </p:nvSpPr>
          <p:spPr>
            <a:xfrm flipH="1">
              <a:off x="3451278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1" name="Frihandsfigur 50">
              <a:extLst>
                <a:ext uri="{FF2B5EF4-FFF2-40B4-BE49-F238E27FC236}">
                  <a16:creationId xmlns:a16="http://schemas.microsoft.com/office/drawing/2014/main" id="{15CC892A-4728-6940-8939-D56181E0C382}"/>
                </a:ext>
              </a:extLst>
            </p:cNvPr>
            <p:cNvSpPr/>
            <p:nvPr/>
          </p:nvSpPr>
          <p:spPr>
            <a:xfrm flipH="1">
              <a:off x="3637187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293D6813-5144-AB46-B8CA-71CC242A1E78}"/>
              </a:ext>
            </a:extLst>
          </p:cNvPr>
          <p:cNvSpPr/>
          <p:nvPr/>
        </p:nvSpPr>
        <p:spPr>
          <a:xfrm>
            <a:off x="1785257" y="3534229"/>
            <a:ext cx="3701143" cy="291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2BE8671A-8399-AE4E-85C3-10294F6CC4E4}"/>
              </a:ext>
            </a:extLst>
          </p:cNvPr>
          <p:cNvSpPr txBox="1"/>
          <p:nvPr/>
        </p:nvSpPr>
        <p:spPr>
          <a:xfrm>
            <a:off x="3753852" y="3075341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9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0" name="Oval 18"/>
          <p:cNvSpPr/>
          <p:nvPr/>
        </p:nvSpPr>
        <p:spPr>
          <a:xfrm>
            <a:off x="1739537" y="3531344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253256" y="2422245"/>
            <a:ext cx="2453852" cy="1702752"/>
            <a:chOff x="2074017" y="547340"/>
            <a:chExt cx="4795177" cy="3327420"/>
          </a:xfrm>
        </p:grpSpPr>
        <p:grpSp>
          <p:nvGrpSpPr>
            <p:cNvPr id="23" name="Grupp 22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106" name="Grupp 10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24" name="Grupp 12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5" name="Grupp 12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6" name="Grupp 12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7" name="Grupp 12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7" name="Grupp 10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08" name="Grupp 10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9" name="Grupp 108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0" name="Grupp 109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1" name="Grupp 110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4" name="Grupp 23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72" name="Grupp 71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0" name="Grupp 89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1" name="Grupp 90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2" name="Grupp 9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upp 92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73" name="Grupp 72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4" name="Grupp 7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5" name="Grupp 7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6" name="Grupp 7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7" name="Grupp 7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5" name="Grupp 2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6" name="Grupp 2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56" name="Grupp 55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7" name="Grupp 56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8" name="Grupp 57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9" name="Grupp 58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" name="Grupp 2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8" name="Grupp 2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3" name="Grupp 32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7" name="Grupp 3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8" name="Grupp 3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559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0" name="Grupp 179"/>
          <p:cNvGrpSpPr/>
          <p:nvPr/>
        </p:nvGrpSpPr>
        <p:grpSpPr>
          <a:xfrm>
            <a:off x="1836889" y="2424675"/>
            <a:ext cx="7665085" cy="1988758"/>
            <a:chOff x="2272937" y="2186139"/>
            <a:chExt cx="7665085" cy="1988758"/>
          </a:xfrm>
        </p:grpSpPr>
        <p:sp>
          <p:nvSpPr>
            <p:cNvPr id="181" name="Oval 18"/>
            <p:cNvSpPr/>
            <p:nvPr/>
          </p:nvSpPr>
          <p:spPr>
            <a:xfrm>
              <a:off x="227293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textruta 181"/>
            <p:cNvSpPr txBox="1"/>
            <p:nvPr/>
          </p:nvSpPr>
          <p:spPr>
            <a:xfrm>
              <a:off x="5397997" y="2670995"/>
              <a:ext cx="4540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Stream</a:t>
              </a:r>
              <a:r>
                <a:rPr lang="sv-SE" sz="4000" b="1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 </a:t>
              </a:r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Analytics</a:t>
              </a:r>
              <a:endParaRPr lang="sv-SE" sz="4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83" name="Grupp 182"/>
            <p:cNvGrpSpPr/>
            <p:nvPr/>
          </p:nvGrpSpPr>
          <p:grpSpPr>
            <a:xfrm>
              <a:off x="2692855" y="2186139"/>
              <a:ext cx="2453797" cy="1198351"/>
              <a:chOff x="2692855" y="3985336"/>
              <a:chExt cx="2453797" cy="1198351"/>
            </a:xfrm>
          </p:grpSpPr>
          <p:grpSp>
            <p:nvGrpSpPr>
              <p:cNvPr id="186" name="Grupp 185"/>
              <p:cNvGrpSpPr/>
              <p:nvPr/>
            </p:nvGrpSpPr>
            <p:grpSpPr>
              <a:xfrm>
                <a:off x="3623857" y="3985336"/>
                <a:ext cx="591946" cy="671109"/>
                <a:chOff x="3549360" y="3164731"/>
                <a:chExt cx="680621" cy="771644"/>
              </a:xfrm>
            </p:grpSpPr>
            <p:sp>
              <p:nvSpPr>
                <p:cNvPr id="197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9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7" name="Rak 186"/>
              <p:cNvCxnSpPr/>
              <p:nvPr/>
            </p:nvCxnSpPr>
            <p:spPr>
              <a:xfrm flipH="1">
                <a:off x="2857165" y="4381802"/>
                <a:ext cx="917546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upp 187"/>
              <p:cNvGrpSpPr/>
              <p:nvPr/>
            </p:nvGrpSpPr>
            <p:grpSpPr>
              <a:xfrm>
                <a:off x="2692855" y="4510909"/>
                <a:ext cx="591946" cy="671110"/>
                <a:chOff x="3549360" y="3164731"/>
                <a:chExt cx="680621" cy="771644"/>
              </a:xfrm>
            </p:grpSpPr>
            <p:sp>
              <p:nvSpPr>
                <p:cNvPr id="194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9" name="Rak 188"/>
              <p:cNvCxnSpPr/>
              <p:nvPr/>
            </p:nvCxnSpPr>
            <p:spPr>
              <a:xfrm>
                <a:off x="4063042" y="4381802"/>
                <a:ext cx="921080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upp 189"/>
              <p:cNvGrpSpPr/>
              <p:nvPr/>
            </p:nvGrpSpPr>
            <p:grpSpPr>
              <a:xfrm>
                <a:off x="4554706" y="4512578"/>
                <a:ext cx="591946" cy="671109"/>
                <a:chOff x="3549360" y="3164731"/>
                <a:chExt cx="680621" cy="771644"/>
              </a:xfrm>
            </p:grpSpPr>
            <p:sp>
              <p:nvSpPr>
                <p:cNvPr id="191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9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D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184" name="Oval 18"/>
            <p:cNvSpPr/>
            <p:nvPr/>
          </p:nvSpPr>
          <p:spPr>
            <a:xfrm>
              <a:off x="423356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"/>
            <p:cNvSpPr/>
            <p:nvPr/>
          </p:nvSpPr>
          <p:spPr>
            <a:xfrm>
              <a:off x="3298836" y="3115846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Scalable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Clusters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45" name="Group 103"/>
          <p:cNvGrpSpPr/>
          <p:nvPr/>
        </p:nvGrpSpPr>
        <p:grpSpPr>
          <a:xfrm>
            <a:off x="2661217" y="2317372"/>
            <a:ext cx="1638123" cy="1878142"/>
            <a:chOff x="3069153" y="2093342"/>
            <a:chExt cx="1638123" cy="1878142"/>
          </a:xfrm>
        </p:grpSpPr>
        <p:grpSp>
          <p:nvGrpSpPr>
            <p:cNvPr id="14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6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6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5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4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6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5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D8F0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8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4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1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2" name="Freeform 110"/>
                <p:cNvSpPr/>
                <p:nvPr/>
              </p:nvSpPr>
              <p:spPr>
                <a:xfrm rot="9000000">
                  <a:off x="3026279" y="2406077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3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2" name="Grupp 41"/>
          <p:cNvGrpSpPr/>
          <p:nvPr/>
        </p:nvGrpSpPr>
        <p:grpSpPr>
          <a:xfrm>
            <a:off x="1939484" y="2302830"/>
            <a:ext cx="3071622" cy="2527925"/>
            <a:chOff x="2351882" y="2051880"/>
            <a:chExt cx="3071622" cy="2527925"/>
          </a:xfrm>
        </p:grpSpPr>
        <p:sp>
          <p:nvSpPr>
            <p:cNvPr id="43" name="Oval 4"/>
            <p:cNvSpPr/>
            <p:nvPr/>
          </p:nvSpPr>
          <p:spPr>
            <a:xfrm>
              <a:off x="2351882" y="3485523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8"/>
            <p:cNvGrpSpPr/>
            <p:nvPr/>
          </p:nvGrpSpPr>
          <p:grpSpPr>
            <a:xfrm>
              <a:off x="3026281" y="2051880"/>
              <a:ext cx="1721001" cy="2018818"/>
              <a:chOff x="4318921" y="3806601"/>
              <a:chExt cx="1222250" cy="1433760"/>
            </a:xfrm>
          </p:grpSpPr>
          <p:grpSp>
            <p:nvGrpSpPr>
              <p:cNvPr id="62" name="Group 49"/>
              <p:cNvGrpSpPr/>
              <p:nvPr/>
            </p:nvGrpSpPr>
            <p:grpSpPr>
              <a:xfrm>
                <a:off x="4318921" y="3806601"/>
                <a:ext cx="1222250" cy="1385712"/>
                <a:chOff x="4070452" y="3534126"/>
                <a:chExt cx="1723664" cy="1954185"/>
              </a:xfrm>
              <a:solidFill>
                <a:srgbClr val="FFCC29"/>
              </a:solidFill>
            </p:grpSpPr>
            <p:sp>
              <p:nvSpPr>
                <p:cNvPr id="65" name="Freeform 53"/>
                <p:cNvSpPr/>
                <p:nvPr/>
              </p:nvSpPr>
              <p:spPr>
                <a:xfrm rot="9000000">
                  <a:off x="4070452" y="3888874"/>
                  <a:ext cx="923791" cy="159943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6" name="Freeform 54"/>
                <p:cNvSpPr/>
                <p:nvPr/>
              </p:nvSpPr>
              <p:spPr>
                <a:xfrm rot="12600000" flipH="1">
                  <a:off x="4870325" y="3888874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7" name="Freeform 5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63" name="Isosceles Triangle 50"/>
              <p:cNvSpPr/>
              <p:nvPr/>
            </p:nvSpPr>
            <p:spPr>
              <a:xfrm rot="5400000">
                <a:off x="4334327" y="4887977"/>
                <a:ext cx="378486" cy="326281"/>
              </a:xfrm>
              <a:prstGeom prst="triangle">
                <a:avLst/>
              </a:prstGeom>
              <a:solidFill>
                <a:srgbClr val="F5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Isosceles Triangle 51"/>
              <p:cNvSpPr/>
              <p:nvPr/>
            </p:nvSpPr>
            <p:spPr>
              <a:xfrm rot="16200000">
                <a:off x="5144856" y="4887973"/>
                <a:ext cx="378486" cy="326281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87"/>
            <p:cNvGrpSpPr/>
            <p:nvPr/>
          </p:nvGrpSpPr>
          <p:grpSpPr>
            <a:xfrm>
              <a:off x="3463332" y="2487602"/>
              <a:ext cx="845749" cy="990943"/>
              <a:chOff x="3464818" y="2490713"/>
              <a:chExt cx="845749" cy="990943"/>
            </a:xfrm>
          </p:grpSpPr>
          <p:grpSp>
            <p:nvGrpSpPr>
              <p:cNvPr id="46" name="Group 88"/>
              <p:cNvGrpSpPr/>
              <p:nvPr/>
            </p:nvGrpSpPr>
            <p:grpSpPr>
              <a:xfrm>
                <a:off x="3464818" y="2522797"/>
                <a:ext cx="845749" cy="958859"/>
                <a:chOff x="3178679" y="2204286"/>
                <a:chExt cx="1721001" cy="1951168"/>
              </a:xfrm>
            </p:grpSpPr>
            <p:sp>
              <p:nvSpPr>
                <p:cNvPr id="59" name="Freeform 90"/>
                <p:cNvSpPr/>
                <p:nvPr/>
              </p:nvSpPr>
              <p:spPr>
                <a:xfrm rot="9000000">
                  <a:off x="3178679" y="2558486"/>
                  <a:ext cx="922364" cy="15969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A48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91"/>
                <p:cNvSpPr/>
                <p:nvPr/>
              </p:nvSpPr>
              <p:spPr>
                <a:xfrm rot="12600000" flipH="1">
                  <a:off x="3977316" y="2558484"/>
                  <a:ext cx="922364" cy="159696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DD71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1" name="Freeform 92"/>
                <p:cNvSpPr/>
                <p:nvPr/>
              </p:nvSpPr>
              <p:spPr>
                <a:xfrm rot="5400000">
                  <a:off x="3578912" y="1867301"/>
                  <a:ext cx="922365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DF4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8" name="Hexagon 89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72" name="textruta 71"/>
          <p:cNvSpPr txBox="1"/>
          <p:nvPr/>
        </p:nvSpPr>
        <p:spPr>
          <a:xfrm>
            <a:off x="4375437" y="2424634"/>
            <a:ext cx="55627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80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.actor</a:t>
            </a:r>
            <a:endParaRPr lang="sv-SE" sz="8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0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1939484" y="2304660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2"/>
              <a:chOff x="3464818" y="2490713"/>
              <a:chExt cx="845749" cy="990942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7"/>
                <a:ext cx="845749" cy="958858"/>
                <a:chOff x="3178679" y="2204279"/>
                <a:chExt cx="1721001" cy="1951163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6AD0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Virtual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1939031" y="2304660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02" name="Grupp 201"/>
          <p:cNvGrpSpPr/>
          <p:nvPr/>
        </p:nvGrpSpPr>
        <p:grpSpPr>
          <a:xfrm>
            <a:off x="3623857" y="3985336"/>
            <a:ext cx="591946" cy="671109"/>
            <a:chOff x="3549360" y="3164731"/>
            <a:chExt cx="680621" cy="771644"/>
          </a:xfrm>
        </p:grpSpPr>
        <p:sp>
          <p:nvSpPr>
            <p:cNvPr id="21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4AD0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E900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0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0" name="Rak 309"/>
          <p:cNvCxnSpPr/>
          <p:nvPr/>
        </p:nvCxnSpPr>
        <p:spPr>
          <a:xfrm flipH="1">
            <a:off x="2857165" y="4381802"/>
            <a:ext cx="917546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 169"/>
          <p:cNvGrpSpPr/>
          <p:nvPr/>
        </p:nvGrpSpPr>
        <p:grpSpPr>
          <a:xfrm>
            <a:off x="2692855" y="4510909"/>
            <a:ext cx="591946" cy="671110"/>
            <a:chOff x="3549360" y="3164731"/>
            <a:chExt cx="680621" cy="771644"/>
          </a:xfrm>
        </p:grpSpPr>
        <p:sp>
          <p:nvSpPr>
            <p:cNvPr id="17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45A2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6431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794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1" name="Rak 310"/>
          <p:cNvCxnSpPr/>
          <p:nvPr/>
        </p:nvCxnSpPr>
        <p:spPr>
          <a:xfrm>
            <a:off x="4063042" y="4381802"/>
            <a:ext cx="921080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p 134"/>
          <p:cNvGrpSpPr/>
          <p:nvPr/>
        </p:nvGrpSpPr>
        <p:grpSpPr>
          <a:xfrm>
            <a:off x="4554706" y="4512578"/>
            <a:ext cx="591946" cy="671109"/>
            <a:chOff x="3549360" y="3164731"/>
            <a:chExt cx="680621" cy="771644"/>
          </a:xfrm>
        </p:grpSpPr>
        <p:sp>
          <p:nvSpPr>
            <p:cNvPr id="144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499E6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079B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7AD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25279</TotalTime>
  <Words>161</Words>
  <Application>Microsoft Macintosh PowerPoint</Application>
  <PresentationFormat>Bredbild</PresentationFormat>
  <Paragraphs>67</Paragraphs>
  <Slides>15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15</vt:i4>
      </vt:variant>
    </vt:vector>
  </HeadingPairs>
  <TitlesOfParts>
    <vt:vector size="21" baseType="lpstr">
      <vt:lpstr>Arial</vt:lpstr>
      <vt:lpstr>Baron Neue</vt:lpstr>
      <vt:lpstr>Calibri</vt:lpstr>
      <vt:lpstr>Calibri Light</vt:lpstr>
      <vt:lpstr>Tahoma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338</cp:revision>
  <dcterms:created xsi:type="dcterms:W3CDTF">2016-12-30T09:39:09Z</dcterms:created>
  <dcterms:modified xsi:type="dcterms:W3CDTF">2020-07-27T15:56:31Z</dcterms:modified>
</cp:coreProperties>
</file>