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292" r:id="rId15"/>
    <p:sldId id="294" r:id="rId16"/>
    <p:sldId id="293" r:id="rId17"/>
    <p:sldId id="581" r:id="rId18"/>
    <p:sldId id="303" r:id="rId19"/>
    <p:sldId id="419" r:id="rId20"/>
    <p:sldId id="535" r:id="rId21"/>
    <p:sldId id="575" r:id="rId22"/>
    <p:sldId id="576" r:id="rId23"/>
    <p:sldId id="573" r:id="rId24"/>
    <p:sldId id="574" r:id="rId25"/>
    <p:sldId id="577" r:id="rId26"/>
    <p:sldId id="571" r:id="rId27"/>
    <p:sldId id="572" r:id="rId28"/>
    <p:sldId id="413" r:id="rId29"/>
    <p:sldId id="414" r:id="rId30"/>
    <p:sldId id="418" r:id="rId31"/>
    <p:sldId id="556" r:id="rId32"/>
    <p:sldId id="563" r:id="rId33"/>
    <p:sldId id="557" r:id="rId34"/>
    <p:sldId id="560" r:id="rId35"/>
    <p:sldId id="545" r:id="rId36"/>
    <p:sldId id="559" r:id="rId37"/>
    <p:sldId id="578" r:id="rId38"/>
    <p:sldId id="579" r:id="rId3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128" d="100"/>
          <a:sy n="128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615199" y="2591902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>
            <a:extLst>
              <a:ext uri="{FF2B5EF4-FFF2-40B4-BE49-F238E27FC236}">
                <a16:creationId xmlns:a16="http://schemas.microsoft.com/office/drawing/2014/main" id="{99B78B2E-D960-5549-B46E-0641E12D8368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26777</TotalTime>
  <Words>560</Words>
  <Application>Microsoft Macintosh PowerPoint</Application>
  <PresentationFormat>Bredbild</PresentationFormat>
  <Paragraphs>294</Paragraphs>
  <Slides>38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38</vt:i4>
      </vt:variant>
    </vt:vector>
  </HeadingPairs>
  <TitlesOfParts>
    <vt:vector size="4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439</cp:revision>
  <dcterms:created xsi:type="dcterms:W3CDTF">2016-12-30T09:39:09Z</dcterms:created>
  <dcterms:modified xsi:type="dcterms:W3CDTF">2020-08-02T16:48:01Z</dcterms:modified>
</cp:coreProperties>
</file>