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98" r:id="rId2"/>
    <p:sldId id="299" r:id="rId3"/>
    <p:sldId id="264" r:id="rId4"/>
    <p:sldId id="288" r:id="rId5"/>
    <p:sldId id="289" r:id="rId6"/>
    <p:sldId id="290" r:id="rId7"/>
    <p:sldId id="287" r:id="rId8"/>
    <p:sldId id="266" r:id="rId9"/>
    <p:sldId id="284" r:id="rId10"/>
    <p:sldId id="285" r:id="rId11"/>
    <p:sldId id="580" r:id="rId12"/>
    <p:sldId id="291" r:id="rId13"/>
    <p:sldId id="583" r:id="rId14"/>
    <p:sldId id="584" r:id="rId15"/>
    <p:sldId id="292" r:id="rId16"/>
    <p:sldId id="294" r:id="rId17"/>
    <p:sldId id="293" r:id="rId18"/>
    <p:sldId id="581" r:id="rId19"/>
    <p:sldId id="303" r:id="rId20"/>
    <p:sldId id="419" r:id="rId21"/>
    <p:sldId id="535" r:id="rId22"/>
    <p:sldId id="575" r:id="rId23"/>
    <p:sldId id="576" r:id="rId24"/>
    <p:sldId id="573" r:id="rId25"/>
    <p:sldId id="574" r:id="rId26"/>
    <p:sldId id="577" r:id="rId27"/>
    <p:sldId id="571" r:id="rId28"/>
    <p:sldId id="572" r:id="rId29"/>
    <p:sldId id="413" r:id="rId30"/>
    <p:sldId id="582" r:id="rId31"/>
    <p:sldId id="414" r:id="rId32"/>
    <p:sldId id="418" r:id="rId33"/>
    <p:sldId id="556" r:id="rId34"/>
    <p:sldId id="563" r:id="rId35"/>
    <p:sldId id="557" r:id="rId36"/>
    <p:sldId id="560" r:id="rId37"/>
    <p:sldId id="545" r:id="rId38"/>
    <p:sldId id="559" r:id="rId39"/>
    <p:sldId id="578" r:id="rId40"/>
    <p:sldId id="579" r:id="rId4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65A22"/>
    <a:srgbClr val="863EBE"/>
    <a:srgbClr val="FEC000"/>
    <a:srgbClr val="363F48"/>
    <a:srgbClr val="42FF02"/>
    <a:srgbClr val="FFBC3C"/>
    <a:srgbClr val="37CC14"/>
    <a:srgbClr val="00B0F0"/>
    <a:srgbClr val="1178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6" autoAdjust="0"/>
    <p:restoredTop sz="95159" autoAdjust="0"/>
  </p:normalViewPr>
  <p:slideViewPr>
    <p:cSldViewPr snapToGrid="0">
      <p:cViewPr>
        <p:scale>
          <a:sx n="261" d="100"/>
          <a:sy n="261" d="100"/>
        </p:scale>
        <p:origin x="-1416" y="-2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686D45D5-F196-8748-A948-16C5FA7B6E71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 flipH="1"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092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61CB9765-D74B-804C-BF36-A28EAE515C65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ActorRef"/>
          <p:cNvGrpSpPr/>
          <p:nvPr/>
        </p:nvGrpSpPr>
        <p:grpSpPr>
          <a:xfrm flipH="1">
            <a:off x="1714109" y="1804717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 flipH="1">
            <a:off x="7687674" y="1410169"/>
            <a:ext cx="1877270" cy="1139067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8" name="Can 37"/>
          <p:cNvSpPr/>
          <p:nvPr/>
        </p:nvSpPr>
        <p:spPr>
          <a:xfrm rot="16200000" flipH="1">
            <a:off x="7790064" y="650389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>
            <a:off x="764766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>
            <a:off x="7311206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6982490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8105913" y="1980765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9" name="Rounded Rectangle 38"/>
          <p:cNvSpPr/>
          <p:nvPr/>
        </p:nvSpPr>
        <p:spPr>
          <a:xfrm flipH="1">
            <a:off x="798359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43053" y="1497054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 flipH="1">
            <a:off x="1407853" y="194678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6998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2932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>
            <a:off x="808851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0" name="Octagon 39"/>
          <p:cNvSpPr/>
          <p:nvPr/>
        </p:nvSpPr>
        <p:spPr>
          <a:xfrm>
            <a:off x="835148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ctagon 16"/>
          <p:cNvSpPr/>
          <p:nvPr/>
        </p:nvSpPr>
        <p:spPr>
          <a:xfrm>
            <a:off x="859312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Oval 41"/>
          <p:cNvSpPr/>
          <p:nvPr/>
        </p:nvSpPr>
        <p:spPr>
          <a:xfrm>
            <a:off x="848711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9" name="Group 28"/>
          <p:cNvGrpSpPr/>
          <p:nvPr/>
        </p:nvGrpSpPr>
        <p:grpSpPr>
          <a:xfrm>
            <a:off x="868223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30" name="Rounded Rectangle 29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52" name="Freeform 51"/>
          <p:cNvSpPr/>
          <p:nvPr/>
        </p:nvSpPr>
        <p:spPr>
          <a:xfrm>
            <a:off x="474787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53" name="Octagon 52"/>
          <p:cNvSpPr/>
          <p:nvPr/>
        </p:nvSpPr>
        <p:spPr>
          <a:xfrm>
            <a:off x="501084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Octagon 16"/>
          <p:cNvSpPr/>
          <p:nvPr/>
        </p:nvSpPr>
        <p:spPr>
          <a:xfrm>
            <a:off x="525248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/>
          <p:cNvSpPr/>
          <p:nvPr/>
        </p:nvSpPr>
        <p:spPr>
          <a:xfrm>
            <a:off x="514647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5" name="Group 44"/>
          <p:cNvGrpSpPr/>
          <p:nvPr/>
        </p:nvGrpSpPr>
        <p:grpSpPr>
          <a:xfrm>
            <a:off x="534159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46" name="Rounded Rectangle 45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63" name="Freeform 62"/>
          <p:cNvSpPr/>
          <p:nvPr/>
        </p:nvSpPr>
        <p:spPr>
          <a:xfrm>
            <a:off x="1372965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64" name="Octagon 63"/>
          <p:cNvSpPr/>
          <p:nvPr/>
        </p:nvSpPr>
        <p:spPr>
          <a:xfrm>
            <a:off x="1635928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ctagon 16"/>
          <p:cNvSpPr/>
          <p:nvPr/>
        </p:nvSpPr>
        <p:spPr>
          <a:xfrm>
            <a:off x="1877576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Oval 65"/>
          <p:cNvSpPr/>
          <p:nvPr/>
        </p:nvSpPr>
        <p:spPr>
          <a:xfrm>
            <a:off x="1771560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oup 57"/>
          <p:cNvGrpSpPr/>
          <p:nvPr/>
        </p:nvGrpSpPr>
        <p:grpSpPr>
          <a:xfrm>
            <a:off x="1966682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59" name="Rounded Rectangle 58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629201"/>
            <a:ext cx="10880662" cy="358832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C2FEFDAE-18D6-D343-8DD0-A2FBA0B4F30E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Send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message</a:t>
            </a:r>
            <a:r>
              <a:rPr lang="sv-SE" b="1" dirty="0">
                <a:solidFill>
                  <a:schemeClr val="tx1"/>
                </a:solidFill>
              </a:rPr>
              <a:t> to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E0DEC2B-B599-2447-82B7-D41506A4FF77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744495" y="2578063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5318219" y="3423365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5318219" y="2827802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5318219" y="3423365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44495" y="3430680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98942" y="324325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6191" y="324169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33967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33967" y="323661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3967" y="384094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0262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9548" y="317362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86380" y="257806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86379" y="318094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86378" y="378045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D548C7CF-6F41-7E4C-8AA7-D560088C291E}"/>
                </a:ext>
              </a:extLst>
            </p:cNvPr>
            <p:cNvSpPr/>
            <p:nvPr/>
          </p:nvSpPr>
          <p:spPr>
            <a:xfrm>
              <a:off x="5884443" y="323800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6BB9E56-428B-1548-B8B6-8CBCFB017327}"/>
                </a:ext>
              </a:extLst>
            </p:cNvPr>
            <p:cNvSpPr/>
            <p:nvPr/>
          </p:nvSpPr>
          <p:spPr>
            <a:xfrm>
              <a:off x="5880262" y="38388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42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">
            <a:extLst>
              <a:ext uri="{FF2B5EF4-FFF2-40B4-BE49-F238E27FC236}">
                <a16:creationId xmlns:a16="http://schemas.microsoft.com/office/drawing/2014/main" id="{367BB1CC-D75F-C846-9AB6-0D48D50CBB47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D9EA18AA-E83A-1F45-A6EF-5795B13F63CC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>
            <a:extLst>
              <a:ext uri="{FF2B5EF4-FFF2-40B4-BE49-F238E27FC236}">
                <a16:creationId xmlns:a16="http://schemas.microsoft.com/office/drawing/2014/main" id="{CF9B67AC-BF26-1C4A-807C-26D3AAAA5454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477105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37CD54EC-3903-6A4E-B485-62510D73D2DF}"/>
              </a:ext>
            </a:extLst>
          </p:cNvPr>
          <p:cNvSpPr txBox="1"/>
          <p:nvPr/>
        </p:nvSpPr>
        <p:spPr>
          <a:xfrm>
            <a:off x="4371488" y="2379239"/>
            <a:ext cx="6936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9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96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  <p:sp>
        <p:nvSpPr>
          <p:cNvPr id="79" name="Frihandsfigur 78">
            <a:extLst>
              <a:ext uri="{FF2B5EF4-FFF2-40B4-BE49-F238E27FC236}">
                <a16:creationId xmlns:a16="http://schemas.microsoft.com/office/drawing/2014/main" id="{799625C7-B4EC-4049-8BBB-8FEDA00D3989}"/>
              </a:ext>
            </a:extLst>
          </p:cNvPr>
          <p:cNvSpPr/>
          <p:nvPr/>
        </p:nvSpPr>
        <p:spPr>
          <a:xfrm rot="5400000">
            <a:off x="4008380" y="2695918"/>
            <a:ext cx="192123" cy="332435"/>
          </a:xfrm>
          <a:custGeom>
            <a:avLst/>
            <a:gdLst>
              <a:gd name="connsiteX0" fmla="*/ 0 w 192922"/>
              <a:gd name="connsiteY0" fmla="*/ 0 h 333817"/>
              <a:gd name="connsiteX1" fmla="*/ 308 w 192922"/>
              <a:gd name="connsiteY1" fmla="*/ 0 h 333817"/>
              <a:gd name="connsiteX2" fmla="*/ 192922 w 192922"/>
              <a:gd name="connsiteY2" fmla="*/ 333357 h 333817"/>
              <a:gd name="connsiteX3" fmla="*/ 192655 w 192922"/>
              <a:gd name="connsiteY3" fmla="*/ 333817 h 333817"/>
              <a:gd name="connsiteX4" fmla="*/ 0 w 192922"/>
              <a:gd name="connsiteY4" fmla="*/ 0 h 3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22" h="333817">
                <a:moveTo>
                  <a:pt x="0" y="0"/>
                </a:moveTo>
                <a:lnTo>
                  <a:pt x="308" y="0"/>
                </a:lnTo>
                <a:lnTo>
                  <a:pt x="192922" y="333357"/>
                </a:lnTo>
                <a:lnTo>
                  <a:pt x="192655" y="333817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0" name="Frihandsfigur 79">
            <a:extLst>
              <a:ext uri="{FF2B5EF4-FFF2-40B4-BE49-F238E27FC236}">
                <a16:creationId xmlns:a16="http://schemas.microsoft.com/office/drawing/2014/main" id="{D4218484-D470-5748-BEA9-B14EC827524E}"/>
              </a:ext>
            </a:extLst>
          </p:cNvPr>
          <p:cNvSpPr/>
          <p:nvPr/>
        </p:nvSpPr>
        <p:spPr>
          <a:xfrm rot="5400000">
            <a:off x="3134661" y="1853602"/>
            <a:ext cx="683317" cy="1589728"/>
          </a:xfrm>
          <a:custGeom>
            <a:avLst/>
            <a:gdLst>
              <a:gd name="connsiteX0" fmla="*/ 0 w 653831"/>
              <a:gd name="connsiteY0" fmla="*/ 798169 h 1596337"/>
              <a:gd name="connsiteX1" fmla="*/ 461182 w 653831"/>
              <a:gd name="connsiteY1" fmla="*/ 0 h 1596337"/>
              <a:gd name="connsiteX2" fmla="*/ 461484 w 653831"/>
              <a:gd name="connsiteY2" fmla="*/ 524 h 1596337"/>
              <a:gd name="connsiteX3" fmla="*/ 461176 w 653831"/>
              <a:gd name="connsiteY3" fmla="*/ 524 h 1596337"/>
              <a:gd name="connsiteX4" fmla="*/ 653831 w 653831"/>
              <a:gd name="connsiteY4" fmla="*/ 334341 h 1596337"/>
              <a:gd name="connsiteX5" fmla="*/ 383937 w 653831"/>
              <a:gd name="connsiteY5" fmla="*/ 799658 h 1596337"/>
              <a:gd name="connsiteX6" fmla="*/ 653236 w 653831"/>
              <a:gd name="connsiteY6" fmla="*/ 1263948 h 1596337"/>
              <a:gd name="connsiteX7" fmla="*/ 461181 w 653831"/>
              <a:gd name="connsiteY7" fmla="*/ 1596337 h 1596337"/>
              <a:gd name="connsiteX8" fmla="*/ 0 w 653831"/>
              <a:gd name="connsiteY8" fmla="*/ 798169 h 1596337"/>
              <a:gd name="connsiteX0" fmla="*/ 0 w 680945"/>
              <a:gd name="connsiteY0" fmla="*/ 798169 h 1596337"/>
              <a:gd name="connsiteX1" fmla="*/ 461182 w 680945"/>
              <a:gd name="connsiteY1" fmla="*/ 0 h 1596337"/>
              <a:gd name="connsiteX2" fmla="*/ 461484 w 680945"/>
              <a:gd name="connsiteY2" fmla="*/ 524 h 1596337"/>
              <a:gd name="connsiteX3" fmla="*/ 461176 w 680945"/>
              <a:gd name="connsiteY3" fmla="*/ 524 h 1596337"/>
              <a:gd name="connsiteX4" fmla="*/ 653831 w 680945"/>
              <a:gd name="connsiteY4" fmla="*/ 334341 h 1596337"/>
              <a:gd name="connsiteX5" fmla="*/ 383937 w 680945"/>
              <a:gd name="connsiteY5" fmla="*/ 799658 h 1596337"/>
              <a:gd name="connsiteX6" fmla="*/ 680945 w 680945"/>
              <a:gd name="connsiteY6" fmla="*/ 1319366 h 1596337"/>
              <a:gd name="connsiteX7" fmla="*/ 461181 w 680945"/>
              <a:gd name="connsiteY7" fmla="*/ 1596337 h 1596337"/>
              <a:gd name="connsiteX8" fmla="*/ 0 w 680945"/>
              <a:gd name="connsiteY8" fmla="*/ 798169 h 1596337"/>
              <a:gd name="connsiteX0" fmla="*/ 0 w 686158"/>
              <a:gd name="connsiteY0" fmla="*/ 798169 h 1596337"/>
              <a:gd name="connsiteX1" fmla="*/ 461182 w 686158"/>
              <a:gd name="connsiteY1" fmla="*/ 0 h 1596337"/>
              <a:gd name="connsiteX2" fmla="*/ 461484 w 686158"/>
              <a:gd name="connsiteY2" fmla="*/ 524 h 1596337"/>
              <a:gd name="connsiteX3" fmla="*/ 461176 w 686158"/>
              <a:gd name="connsiteY3" fmla="*/ 524 h 1596337"/>
              <a:gd name="connsiteX4" fmla="*/ 686158 w 686158"/>
              <a:gd name="connsiteY4" fmla="*/ 274304 h 1596337"/>
              <a:gd name="connsiteX5" fmla="*/ 383937 w 686158"/>
              <a:gd name="connsiteY5" fmla="*/ 799658 h 1596337"/>
              <a:gd name="connsiteX6" fmla="*/ 680945 w 686158"/>
              <a:gd name="connsiteY6" fmla="*/ 1319366 h 1596337"/>
              <a:gd name="connsiteX7" fmla="*/ 461181 w 686158"/>
              <a:gd name="connsiteY7" fmla="*/ 1596337 h 1596337"/>
              <a:gd name="connsiteX8" fmla="*/ 0 w 686158"/>
              <a:gd name="connsiteY8" fmla="*/ 798169 h 159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158" h="1596337">
                <a:moveTo>
                  <a:pt x="0" y="798169"/>
                </a:moveTo>
                <a:lnTo>
                  <a:pt x="461182" y="0"/>
                </a:lnTo>
                <a:lnTo>
                  <a:pt x="461484" y="524"/>
                </a:lnTo>
                <a:lnTo>
                  <a:pt x="461176" y="524"/>
                </a:lnTo>
                <a:lnTo>
                  <a:pt x="686158" y="274304"/>
                </a:lnTo>
                <a:lnTo>
                  <a:pt x="383937" y="799658"/>
                </a:lnTo>
                <a:lnTo>
                  <a:pt x="680945" y="1319366"/>
                </a:lnTo>
                <a:lnTo>
                  <a:pt x="461181" y="1596337"/>
                </a:lnTo>
                <a:lnTo>
                  <a:pt x="0" y="798169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1" name="Frihandsfigur 80">
            <a:extLst>
              <a:ext uri="{FF2B5EF4-FFF2-40B4-BE49-F238E27FC236}">
                <a16:creationId xmlns:a16="http://schemas.microsoft.com/office/drawing/2014/main" id="{134AE1DC-AA14-7F45-A1EF-371E8904B93A}"/>
              </a:ext>
            </a:extLst>
          </p:cNvPr>
          <p:cNvSpPr/>
          <p:nvPr/>
        </p:nvSpPr>
        <p:spPr>
          <a:xfrm rot="5400000">
            <a:off x="2389055" y="3057016"/>
            <a:ext cx="1377285" cy="795395"/>
          </a:xfrm>
          <a:custGeom>
            <a:avLst/>
            <a:gdLst>
              <a:gd name="connsiteX0" fmla="*/ 0 w 1383012"/>
              <a:gd name="connsiteY0" fmla="*/ 798548 h 798702"/>
              <a:gd name="connsiteX1" fmla="*/ 192323 w 1383012"/>
              <a:gd name="connsiteY1" fmla="*/ 465306 h 798702"/>
              <a:gd name="connsiteX2" fmla="*/ 195380 w 1383012"/>
              <a:gd name="connsiteY2" fmla="*/ 470577 h 798702"/>
              <a:gd name="connsiteX3" fmla="*/ 718810 w 1383012"/>
              <a:gd name="connsiteY3" fmla="*/ 470577 h 798702"/>
              <a:gd name="connsiteX4" fmla="*/ 991428 w 1383012"/>
              <a:gd name="connsiteY4" fmla="*/ 563 h 798702"/>
              <a:gd name="connsiteX5" fmla="*/ 991102 w 1383012"/>
              <a:gd name="connsiteY5" fmla="*/ 0 h 798702"/>
              <a:gd name="connsiteX6" fmla="*/ 1383012 w 1383012"/>
              <a:gd name="connsiteY6" fmla="*/ 66 h 798702"/>
              <a:gd name="connsiteX7" fmla="*/ 922097 w 1383012"/>
              <a:gd name="connsiteY7" fmla="*/ 798702 h 798702"/>
              <a:gd name="connsiteX8" fmla="*/ 0 w 1383012"/>
              <a:gd name="connsiteY8" fmla="*/ 798548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3012" h="798702">
                <a:moveTo>
                  <a:pt x="0" y="798548"/>
                </a:moveTo>
                <a:lnTo>
                  <a:pt x="192323" y="465306"/>
                </a:lnTo>
                <a:lnTo>
                  <a:pt x="195380" y="470577"/>
                </a:lnTo>
                <a:lnTo>
                  <a:pt x="718810" y="470577"/>
                </a:lnTo>
                <a:lnTo>
                  <a:pt x="991428" y="563"/>
                </a:lnTo>
                <a:lnTo>
                  <a:pt x="991102" y="0"/>
                </a:lnTo>
                <a:lnTo>
                  <a:pt x="1383012" y="66"/>
                </a:lnTo>
                <a:lnTo>
                  <a:pt x="922097" y="798702"/>
                </a:lnTo>
                <a:lnTo>
                  <a:pt x="0" y="798548"/>
                </a:lnTo>
                <a:close/>
              </a:path>
            </a:pathLst>
          </a:custGeom>
          <a:solidFill>
            <a:srgbClr val="F65A22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2" name="Frihandsfigur 81">
            <a:extLst>
              <a:ext uri="{FF2B5EF4-FFF2-40B4-BE49-F238E27FC236}">
                <a16:creationId xmlns:a16="http://schemas.microsoft.com/office/drawing/2014/main" id="{5AC805CE-42DC-7546-A891-5FB7F9B7CD80}"/>
              </a:ext>
            </a:extLst>
          </p:cNvPr>
          <p:cNvSpPr/>
          <p:nvPr/>
        </p:nvSpPr>
        <p:spPr>
          <a:xfrm rot="5400000">
            <a:off x="3184628" y="3057170"/>
            <a:ext cx="1376976" cy="795395"/>
          </a:xfrm>
          <a:custGeom>
            <a:avLst/>
            <a:gdLst>
              <a:gd name="connsiteX0" fmla="*/ 0 w 1382702"/>
              <a:gd name="connsiteY0" fmla="*/ 155 h 798702"/>
              <a:gd name="connsiteX1" fmla="*/ 921789 w 1382702"/>
              <a:gd name="connsiteY1" fmla="*/ 0 h 798702"/>
              <a:gd name="connsiteX2" fmla="*/ 1382702 w 1382702"/>
              <a:gd name="connsiteY2" fmla="*/ 798637 h 798702"/>
              <a:gd name="connsiteX3" fmla="*/ 990779 w 1382702"/>
              <a:gd name="connsiteY3" fmla="*/ 798702 h 798702"/>
              <a:gd name="connsiteX4" fmla="*/ 718502 w 1382702"/>
              <a:gd name="connsiteY4" fmla="*/ 329275 h 798702"/>
              <a:gd name="connsiteX5" fmla="*/ 195072 w 1382702"/>
              <a:gd name="connsiteY5" fmla="*/ 329275 h 798702"/>
              <a:gd name="connsiteX6" fmla="*/ 192614 w 1382702"/>
              <a:gd name="connsiteY6" fmla="*/ 333512 h 798702"/>
              <a:gd name="connsiteX7" fmla="*/ 0 w 1382702"/>
              <a:gd name="connsiteY7" fmla="*/ 155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2702" h="798702">
                <a:moveTo>
                  <a:pt x="0" y="155"/>
                </a:moveTo>
                <a:lnTo>
                  <a:pt x="921789" y="0"/>
                </a:lnTo>
                <a:lnTo>
                  <a:pt x="1382702" y="798637"/>
                </a:lnTo>
                <a:lnTo>
                  <a:pt x="990779" y="798702"/>
                </a:lnTo>
                <a:lnTo>
                  <a:pt x="718502" y="329275"/>
                </a:lnTo>
                <a:lnTo>
                  <a:pt x="195072" y="329275"/>
                </a:lnTo>
                <a:lnTo>
                  <a:pt x="192614" y="333512"/>
                </a:lnTo>
                <a:lnTo>
                  <a:pt x="0" y="155"/>
                </a:lnTo>
                <a:close/>
              </a:path>
            </a:pathLst>
          </a:custGeom>
          <a:solidFill>
            <a:srgbClr val="7030A0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3" name="Isosceles Triangle 50">
            <a:extLst>
              <a:ext uri="{FF2B5EF4-FFF2-40B4-BE49-F238E27FC236}">
                <a16:creationId xmlns:a16="http://schemas.microsoft.com/office/drawing/2014/main" id="{EA99D58B-DBD6-BA4C-BA24-17A71A4063FC}"/>
              </a:ext>
            </a:extLst>
          </p:cNvPr>
          <p:cNvSpPr/>
          <p:nvPr/>
        </p:nvSpPr>
        <p:spPr>
          <a:xfrm rot="5400000">
            <a:off x="2640073" y="3823142"/>
            <a:ext cx="530723" cy="457521"/>
          </a:xfrm>
          <a:prstGeom prst="triangle">
            <a:avLst/>
          </a:prstGeom>
          <a:solidFill>
            <a:srgbClr val="F5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Isosceles Triangle 51">
            <a:extLst>
              <a:ext uri="{FF2B5EF4-FFF2-40B4-BE49-F238E27FC236}">
                <a16:creationId xmlns:a16="http://schemas.microsoft.com/office/drawing/2014/main" id="{E07A2C3F-7CC2-CA4D-A14D-DBBA67CD141A}"/>
              </a:ext>
            </a:extLst>
          </p:cNvPr>
          <p:cNvSpPr/>
          <p:nvPr/>
        </p:nvSpPr>
        <p:spPr>
          <a:xfrm rot="16200000">
            <a:off x="3776620" y="3823136"/>
            <a:ext cx="530723" cy="457521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8">
            <a:extLst>
              <a:ext uri="{FF2B5EF4-FFF2-40B4-BE49-F238E27FC236}">
                <a16:creationId xmlns:a16="http://schemas.microsoft.com/office/drawing/2014/main" id="{52F6E5DC-771E-9D43-B949-FED8AFC6966E}"/>
              </a:ext>
            </a:extLst>
          </p:cNvPr>
          <p:cNvGrpSpPr/>
          <p:nvPr/>
        </p:nvGrpSpPr>
        <p:grpSpPr>
          <a:xfrm>
            <a:off x="3077645" y="2801644"/>
            <a:ext cx="795395" cy="901769"/>
            <a:chOff x="3178679" y="2204289"/>
            <a:chExt cx="1721001" cy="1951165"/>
          </a:xfrm>
        </p:grpSpPr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EDD57149-ED9C-7940-A230-A840C00BD0D9}"/>
                </a:ext>
              </a:extLst>
            </p:cNvPr>
            <p:cNvSpPr/>
            <p:nvPr/>
          </p:nvSpPr>
          <p:spPr>
            <a:xfrm rot="5400000">
              <a:off x="3463103" y="1983111"/>
              <a:ext cx="1153982" cy="159633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  <a:gd name="connsiteX0" fmla="*/ 0 w 2519273"/>
                <a:gd name="connsiteY0" fmla="*/ 1735884 h 3471768"/>
                <a:gd name="connsiteX1" fmla="*/ 1006813 w 2519273"/>
                <a:gd name="connsiteY1" fmla="*/ 0 h 3471768"/>
                <a:gd name="connsiteX2" fmla="*/ 2519273 w 2519273"/>
                <a:gd name="connsiteY2" fmla="*/ 1756446 h 3471768"/>
                <a:gd name="connsiteX3" fmla="*/ 1006813 w 2519273"/>
                <a:gd name="connsiteY3" fmla="*/ 3471768 h 3471768"/>
                <a:gd name="connsiteX4" fmla="*/ 0 w 2519273"/>
                <a:gd name="connsiteY4" fmla="*/ 1735884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273" h="3471768">
                  <a:moveTo>
                    <a:pt x="0" y="1735884"/>
                  </a:moveTo>
                  <a:lnTo>
                    <a:pt x="1006813" y="0"/>
                  </a:lnTo>
                  <a:lnTo>
                    <a:pt x="2519273" y="1756446"/>
                  </a:lnTo>
                  <a:lnTo>
                    <a:pt x="1006813" y="3471768"/>
                  </a:lnTo>
                  <a:lnTo>
                    <a:pt x="0" y="1735884"/>
                  </a:lnTo>
                  <a:close/>
                </a:path>
              </a:pathLst>
            </a:custGeom>
            <a:solidFill>
              <a:srgbClr val="FFDF4D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Freeform 90">
              <a:extLst>
                <a:ext uri="{FF2B5EF4-FFF2-40B4-BE49-F238E27FC236}">
                  <a16:creationId xmlns:a16="http://schemas.microsoft.com/office/drawing/2014/main" id="{6D04E5D1-FEE1-FE47-B83C-495FF2E19803}"/>
                </a:ext>
              </a:extLst>
            </p:cNvPr>
            <p:cNvSpPr/>
            <p:nvPr/>
          </p:nvSpPr>
          <p:spPr>
            <a:xfrm rot="9000000">
              <a:off x="3178679" y="2558486"/>
              <a:ext cx="922364" cy="15969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A484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Freeform 91">
              <a:extLst>
                <a:ext uri="{FF2B5EF4-FFF2-40B4-BE49-F238E27FC236}">
                  <a16:creationId xmlns:a16="http://schemas.microsoft.com/office/drawing/2014/main" id="{F3B656F8-20EE-264B-A12F-D6A11D4E3AF1}"/>
                </a:ext>
              </a:extLst>
            </p:cNvPr>
            <p:cNvSpPr/>
            <p:nvPr/>
          </p:nvSpPr>
          <p:spPr>
            <a:xfrm rot="12600000" flipH="1">
              <a:off x="3977316" y="2558484"/>
              <a:ext cx="922364" cy="159696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DD71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30220</TotalTime>
  <Words>575</Words>
  <Application>Microsoft Macintosh PowerPoint</Application>
  <PresentationFormat>Bredbild</PresentationFormat>
  <Paragraphs>321</Paragraphs>
  <Slides>40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40</vt:i4>
      </vt:variant>
    </vt:vector>
  </HeadingPairs>
  <TitlesOfParts>
    <vt:vector size="47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461</cp:revision>
  <dcterms:created xsi:type="dcterms:W3CDTF">2016-12-30T09:39:09Z</dcterms:created>
  <dcterms:modified xsi:type="dcterms:W3CDTF">2020-08-05T08:58:45Z</dcterms:modified>
</cp:coreProperties>
</file>