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6" r:id="rId2"/>
    <p:sldId id="297" r:id="rId3"/>
    <p:sldId id="298" r:id="rId4"/>
    <p:sldId id="299" r:id="rId5"/>
    <p:sldId id="264" r:id="rId6"/>
    <p:sldId id="288" r:id="rId7"/>
    <p:sldId id="289" r:id="rId8"/>
    <p:sldId id="290" r:id="rId9"/>
    <p:sldId id="302" r:id="rId10"/>
    <p:sldId id="287" r:id="rId11"/>
    <p:sldId id="266" r:id="rId12"/>
    <p:sldId id="284" r:id="rId13"/>
    <p:sldId id="285" r:id="rId14"/>
    <p:sldId id="291" r:id="rId15"/>
    <p:sldId id="292" r:id="rId16"/>
    <p:sldId id="294" r:id="rId17"/>
    <p:sldId id="293" r:id="rId18"/>
    <p:sldId id="303" r:id="rId19"/>
    <p:sldId id="413" r:id="rId20"/>
    <p:sldId id="414" r:id="rId21"/>
    <p:sldId id="418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FF02"/>
    <a:srgbClr val="14AEFF"/>
    <a:srgbClr val="1178B2"/>
    <a:srgbClr val="282828"/>
    <a:srgbClr val="A40304"/>
    <a:srgbClr val="89072C"/>
    <a:srgbClr val="C1003A"/>
    <a:srgbClr val="6F30A0"/>
    <a:srgbClr val="F65B22"/>
    <a:srgbClr val="FF8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5159" autoAdjust="0"/>
  </p:normalViewPr>
  <p:slideViewPr>
    <p:cSldViewPr snapToGrid="0">
      <p:cViewPr>
        <p:scale>
          <a:sx n="92" d="100"/>
          <a:sy n="92" d="100"/>
        </p:scale>
        <p:origin x="6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3657" y="90594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7" name="Grupp 56"/>
          <p:cNvGrpSpPr/>
          <p:nvPr/>
        </p:nvGrpSpPr>
        <p:grpSpPr>
          <a:xfrm>
            <a:off x="950945" y="270630"/>
            <a:ext cx="1520492" cy="1464805"/>
            <a:chOff x="3217369" y="746119"/>
            <a:chExt cx="5318686" cy="5123892"/>
          </a:xfrm>
        </p:grpSpPr>
        <p:sp>
          <p:nvSpPr>
            <p:cNvPr id="59" name="Frihandsfigur 58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4" name="Frihandsfigur 63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6" name="Frihandsfigur 65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Frihandsfigur 67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9" name="textruta 18">
            <a:extLst>
              <a:ext uri="{FF2B5EF4-FFF2-40B4-BE49-F238E27FC236}">
                <a16:creationId xmlns:a16="http://schemas.microsoft.com/office/drawing/2014/main" id="{9A52BB47-ED59-E24A-8F57-AAC452562389}"/>
              </a:ext>
            </a:extLst>
          </p:cNvPr>
          <p:cNvSpPr txBox="1"/>
          <p:nvPr/>
        </p:nvSpPr>
        <p:spPr>
          <a:xfrm>
            <a:off x="2676502" y="234939"/>
            <a:ext cx="585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8CF783E-33D8-8F4A-A21C-C334E4F84322}"/>
              </a:ext>
            </a:extLst>
          </p:cNvPr>
          <p:cNvSpPr txBox="1"/>
          <p:nvPr/>
        </p:nvSpPr>
        <p:spPr>
          <a:xfrm>
            <a:off x="2717585" y="1862423"/>
            <a:ext cx="58849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451DB728-DB07-B246-8733-BE80E7FD194A}"/>
              </a:ext>
            </a:extLst>
          </p:cNvPr>
          <p:cNvGrpSpPr/>
          <p:nvPr/>
        </p:nvGrpSpPr>
        <p:grpSpPr>
          <a:xfrm>
            <a:off x="1318406" y="2238541"/>
            <a:ext cx="1319347" cy="1229871"/>
            <a:chOff x="1158749" y="3312599"/>
            <a:chExt cx="1319347" cy="1229871"/>
          </a:xfrm>
        </p:grpSpPr>
        <p:sp>
          <p:nvSpPr>
            <p:cNvPr id="44" name="Parallellogram 43">
              <a:extLst>
                <a:ext uri="{FF2B5EF4-FFF2-40B4-BE49-F238E27FC236}">
                  <a16:creationId xmlns:a16="http://schemas.microsoft.com/office/drawing/2014/main" id="{6D25B160-57FB-8449-851B-2228A7BCCA33}"/>
                </a:ext>
              </a:extLst>
            </p:cNvPr>
            <p:cNvSpPr/>
            <p:nvPr/>
          </p:nvSpPr>
          <p:spPr>
            <a:xfrm flipH="1">
              <a:off x="1677104" y="3312599"/>
              <a:ext cx="800992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00992"/>
                <a:gd name="connsiteY0" fmla="*/ 1229871 h 1229871"/>
                <a:gd name="connsiteX1" fmla="*/ 448417 w 800992"/>
                <a:gd name="connsiteY1" fmla="*/ 0 h 1229871"/>
                <a:gd name="connsiteX2" fmla="*/ 800992 w 800992"/>
                <a:gd name="connsiteY2" fmla="*/ 166688 h 1229871"/>
                <a:gd name="connsiteX3" fmla="*/ 414488 w 800992"/>
                <a:gd name="connsiteY3" fmla="*/ 1229871 h 1229871"/>
                <a:gd name="connsiteX4" fmla="*/ 0 w 800992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92" h="1229871">
                  <a:moveTo>
                    <a:pt x="0" y="1229871"/>
                  </a:moveTo>
                  <a:lnTo>
                    <a:pt x="448417" y="0"/>
                  </a:lnTo>
                  <a:lnTo>
                    <a:pt x="800992" y="166688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007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Parallellogram 46">
              <a:extLst>
                <a:ext uri="{FF2B5EF4-FFF2-40B4-BE49-F238E27FC236}">
                  <a16:creationId xmlns:a16="http://schemas.microsoft.com/office/drawing/2014/main" id="{85C2350D-0DF8-D347-A933-A4BBF72F9A37}"/>
                </a:ext>
              </a:extLst>
            </p:cNvPr>
            <p:cNvSpPr/>
            <p:nvPr/>
          </p:nvSpPr>
          <p:spPr>
            <a:xfrm>
              <a:off x="1644372" y="3312600"/>
              <a:ext cx="381150" cy="722330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253389 w 413180"/>
                <a:gd name="connsiteY0" fmla="*/ 783034 h 783034"/>
                <a:gd name="connsiteX1" fmla="*/ 0 w 413180"/>
                <a:gd name="connsiteY1" fmla="*/ 242648 h 783034"/>
                <a:gd name="connsiteX2" fmla="*/ 413180 w 413180"/>
                <a:gd name="connsiteY2" fmla="*/ 0 h 783034"/>
                <a:gd name="connsiteX3" fmla="*/ 253389 w 413180"/>
                <a:gd name="connsiteY3" fmla="*/ 783034 h 78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180" h="783034">
                  <a:moveTo>
                    <a:pt x="253389" y="783034"/>
                  </a:moveTo>
                  <a:lnTo>
                    <a:pt x="0" y="242648"/>
                  </a:lnTo>
                  <a:lnTo>
                    <a:pt x="413180" y="0"/>
                  </a:lnTo>
                  <a:lnTo>
                    <a:pt x="253389" y="783034"/>
                  </a:ln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Parallellogram 42">
              <a:extLst>
                <a:ext uri="{FF2B5EF4-FFF2-40B4-BE49-F238E27FC236}">
                  <a16:creationId xmlns:a16="http://schemas.microsoft.com/office/drawing/2014/main" id="{36301F85-354C-D648-B8E3-149734800D9B}"/>
                </a:ext>
              </a:extLst>
            </p:cNvPr>
            <p:cNvSpPr/>
            <p:nvPr/>
          </p:nvSpPr>
          <p:spPr>
            <a:xfrm>
              <a:off x="1158749" y="3312599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10317 w 862905"/>
                <a:gd name="connsiteY1" fmla="*/ 109538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317" y="109538"/>
                  </a:lnTo>
                  <a:lnTo>
                    <a:pt x="862905" y="0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78A6EAAD-DE96-8A4B-A249-878568172CCC}"/>
              </a:ext>
            </a:extLst>
          </p:cNvPr>
          <p:cNvGrpSpPr/>
          <p:nvPr/>
        </p:nvGrpSpPr>
        <p:grpSpPr>
          <a:xfrm>
            <a:off x="1189203" y="3692434"/>
            <a:ext cx="1319346" cy="1058413"/>
            <a:chOff x="9089020" y="2354942"/>
            <a:chExt cx="1319346" cy="1229871"/>
          </a:xfrm>
        </p:grpSpPr>
        <p:sp>
          <p:nvSpPr>
            <p:cNvPr id="71" name="Parallellogram 70">
              <a:extLst>
                <a:ext uri="{FF2B5EF4-FFF2-40B4-BE49-F238E27FC236}">
                  <a16:creationId xmlns:a16="http://schemas.microsoft.com/office/drawing/2014/main" id="{BA20D8B6-9DC5-D940-A91C-33EECAA47B4D}"/>
                </a:ext>
              </a:extLst>
            </p:cNvPr>
            <p:cNvSpPr/>
            <p:nvPr/>
          </p:nvSpPr>
          <p:spPr>
            <a:xfrm flipH="1">
              <a:off x="9633143" y="2354942"/>
              <a:ext cx="775223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775223"/>
                <a:gd name="connsiteY0" fmla="*/ 1229871 h 1229871"/>
                <a:gd name="connsiteX1" fmla="*/ 448417 w 775223"/>
                <a:gd name="connsiteY1" fmla="*/ 0 h 1229871"/>
                <a:gd name="connsiteX2" fmla="*/ 775223 w 775223"/>
                <a:gd name="connsiteY2" fmla="*/ 116441 h 1229871"/>
                <a:gd name="connsiteX3" fmla="*/ 0 w 775223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223" h="1229871">
                  <a:moveTo>
                    <a:pt x="0" y="1229871"/>
                  </a:moveTo>
                  <a:lnTo>
                    <a:pt x="448417" y="0"/>
                  </a:lnTo>
                  <a:lnTo>
                    <a:pt x="775223" y="11644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5C4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Parallellogram 46">
              <a:extLst>
                <a:ext uri="{FF2B5EF4-FFF2-40B4-BE49-F238E27FC236}">
                  <a16:creationId xmlns:a16="http://schemas.microsoft.com/office/drawing/2014/main" id="{EFFB30ED-F789-364C-AC60-A98A8333D47C}"/>
                </a:ext>
              </a:extLst>
            </p:cNvPr>
            <p:cNvSpPr/>
            <p:nvPr/>
          </p:nvSpPr>
          <p:spPr>
            <a:xfrm>
              <a:off x="9622724" y="2354943"/>
              <a:ext cx="333069" cy="484336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377790 w 449320"/>
                <a:gd name="connsiteY0" fmla="*/ 525039 h 525039"/>
                <a:gd name="connsiteX1" fmla="*/ 0 w 449320"/>
                <a:gd name="connsiteY1" fmla="*/ 0 h 525039"/>
                <a:gd name="connsiteX2" fmla="*/ 449320 w 449320"/>
                <a:gd name="connsiteY2" fmla="*/ 0 h 525039"/>
                <a:gd name="connsiteX3" fmla="*/ 377790 w 449320"/>
                <a:gd name="connsiteY3" fmla="*/ 525039 h 525039"/>
                <a:gd name="connsiteX0" fmla="*/ 289529 w 361059"/>
                <a:gd name="connsiteY0" fmla="*/ 525039 h 525039"/>
                <a:gd name="connsiteX1" fmla="*/ 0 w 361059"/>
                <a:gd name="connsiteY1" fmla="*/ 126227 h 525039"/>
                <a:gd name="connsiteX2" fmla="*/ 361059 w 361059"/>
                <a:gd name="connsiteY2" fmla="*/ 0 h 525039"/>
                <a:gd name="connsiteX3" fmla="*/ 289529 w 361059"/>
                <a:gd name="connsiteY3" fmla="*/ 525039 h 52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59" h="525039">
                  <a:moveTo>
                    <a:pt x="289529" y="525039"/>
                  </a:moveTo>
                  <a:lnTo>
                    <a:pt x="0" y="126227"/>
                  </a:lnTo>
                  <a:lnTo>
                    <a:pt x="361059" y="0"/>
                  </a:lnTo>
                  <a:lnTo>
                    <a:pt x="289529" y="525039"/>
                  </a:lnTo>
                  <a:close/>
                </a:path>
              </a:pathLst>
            </a:custGeom>
            <a:solidFill>
              <a:schemeClr val="bg2">
                <a:lumMod val="1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Parallellogram 72">
              <a:extLst>
                <a:ext uri="{FF2B5EF4-FFF2-40B4-BE49-F238E27FC236}">
                  <a16:creationId xmlns:a16="http://schemas.microsoft.com/office/drawing/2014/main" id="{1DF47ADC-CF63-5E4C-9BAE-02ACA3A1606C}"/>
                </a:ext>
              </a:extLst>
            </p:cNvPr>
            <p:cNvSpPr/>
            <p:nvPr/>
          </p:nvSpPr>
          <p:spPr>
            <a:xfrm>
              <a:off x="9089020" y="2354942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862905"/>
                <a:gd name="connsiteY0" fmla="*/ 1229871 h 1229871"/>
                <a:gd name="connsiteX1" fmla="*/ 410838 w 862905"/>
                <a:gd name="connsiteY1" fmla="*/ 101886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838" y="101886"/>
                  </a:lnTo>
                  <a:lnTo>
                    <a:pt x="862905" y="0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6ABF031F-8946-434C-BCFD-5F08499F7D84}"/>
              </a:ext>
            </a:extLst>
          </p:cNvPr>
          <p:cNvSpPr txBox="1"/>
          <p:nvPr/>
        </p:nvSpPr>
        <p:spPr>
          <a:xfrm>
            <a:off x="2676502" y="3177567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/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7" y="1938026"/>
            <a:ext cx="2040513" cy="1530385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Parallellogram 22">
            <a:extLst>
              <a:ext uri="{FF2B5EF4-FFF2-40B4-BE49-F238E27FC236}">
                <a16:creationId xmlns:a16="http://schemas.microsoft.com/office/drawing/2014/main" id="{6E551700-8C97-9D47-B72D-1B2AD4250CB7}"/>
              </a:ext>
            </a:extLst>
          </p:cNvPr>
          <p:cNvSpPr/>
          <p:nvPr/>
        </p:nvSpPr>
        <p:spPr>
          <a:xfrm>
            <a:off x="2713899" y="4010369"/>
            <a:ext cx="820097" cy="1229871"/>
          </a:xfrm>
          <a:prstGeom prst="parallelogram">
            <a:avLst>
              <a:gd name="adj" fmla="val 52301"/>
            </a:avLst>
          </a:pr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Parallellogram 21">
            <a:extLst>
              <a:ext uri="{FF2B5EF4-FFF2-40B4-BE49-F238E27FC236}">
                <a16:creationId xmlns:a16="http://schemas.microsoft.com/office/drawing/2014/main" id="{555FF048-ACA2-D448-BC45-FBE54522AD5F}"/>
              </a:ext>
            </a:extLst>
          </p:cNvPr>
          <p:cNvSpPr/>
          <p:nvPr/>
        </p:nvSpPr>
        <p:spPr>
          <a:xfrm flipH="1">
            <a:off x="3157731" y="4004994"/>
            <a:ext cx="820097" cy="1229871"/>
          </a:xfrm>
          <a:prstGeom prst="parallelogram">
            <a:avLst>
              <a:gd name="adj" fmla="val 523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Parallellogram 23">
            <a:extLst>
              <a:ext uri="{FF2B5EF4-FFF2-40B4-BE49-F238E27FC236}">
                <a16:creationId xmlns:a16="http://schemas.microsoft.com/office/drawing/2014/main" id="{23393AB1-568C-9B4A-80E8-E174E77926D7}"/>
              </a:ext>
            </a:extLst>
          </p:cNvPr>
          <p:cNvSpPr/>
          <p:nvPr/>
        </p:nvSpPr>
        <p:spPr>
          <a:xfrm flipH="1">
            <a:off x="3288194" y="3816537"/>
            <a:ext cx="1005708" cy="1508225"/>
          </a:xfrm>
          <a:prstGeom prst="parallelogram">
            <a:avLst>
              <a:gd name="adj" fmla="val 52301"/>
            </a:avLst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B958C66-3D71-BF4C-9B0F-813283E4ADF6}"/>
              </a:ext>
            </a:extLst>
          </p:cNvPr>
          <p:cNvSpPr/>
          <p:nvPr/>
        </p:nvSpPr>
        <p:spPr>
          <a:xfrm>
            <a:off x="3587701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B841F15-44D7-EF41-BB59-460FB84F5A49}"/>
              </a:ext>
            </a:extLst>
          </p:cNvPr>
          <p:cNvSpPr/>
          <p:nvPr/>
        </p:nvSpPr>
        <p:spPr>
          <a:xfrm>
            <a:off x="3787873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279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Affinity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between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hash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index and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routee</a:t>
            </a:r>
            <a:endParaRPr lang="sv-S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Similar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broadcast, forwards the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reply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the original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sender</a:t>
            </a:r>
            <a:endParaRPr lang="sv-S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" y="790491"/>
            <a:ext cx="3004457" cy="2253343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3806460" y="263184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66352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25336</TotalTime>
  <Words>247</Words>
  <Application>Microsoft Macintosh PowerPoint</Application>
  <PresentationFormat>Bredbild</PresentationFormat>
  <Paragraphs>120</Paragraphs>
  <Slides>21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9" baseType="lpstr">
      <vt:lpstr>Arial</vt:lpstr>
      <vt:lpstr>Arial Rounded MT Bold</vt:lpstr>
      <vt:lpstr>Baron Neue</vt:lpstr>
      <vt:lpstr>Calibri</vt:lpstr>
      <vt:lpstr>Calibri Light</vt:lpstr>
      <vt:lpstr>Klavika Medium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RoundRobinRouter</vt:lpstr>
      <vt:lpstr>ConsistentHashRouter</vt:lpstr>
      <vt:lpstr>ScatterGatherFirstCompletedRouter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350</cp:revision>
  <dcterms:created xsi:type="dcterms:W3CDTF">2016-12-30T09:39:09Z</dcterms:created>
  <dcterms:modified xsi:type="dcterms:W3CDTF">2020-08-01T16:47:17Z</dcterms:modified>
</cp:coreProperties>
</file>