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594" r:id="rId9"/>
    <p:sldId id="299" r:id="rId10"/>
    <p:sldId id="586" r:id="rId11"/>
    <p:sldId id="264" r:id="rId12"/>
    <p:sldId id="288" r:id="rId13"/>
    <p:sldId id="289" r:id="rId14"/>
    <p:sldId id="290" r:id="rId15"/>
    <p:sldId id="287" r:id="rId16"/>
    <p:sldId id="266" r:id="rId17"/>
    <p:sldId id="284" r:id="rId18"/>
    <p:sldId id="285" r:id="rId19"/>
    <p:sldId id="580" r:id="rId20"/>
    <p:sldId id="291" r:id="rId21"/>
    <p:sldId id="583" r:id="rId22"/>
    <p:sldId id="584" r:id="rId23"/>
    <p:sldId id="292" r:id="rId24"/>
    <p:sldId id="585" r:id="rId25"/>
    <p:sldId id="294" r:id="rId26"/>
    <p:sldId id="293" r:id="rId27"/>
    <p:sldId id="581" r:id="rId28"/>
    <p:sldId id="303" r:id="rId29"/>
    <p:sldId id="419" r:id="rId30"/>
    <p:sldId id="535" r:id="rId31"/>
    <p:sldId id="575" r:id="rId32"/>
    <p:sldId id="576" r:id="rId33"/>
    <p:sldId id="573" r:id="rId34"/>
    <p:sldId id="574" r:id="rId35"/>
    <p:sldId id="577" r:id="rId36"/>
    <p:sldId id="571" r:id="rId37"/>
    <p:sldId id="572" r:id="rId38"/>
    <p:sldId id="413" r:id="rId39"/>
    <p:sldId id="582" r:id="rId40"/>
    <p:sldId id="414" r:id="rId41"/>
    <p:sldId id="418" r:id="rId42"/>
    <p:sldId id="556" r:id="rId43"/>
    <p:sldId id="563" r:id="rId44"/>
    <p:sldId id="557" r:id="rId45"/>
    <p:sldId id="560" r:id="rId46"/>
    <p:sldId id="545" r:id="rId47"/>
    <p:sldId id="559" r:id="rId48"/>
    <p:sldId id="578" r:id="rId49"/>
    <p:sldId id="579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3C"/>
    <a:srgbClr val="4B0605"/>
    <a:srgbClr val="A1FFAF"/>
    <a:srgbClr val="87FF81"/>
    <a:srgbClr val="3CFF00"/>
    <a:srgbClr val="4E246F"/>
    <a:srgbClr val="7030A0"/>
    <a:srgbClr val="F65DAB"/>
    <a:srgbClr val="00EFEA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72" d="100"/>
          <a:sy n="272" d="100"/>
        </p:scale>
        <p:origin x="-2288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2EFCEE87-DF6B-FA41-85B5-DBD2893C7C57}"/>
              </a:ext>
            </a:extLst>
          </p:cNvPr>
          <p:cNvGrpSpPr/>
          <p:nvPr/>
        </p:nvGrpSpPr>
        <p:grpSpPr>
          <a:xfrm>
            <a:off x="1960542" y="609777"/>
            <a:ext cx="5357349" cy="5296279"/>
            <a:chOff x="2901512" y="1206527"/>
            <a:chExt cx="5357349" cy="5296279"/>
          </a:xfrm>
          <a:scene3d>
            <a:camera prst="isometricTopUp"/>
            <a:lightRig rig="threePt" dir="t"/>
          </a:scene3d>
        </p:grpSpPr>
        <p:sp>
          <p:nvSpPr>
            <p:cNvPr id="111" name="Frihandsfigur 110">
              <a:extLst>
                <a:ext uri="{FF2B5EF4-FFF2-40B4-BE49-F238E27FC236}">
                  <a16:creationId xmlns:a16="http://schemas.microsoft.com/office/drawing/2014/main" id="{B824EC83-6690-974B-8E96-60CB512ED2E2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12" name="Straight Connector 69">
              <a:extLst>
                <a:ext uri="{FF2B5EF4-FFF2-40B4-BE49-F238E27FC236}">
                  <a16:creationId xmlns:a16="http://schemas.microsoft.com/office/drawing/2014/main" id="{BF43DFDF-063F-B348-854F-18F20C98F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69">
              <a:extLst>
                <a:ext uri="{FF2B5EF4-FFF2-40B4-BE49-F238E27FC236}">
                  <a16:creationId xmlns:a16="http://schemas.microsoft.com/office/drawing/2014/main" id="{197A6013-0104-6341-B8B7-2A0222415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69">
              <a:extLst>
                <a:ext uri="{FF2B5EF4-FFF2-40B4-BE49-F238E27FC236}">
                  <a16:creationId xmlns:a16="http://schemas.microsoft.com/office/drawing/2014/main" id="{71AFE2B3-180D-8D49-AB67-A0AD4D257E28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69">
              <a:extLst>
                <a:ext uri="{FF2B5EF4-FFF2-40B4-BE49-F238E27FC236}">
                  <a16:creationId xmlns:a16="http://schemas.microsoft.com/office/drawing/2014/main" id="{C81D46FC-3718-894F-8DEA-6075D2AFE54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69">
              <a:extLst>
                <a:ext uri="{FF2B5EF4-FFF2-40B4-BE49-F238E27FC236}">
                  <a16:creationId xmlns:a16="http://schemas.microsoft.com/office/drawing/2014/main" id="{CB85FD06-5CE0-BB45-84DE-CFB10BDF62D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9">
              <a:extLst>
                <a:ext uri="{FF2B5EF4-FFF2-40B4-BE49-F238E27FC236}">
                  <a16:creationId xmlns:a16="http://schemas.microsoft.com/office/drawing/2014/main" id="{99C7C9E0-C295-DD41-BA88-B4D790998818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69">
              <a:extLst>
                <a:ext uri="{FF2B5EF4-FFF2-40B4-BE49-F238E27FC236}">
                  <a16:creationId xmlns:a16="http://schemas.microsoft.com/office/drawing/2014/main" id="{DB85D622-6E0E-D141-859D-7904CEFA8031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69">
              <a:extLst>
                <a:ext uri="{FF2B5EF4-FFF2-40B4-BE49-F238E27FC236}">
                  <a16:creationId xmlns:a16="http://schemas.microsoft.com/office/drawing/2014/main" id="{9441C486-C74B-2742-8F70-30EEA8D02882}"/>
                </a:ext>
              </a:extLst>
            </p:cNvPr>
            <p:cNvCxnSpPr>
              <a:cxnSpLocks/>
              <a:endCxn id="143" idx="6"/>
            </p:cNvCxnSpPr>
            <p:nvPr/>
          </p:nvCxnSpPr>
          <p:spPr>
            <a:xfrm flipH="1" flipV="1">
              <a:off x="3573104" y="3312739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9">
              <a:extLst>
                <a:ext uri="{FF2B5EF4-FFF2-40B4-BE49-F238E27FC236}">
                  <a16:creationId xmlns:a16="http://schemas.microsoft.com/office/drawing/2014/main" id="{6F0BE32A-E362-A146-AA61-CC9B730B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69">
              <a:extLst>
                <a:ext uri="{FF2B5EF4-FFF2-40B4-BE49-F238E27FC236}">
                  <a16:creationId xmlns:a16="http://schemas.microsoft.com/office/drawing/2014/main" id="{BA2BDA76-305F-E64C-A07D-DF2AE60C9B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65287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9">
              <a:extLst>
                <a:ext uri="{FF2B5EF4-FFF2-40B4-BE49-F238E27FC236}">
                  <a16:creationId xmlns:a16="http://schemas.microsoft.com/office/drawing/2014/main" id="{A98E3FCF-E76F-5D4B-AA10-F578A25C6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9">
              <a:extLst>
                <a:ext uri="{FF2B5EF4-FFF2-40B4-BE49-F238E27FC236}">
                  <a16:creationId xmlns:a16="http://schemas.microsoft.com/office/drawing/2014/main" id="{E4513DD4-4A77-D044-AEA7-4CEFB1627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888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69">
              <a:extLst>
                <a:ext uri="{FF2B5EF4-FFF2-40B4-BE49-F238E27FC236}">
                  <a16:creationId xmlns:a16="http://schemas.microsoft.com/office/drawing/2014/main" id="{48235061-8676-A347-94BC-3B37D3CF2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69">
              <a:extLst>
                <a:ext uri="{FF2B5EF4-FFF2-40B4-BE49-F238E27FC236}">
                  <a16:creationId xmlns:a16="http://schemas.microsoft.com/office/drawing/2014/main" id="{356BF214-95FC-D843-92BA-A18D3202A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68957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91">
              <a:extLst>
                <a:ext uri="{FF2B5EF4-FFF2-40B4-BE49-F238E27FC236}">
                  <a16:creationId xmlns:a16="http://schemas.microsoft.com/office/drawing/2014/main" id="{70A0915D-3FAE-0D42-88EF-A6757D9FF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296FF645-42A2-DA4E-A4EB-73B7BC55C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7" name="Oval 91">
              <a:extLst>
                <a:ext uri="{FF2B5EF4-FFF2-40B4-BE49-F238E27FC236}">
                  <a16:creationId xmlns:a16="http://schemas.microsoft.com/office/drawing/2014/main" id="{D9BF7D1E-705D-A342-BCD5-45C79329B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9792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8" name="Oval 91">
              <a:extLst>
                <a:ext uri="{FF2B5EF4-FFF2-40B4-BE49-F238E27FC236}">
                  <a16:creationId xmlns:a16="http://schemas.microsoft.com/office/drawing/2014/main" id="{A0BB8DE1-4FF7-0341-B8D5-E03A0916A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9891AFF-A543-3241-8933-6CDB4E57D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0" name="Oval 91">
              <a:extLst>
                <a:ext uri="{FF2B5EF4-FFF2-40B4-BE49-F238E27FC236}">
                  <a16:creationId xmlns:a16="http://schemas.microsoft.com/office/drawing/2014/main" id="{E1922FCB-F43B-4E4D-AD9C-F161AF4A3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1" name="Oval 91">
              <a:extLst>
                <a:ext uri="{FF2B5EF4-FFF2-40B4-BE49-F238E27FC236}">
                  <a16:creationId xmlns:a16="http://schemas.microsoft.com/office/drawing/2014/main" id="{6D300F27-D483-BA44-95DE-AFAED015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415402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F6478BB0-D6AD-0D41-929A-FBE1BDB81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3" name="Oval 91">
              <a:extLst>
                <a:ext uri="{FF2B5EF4-FFF2-40B4-BE49-F238E27FC236}">
                  <a16:creationId xmlns:a16="http://schemas.microsoft.com/office/drawing/2014/main" id="{9E408543-B07C-614A-AFBD-F34F37359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35106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4" name="Oval 91">
              <a:extLst>
                <a:ext uri="{FF2B5EF4-FFF2-40B4-BE49-F238E27FC236}">
                  <a16:creationId xmlns:a16="http://schemas.microsoft.com/office/drawing/2014/main" id="{C389CBCC-AEDC-AF42-9FED-C60D9F290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FF5C05EE-BAC3-6742-AEE3-AF5E3DF97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40248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6" name="Oval 91">
              <a:extLst>
                <a:ext uri="{FF2B5EF4-FFF2-40B4-BE49-F238E27FC236}">
                  <a16:creationId xmlns:a16="http://schemas.microsoft.com/office/drawing/2014/main" id="{81B2B1B3-EEC5-5145-93C7-86D8E6F6E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38457493-B9CF-2D42-BAE0-B5DF5440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8" name="Oval 91">
              <a:extLst>
                <a:ext uri="{FF2B5EF4-FFF2-40B4-BE49-F238E27FC236}">
                  <a16:creationId xmlns:a16="http://schemas.microsoft.com/office/drawing/2014/main" id="{BA5085CE-DD53-2143-8D95-2ECEFD48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813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6382" y="3391075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9422" y="3378532"/>
            <a:ext cx="1416114" cy="165282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5282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97676" y="16528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>
            <a:off x="4419974" y="3725573"/>
            <a:ext cx="347201" cy="1570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8516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 66">
            <a:extLst>
              <a:ext uri="{FF2B5EF4-FFF2-40B4-BE49-F238E27FC236}">
                <a16:creationId xmlns:a16="http://schemas.microsoft.com/office/drawing/2014/main" id="{3F2FAF4B-C910-EE40-9C65-A628DC00869A}"/>
              </a:ext>
            </a:extLst>
          </p:cNvPr>
          <p:cNvGrpSpPr/>
          <p:nvPr/>
        </p:nvGrpSpPr>
        <p:grpSpPr>
          <a:xfrm>
            <a:off x="2898035" y="1206527"/>
            <a:ext cx="5360826" cy="5296279"/>
            <a:chOff x="2898035" y="1206527"/>
            <a:chExt cx="5360826" cy="5296279"/>
          </a:xfrm>
        </p:grpSpPr>
        <p:sp>
          <p:nvSpPr>
            <p:cNvPr id="45" name="Frihandsfigur 44">
              <a:extLst>
                <a:ext uri="{FF2B5EF4-FFF2-40B4-BE49-F238E27FC236}">
                  <a16:creationId xmlns:a16="http://schemas.microsoft.com/office/drawing/2014/main" id="{A811DD55-62BB-C942-91EF-A4BCC1B28DDB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0" name="Straight Connector 69">
              <a:extLst>
                <a:ext uri="{FF2B5EF4-FFF2-40B4-BE49-F238E27FC236}">
                  <a16:creationId xmlns:a16="http://schemas.microsoft.com/office/drawing/2014/main" id="{3C834A09-101A-A943-8258-729DD9E5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9">
              <a:extLst>
                <a:ext uri="{FF2B5EF4-FFF2-40B4-BE49-F238E27FC236}">
                  <a16:creationId xmlns:a16="http://schemas.microsoft.com/office/drawing/2014/main" id="{50170872-7FEC-CC47-9301-53324961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9">
              <a:extLst>
                <a:ext uri="{FF2B5EF4-FFF2-40B4-BE49-F238E27FC236}">
                  <a16:creationId xmlns:a16="http://schemas.microsoft.com/office/drawing/2014/main" id="{AD02D393-24D1-6B4A-B5D6-4D8E2BD0581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69">
              <a:extLst>
                <a:ext uri="{FF2B5EF4-FFF2-40B4-BE49-F238E27FC236}">
                  <a16:creationId xmlns:a16="http://schemas.microsoft.com/office/drawing/2014/main" id="{6A4CD1C7-5D41-B246-A734-1E0B7EA82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9">
              <a:extLst>
                <a:ext uri="{FF2B5EF4-FFF2-40B4-BE49-F238E27FC236}">
                  <a16:creationId xmlns:a16="http://schemas.microsoft.com/office/drawing/2014/main" id="{EC3EF9BE-C3F3-D340-B7AC-FC84214DD723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80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9">
              <a:extLst>
                <a:ext uri="{FF2B5EF4-FFF2-40B4-BE49-F238E27FC236}">
                  <a16:creationId xmlns:a16="http://schemas.microsoft.com/office/drawing/2014/main" id="{497573B4-7987-1545-9211-0E6BC49FCD3B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18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9">
              <a:extLst>
                <a:ext uri="{FF2B5EF4-FFF2-40B4-BE49-F238E27FC236}">
                  <a16:creationId xmlns:a16="http://schemas.microsoft.com/office/drawing/2014/main" id="{D892F5F5-B3AB-3945-9D3A-79A112B9E47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>
              <a:extLst>
                <a:ext uri="{FF2B5EF4-FFF2-40B4-BE49-F238E27FC236}">
                  <a16:creationId xmlns:a16="http://schemas.microsoft.com/office/drawing/2014/main" id="{E7D20CE3-AC2C-114D-8F8E-62EA1E07940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 flipV="1">
              <a:off x="3573104" y="329127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997BBC78-9EA1-364D-A5C7-786AA61E2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169" y="4037671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>
              <a:extLst>
                <a:ext uri="{FF2B5EF4-FFF2-40B4-BE49-F238E27FC236}">
                  <a16:creationId xmlns:a16="http://schemas.microsoft.com/office/drawing/2014/main" id="{4F47CB49-34B4-7841-8296-2789A7BB94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43821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9">
              <a:extLst>
                <a:ext uri="{FF2B5EF4-FFF2-40B4-BE49-F238E27FC236}">
                  <a16:creationId xmlns:a16="http://schemas.microsoft.com/office/drawing/2014/main" id="{D2C19F86-40D8-9C48-A12C-DC158D06B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9">
              <a:extLst>
                <a:ext uri="{FF2B5EF4-FFF2-40B4-BE49-F238E27FC236}">
                  <a16:creationId xmlns:a16="http://schemas.microsoft.com/office/drawing/2014/main" id="{7420A36C-BC69-B745-A9DB-3C018095D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94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9">
              <a:extLst>
                <a:ext uri="{FF2B5EF4-FFF2-40B4-BE49-F238E27FC236}">
                  <a16:creationId xmlns:a16="http://schemas.microsoft.com/office/drawing/2014/main" id="{642A1369-F2B4-0641-A477-BD953E5E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>
              <a:extLst>
                <a:ext uri="{FF2B5EF4-FFF2-40B4-BE49-F238E27FC236}">
                  <a16:creationId xmlns:a16="http://schemas.microsoft.com/office/drawing/2014/main" id="{99B74082-74A0-A94F-B892-CA74155AF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55049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1">
              <a:extLst>
                <a:ext uri="{FF2B5EF4-FFF2-40B4-BE49-F238E27FC236}">
                  <a16:creationId xmlns:a16="http://schemas.microsoft.com/office/drawing/2014/main" id="{655196A4-666A-9443-9C5A-358364DF1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5" name="Oval 91">
              <a:extLst>
                <a:ext uri="{FF2B5EF4-FFF2-40B4-BE49-F238E27FC236}">
                  <a16:creationId xmlns:a16="http://schemas.microsoft.com/office/drawing/2014/main" id="{058817E5-290C-3A4A-B471-E19A51D73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6" name="Oval 91">
              <a:extLst>
                <a:ext uri="{FF2B5EF4-FFF2-40B4-BE49-F238E27FC236}">
                  <a16:creationId xmlns:a16="http://schemas.microsoft.com/office/drawing/2014/main" id="{96728DC2-0240-4840-B964-7417ED2AF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698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7" name="Oval 91">
              <a:extLst>
                <a:ext uri="{FF2B5EF4-FFF2-40B4-BE49-F238E27FC236}">
                  <a16:creationId xmlns:a16="http://schemas.microsoft.com/office/drawing/2014/main" id="{C7CF30B1-DDC7-574C-AAEE-1C72AF34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8" name="Oval 91">
              <a:extLst>
                <a:ext uri="{FF2B5EF4-FFF2-40B4-BE49-F238E27FC236}">
                  <a16:creationId xmlns:a16="http://schemas.microsoft.com/office/drawing/2014/main" id="{6AFD4746-8B66-0442-B8AE-C5F03539F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9" name="Oval 91">
              <a:extLst>
                <a:ext uri="{FF2B5EF4-FFF2-40B4-BE49-F238E27FC236}">
                  <a16:creationId xmlns:a16="http://schemas.microsoft.com/office/drawing/2014/main" id="{A270A878-53AC-C74E-B05C-D0B2CD844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0" name="Oval 91">
              <a:extLst>
                <a:ext uri="{FF2B5EF4-FFF2-40B4-BE49-F238E27FC236}">
                  <a16:creationId xmlns:a16="http://schemas.microsoft.com/office/drawing/2014/main" id="{42DF1BB2-47DA-0D48-BA74-BAC82F33B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393936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1" name="Oval 91">
              <a:extLst>
                <a:ext uri="{FF2B5EF4-FFF2-40B4-BE49-F238E27FC236}">
                  <a16:creationId xmlns:a16="http://schemas.microsoft.com/office/drawing/2014/main" id="{41BD0CE0-D85F-8C40-B18B-D5F516F23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2" name="Oval 91">
              <a:extLst>
                <a:ext uri="{FF2B5EF4-FFF2-40B4-BE49-F238E27FC236}">
                  <a16:creationId xmlns:a16="http://schemas.microsoft.com/office/drawing/2014/main" id="{8EC18439-CB49-C447-807D-6E4323B9F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13640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3" name="Oval 91">
              <a:extLst>
                <a:ext uri="{FF2B5EF4-FFF2-40B4-BE49-F238E27FC236}">
                  <a16:creationId xmlns:a16="http://schemas.microsoft.com/office/drawing/2014/main" id="{22D1D1BE-AE60-E541-9D66-9C875E4CD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4" name="Oval 91">
              <a:extLst>
                <a:ext uri="{FF2B5EF4-FFF2-40B4-BE49-F238E27FC236}">
                  <a16:creationId xmlns:a16="http://schemas.microsoft.com/office/drawing/2014/main" id="{0980B8FD-39D4-F248-9E9A-548F5439F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26340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5" name="Oval 91">
              <a:extLst>
                <a:ext uri="{FF2B5EF4-FFF2-40B4-BE49-F238E27FC236}">
                  <a16:creationId xmlns:a16="http://schemas.microsoft.com/office/drawing/2014/main" id="{6135A483-ADB5-174E-B549-32471565A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035" y="3912849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2C36764C-E273-A94C-B5D0-07E1A1EED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7" name="Oval 91">
              <a:extLst>
                <a:ext uri="{FF2B5EF4-FFF2-40B4-BE49-F238E27FC236}">
                  <a16:creationId xmlns:a16="http://schemas.microsoft.com/office/drawing/2014/main" id="{AF6BACAC-C2D6-5E47-8221-989BC53A1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5719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9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33191</TotalTime>
  <Words>576</Words>
  <Application>Microsoft Macintosh PowerPoint</Application>
  <PresentationFormat>Bredbild</PresentationFormat>
  <Paragraphs>322</Paragraphs>
  <Slides>49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49</vt:i4>
      </vt:variant>
    </vt:vector>
  </HeadingPairs>
  <TitlesOfParts>
    <vt:vector size="56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531</cp:revision>
  <dcterms:created xsi:type="dcterms:W3CDTF">2016-12-30T09:39:09Z</dcterms:created>
  <dcterms:modified xsi:type="dcterms:W3CDTF">2020-08-07T16:18:28Z</dcterms:modified>
</cp:coreProperties>
</file>