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8" r:id="rId2"/>
    <p:sldId id="587" r:id="rId3"/>
    <p:sldId id="589" r:id="rId4"/>
    <p:sldId id="591" r:id="rId5"/>
    <p:sldId id="592" r:id="rId6"/>
    <p:sldId id="593" r:id="rId7"/>
    <p:sldId id="299" r:id="rId8"/>
    <p:sldId id="586" r:id="rId9"/>
    <p:sldId id="264" r:id="rId10"/>
    <p:sldId id="288" r:id="rId11"/>
    <p:sldId id="289" r:id="rId12"/>
    <p:sldId id="290" r:id="rId13"/>
    <p:sldId id="287" r:id="rId14"/>
    <p:sldId id="266" r:id="rId15"/>
    <p:sldId id="284" r:id="rId16"/>
    <p:sldId id="285" r:id="rId17"/>
    <p:sldId id="580" r:id="rId18"/>
    <p:sldId id="291" r:id="rId19"/>
    <p:sldId id="583" r:id="rId20"/>
    <p:sldId id="584" r:id="rId21"/>
    <p:sldId id="292" r:id="rId22"/>
    <p:sldId id="585" r:id="rId23"/>
    <p:sldId id="294" r:id="rId24"/>
    <p:sldId id="293" r:id="rId25"/>
    <p:sldId id="581" r:id="rId26"/>
    <p:sldId id="303" r:id="rId27"/>
    <p:sldId id="419" r:id="rId28"/>
    <p:sldId id="535" r:id="rId29"/>
    <p:sldId id="575" r:id="rId30"/>
    <p:sldId id="576" r:id="rId31"/>
    <p:sldId id="573" r:id="rId32"/>
    <p:sldId id="574" r:id="rId33"/>
    <p:sldId id="577" r:id="rId34"/>
    <p:sldId id="571" r:id="rId35"/>
    <p:sldId id="572" r:id="rId36"/>
    <p:sldId id="413" r:id="rId37"/>
    <p:sldId id="582" r:id="rId38"/>
    <p:sldId id="414" r:id="rId39"/>
    <p:sldId id="418" r:id="rId40"/>
    <p:sldId id="556" r:id="rId41"/>
    <p:sldId id="563" r:id="rId42"/>
    <p:sldId id="557" r:id="rId43"/>
    <p:sldId id="560" r:id="rId44"/>
    <p:sldId id="545" r:id="rId45"/>
    <p:sldId id="559" r:id="rId46"/>
    <p:sldId id="578" r:id="rId47"/>
    <p:sldId id="579" r:id="rId4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A"/>
    <a:srgbClr val="A1FFAF"/>
    <a:srgbClr val="4E246F"/>
    <a:srgbClr val="FFBC3C"/>
    <a:srgbClr val="4B0605"/>
    <a:srgbClr val="87FF81"/>
    <a:srgbClr val="3CFF00"/>
    <a:srgbClr val="7030A0"/>
    <a:srgbClr val="F65DAB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3" autoAdjust="0"/>
    <p:restoredTop sz="95159" autoAdjust="0"/>
  </p:normalViewPr>
  <p:slideViewPr>
    <p:cSldViewPr snapToGrid="0">
      <p:cViewPr>
        <p:scale>
          <a:sx n="157" d="100"/>
          <a:sy n="157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68425" y="814671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5039" y="674826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sp>
          <p:nvSpPr>
            <p:cNvPr id="188" name="Frihandsfigur 187">
              <a:extLst>
                <a:ext uri="{FF2B5EF4-FFF2-40B4-BE49-F238E27FC236}">
                  <a16:creationId xmlns:a16="http://schemas.microsoft.com/office/drawing/2014/main" id="{44B32A90-27D8-414E-99AE-489EC5B875B2}"/>
                </a:ext>
              </a:extLst>
            </p:cNvPr>
            <p:cNvSpPr/>
            <p:nvPr/>
          </p:nvSpPr>
          <p:spPr>
            <a:xfrm rot="10800000">
              <a:off x="442108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9" name="Oval 91">
              <a:extLst>
                <a:ext uri="{FF2B5EF4-FFF2-40B4-BE49-F238E27FC236}">
                  <a16:creationId xmlns:a16="http://schemas.microsoft.com/office/drawing/2014/main" id="{C3BE6FDE-9C60-834B-807C-82CE32BA9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9216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8282" y="1957324"/>
            <a:ext cx="2087162" cy="2063077"/>
            <a:chOff x="7816820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6820" y="972393"/>
              <a:ext cx="2087162" cy="2063077"/>
              <a:chOff x="1637641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</p:cNvCxnSpPr>
            <p:nvPr/>
          </p:nvCxnSpPr>
          <p:spPr>
            <a:xfrm>
              <a:off x="8499011" y="1639380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2225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6397" y="3393405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3" y="3253889"/>
            <a:ext cx="514243" cy="450739"/>
            <a:chOff x="5085913" y="3386836"/>
            <a:chExt cx="462092" cy="450739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5913" y="3386836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55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1" name="Oval 91">
            <a:extLst>
              <a:ext uri="{FF2B5EF4-FFF2-40B4-BE49-F238E27FC236}">
                <a16:creationId xmlns:a16="http://schemas.microsoft.com/office/drawing/2014/main" id="{4725781E-2201-FD4C-A0D3-9CDA2F6B78F9}"/>
              </a:ext>
            </a:extLst>
          </p:cNvPr>
          <p:cNvSpPr>
            <a:spLocks noChangeAspect="1"/>
          </p:cNvSpPr>
          <p:nvPr/>
        </p:nvSpPr>
        <p:spPr>
          <a:xfrm>
            <a:off x="4440571" y="3155749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6" name="Oval 91">
            <a:extLst>
              <a:ext uri="{FF2B5EF4-FFF2-40B4-BE49-F238E27FC236}">
                <a16:creationId xmlns:a16="http://schemas.microsoft.com/office/drawing/2014/main" id="{4D2688E8-1E32-D149-8F09-2E83DB3FC9B6}"/>
              </a:ext>
            </a:extLst>
          </p:cNvPr>
          <p:cNvSpPr>
            <a:spLocks noChangeAspect="1"/>
          </p:cNvSpPr>
          <p:nvPr/>
        </p:nvSpPr>
        <p:spPr>
          <a:xfrm>
            <a:off x="3888909" y="2842618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2540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698007" y="2484313"/>
            <a:ext cx="493829" cy="285800"/>
          </a:xfrm>
          <a:prstGeom prst="line">
            <a:avLst/>
          </a:prstGeom>
          <a:ln w="2540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47B4AF8C-EFDD-6041-9C7A-8CD8651ABA32}"/>
              </a:ext>
            </a:extLst>
          </p:cNvPr>
          <p:cNvCxnSpPr>
            <a:cxnSpLocks/>
          </p:cNvCxnSpPr>
          <p:nvPr/>
        </p:nvCxnSpPr>
        <p:spPr>
          <a:xfrm flipH="1">
            <a:off x="5105895" y="2709606"/>
            <a:ext cx="493829" cy="285800"/>
          </a:xfrm>
          <a:prstGeom prst="line">
            <a:avLst/>
          </a:prstGeom>
          <a:ln w="2540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91">
            <a:extLst>
              <a:ext uri="{FF2B5EF4-FFF2-40B4-BE49-F238E27FC236}">
                <a16:creationId xmlns:a16="http://schemas.microsoft.com/office/drawing/2014/main" id="{AD3B465C-B846-0843-881E-8B600A812633}"/>
              </a:ext>
            </a:extLst>
          </p:cNvPr>
          <p:cNvSpPr>
            <a:spLocks noChangeAspect="1"/>
          </p:cNvSpPr>
          <p:nvPr/>
        </p:nvSpPr>
        <p:spPr>
          <a:xfrm>
            <a:off x="4994450" y="2836479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4" name="Oval 91">
            <a:extLst>
              <a:ext uri="{FF2B5EF4-FFF2-40B4-BE49-F238E27FC236}">
                <a16:creationId xmlns:a16="http://schemas.microsoft.com/office/drawing/2014/main" id="{6CE63B3F-5909-3A49-AA0C-EA70A9DA3A60}"/>
              </a:ext>
            </a:extLst>
          </p:cNvPr>
          <p:cNvSpPr>
            <a:spLocks noChangeAspect="1"/>
          </p:cNvSpPr>
          <p:nvPr/>
        </p:nvSpPr>
        <p:spPr>
          <a:xfrm>
            <a:off x="4547365" y="2644336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5" name="Oval 91">
            <a:extLst>
              <a:ext uri="{FF2B5EF4-FFF2-40B4-BE49-F238E27FC236}">
                <a16:creationId xmlns:a16="http://schemas.microsoft.com/office/drawing/2014/main" id="{1231D323-EDB2-A541-8DC4-8F8F16825CDA}"/>
              </a:ext>
            </a:extLst>
          </p:cNvPr>
          <p:cNvSpPr>
            <a:spLocks noChangeAspect="1"/>
          </p:cNvSpPr>
          <p:nvPr/>
        </p:nvSpPr>
        <p:spPr>
          <a:xfrm>
            <a:off x="4443647" y="244721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6500" y="1903547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33350</TotalTime>
  <Words>577</Words>
  <Application>Microsoft Macintosh PowerPoint</Application>
  <PresentationFormat>Bredbild</PresentationFormat>
  <Paragraphs>323</Paragraphs>
  <Slides>47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47</vt:i4>
      </vt:variant>
    </vt:vector>
  </HeadingPairs>
  <TitlesOfParts>
    <vt:vector size="54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549</cp:revision>
  <dcterms:created xsi:type="dcterms:W3CDTF">2016-12-30T09:39:09Z</dcterms:created>
  <dcterms:modified xsi:type="dcterms:W3CDTF">2020-08-07T21:59:35Z</dcterms:modified>
</cp:coreProperties>
</file>