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FAF"/>
    <a:srgbClr val="87FF81"/>
    <a:srgbClr val="3CFF00"/>
    <a:srgbClr val="4E246F"/>
    <a:srgbClr val="7030A0"/>
    <a:srgbClr val="4B0605"/>
    <a:srgbClr val="F65DAB"/>
    <a:srgbClr val="00EFEA"/>
    <a:srgbClr val="FFBC3C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282" d="100"/>
          <a:sy n="282" d="100"/>
        </p:scale>
        <p:origin x="-552" y="-3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160902" y="1397389"/>
            <a:ext cx="4820485" cy="33403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921892" y="777561"/>
            <a:ext cx="1359507" cy="4940800"/>
          </a:xfrm>
          <a:prstGeom prst="rect">
            <a:avLst/>
          </a:prstGeom>
          <a:gradFill flip="none" rotWithShape="1">
            <a:gsLst>
              <a:gs pos="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06831" y="787517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1841729" y="423060"/>
            <a:ext cx="5583201" cy="5711630"/>
            <a:chOff x="2612300" y="572786"/>
            <a:chExt cx="5583201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774700">
                    <a:schemeClr val="accent4">
                      <a:satMod val="175000"/>
                      <a:alpha val="13000"/>
                    </a:schemeClr>
                  </a:glow>
                  <a:innerShdw blurRad="63500" dist="50800" dir="9060000">
                    <a:srgbClr val="FF0000">
                      <a:alpha val="32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67892"/>
              <a:ext cx="1732039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599033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839" y="112114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5944" y="182870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6914" y="455632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300" y="3410820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0032" y="3387900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5358" y="3385121"/>
            <a:ext cx="1416114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4419881" y="3701150"/>
            <a:ext cx="342342" cy="1710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4373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5107" y="1957324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3763827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33103</TotalTime>
  <Words>576</Words>
  <Application>Microsoft Macintosh PowerPoint</Application>
  <PresentationFormat>Bredbild</PresentationFormat>
  <Paragraphs>322</Paragraphs>
  <Slides>48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519</cp:revision>
  <dcterms:created xsi:type="dcterms:W3CDTF">2016-12-30T09:39:09Z</dcterms:created>
  <dcterms:modified xsi:type="dcterms:W3CDTF">2020-08-07T14:51:00Z</dcterms:modified>
</cp:coreProperties>
</file>