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  <p:sldId id="595" r:id="rId50"/>
    <p:sldId id="596" r:id="rId51"/>
    <p:sldId id="597" r:id="rId5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06E"/>
    <a:srgbClr val="1278B2"/>
    <a:srgbClr val="00EFEA"/>
    <a:srgbClr val="A1FFAF"/>
    <a:srgbClr val="3A7B9D"/>
    <a:srgbClr val="F65DAB"/>
    <a:srgbClr val="F65A22"/>
    <a:srgbClr val="3CFF00"/>
    <a:srgbClr val="4E246F"/>
    <a:srgbClr val="FFB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5170" autoAdjust="0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0F8238BA-8478-1D44-A705-88D8075F50E2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188451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Player1</a:t>
            </a: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B573FEA-141B-2541-A6C5-589005E11904}"/>
              </a:ext>
            </a:extLst>
          </p:cNvPr>
          <p:cNvSpPr/>
          <p:nvPr/>
        </p:nvSpPr>
        <p:spPr>
          <a:xfrm>
            <a:off x="5080782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Player4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545140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887318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Player6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F49315FE-8B98-5646-9ACB-82B9B44908BA}"/>
              </a:ext>
            </a:extLst>
          </p:cNvPr>
          <p:cNvSpPr/>
          <p:nvPr/>
        </p:nvSpPr>
        <p:spPr>
          <a:xfrm>
            <a:off x="2762471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Player5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217099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Player2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9601087A-CB15-8E4B-B651-10FE71209996}"/>
              </a:ext>
            </a:extLst>
          </p:cNvPr>
          <p:cNvSpPr/>
          <p:nvPr/>
        </p:nvSpPr>
        <p:spPr>
          <a:xfrm>
            <a:off x="7411192" y="362510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Player7</a:t>
            </a:r>
          </a:p>
        </p:txBody>
      </p:sp>
    </p:spTree>
    <p:extLst>
      <p:ext uri="{BB962C8B-B14F-4D97-AF65-F5344CB8AC3E}">
        <p14:creationId xmlns:p14="http://schemas.microsoft.com/office/powerpoint/2010/main" val="2417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814EFA84-498C-1249-A2B8-A7174F42C83B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228390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Worker1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944533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927257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Worker4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616492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Worker2</a:t>
            </a:r>
          </a:p>
        </p:txBody>
      </p:sp>
    </p:spTree>
    <p:extLst>
      <p:ext uri="{BB962C8B-B14F-4D97-AF65-F5344CB8AC3E}">
        <p14:creationId xmlns:p14="http://schemas.microsoft.com/office/powerpoint/2010/main" val="933584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3">
            <a:extLst>
              <a:ext uri="{FF2B5EF4-FFF2-40B4-BE49-F238E27FC236}">
                <a16:creationId xmlns:a16="http://schemas.microsoft.com/office/drawing/2014/main" id="{DB68A64E-2FFF-A747-BD3B-1E6D7DD58938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6940507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747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33742</TotalTime>
  <Words>617</Words>
  <Application>Microsoft Macintosh PowerPoint</Application>
  <PresentationFormat>Bredbild</PresentationFormat>
  <Paragraphs>351</Paragraphs>
  <Slides>51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51</vt:i4>
      </vt:variant>
    </vt:vector>
  </HeadingPairs>
  <TitlesOfParts>
    <vt:vector size="5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575</cp:revision>
  <dcterms:created xsi:type="dcterms:W3CDTF">2016-12-30T09:39:09Z</dcterms:created>
  <dcterms:modified xsi:type="dcterms:W3CDTF">2021-01-14T20:22:03Z</dcterms:modified>
</cp:coreProperties>
</file>