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8" r:id="rId2"/>
    <p:sldId id="587" r:id="rId3"/>
    <p:sldId id="589" r:id="rId4"/>
    <p:sldId id="591" r:id="rId5"/>
    <p:sldId id="592" r:id="rId6"/>
    <p:sldId id="593" r:id="rId7"/>
    <p:sldId id="299" r:id="rId8"/>
    <p:sldId id="586" r:id="rId9"/>
    <p:sldId id="264" r:id="rId10"/>
    <p:sldId id="288" r:id="rId11"/>
    <p:sldId id="289" r:id="rId12"/>
    <p:sldId id="290" r:id="rId13"/>
    <p:sldId id="287" r:id="rId14"/>
    <p:sldId id="266" r:id="rId15"/>
    <p:sldId id="284" r:id="rId16"/>
    <p:sldId id="285" r:id="rId17"/>
    <p:sldId id="580" r:id="rId18"/>
    <p:sldId id="291" r:id="rId19"/>
    <p:sldId id="583" r:id="rId20"/>
    <p:sldId id="584" r:id="rId21"/>
    <p:sldId id="292" r:id="rId22"/>
    <p:sldId id="585" r:id="rId23"/>
    <p:sldId id="294" r:id="rId24"/>
    <p:sldId id="293" r:id="rId25"/>
    <p:sldId id="581" r:id="rId26"/>
    <p:sldId id="303" r:id="rId27"/>
    <p:sldId id="419" r:id="rId28"/>
    <p:sldId id="535" r:id="rId29"/>
    <p:sldId id="575" r:id="rId30"/>
    <p:sldId id="576" r:id="rId31"/>
    <p:sldId id="573" r:id="rId32"/>
    <p:sldId id="574" r:id="rId33"/>
    <p:sldId id="577" r:id="rId34"/>
    <p:sldId id="571" r:id="rId35"/>
    <p:sldId id="572" r:id="rId36"/>
    <p:sldId id="413" r:id="rId37"/>
    <p:sldId id="582" r:id="rId38"/>
    <p:sldId id="414" r:id="rId39"/>
    <p:sldId id="418" r:id="rId40"/>
    <p:sldId id="556" r:id="rId41"/>
    <p:sldId id="563" r:id="rId42"/>
    <p:sldId id="557" r:id="rId43"/>
    <p:sldId id="560" r:id="rId44"/>
    <p:sldId id="545" r:id="rId45"/>
    <p:sldId id="559" r:id="rId46"/>
    <p:sldId id="578" r:id="rId47"/>
    <p:sldId id="579" r:id="rId4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46F"/>
    <a:srgbClr val="FFBC3C"/>
    <a:srgbClr val="4B0605"/>
    <a:srgbClr val="A1FFAF"/>
    <a:srgbClr val="87FF81"/>
    <a:srgbClr val="3CFF00"/>
    <a:srgbClr val="7030A0"/>
    <a:srgbClr val="F65DAB"/>
    <a:srgbClr val="00EFEA"/>
    <a:srgbClr val="F6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 autoAdjust="0"/>
    <p:restoredTop sz="95159" autoAdjust="0"/>
  </p:normalViewPr>
  <p:slideViewPr>
    <p:cSldViewPr snapToGrid="0">
      <p:cViewPr>
        <p:scale>
          <a:sx n="221" d="100"/>
          <a:sy n="221" d="100"/>
        </p:scale>
        <p:origin x="-264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68425" y="814671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5039" y="674826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sp>
          <p:nvSpPr>
            <p:cNvPr id="188" name="Frihandsfigur 187">
              <a:extLst>
                <a:ext uri="{FF2B5EF4-FFF2-40B4-BE49-F238E27FC236}">
                  <a16:creationId xmlns:a16="http://schemas.microsoft.com/office/drawing/2014/main" id="{44B32A90-27D8-414E-99AE-489EC5B875B2}"/>
                </a:ext>
              </a:extLst>
            </p:cNvPr>
            <p:cNvSpPr/>
            <p:nvPr/>
          </p:nvSpPr>
          <p:spPr>
            <a:xfrm rot="10800000">
              <a:off x="4421083" y="237679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2739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51579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9" name="Oval 91">
              <a:extLst>
                <a:ext uri="{FF2B5EF4-FFF2-40B4-BE49-F238E27FC236}">
                  <a16:creationId xmlns:a16="http://schemas.microsoft.com/office/drawing/2014/main" id="{C3BE6FDE-9C60-834B-807C-82CE32BA9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119" y="5781308"/>
              <a:ext cx="284400" cy="284400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9216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3568282" y="1957324"/>
            <a:ext cx="2087162" cy="2063077"/>
            <a:chOff x="7816820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6820" y="972393"/>
              <a:ext cx="2087162" cy="2063077"/>
              <a:chOff x="1637641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99011" y="1639380"/>
              <a:ext cx="645799" cy="64358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63965" y="1642396"/>
              <a:ext cx="2691" cy="58894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22225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1646225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375" y="2372508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92260" y="2373596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</p:cNvCxnSpPr>
            <p:nvPr/>
          </p:nvCxnSpPr>
          <p:spPr>
            <a:xfrm>
              <a:off x="9245272" y="1784596"/>
              <a:ext cx="634820" cy="962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92260" y="1470937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9960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9926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6574" y="146182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445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3161" y="224131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71583" y="190590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6397" y="3393405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77" y="3253889"/>
            <a:ext cx="518703" cy="450739"/>
            <a:chOff x="5081905" y="3386836"/>
            <a:chExt cx="466100" cy="450739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905" y="3386836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254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25400" cap="rnd" cmpd="dbl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9" name="Oval 91">
            <a:extLst>
              <a:ext uri="{FF2B5EF4-FFF2-40B4-BE49-F238E27FC236}">
                <a16:creationId xmlns:a16="http://schemas.microsoft.com/office/drawing/2014/main" id="{9E9C6D2C-6BAC-2E45-8523-9F79EE8FD342}"/>
              </a:ext>
            </a:extLst>
          </p:cNvPr>
          <p:cNvSpPr>
            <a:spLocks noChangeAspect="1"/>
          </p:cNvSpPr>
          <p:nvPr/>
        </p:nvSpPr>
        <p:spPr>
          <a:xfrm>
            <a:off x="3424229" y="1973237"/>
            <a:ext cx="284400" cy="284400"/>
          </a:xfrm>
          <a:prstGeom prst="ellipse">
            <a:avLst/>
          </a:prstGeom>
          <a:ln w="25400" cap="rnd" cmpd="dbl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55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33311</TotalTime>
  <Words>577</Words>
  <Application>Microsoft Macintosh PowerPoint</Application>
  <PresentationFormat>Bredbild</PresentationFormat>
  <Paragraphs>323</Paragraphs>
  <Slides>47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47</vt:i4>
      </vt:variant>
    </vt:vector>
  </HeadingPairs>
  <TitlesOfParts>
    <vt:vector size="54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544</cp:revision>
  <dcterms:created xsi:type="dcterms:W3CDTF">2016-12-30T09:39:09Z</dcterms:created>
  <dcterms:modified xsi:type="dcterms:W3CDTF">2020-08-07T18:32:53Z</dcterms:modified>
</cp:coreProperties>
</file>