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264" r:id="rId4"/>
    <p:sldId id="288" r:id="rId5"/>
    <p:sldId id="289" r:id="rId6"/>
    <p:sldId id="290" r:id="rId7"/>
    <p:sldId id="302" r:id="rId8"/>
    <p:sldId id="287" r:id="rId9"/>
    <p:sldId id="266" r:id="rId10"/>
    <p:sldId id="284" r:id="rId11"/>
    <p:sldId id="285" r:id="rId12"/>
    <p:sldId id="580" r:id="rId13"/>
    <p:sldId id="291" r:id="rId14"/>
    <p:sldId id="583" r:id="rId15"/>
    <p:sldId id="584" r:id="rId16"/>
    <p:sldId id="292" r:id="rId17"/>
    <p:sldId id="294" r:id="rId18"/>
    <p:sldId id="293" r:id="rId19"/>
    <p:sldId id="581" r:id="rId20"/>
    <p:sldId id="303" r:id="rId21"/>
    <p:sldId id="419" r:id="rId22"/>
    <p:sldId id="535" r:id="rId23"/>
    <p:sldId id="575" r:id="rId24"/>
    <p:sldId id="576" r:id="rId25"/>
    <p:sldId id="573" r:id="rId26"/>
    <p:sldId id="574" r:id="rId27"/>
    <p:sldId id="577" r:id="rId28"/>
    <p:sldId id="571" r:id="rId29"/>
    <p:sldId id="572" r:id="rId30"/>
    <p:sldId id="413" r:id="rId31"/>
    <p:sldId id="582" r:id="rId32"/>
    <p:sldId id="414" r:id="rId33"/>
    <p:sldId id="418" r:id="rId34"/>
    <p:sldId id="556" r:id="rId35"/>
    <p:sldId id="563" r:id="rId36"/>
    <p:sldId id="557" r:id="rId37"/>
    <p:sldId id="560" r:id="rId38"/>
    <p:sldId id="545" r:id="rId39"/>
    <p:sldId id="559" r:id="rId40"/>
    <p:sldId id="578" r:id="rId41"/>
    <p:sldId id="579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0"/>
    <a:srgbClr val="363F48"/>
    <a:srgbClr val="863EBE"/>
    <a:srgbClr val="42FF02"/>
    <a:srgbClr val="FFBC3C"/>
    <a:srgbClr val="37CC14"/>
    <a:srgbClr val="00B0F0"/>
    <a:srgbClr val="F65A22"/>
    <a:srgbClr val="1178B2"/>
    <a:srgbClr val="00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5159" autoAdjust="0"/>
  </p:normalViewPr>
  <p:slideViewPr>
    <p:cSldViewPr snapToGrid="0">
      <p:cViewPr>
        <p:scale>
          <a:sx n="93" d="100"/>
          <a:sy n="93" d="100"/>
        </p:scale>
        <p:origin x="15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 flipH="1">
            <a:off x="387927" y="529495"/>
            <a:ext cx="10196945" cy="289950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 flipH="1">
            <a:off x="387927" y="529495"/>
            <a:ext cx="10196945" cy="289950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770870" y="1732582"/>
              <a:ext cx="1506773" cy="840795"/>
              <a:chOff x="5493780" y="1732582"/>
              <a:chExt cx="1506773" cy="840795"/>
            </a:xfrm>
            <a:solidFill>
              <a:schemeClr val="bg1"/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5493780" y="1732582"/>
                <a:ext cx="1506773" cy="840795"/>
              </a:xfrm>
              <a:custGeom>
                <a:avLst/>
                <a:gdLst>
                  <a:gd name="connsiteX0" fmla="*/ 811534 w 1506773"/>
                  <a:gd name="connsiteY0" fmla="*/ 0 h 840795"/>
                  <a:gd name="connsiteX1" fmla="*/ 1148366 w 1506773"/>
                  <a:gd name="connsiteY1" fmla="*/ 336832 h 840795"/>
                  <a:gd name="connsiteX2" fmla="*/ 1145772 w 1506773"/>
                  <a:gd name="connsiteY2" fmla="*/ 362569 h 840795"/>
                  <a:gd name="connsiteX3" fmla="*/ 1156708 w 1506773"/>
                  <a:gd name="connsiteY3" fmla="*/ 356633 h 840795"/>
                  <a:gd name="connsiteX4" fmla="*/ 1254791 w 1506773"/>
                  <a:gd name="connsiteY4" fmla="*/ 336831 h 840795"/>
                  <a:gd name="connsiteX5" fmla="*/ 1506773 w 1506773"/>
                  <a:gd name="connsiteY5" fmla="*/ 588813 h 840795"/>
                  <a:gd name="connsiteX6" fmla="*/ 1254791 w 1506773"/>
                  <a:gd name="connsiteY6" fmla="*/ 840795 h 840795"/>
                  <a:gd name="connsiteX7" fmla="*/ 219803 w 1506773"/>
                  <a:gd name="connsiteY7" fmla="*/ 840795 h 840795"/>
                  <a:gd name="connsiteX8" fmla="*/ 219803 w 1506773"/>
                  <a:gd name="connsiteY8" fmla="*/ 838500 h 840795"/>
                  <a:gd name="connsiteX9" fmla="*/ 197036 w 1506773"/>
                  <a:gd name="connsiteY9" fmla="*/ 840795 h 840795"/>
                  <a:gd name="connsiteX10" fmla="*/ 0 w 1506773"/>
                  <a:gd name="connsiteY10" fmla="*/ 643759 h 840795"/>
                  <a:gd name="connsiteX11" fmla="*/ 157326 w 1506773"/>
                  <a:gd name="connsiteY11" fmla="*/ 450726 h 840795"/>
                  <a:gd name="connsiteX12" fmla="*/ 182581 w 1506773"/>
                  <a:gd name="connsiteY12" fmla="*/ 448180 h 840795"/>
                  <a:gd name="connsiteX13" fmla="*/ 199751 w 1506773"/>
                  <a:gd name="connsiteY13" fmla="*/ 363136 h 840795"/>
                  <a:gd name="connsiteX14" fmla="*/ 403134 w 1506773"/>
                  <a:gd name="connsiteY14" fmla="*/ 228325 h 840795"/>
                  <a:gd name="connsiteX15" fmla="*/ 447618 w 1506773"/>
                  <a:gd name="connsiteY15" fmla="*/ 232809 h 840795"/>
                  <a:gd name="connsiteX16" fmla="*/ 488795 w 1506773"/>
                  <a:gd name="connsiteY16" fmla="*/ 245592 h 840795"/>
                  <a:gd name="connsiteX17" fmla="*/ 501172 w 1506773"/>
                  <a:gd name="connsiteY17" fmla="*/ 205722 h 840795"/>
                  <a:gd name="connsiteX18" fmla="*/ 811534 w 1506773"/>
                  <a:gd name="connsiteY18" fmla="*/ 0 h 84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06773" h="840795">
                    <a:moveTo>
                      <a:pt x="811534" y="0"/>
                    </a:moveTo>
                    <a:cubicBezTo>
                      <a:pt x="997561" y="0"/>
                      <a:pt x="1148366" y="150805"/>
                      <a:pt x="1148366" y="336832"/>
                    </a:cubicBezTo>
                    <a:lnTo>
                      <a:pt x="1145772" y="362569"/>
                    </a:lnTo>
                    <a:lnTo>
                      <a:pt x="1156708" y="356633"/>
                    </a:lnTo>
                    <a:cubicBezTo>
                      <a:pt x="1186855" y="343882"/>
                      <a:pt x="1220000" y="336831"/>
                      <a:pt x="1254791" y="336831"/>
                    </a:cubicBezTo>
                    <a:cubicBezTo>
                      <a:pt x="1393957" y="336831"/>
                      <a:pt x="1506773" y="449647"/>
                      <a:pt x="1506773" y="588813"/>
                    </a:cubicBezTo>
                    <a:cubicBezTo>
                      <a:pt x="1506773" y="727979"/>
                      <a:pt x="1393957" y="840795"/>
                      <a:pt x="1254791" y="840795"/>
                    </a:cubicBezTo>
                    <a:lnTo>
                      <a:pt x="219803" y="840795"/>
                    </a:lnTo>
                    <a:lnTo>
                      <a:pt x="219803" y="838500"/>
                    </a:lnTo>
                    <a:lnTo>
                      <a:pt x="197036" y="840795"/>
                    </a:lnTo>
                    <a:cubicBezTo>
                      <a:pt x="88216" y="840795"/>
                      <a:pt x="0" y="752579"/>
                      <a:pt x="0" y="643759"/>
                    </a:cubicBezTo>
                    <a:cubicBezTo>
                      <a:pt x="0" y="548542"/>
                      <a:pt x="67540" y="469099"/>
                      <a:pt x="157326" y="450726"/>
                    </a:cubicBezTo>
                    <a:lnTo>
                      <a:pt x="182581" y="448180"/>
                    </a:lnTo>
                    <a:lnTo>
                      <a:pt x="199751" y="363136"/>
                    </a:lnTo>
                    <a:cubicBezTo>
                      <a:pt x="233259" y="283913"/>
                      <a:pt x="311705" y="228325"/>
                      <a:pt x="403134" y="228325"/>
                    </a:cubicBezTo>
                    <a:cubicBezTo>
                      <a:pt x="418372" y="228325"/>
                      <a:pt x="433249" y="229869"/>
                      <a:pt x="447618" y="232809"/>
                    </a:cubicBezTo>
                    <a:lnTo>
                      <a:pt x="488795" y="245592"/>
                    </a:lnTo>
                    <a:lnTo>
                      <a:pt x="501172" y="205722"/>
                    </a:lnTo>
                    <a:cubicBezTo>
                      <a:pt x="552306" y="84828"/>
                      <a:pt x="672014" y="0"/>
                      <a:pt x="8115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74174" y="2126343"/>
                <a:ext cx="899477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/>
                  <a:t>Transport</a:t>
                </a:r>
              </a:p>
            </p:txBody>
          </p:sp>
        </p:grp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2932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808851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0" name="Octagon 39"/>
          <p:cNvSpPr/>
          <p:nvPr/>
        </p:nvSpPr>
        <p:spPr>
          <a:xfrm>
            <a:off x="835148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ctagon 16"/>
          <p:cNvSpPr/>
          <p:nvPr/>
        </p:nvSpPr>
        <p:spPr>
          <a:xfrm>
            <a:off x="859312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/>
          <p:cNvSpPr/>
          <p:nvPr/>
        </p:nvSpPr>
        <p:spPr>
          <a:xfrm>
            <a:off x="848711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9" name="Group 28"/>
          <p:cNvGrpSpPr/>
          <p:nvPr/>
        </p:nvGrpSpPr>
        <p:grpSpPr>
          <a:xfrm>
            <a:off x="868223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52" name="Freeform 51"/>
          <p:cNvSpPr/>
          <p:nvPr/>
        </p:nvSpPr>
        <p:spPr>
          <a:xfrm>
            <a:off x="4747878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53" name="Octagon 52"/>
          <p:cNvSpPr/>
          <p:nvPr/>
        </p:nvSpPr>
        <p:spPr>
          <a:xfrm>
            <a:off x="5010841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ctagon 16"/>
          <p:cNvSpPr/>
          <p:nvPr/>
        </p:nvSpPr>
        <p:spPr>
          <a:xfrm>
            <a:off x="5252489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>
            <a:off x="5146473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/>
          <p:cNvGrpSpPr/>
          <p:nvPr/>
        </p:nvGrpSpPr>
        <p:grpSpPr>
          <a:xfrm>
            <a:off x="5341595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46" name="Rounded Rectangle 45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>
            <a:off x="1372965" y="20546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64" name="Octagon 63"/>
          <p:cNvSpPr/>
          <p:nvPr/>
        </p:nvSpPr>
        <p:spPr>
          <a:xfrm>
            <a:off x="1635928" y="2328433"/>
            <a:ext cx="2087162" cy="2063077"/>
          </a:xfrm>
          <a:prstGeom prst="octagon">
            <a:avLst>
              <a:gd name="adj" fmla="val 1171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Octagon 16"/>
          <p:cNvSpPr/>
          <p:nvPr/>
        </p:nvSpPr>
        <p:spPr>
          <a:xfrm>
            <a:off x="1877576" y="23284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Oval 65"/>
          <p:cNvSpPr/>
          <p:nvPr/>
        </p:nvSpPr>
        <p:spPr>
          <a:xfrm>
            <a:off x="1771560" y="2484571"/>
            <a:ext cx="178213" cy="178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1966682" y="2651359"/>
            <a:ext cx="1416559" cy="1417223"/>
            <a:chOff x="1753933" y="2029826"/>
            <a:chExt cx="1416559" cy="1417223"/>
          </a:xfrm>
          <a:solidFill>
            <a:srgbClr val="17AEFF">
              <a:alpha val="49000"/>
            </a:srgbClr>
          </a:solidFill>
        </p:grpSpPr>
        <p:sp>
          <p:nvSpPr>
            <p:cNvPr id="59" name="Rounded Rectangle 58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1744495" y="2578063"/>
            <a:ext cx="9014055" cy="1701873"/>
            <a:chOff x="1351005" y="2396288"/>
            <a:chExt cx="9014055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8615540" y="2478240"/>
              <a:ext cx="1749520" cy="607669"/>
            </a:xfrm>
            <a:prstGeom prst="wedgeEllipseCallout">
              <a:avLst>
                <a:gd name="adj1" fmla="val -60782"/>
                <a:gd name="adj2" fmla="val -603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err="1">
                  <a:solidFill>
                    <a:schemeClr val="tx1"/>
                  </a:solidFill>
                </a:rPr>
                <a:t>Scale</a:t>
              </a:r>
              <a:r>
                <a:rPr lang="sv-SE" b="1" dirty="0">
                  <a:solidFill>
                    <a:schemeClr val="tx1"/>
                  </a:solidFill>
                </a:rPr>
                <a:t> </a:t>
              </a:r>
              <a:r>
                <a:rPr lang="sv-SE" b="1" dirty="0" err="1">
                  <a:solidFill>
                    <a:schemeClr val="tx1"/>
                  </a:solidFill>
                </a:rPr>
                <a:t>up</a:t>
              </a:r>
              <a:r>
                <a:rPr lang="sv-SE" b="1" dirty="0">
                  <a:solidFill>
                    <a:schemeClr val="tx1"/>
                  </a:solidFill>
                </a:rPr>
                <a:t>!</a:t>
              </a:r>
            </a:p>
          </p:txBody>
        </p:sp>
        <p:sp>
          <p:nvSpPr>
            <p:cNvPr id="22" name="Oval Callout 21"/>
            <p:cNvSpPr/>
            <p:nvPr/>
          </p:nvSpPr>
          <p:spPr>
            <a:xfrm>
              <a:off x="8615540" y="3410339"/>
              <a:ext cx="1749520" cy="607669"/>
            </a:xfrm>
            <a:prstGeom prst="wedgeEllipseCallout">
              <a:avLst>
                <a:gd name="adj1" fmla="val -62140"/>
                <a:gd name="adj2" fmla="val -3030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.. Or down!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">
            <a:extLst>
              <a:ext uri="{FF2B5EF4-FFF2-40B4-BE49-F238E27FC236}">
                <a16:creationId xmlns:a16="http://schemas.microsoft.com/office/drawing/2014/main" id="{30983487-708A-4341-9484-FD30D0E0190A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66C5C8D4-54EC-0447-BA23-9F51BFD4BEFD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928431E-A6CB-6943-97C6-30589F09C567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upp 41"/>
          <p:cNvGrpSpPr/>
          <p:nvPr/>
        </p:nvGrpSpPr>
        <p:grpSpPr>
          <a:xfrm>
            <a:off x="1939484" y="2302830"/>
            <a:ext cx="3071622" cy="2527925"/>
            <a:chOff x="2351882" y="2051880"/>
            <a:chExt cx="3071622" cy="2527925"/>
          </a:xfrm>
        </p:grpSpPr>
        <p:sp>
          <p:nvSpPr>
            <p:cNvPr id="43" name="Oval 4"/>
            <p:cNvSpPr/>
            <p:nvPr/>
          </p:nvSpPr>
          <p:spPr>
            <a:xfrm>
              <a:off x="2351882" y="348552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8"/>
            <p:cNvGrpSpPr/>
            <p:nvPr/>
          </p:nvGrpSpPr>
          <p:grpSpPr>
            <a:xfrm>
              <a:off x="3026281" y="2051880"/>
              <a:ext cx="1721001" cy="2018818"/>
              <a:chOff x="4318921" y="3806601"/>
              <a:chExt cx="1222250" cy="1433760"/>
            </a:xfrm>
          </p:grpSpPr>
          <p:grpSp>
            <p:nvGrpSpPr>
              <p:cNvPr id="62" name="Group 49"/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65" name="Freeform 53"/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Freeform 54"/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Freeform 5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63" name="Isosceles Triangle 50"/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Isosceles Triangle 51"/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87"/>
            <p:cNvGrpSpPr/>
            <p:nvPr/>
          </p:nvGrpSpPr>
          <p:grpSpPr>
            <a:xfrm>
              <a:off x="3463332" y="2487602"/>
              <a:ext cx="845749" cy="990943"/>
              <a:chOff x="3464818" y="2490713"/>
              <a:chExt cx="845749" cy="990943"/>
            </a:xfrm>
          </p:grpSpPr>
          <p:grpSp>
            <p:nvGrpSpPr>
              <p:cNvPr id="46" name="Group 88"/>
              <p:cNvGrpSpPr/>
              <p:nvPr/>
            </p:nvGrpSpPr>
            <p:grpSpPr>
              <a:xfrm>
                <a:off x="3464818" y="2522797"/>
                <a:ext cx="845749" cy="958859"/>
                <a:chOff x="3178679" y="2204286"/>
                <a:chExt cx="1721001" cy="1951168"/>
              </a:xfrm>
            </p:grpSpPr>
            <p:sp>
              <p:nvSpPr>
                <p:cNvPr id="59" name="Freeform 90"/>
                <p:cNvSpPr/>
                <p:nvPr/>
              </p:nvSpPr>
              <p:spPr>
                <a:xfrm rot="9000000">
                  <a:off x="3178679" y="2558486"/>
                  <a:ext cx="922364" cy="1596968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A48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91"/>
                <p:cNvSpPr/>
                <p:nvPr/>
              </p:nvSpPr>
              <p:spPr>
                <a:xfrm rot="12600000" flipH="1">
                  <a:off x="3977316" y="2558484"/>
                  <a:ext cx="922364" cy="159696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DD71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Freeform 92"/>
                <p:cNvSpPr/>
                <p:nvPr/>
              </p:nvSpPr>
              <p:spPr>
                <a:xfrm rot="5400000">
                  <a:off x="3578912" y="1867301"/>
                  <a:ext cx="922365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DF4D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8" name="Hexagon 89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72" name="textruta 71"/>
          <p:cNvSpPr txBox="1"/>
          <p:nvPr/>
        </p:nvSpPr>
        <p:spPr>
          <a:xfrm>
            <a:off x="4375437" y="2424634"/>
            <a:ext cx="5562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.actor</a:t>
            </a:r>
            <a:endParaRPr lang="sv-SE" sz="8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71717" y="1966352"/>
            <a:ext cx="12120283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855260" y="1966352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D66BDE8-734A-B442-A0CC-E7814F50E870}"/>
              </a:ext>
            </a:extLst>
          </p:cNvPr>
          <p:cNvGrpSpPr/>
          <p:nvPr/>
        </p:nvGrpSpPr>
        <p:grpSpPr>
          <a:xfrm>
            <a:off x="1270744" y="2289179"/>
            <a:ext cx="3071622" cy="2527928"/>
            <a:chOff x="1939484" y="2302827"/>
            <a:chExt cx="3071622" cy="2527928"/>
          </a:xfrm>
        </p:grpSpPr>
        <p:sp>
          <p:nvSpPr>
            <p:cNvPr id="43" name="Oval 4"/>
            <p:cNvSpPr/>
            <p:nvPr/>
          </p:nvSpPr>
          <p:spPr>
            <a:xfrm>
              <a:off x="1939484" y="3736473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Frihandsfigur 21">
              <a:extLst>
                <a:ext uri="{FF2B5EF4-FFF2-40B4-BE49-F238E27FC236}">
                  <a16:creationId xmlns:a16="http://schemas.microsoft.com/office/drawing/2014/main" id="{B5863E05-EBE8-9549-BA54-619814FCF7D3}"/>
                </a:ext>
              </a:extLst>
            </p:cNvPr>
            <p:cNvSpPr/>
            <p:nvPr/>
          </p:nvSpPr>
          <p:spPr>
            <a:xfrm rot="9000000">
              <a:off x="2370770" y="2722169"/>
              <a:ext cx="1182932" cy="1596964"/>
            </a:xfrm>
            <a:custGeom>
              <a:avLst/>
              <a:gdLst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922364 w 1182932"/>
                <a:gd name="connsiteY6" fmla="*/ 798482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921137 w 1182932"/>
                <a:gd name="connsiteY5" fmla="*/ 796358 h 1596964"/>
                <a:gd name="connsiteX6" fmla="*/ 461182 w 1182932"/>
                <a:gd name="connsiteY6" fmla="*/ 1596964 h 1596964"/>
                <a:gd name="connsiteX0" fmla="*/ 461182 w 1182932"/>
                <a:gd name="connsiteY0" fmla="*/ 1596964 h 1596964"/>
                <a:gd name="connsiteX1" fmla="*/ 0 w 1182932"/>
                <a:gd name="connsiteY1" fmla="*/ 798482 h 1596964"/>
                <a:gd name="connsiteX2" fmla="*/ 461182 w 1182932"/>
                <a:gd name="connsiteY2" fmla="*/ 0 h 1596964"/>
                <a:gd name="connsiteX3" fmla="*/ 659841 w 1182932"/>
                <a:gd name="connsiteY3" fmla="*/ 343955 h 1596964"/>
                <a:gd name="connsiteX4" fmla="*/ 1182932 w 1182932"/>
                <a:gd name="connsiteY4" fmla="*/ 342917 h 1596964"/>
                <a:gd name="connsiteX5" fmla="*/ 461182 w 1182932"/>
                <a:gd name="connsiteY5" fmla="*/ 1596964 h 159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932" h="1596964">
                  <a:moveTo>
                    <a:pt x="461182" y="1596964"/>
                  </a:moveTo>
                  <a:lnTo>
                    <a:pt x="0" y="798482"/>
                  </a:lnTo>
                  <a:lnTo>
                    <a:pt x="461182" y="0"/>
                  </a:lnTo>
                  <a:lnTo>
                    <a:pt x="659841" y="343955"/>
                  </a:lnTo>
                  <a:lnTo>
                    <a:pt x="1182932" y="342917"/>
                  </a:lnTo>
                  <a:lnTo>
                    <a:pt x="461182" y="1596964"/>
                  </a:lnTo>
                  <a:close/>
                </a:path>
              </a:pathLst>
            </a:custGeom>
            <a:gradFill>
              <a:gsLst>
                <a:gs pos="0">
                  <a:srgbClr val="A40304"/>
                </a:gs>
                <a:gs pos="99000">
                  <a:srgbClr val="F65B22"/>
                </a:gs>
              </a:gsLst>
              <a:lin ang="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3" name="Frihandsfigur 22">
              <a:extLst>
                <a:ext uri="{FF2B5EF4-FFF2-40B4-BE49-F238E27FC236}">
                  <a16:creationId xmlns:a16="http://schemas.microsoft.com/office/drawing/2014/main" id="{F1E8067E-EB5C-9642-AAFE-B98F3A6EBA88}"/>
                </a:ext>
              </a:extLst>
            </p:cNvPr>
            <p:cNvSpPr/>
            <p:nvPr/>
          </p:nvSpPr>
          <p:spPr>
            <a:xfrm rot="12600000" flipH="1">
              <a:off x="3395016" y="2722352"/>
              <a:ext cx="1183666" cy="1596963"/>
            </a:xfrm>
            <a:custGeom>
              <a:avLst/>
              <a:gdLst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922319 w 1183666"/>
                <a:gd name="connsiteY2" fmla="*/ 798404 h 1596963"/>
                <a:gd name="connsiteX3" fmla="*/ 1183666 w 1183666"/>
                <a:gd name="connsiteY3" fmla="*/ 345738 h 1596963"/>
                <a:gd name="connsiteX4" fmla="*/ 661470 w 1183666"/>
                <a:gd name="connsiteY4" fmla="*/ 346775 h 1596963"/>
                <a:gd name="connsiteX5" fmla="*/ 461182 w 1183666"/>
                <a:gd name="connsiteY5" fmla="*/ 0 h 1596963"/>
                <a:gd name="connsiteX6" fmla="*/ 0 w 1183666"/>
                <a:gd name="connsiteY6" fmla="*/ 798482 h 1596963"/>
                <a:gd name="connsiteX0" fmla="*/ 461182 w 1183666"/>
                <a:gd name="connsiteY0" fmla="*/ 1596963 h 1596963"/>
                <a:gd name="connsiteX1" fmla="*/ 922364 w 1183666"/>
                <a:gd name="connsiteY1" fmla="*/ 798482 h 1596963"/>
                <a:gd name="connsiteX2" fmla="*/ 1183666 w 1183666"/>
                <a:gd name="connsiteY2" fmla="*/ 345738 h 1596963"/>
                <a:gd name="connsiteX3" fmla="*/ 661470 w 1183666"/>
                <a:gd name="connsiteY3" fmla="*/ 346775 h 1596963"/>
                <a:gd name="connsiteX4" fmla="*/ 461182 w 1183666"/>
                <a:gd name="connsiteY4" fmla="*/ 0 h 1596963"/>
                <a:gd name="connsiteX5" fmla="*/ 0 w 1183666"/>
                <a:gd name="connsiteY5" fmla="*/ 798482 h 1596963"/>
                <a:gd name="connsiteX6" fmla="*/ 461182 w 1183666"/>
                <a:gd name="connsiteY6" fmla="*/ 1596963 h 1596963"/>
                <a:gd name="connsiteX0" fmla="*/ 461182 w 1183666"/>
                <a:gd name="connsiteY0" fmla="*/ 1596963 h 1596963"/>
                <a:gd name="connsiteX1" fmla="*/ 1183666 w 1183666"/>
                <a:gd name="connsiteY1" fmla="*/ 345738 h 1596963"/>
                <a:gd name="connsiteX2" fmla="*/ 661470 w 1183666"/>
                <a:gd name="connsiteY2" fmla="*/ 346775 h 1596963"/>
                <a:gd name="connsiteX3" fmla="*/ 461182 w 1183666"/>
                <a:gd name="connsiteY3" fmla="*/ 0 h 1596963"/>
                <a:gd name="connsiteX4" fmla="*/ 0 w 1183666"/>
                <a:gd name="connsiteY4" fmla="*/ 798482 h 1596963"/>
                <a:gd name="connsiteX5" fmla="*/ 461182 w 1183666"/>
                <a:gd name="connsiteY5" fmla="*/ 1596963 h 159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666" h="1596963">
                  <a:moveTo>
                    <a:pt x="461182" y="1596963"/>
                  </a:moveTo>
                  <a:lnTo>
                    <a:pt x="1183666" y="345738"/>
                  </a:lnTo>
                  <a:lnTo>
                    <a:pt x="661470" y="346775"/>
                  </a:lnTo>
                  <a:lnTo>
                    <a:pt x="461182" y="0"/>
                  </a:lnTo>
                  <a:lnTo>
                    <a:pt x="0" y="798482"/>
                  </a:lnTo>
                  <a:lnTo>
                    <a:pt x="461182" y="1596963"/>
                  </a:lnTo>
                  <a:close/>
                </a:path>
              </a:pathLst>
            </a:custGeom>
            <a:gradFill>
              <a:gsLst>
                <a:gs pos="0">
                  <a:srgbClr val="89072C"/>
                </a:gs>
                <a:gs pos="99000">
                  <a:srgbClr val="6F30A0"/>
                </a:gs>
              </a:gsLst>
              <a:lin ang="54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67" name="Freeform 55"/>
            <p:cNvSpPr/>
            <p:nvPr/>
          </p:nvSpPr>
          <p:spPr>
            <a:xfrm rot="5400000">
              <a:off x="3014117" y="1965841"/>
              <a:ext cx="922363" cy="159633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99000">
                  <a:srgbClr val="FF8423"/>
                </a:gs>
              </a:gsLst>
              <a:lin ang="10800000" scaled="0"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90"/>
            <p:cNvSpPr/>
            <p:nvPr/>
          </p:nvSpPr>
          <p:spPr>
            <a:xfrm rot="9000000">
              <a:off x="3050934" y="2944700"/>
              <a:ext cx="453276" cy="78479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91"/>
            <p:cNvSpPr/>
            <p:nvPr/>
          </p:nvSpPr>
          <p:spPr>
            <a:xfrm rot="12600000" flipH="1">
              <a:off x="3443407" y="2944699"/>
              <a:ext cx="453276" cy="784794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31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Freeform 92"/>
            <p:cNvSpPr/>
            <p:nvPr/>
          </p:nvSpPr>
          <p:spPr>
            <a:xfrm rot="5400000">
              <a:off x="3247620" y="2605032"/>
              <a:ext cx="453276" cy="784485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6" name="textruta 25">
            <a:extLst>
              <a:ext uri="{FF2B5EF4-FFF2-40B4-BE49-F238E27FC236}">
                <a16:creationId xmlns:a16="http://schemas.microsoft.com/office/drawing/2014/main" id="{0B14DE0B-F00F-5F41-A25E-F2C01155FA12}"/>
              </a:ext>
            </a:extLst>
          </p:cNvPr>
          <p:cNvSpPr txBox="1"/>
          <p:nvPr/>
        </p:nvSpPr>
        <p:spPr>
          <a:xfrm>
            <a:off x="3794694" y="2506523"/>
            <a:ext cx="58138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80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80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6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26995</TotalTime>
  <Words>585</Words>
  <Application>Microsoft Macintosh PowerPoint</Application>
  <PresentationFormat>Bredbild</PresentationFormat>
  <Paragraphs>324</Paragraphs>
  <Slides>41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8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447</cp:revision>
  <dcterms:created xsi:type="dcterms:W3CDTF">2016-12-30T09:39:09Z</dcterms:created>
  <dcterms:modified xsi:type="dcterms:W3CDTF">2020-08-02T20:26:02Z</dcterms:modified>
</cp:coreProperties>
</file>