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8" r:id="rId2"/>
    <p:sldId id="299" r:id="rId3"/>
    <p:sldId id="264" r:id="rId4"/>
    <p:sldId id="288" r:id="rId5"/>
    <p:sldId id="289" r:id="rId6"/>
    <p:sldId id="290" r:id="rId7"/>
    <p:sldId id="287" r:id="rId8"/>
    <p:sldId id="266" r:id="rId9"/>
    <p:sldId id="284" r:id="rId10"/>
    <p:sldId id="285" r:id="rId11"/>
    <p:sldId id="580" r:id="rId12"/>
    <p:sldId id="291" r:id="rId13"/>
    <p:sldId id="583" r:id="rId14"/>
    <p:sldId id="584" r:id="rId15"/>
    <p:sldId id="292" r:id="rId16"/>
    <p:sldId id="585" r:id="rId17"/>
    <p:sldId id="294" r:id="rId18"/>
    <p:sldId id="293" r:id="rId19"/>
    <p:sldId id="581" r:id="rId20"/>
    <p:sldId id="303" r:id="rId21"/>
    <p:sldId id="419" r:id="rId22"/>
    <p:sldId id="535" r:id="rId23"/>
    <p:sldId id="575" r:id="rId24"/>
    <p:sldId id="576" r:id="rId25"/>
    <p:sldId id="573" r:id="rId26"/>
    <p:sldId id="574" r:id="rId27"/>
    <p:sldId id="577" r:id="rId28"/>
    <p:sldId id="571" r:id="rId29"/>
    <p:sldId id="572" r:id="rId30"/>
    <p:sldId id="413" r:id="rId31"/>
    <p:sldId id="582" r:id="rId32"/>
    <p:sldId id="414" r:id="rId33"/>
    <p:sldId id="418" r:id="rId34"/>
    <p:sldId id="556" r:id="rId35"/>
    <p:sldId id="563" r:id="rId36"/>
    <p:sldId id="557" r:id="rId37"/>
    <p:sldId id="560" r:id="rId38"/>
    <p:sldId id="545" r:id="rId39"/>
    <p:sldId id="559" r:id="rId40"/>
    <p:sldId id="578" r:id="rId41"/>
    <p:sldId id="579" r:id="rId4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853DBD"/>
    <a:srgbClr val="7030A0"/>
    <a:srgbClr val="F65A22"/>
    <a:srgbClr val="863EBE"/>
    <a:srgbClr val="363F48"/>
    <a:srgbClr val="42FF02"/>
    <a:srgbClr val="FFBC3C"/>
    <a:srgbClr val="37CC1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5159" autoAdjust="0"/>
  </p:normalViewPr>
  <p:slideViewPr>
    <p:cSldViewPr snapToGrid="0">
      <p:cViewPr>
        <p:scale>
          <a:sx n="84" d="100"/>
          <a:sy n="84" d="100"/>
        </p:scale>
        <p:origin x="18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31762</TotalTime>
  <Words>575</Words>
  <Application>Microsoft Macintosh PowerPoint</Application>
  <PresentationFormat>Bredbild</PresentationFormat>
  <Paragraphs>321</Paragraphs>
  <Slides>41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41</vt:i4>
      </vt:variant>
    </vt:vector>
  </HeadingPairs>
  <TitlesOfParts>
    <vt:vector size="48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469</cp:revision>
  <dcterms:created xsi:type="dcterms:W3CDTF">2016-12-30T09:39:09Z</dcterms:created>
  <dcterms:modified xsi:type="dcterms:W3CDTF">2020-08-06T16:29:49Z</dcterms:modified>
</cp:coreProperties>
</file>