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312" r:id="rId2"/>
    <p:sldId id="313" r:id="rId3"/>
    <p:sldId id="326" r:id="rId4"/>
    <p:sldId id="327" r:id="rId5"/>
    <p:sldId id="287" r:id="rId6"/>
    <p:sldId id="266" r:id="rId7"/>
    <p:sldId id="264" r:id="rId8"/>
    <p:sldId id="289" r:id="rId9"/>
    <p:sldId id="314" r:id="rId10"/>
    <p:sldId id="288" r:id="rId11"/>
    <p:sldId id="319" r:id="rId12"/>
    <p:sldId id="320" r:id="rId13"/>
    <p:sldId id="321" r:id="rId14"/>
    <p:sldId id="325" r:id="rId15"/>
    <p:sldId id="322" r:id="rId16"/>
    <p:sldId id="316" r:id="rId17"/>
    <p:sldId id="315" r:id="rId18"/>
    <p:sldId id="318" r:id="rId19"/>
    <p:sldId id="324" r:id="rId20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4"/>
    <a:srgbClr val="7030A0"/>
    <a:srgbClr val="F55A22"/>
    <a:srgbClr val="231437"/>
    <a:srgbClr val="FFA484"/>
    <a:srgbClr val="FFDE4D"/>
    <a:srgbClr val="DD71FF"/>
    <a:srgbClr val="0E618F"/>
    <a:srgbClr val="5DA4E7"/>
    <a:srgbClr val="11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20" autoAdjust="0"/>
    <p:restoredTop sz="95156" autoAdjust="0"/>
  </p:normalViewPr>
  <p:slideViewPr>
    <p:cSldViewPr snapToGrid="0">
      <p:cViewPr>
        <p:scale>
          <a:sx n="85" d="100"/>
          <a:sy n="85" d="100"/>
        </p:scale>
        <p:origin x="-64" y="600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D7B892-FFFA-4AE4-B933-657604EFAC02}" type="datetimeFigureOut">
              <a:rPr lang="sv-SE" smtClean="0"/>
              <a:t>2021-05-21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DD6F80-1B5C-443D-B98E-A1D0729ABE7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6730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DD6F80-1B5C-443D-B98E-A1D0729ABE71}" type="slidenum">
              <a:rPr lang="sv-SE" smtClean="0"/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72009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DD6F80-1B5C-443D-B98E-A1D0729ABE71}" type="slidenum">
              <a:rPr lang="sv-SE" smtClean="0"/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590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2021-05-21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49844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2021-05-21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586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2021-05-21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01247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2021-05-21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77553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2021-05-21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4165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2021-05-21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58645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2021-05-21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01078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2021-05-21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10230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2021-05-21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79357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2021-05-21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3326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2021-05-21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2133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DBE6A-35B3-4A06-AC66-4E375DA9B005}" type="datetimeFigureOut">
              <a:rPr lang="sv-SE" smtClean="0"/>
              <a:t>2021-05-21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2526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19" name="Grupp 18">
            <a:extLst>
              <a:ext uri="{FF2B5EF4-FFF2-40B4-BE49-F238E27FC236}">
                <a16:creationId xmlns:a16="http://schemas.microsoft.com/office/drawing/2014/main" id="{14DC1C71-0381-AB4A-AEB8-BB4DE5868067}"/>
              </a:ext>
            </a:extLst>
          </p:cNvPr>
          <p:cNvGrpSpPr/>
          <p:nvPr/>
        </p:nvGrpSpPr>
        <p:grpSpPr>
          <a:xfrm>
            <a:off x="-292623" y="-185829"/>
            <a:ext cx="1940458" cy="7229659"/>
            <a:chOff x="-292623" y="-185829"/>
            <a:chExt cx="1940458" cy="7229659"/>
          </a:xfrm>
        </p:grpSpPr>
        <p:sp>
          <p:nvSpPr>
            <p:cNvPr id="20" name="Frihandsfigur 19">
              <a:extLst>
                <a:ext uri="{FF2B5EF4-FFF2-40B4-BE49-F238E27FC236}">
                  <a16:creationId xmlns:a16="http://schemas.microsoft.com/office/drawing/2014/main" id="{7769276C-91EF-8D4C-939F-D3B0C39EF989}"/>
                </a:ext>
              </a:extLst>
            </p:cNvPr>
            <p:cNvSpPr/>
            <p:nvPr/>
          </p:nvSpPr>
          <p:spPr>
            <a:xfrm rot="20756905">
              <a:off x="-292623" y="4538160"/>
              <a:ext cx="571274" cy="2425480"/>
            </a:xfrm>
            <a:custGeom>
              <a:avLst/>
              <a:gdLst>
                <a:gd name="connsiteX0" fmla="*/ 639759 w 639759"/>
                <a:gd name="connsiteY0" fmla="*/ 4804180 h 7229660"/>
                <a:gd name="connsiteX1" fmla="*/ 639759 w 639759"/>
                <a:gd name="connsiteY1" fmla="*/ 7229660 h 7229660"/>
                <a:gd name="connsiteX2" fmla="*/ 68485 w 639759"/>
                <a:gd name="connsiteY2" fmla="*/ 7086679 h 7229660"/>
                <a:gd name="connsiteX3" fmla="*/ 0 w 639759"/>
                <a:gd name="connsiteY3" fmla="*/ 0 h 7229660"/>
                <a:gd name="connsiteX4" fmla="*/ 319879 w 639759"/>
                <a:gd name="connsiteY4" fmla="*/ 80061 h 7229660"/>
                <a:gd name="connsiteX5" fmla="*/ 0 w 639759"/>
                <a:gd name="connsiteY5" fmla="*/ 0 h 7229660"/>
                <a:gd name="connsiteX0" fmla="*/ 571274 w 571274"/>
                <a:gd name="connsiteY0" fmla="*/ 0 h 2425480"/>
                <a:gd name="connsiteX1" fmla="*/ 571274 w 571274"/>
                <a:gd name="connsiteY1" fmla="*/ 2425480 h 2425480"/>
                <a:gd name="connsiteX2" fmla="*/ 0 w 571274"/>
                <a:gd name="connsiteY2" fmla="*/ 2282499 h 2425480"/>
                <a:gd name="connsiteX3" fmla="*/ 571274 w 571274"/>
                <a:gd name="connsiteY3" fmla="*/ 0 h 2425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274" h="2425480">
                  <a:moveTo>
                    <a:pt x="571274" y="0"/>
                  </a:moveTo>
                  <a:lnTo>
                    <a:pt x="571274" y="2425480"/>
                  </a:lnTo>
                  <a:lnTo>
                    <a:pt x="0" y="2282499"/>
                  </a:lnTo>
                  <a:lnTo>
                    <a:pt x="571274" y="0"/>
                  </a:lnTo>
                  <a:close/>
                </a:path>
              </a:pathLst>
            </a:custGeom>
            <a:solidFill>
              <a:srgbClr val="1081BD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21" name="Frihandsfigur 20">
              <a:extLst>
                <a:ext uri="{FF2B5EF4-FFF2-40B4-BE49-F238E27FC236}">
                  <a16:creationId xmlns:a16="http://schemas.microsoft.com/office/drawing/2014/main" id="{AFF8BB6F-C547-DE44-9E43-CB26354801F3}"/>
                </a:ext>
              </a:extLst>
            </p:cNvPr>
            <p:cNvSpPr/>
            <p:nvPr/>
          </p:nvSpPr>
          <p:spPr>
            <a:xfrm rot="20756905">
              <a:off x="-30338" y="1870864"/>
              <a:ext cx="639759" cy="5141727"/>
            </a:xfrm>
            <a:custGeom>
              <a:avLst/>
              <a:gdLst>
                <a:gd name="connsiteX0" fmla="*/ 639759 w 639759"/>
                <a:gd name="connsiteY0" fmla="*/ 2087933 h 7229660"/>
                <a:gd name="connsiteX1" fmla="*/ 639759 w 639759"/>
                <a:gd name="connsiteY1" fmla="*/ 7229660 h 7229660"/>
                <a:gd name="connsiteX2" fmla="*/ 0 w 639759"/>
                <a:gd name="connsiteY2" fmla="*/ 7069538 h 7229660"/>
                <a:gd name="connsiteX3" fmla="*/ 0 w 639759"/>
                <a:gd name="connsiteY3" fmla="*/ 4644061 h 7229660"/>
                <a:gd name="connsiteX4" fmla="*/ 0 w 639759"/>
                <a:gd name="connsiteY4" fmla="*/ 0 h 7229660"/>
                <a:gd name="connsiteX5" fmla="*/ 319880 w 639759"/>
                <a:gd name="connsiteY5" fmla="*/ 80061 h 7229660"/>
                <a:gd name="connsiteX6" fmla="*/ 0 w 639759"/>
                <a:gd name="connsiteY6" fmla="*/ 0 h 7229660"/>
                <a:gd name="connsiteX0" fmla="*/ 639759 w 639759"/>
                <a:gd name="connsiteY0" fmla="*/ 0 h 5141727"/>
                <a:gd name="connsiteX1" fmla="*/ 639759 w 639759"/>
                <a:gd name="connsiteY1" fmla="*/ 5141727 h 5141727"/>
                <a:gd name="connsiteX2" fmla="*/ 0 w 639759"/>
                <a:gd name="connsiteY2" fmla="*/ 4981605 h 5141727"/>
                <a:gd name="connsiteX3" fmla="*/ 0 w 639759"/>
                <a:gd name="connsiteY3" fmla="*/ 2556128 h 5141727"/>
                <a:gd name="connsiteX4" fmla="*/ 639759 w 639759"/>
                <a:gd name="connsiteY4" fmla="*/ 0 h 5141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759" h="5141727">
                  <a:moveTo>
                    <a:pt x="639759" y="0"/>
                  </a:moveTo>
                  <a:lnTo>
                    <a:pt x="639759" y="5141727"/>
                  </a:lnTo>
                  <a:lnTo>
                    <a:pt x="0" y="4981605"/>
                  </a:lnTo>
                  <a:lnTo>
                    <a:pt x="0" y="2556128"/>
                  </a:lnTo>
                  <a:lnTo>
                    <a:pt x="639759" y="0"/>
                  </a:lnTo>
                  <a:close/>
                </a:path>
              </a:pathLst>
            </a:custGeom>
            <a:solidFill>
              <a:srgbClr val="8B42C7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22" name="Frihandsfigur 21">
              <a:extLst>
                <a:ext uri="{FF2B5EF4-FFF2-40B4-BE49-F238E27FC236}">
                  <a16:creationId xmlns:a16="http://schemas.microsoft.com/office/drawing/2014/main" id="{F16364A7-1841-A749-B506-EDC69258A044}"/>
                </a:ext>
              </a:extLst>
            </p:cNvPr>
            <p:cNvSpPr/>
            <p:nvPr/>
          </p:nvSpPr>
          <p:spPr>
            <a:xfrm rot="20756905">
              <a:off x="376036" y="-70572"/>
              <a:ext cx="639759" cy="7112652"/>
            </a:xfrm>
            <a:custGeom>
              <a:avLst/>
              <a:gdLst>
                <a:gd name="connsiteX0" fmla="*/ 639759 w 639759"/>
                <a:gd name="connsiteY0" fmla="*/ 43114 h 7112652"/>
                <a:gd name="connsiteX1" fmla="*/ 639759 w 639759"/>
                <a:gd name="connsiteY1" fmla="*/ 7112652 h 7112652"/>
                <a:gd name="connsiteX2" fmla="*/ 0 w 639759"/>
                <a:gd name="connsiteY2" fmla="*/ 6952531 h 7112652"/>
                <a:gd name="connsiteX3" fmla="*/ 0 w 639759"/>
                <a:gd name="connsiteY3" fmla="*/ 1867863 h 7112652"/>
                <a:gd name="connsiteX4" fmla="*/ 467497 w 639759"/>
                <a:gd name="connsiteY4" fmla="*/ 0 h 711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759" h="7112652">
                  <a:moveTo>
                    <a:pt x="639759" y="43114"/>
                  </a:moveTo>
                  <a:lnTo>
                    <a:pt x="639759" y="7112652"/>
                  </a:lnTo>
                  <a:lnTo>
                    <a:pt x="0" y="6952531"/>
                  </a:lnTo>
                  <a:lnTo>
                    <a:pt x="0" y="1867863"/>
                  </a:lnTo>
                  <a:lnTo>
                    <a:pt x="467497" y="0"/>
                  </a:lnTo>
                  <a:close/>
                </a:path>
              </a:pathLst>
            </a:custGeom>
            <a:solidFill>
              <a:srgbClr val="F45A2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23" name="Frihandsfigur 22">
              <a:extLst>
                <a:ext uri="{FF2B5EF4-FFF2-40B4-BE49-F238E27FC236}">
                  <a16:creationId xmlns:a16="http://schemas.microsoft.com/office/drawing/2014/main" id="{5BCE5523-04C2-3147-9A65-CA92FBA35A1B}"/>
                </a:ext>
              </a:extLst>
            </p:cNvPr>
            <p:cNvSpPr/>
            <p:nvPr/>
          </p:nvSpPr>
          <p:spPr>
            <a:xfrm rot="20756905">
              <a:off x="1008076" y="-185829"/>
              <a:ext cx="639759" cy="7229659"/>
            </a:xfrm>
            <a:custGeom>
              <a:avLst/>
              <a:gdLst>
                <a:gd name="connsiteX0" fmla="*/ 0 w 639759"/>
                <a:gd name="connsiteY0" fmla="*/ 0 h 7229659"/>
                <a:gd name="connsiteX1" fmla="*/ 639759 w 639759"/>
                <a:gd name="connsiteY1" fmla="*/ 160121 h 7229659"/>
                <a:gd name="connsiteX2" fmla="*/ 639759 w 639759"/>
                <a:gd name="connsiteY2" fmla="*/ 7229659 h 7229659"/>
                <a:gd name="connsiteX3" fmla="*/ 0 w 639759"/>
                <a:gd name="connsiteY3" fmla="*/ 7069538 h 7229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9759" h="7229659">
                  <a:moveTo>
                    <a:pt x="0" y="0"/>
                  </a:moveTo>
                  <a:lnTo>
                    <a:pt x="639759" y="160121"/>
                  </a:lnTo>
                  <a:lnTo>
                    <a:pt x="639759" y="7229659"/>
                  </a:lnTo>
                  <a:lnTo>
                    <a:pt x="0" y="7069538"/>
                  </a:lnTo>
                  <a:close/>
                </a:path>
              </a:pathLst>
            </a:custGeom>
            <a:solidFill>
              <a:srgbClr val="E5AD0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sp>
        <p:nvSpPr>
          <p:cNvPr id="275" name="textruta 274">
            <a:extLst>
              <a:ext uri="{FF2B5EF4-FFF2-40B4-BE49-F238E27FC236}">
                <a16:creationId xmlns:a16="http://schemas.microsoft.com/office/drawing/2014/main" id="{2C77AD67-2ECE-1C4A-BCAA-7AF408EEAB54}"/>
              </a:ext>
            </a:extLst>
          </p:cNvPr>
          <p:cNvSpPr txBox="1"/>
          <p:nvPr/>
        </p:nvSpPr>
        <p:spPr>
          <a:xfrm>
            <a:off x="4434354" y="2246064"/>
            <a:ext cx="613501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800" dirty="0">
                <a:solidFill>
                  <a:schemeClr val="bg1">
                    <a:lumMod val="95000"/>
                  </a:schemeClr>
                </a:solidFill>
                <a:latin typeface="Baron Neue" panose="020B0000000000000000" pitchFamily="34" charset="0"/>
                <a:ea typeface="Tahoma" charset="0"/>
                <a:cs typeface="Tahoma" charset="0"/>
              </a:rPr>
              <a:t>asynkron</a:t>
            </a:r>
            <a:endParaRPr lang="sv-SE" sz="11500" dirty="0">
              <a:solidFill>
                <a:schemeClr val="bg1">
                  <a:lumMod val="95000"/>
                </a:schemeClr>
              </a:solidFill>
              <a:latin typeface="Baron Neue" panose="020B0000000000000000" pitchFamily="34" charset="0"/>
              <a:ea typeface="Tahoma" charset="0"/>
              <a:cs typeface="Tahoma" charset="0"/>
            </a:endParaRPr>
          </a:p>
        </p:txBody>
      </p:sp>
      <p:grpSp>
        <p:nvGrpSpPr>
          <p:cNvPr id="286" name="Grupp 285">
            <a:extLst>
              <a:ext uri="{FF2B5EF4-FFF2-40B4-BE49-F238E27FC236}">
                <a16:creationId xmlns:a16="http://schemas.microsoft.com/office/drawing/2014/main" id="{CB7C5685-A6DB-C14F-BAAB-3FF5140668CE}"/>
              </a:ext>
            </a:extLst>
          </p:cNvPr>
          <p:cNvGrpSpPr/>
          <p:nvPr/>
        </p:nvGrpSpPr>
        <p:grpSpPr>
          <a:xfrm>
            <a:off x="2983635" y="2628818"/>
            <a:ext cx="1218606" cy="1203103"/>
            <a:chOff x="2300937" y="3363798"/>
            <a:chExt cx="1218606" cy="1203103"/>
          </a:xfrm>
        </p:grpSpPr>
        <p:sp>
          <p:nvSpPr>
            <p:cNvPr id="287" name="Parallellogram 286">
              <a:extLst>
                <a:ext uri="{FF2B5EF4-FFF2-40B4-BE49-F238E27FC236}">
                  <a16:creationId xmlns:a16="http://schemas.microsoft.com/office/drawing/2014/main" id="{C04BDA6A-8F13-AE4E-8242-BE5FAD525973}"/>
                </a:ext>
              </a:extLst>
            </p:cNvPr>
            <p:cNvSpPr/>
            <p:nvPr/>
          </p:nvSpPr>
          <p:spPr>
            <a:xfrm>
              <a:off x="2300937" y="3363798"/>
              <a:ext cx="802247" cy="1203103"/>
            </a:xfrm>
            <a:prstGeom prst="parallelogram">
              <a:avLst>
                <a:gd name="adj" fmla="val 52301"/>
              </a:avLst>
            </a:prstGeom>
            <a:gradFill>
              <a:gsLst>
                <a:gs pos="51000">
                  <a:srgbClr val="4969B3"/>
                </a:gs>
                <a:gs pos="25000">
                  <a:srgbClr val="443065"/>
                </a:gs>
                <a:gs pos="97000">
                  <a:srgbClr val="3F9DD7"/>
                </a:gs>
              </a:gsLst>
              <a:lin ang="7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288" name="Frihandsfigur 287">
              <a:extLst>
                <a:ext uri="{FF2B5EF4-FFF2-40B4-BE49-F238E27FC236}">
                  <a16:creationId xmlns:a16="http://schemas.microsoft.com/office/drawing/2014/main" id="{352FCEFF-75DD-8F4C-90C7-E4CCB0ED195F}"/>
                </a:ext>
              </a:extLst>
            </p:cNvPr>
            <p:cNvSpPr/>
            <p:nvPr/>
          </p:nvSpPr>
          <p:spPr>
            <a:xfrm>
              <a:off x="2485921" y="3363799"/>
              <a:ext cx="613163" cy="1203102"/>
            </a:xfrm>
            <a:custGeom>
              <a:avLst/>
              <a:gdLst>
                <a:gd name="connsiteX0" fmla="*/ 419583 w 613163"/>
                <a:gd name="connsiteY0" fmla="*/ 0 h 1203102"/>
                <a:gd name="connsiteX1" fmla="*/ 613163 w 613163"/>
                <a:gd name="connsiteY1" fmla="*/ 0 h 1203102"/>
                <a:gd name="connsiteX2" fmla="*/ 193580 w 613163"/>
                <a:gd name="connsiteY2" fmla="*/ 1203102 h 1203102"/>
                <a:gd name="connsiteX3" fmla="*/ 0 w 613163"/>
                <a:gd name="connsiteY3" fmla="*/ 1203102 h 1203102"/>
                <a:gd name="connsiteX4" fmla="*/ 419583 w 613163"/>
                <a:gd name="connsiteY4" fmla="*/ 0 h 1203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3163" h="1203102">
                  <a:moveTo>
                    <a:pt x="419583" y="0"/>
                  </a:moveTo>
                  <a:lnTo>
                    <a:pt x="613163" y="0"/>
                  </a:lnTo>
                  <a:lnTo>
                    <a:pt x="193580" y="1203102"/>
                  </a:lnTo>
                  <a:lnTo>
                    <a:pt x="0" y="1203102"/>
                  </a:lnTo>
                  <a:lnTo>
                    <a:pt x="419583" y="0"/>
                  </a:lnTo>
                  <a:close/>
                </a:path>
              </a:pathLst>
            </a:custGeom>
            <a:gradFill>
              <a:gsLst>
                <a:gs pos="63000">
                  <a:srgbClr val="4969B3"/>
                </a:gs>
                <a:gs pos="33000">
                  <a:srgbClr val="443065"/>
                </a:gs>
                <a:gs pos="97000">
                  <a:srgbClr val="3F9DD7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289" name="Rektangel 23">
              <a:extLst>
                <a:ext uri="{FF2B5EF4-FFF2-40B4-BE49-F238E27FC236}">
                  <a16:creationId xmlns:a16="http://schemas.microsoft.com/office/drawing/2014/main" id="{3BCDDB6C-744A-6F48-B5E3-85200146D572}"/>
                </a:ext>
              </a:extLst>
            </p:cNvPr>
            <p:cNvSpPr/>
            <p:nvPr/>
          </p:nvSpPr>
          <p:spPr>
            <a:xfrm>
              <a:off x="2721561" y="3368620"/>
              <a:ext cx="191131" cy="796106"/>
            </a:xfrm>
            <a:custGeom>
              <a:avLst/>
              <a:gdLst>
                <a:gd name="connsiteX0" fmla="*/ 0 w 317346"/>
                <a:gd name="connsiteY0" fmla="*/ 0 h 217045"/>
                <a:gd name="connsiteX1" fmla="*/ 317346 w 317346"/>
                <a:gd name="connsiteY1" fmla="*/ 0 h 217045"/>
                <a:gd name="connsiteX2" fmla="*/ 317346 w 317346"/>
                <a:gd name="connsiteY2" fmla="*/ 217045 h 217045"/>
                <a:gd name="connsiteX3" fmla="*/ 0 w 317346"/>
                <a:gd name="connsiteY3" fmla="*/ 217045 h 217045"/>
                <a:gd name="connsiteX4" fmla="*/ 0 w 317346"/>
                <a:gd name="connsiteY4" fmla="*/ 0 h 217045"/>
                <a:gd name="connsiteX0" fmla="*/ 0 w 536421"/>
                <a:gd name="connsiteY0" fmla="*/ 0 h 455170"/>
                <a:gd name="connsiteX1" fmla="*/ 317346 w 536421"/>
                <a:gd name="connsiteY1" fmla="*/ 0 h 455170"/>
                <a:gd name="connsiteX2" fmla="*/ 536421 w 536421"/>
                <a:gd name="connsiteY2" fmla="*/ 455170 h 455170"/>
                <a:gd name="connsiteX3" fmla="*/ 0 w 536421"/>
                <a:gd name="connsiteY3" fmla="*/ 217045 h 455170"/>
                <a:gd name="connsiteX4" fmla="*/ 0 w 536421"/>
                <a:gd name="connsiteY4" fmla="*/ 0 h 455170"/>
                <a:gd name="connsiteX0" fmla="*/ 0 w 536421"/>
                <a:gd name="connsiteY0" fmla="*/ 111125 h 566295"/>
                <a:gd name="connsiteX1" fmla="*/ 342746 w 536421"/>
                <a:gd name="connsiteY1" fmla="*/ 0 h 566295"/>
                <a:gd name="connsiteX2" fmla="*/ 536421 w 536421"/>
                <a:gd name="connsiteY2" fmla="*/ 566295 h 566295"/>
                <a:gd name="connsiteX3" fmla="*/ 0 w 536421"/>
                <a:gd name="connsiteY3" fmla="*/ 328170 h 566295"/>
                <a:gd name="connsiteX4" fmla="*/ 0 w 536421"/>
                <a:gd name="connsiteY4" fmla="*/ 111125 h 566295"/>
                <a:gd name="connsiteX0" fmla="*/ 0 w 536421"/>
                <a:gd name="connsiteY0" fmla="*/ 111125 h 664720"/>
                <a:gd name="connsiteX1" fmla="*/ 342746 w 536421"/>
                <a:gd name="connsiteY1" fmla="*/ 0 h 664720"/>
                <a:gd name="connsiteX2" fmla="*/ 536421 w 536421"/>
                <a:gd name="connsiteY2" fmla="*/ 566295 h 664720"/>
                <a:gd name="connsiteX3" fmla="*/ 492125 w 536421"/>
                <a:gd name="connsiteY3" fmla="*/ 664720 h 664720"/>
                <a:gd name="connsiteX4" fmla="*/ 0 w 536421"/>
                <a:gd name="connsiteY4" fmla="*/ 111125 h 664720"/>
                <a:gd name="connsiteX0" fmla="*/ 154 w 193675"/>
                <a:gd name="connsiteY0" fmla="*/ 0 h 664720"/>
                <a:gd name="connsiteX1" fmla="*/ 0 w 193675"/>
                <a:gd name="connsiteY1" fmla="*/ 0 h 664720"/>
                <a:gd name="connsiteX2" fmla="*/ 193675 w 193675"/>
                <a:gd name="connsiteY2" fmla="*/ 566295 h 664720"/>
                <a:gd name="connsiteX3" fmla="*/ 149379 w 193675"/>
                <a:gd name="connsiteY3" fmla="*/ 664720 h 664720"/>
                <a:gd name="connsiteX4" fmla="*/ 154 w 193675"/>
                <a:gd name="connsiteY4" fmla="*/ 0 h 664720"/>
                <a:gd name="connsiteX0" fmla="*/ 154 w 193675"/>
                <a:gd name="connsiteY0" fmla="*/ 0 h 794895"/>
                <a:gd name="connsiteX1" fmla="*/ 0 w 193675"/>
                <a:gd name="connsiteY1" fmla="*/ 0 h 794895"/>
                <a:gd name="connsiteX2" fmla="*/ 193675 w 193675"/>
                <a:gd name="connsiteY2" fmla="*/ 566295 h 794895"/>
                <a:gd name="connsiteX3" fmla="*/ 95404 w 193675"/>
                <a:gd name="connsiteY3" fmla="*/ 794895 h 794895"/>
                <a:gd name="connsiteX4" fmla="*/ 154 w 193675"/>
                <a:gd name="connsiteY4" fmla="*/ 0 h 794895"/>
                <a:gd name="connsiteX0" fmla="*/ 154 w 180975"/>
                <a:gd name="connsiteY0" fmla="*/ 0 h 794895"/>
                <a:gd name="connsiteX1" fmla="*/ 0 w 180975"/>
                <a:gd name="connsiteY1" fmla="*/ 0 h 794895"/>
                <a:gd name="connsiteX2" fmla="*/ 180975 w 180975"/>
                <a:gd name="connsiteY2" fmla="*/ 553595 h 794895"/>
                <a:gd name="connsiteX3" fmla="*/ 95404 w 180975"/>
                <a:gd name="connsiteY3" fmla="*/ 794895 h 794895"/>
                <a:gd name="connsiteX4" fmla="*/ 154 w 180975"/>
                <a:gd name="connsiteY4" fmla="*/ 0 h 794895"/>
                <a:gd name="connsiteX0" fmla="*/ 154 w 187325"/>
                <a:gd name="connsiteY0" fmla="*/ 0 h 794895"/>
                <a:gd name="connsiteX1" fmla="*/ 0 w 187325"/>
                <a:gd name="connsiteY1" fmla="*/ 0 h 794895"/>
                <a:gd name="connsiteX2" fmla="*/ 187325 w 187325"/>
                <a:gd name="connsiteY2" fmla="*/ 559945 h 794895"/>
                <a:gd name="connsiteX3" fmla="*/ 95404 w 187325"/>
                <a:gd name="connsiteY3" fmla="*/ 794895 h 794895"/>
                <a:gd name="connsiteX4" fmla="*/ 154 w 187325"/>
                <a:gd name="connsiteY4" fmla="*/ 0 h 794895"/>
                <a:gd name="connsiteX0" fmla="*/ 154 w 184904"/>
                <a:gd name="connsiteY0" fmla="*/ 0 h 794895"/>
                <a:gd name="connsiteX1" fmla="*/ 0 w 184904"/>
                <a:gd name="connsiteY1" fmla="*/ 0 h 794895"/>
                <a:gd name="connsiteX2" fmla="*/ 184904 w 184904"/>
                <a:gd name="connsiteY2" fmla="*/ 545417 h 794895"/>
                <a:gd name="connsiteX3" fmla="*/ 95404 w 184904"/>
                <a:gd name="connsiteY3" fmla="*/ 794895 h 794895"/>
                <a:gd name="connsiteX4" fmla="*/ 154 w 184904"/>
                <a:gd name="connsiteY4" fmla="*/ 0 h 794895"/>
                <a:gd name="connsiteX0" fmla="*/ 0 w 190803"/>
                <a:gd name="connsiteY0" fmla="*/ 0 h 796106"/>
                <a:gd name="connsiteX1" fmla="*/ 5899 w 190803"/>
                <a:gd name="connsiteY1" fmla="*/ 1211 h 796106"/>
                <a:gd name="connsiteX2" fmla="*/ 190803 w 190803"/>
                <a:gd name="connsiteY2" fmla="*/ 546628 h 796106"/>
                <a:gd name="connsiteX3" fmla="*/ 101303 w 190803"/>
                <a:gd name="connsiteY3" fmla="*/ 796106 h 796106"/>
                <a:gd name="connsiteX4" fmla="*/ 0 w 190803"/>
                <a:gd name="connsiteY4" fmla="*/ 0 h 796106"/>
                <a:gd name="connsiteX0" fmla="*/ 0 w 191131"/>
                <a:gd name="connsiteY0" fmla="*/ 0 h 796106"/>
                <a:gd name="connsiteX1" fmla="*/ 191131 w 191131"/>
                <a:gd name="connsiteY1" fmla="*/ 18160 h 796106"/>
                <a:gd name="connsiteX2" fmla="*/ 190803 w 191131"/>
                <a:gd name="connsiteY2" fmla="*/ 546628 h 796106"/>
                <a:gd name="connsiteX3" fmla="*/ 101303 w 191131"/>
                <a:gd name="connsiteY3" fmla="*/ 796106 h 796106"/>
                <a:gd name="connsiteX4" fmla="*/ 0 w 191131"/>
                <a:gd name="connsiteY4" fmla="*/ 0 h 796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131" h="796106">
                  <a:moveTo>
                    <a:pt x="0" y="0"/>
                  </a:moveTo>
                  <a:lnTo>
                    <a:pt x="191131" y="18160"/>
                  </a:lnTo>
                  <a:cubicBezTo>
                    <a:pt x="191022" y="194316"/>
                    <a:pt x="190912" y="370472"/>
                    <a:pt x="190803" y="546628"/>
                  </a:cubicBezTo>
                  <a:lnTo>
                    <a:pt x="101303" y="7961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alpha val="29909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290" name="Frihandsfigur 289">
              <a:extLst>
                <a:ext uri="{FF2B5EF4-FFF2-40B4-BE49-F238E27FC236}">
                  <a16:creationId xmlns:a16="http://schemas.microsoft.com/office/drawing/2014/main" id="{ABEFE980-AA9A-9045-B750-5503837C4110}"/>
                </a:ext>
              </a:extLst>
            </p:cNvPr>
            <p:cNvSpPr/>
            <p:nvPr/>
          </p:nvSpPr>
          <p:spPr>
            <a:xfrm flipH="1">
              <a:off x="2722134" y="3363798"/>
              <a:ext cx="611500" cy="1203103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gradFill>
              <a:gsLst>
                <a:gs pos="3000">
                  <a:srgbClr val="6EBE99"/>
                </a:gs>
                <a:gs pos="16000">
                  <a:srgbClr val="6EBE99"/>
                </a:gs>
                <a:gs pos="100000">
                  <a:srgbClr val="4267AA"/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291" name="Frihandsfigur 290">
              <a:extLst>
                <a:ext uri="{FF2B5EF4-FFF2-40B4-BE49-F238E27FC236}">
                  <a16:creationId xmlns:a16="http://schemas.microsoft.com/office/drawing/2014/main" id="{C9055BFF-D222-4E40-92C2-E1985547B824}"/>
                </a:ext>
              </a:extLst>
            </p:cNvPr>
            <p:cNvSpPr/>
            <p:nvPr/>
          </p:nvSpPr>
          <p:spPr>
            <a:xfrm flipH="1">
              <a:off x="2908043" y="3363798"/>
              <a:ext cx="611500" cy="1203103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gradFill>
              <a:gsLst>
                <a:gs pos="0">
                  <a:srgbClr val="6EBE99"/>
                </a:gs>
                <a:gs pos="90000">
                  <a:srgbClr val="4267AA"/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</p:grpSp>
    </p:spTree>
    <p:extLst>
      <p:ext uri="{BB962C8B-B14F-4D97-AF65-F5344CB8AC3E}">
        <p14:creationId xmlns:p14="http://schemas.microsoft.com/office/powerpoint/2010/main" val="1508348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0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p 24">
            <a:extLst>
              <a:ext uri="{FF2B5EF4-FFF2-40B4-BE49-F238E27FC236}">
                <a16:creationId xmlns:a16="http://schemas.microsoft.com/office/drawing/2014/main" id="{99E9FEB6-7DC6-E84D-8020-9785726CD16F}"/>
              </a:ext>
            </a:extLst>
          </p:cNvPr>
          <p:cNvGrpSpPr/>
          <p:nvPr/>
        </p:nvGrpSpPr>
        <p:grpSpPr>
          <a:xfrm>
            <a:off x="-292623" y="-185829"/>
            <a:ext cx="1940458" cy="7229659"/>
            <a:chOff x="-292623" y="-185829"/>
            <a:chExt cx="1940458" cy="7229659"/>
          </a:xfrm>
        </p:grpSpPr>
        <p:sp>
          <p:nvSpPr>
            <p:cNvPr id="26" name="Frihandsfigur 25">
              <a:extLst>
                <a:ext uri="{FF2B5EF4-FFF2-40B4-BE49-F238E27FC236}">
                  <a16:creationId xmlns:a16="http://schemas.microsoft.com/office/drawing/2014/main" id="{9374036C-6E04-584E-A00C-34599998D6E3}"/>
                </a:ext>
              </a:extLst>
            </p:cNvPr>
            <p:cNvSpPr/>
            <p:nvPr/>
          </p:nvSpPr>
          <p:spPr>
            <a:xfrm rot="20756905">
              <a:off x="-292623" y="4538160"/>
              <a:ext cx="571274" cy="2425480"/>
            </a:xfrm>
            <a:custGeom>
              <a:avLst/>
              <a:gdLst>
                <a:gd name="connsiteX0" fmla="*/ 639759 w 639759"/>
                <a:gd name="connsiteY0" fmla="*/ 4804180 h 7229660"/>
                <a:gd name="connsiteX1" fmla="*/ 639759 w 639759"/>
                <a:gd name="connsiteY1" fmla="*/ 7229660 h 7229660"/>
                <a:gd name="connsiteX2" fmla="*/ 68485 w 639759"/>
                <a:gd name="connsiteY2" fmla="*/ 7086679 h 7229660"/>
                <a:gd name="connsiteX3" fmla="*/ 0 w 639759"/>
                <a:gd name="connsiteY3" fmla="*/ 0 h 7229660"/>
                <a:gd name="connsiteX4" fmla="*/ 319879 w 639759"/>
                <a:gd name="connsiteY4" fmla="*/ 80061 h 7229660"/>
                <a:gd name="connsiteX5" fmla="*/ 0 w 639759"/>
                <a:gd name="connsiteY5" fmla="*/ 0 h 7229660"/>
                <a:gd name="connsiteX0" fmla="*/ 571274 w 571274"/>
                <a:gd name="connsiteY0" fmla="*/ 0 h 2425480"/>
                <a:gd name="connsiteX1" fmla="*/ 571274 w 571274"/>
                <a:gd name="connsiteY1" fmla="*/ 2425480 h 2425480"/>
                <a:gd name="connsiteX2" fmla="*/ 0 w 571274"/>
                <a:gd name="connsiteY2" fmla="*/ 2282499 h 2425480"/>
                <a:gd name="connsiteX3" fmla="*/ 571274 w 571274"/>
                <a:gd name="connsiteY3" fmla="*/ 0 h 2425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274" h="2425480">
                  <a:moveTo>
                    <a:pt x="571274" y="0"/>
                  </a:moveTo>
                  <a:lnTo>
                    <a:pt x="571274" y="2425480"/>
                  </a:lnTo>
                  <a:lnTo>
                    <a:pt x="0" y="2282499"/>
                  </a:lnTo>
                  <a:lnTo>
                    <a:pt x="571274" y="0"/>
                  </a:lnTo>
                  <a:close/>
                </a:path>
              </a:pathLst>
            </a:custGeom>
            <a:solidFill>
              <a:srgbClr val="1081BD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27" name="Frihandsfigur 26">
              <a:extLst>
                <a:ext uri="{FF2B5EF4-FFF2-40B4-BE49-F238E27FC236}">
                  <a16:creationId xmlns:a16="http://schemas.microsoft.com/office/drawing/2014/main" id="{3FAC1956-21EA-4F4D-A5EE-F2FB0CF3E146}"/>
                </a:ext>
              </a:extLst>
            </p:cNvPr>
            <p:cNvSpPr/>
            <p:nvPr/>
          </p:nvSpPr>
          <p:spPr>
            <a:xfrm rot="20756905">
              <a:off x="-30338" y="1870864"/>
              <a:ext cx="639759" cy="5141727"/>
            </a:xfrm>
            <a:custGeom>
              <a:avLst/>
              <a:gdLst>
                <a:gd name="connsiteX0" fmla="*/ 639759 w 639759"/>
                <a:gd name="connsiteY0" fmla="*/ 2087933 h 7229660"/>
                <a:gd name="connsiteX1" fmla="*/ 639759 w 639759"/>
                <a:gd name="connsiteY1" fmla="*/ 7229660 h 7229660"/>
                <a:gd name="connsiteX2" fmla="*/ 0 w 639759"/>
                <a:gd name="connsiteY2" fmla="*/ 7069538 h 7229660"/>
                <a:gd name="connsiteX3" fmla="*/ 0 w 639759"/>
                <a:gd name="connsiteY3" fmla="*/ 4644061 h 7229660"/>
                <a:gd name="connsiteX4" fmla="*/ 0 w 639759"/>
                <a:gd name="connsiteY4" fmla="*/ 0 h 7229660"/>
                <a:gd name="connsiteX5" fmla="*/ 319880 w 639759"/>
                <a:gd name="connsiteY5" fmla="*/ 80061 h 7229660"/>
                <a:gd name="connsiteX6" fmla="*/ 0 w 639759"/>
                <a:gd name="connsiteY6" fmla="*/ 0 h 7229660"/>
                <a:gd name="connsiteX0" fmla="*/ 639759 w 639759"/>
                <a:gd name="connsiteY0" fmla="*/ 0 h 5141727"/>
                <a:gd name="connsiteX1" fmla="*/ 639759 w 639759"/>
                <a:gd name="connsiteY1" fmla="*/ 5141727 h 5141727"/>
                <a:gd name="connsiteX2" fmla="*/ 0 w 639759"/>
                <a:gd name="connsiteY2" fmla="*/ 4981605 h 5141727"/>
                <a:gd name="connsiteX3" fmla="*/ 0 w 639759"/>
                <a:gd name="connsiteY3" fmla="*/ 2556128 h 5141727"/>
                <a:gd name="connsiteX4" fmla="*/ 639759 w 639759"/>
                <a:gd name="connsiteY4" fmla="*/ 0 h 5141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759" h="5141727">
                  <a:moveTo>
                    <a:pt x="639759" y="0"/>
                  </a:moveTo>
                  <a:lnTo>
                    <a:pt x="639759" y="5141727"/>
                  </a:lnTo>
                  <a:lnTo>
                    <a:pt x="0" y="4981605"/>
                  </a:lnTo>
                  <a:lnTo>
                    <a:pt x="0" y="2556128"/>
                  </a:lnTo>
                  <a:lnTo>
                    <a:pt x="639759" y="0"/>
                  </a:lnTo>
                  <a:close/>
                </a:path>
              </a:pathLst>
            </a:custGeom>
            <a:solidFill>
              <a:srgbClr val="8B42C7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28" name="Frihandsfigur 27">
              <a:extLst>
                <a:ext uri="{FF2B5EF4-FFF2-40B4-BE49-F238E27FC236}">
                  <a16:creationId xmlns:a16="http://schemas.microsoft.com/office/drawing/2014/main" id="{84C7BC7E-B08D-B549-ABD1-047B61B230B8}"/>
                </a:ext>
              </a:extLst>
            </p:cNvPr>
            <p:cNvSpPr/>
            <p:nvPr/>
          </p:nvSpPr>
          <p:spPr>
            <a:xfrm rot="20756905">
              <a:off x="376036" y="-70572"/>
              <a:ext cx="639759" cy="7112652"/>
            </a:xfrm>
            <a:custGeom>
              <a:avLst/>
              <a:gdLst>
                <a:gd name="connsiteX0" fmla="*/ 639759 w 639759"/>
                <a:gd name="connsiteY0" fmla="*/ 43114 h 7112652"/>
                <a:gd name="connsiteX1" fmla="*/ 639759 w 639759"/>
                <a:gd name="connsiteY1" fmla="*/ 7112652 h 7112652"/>
                <a:gd name="connsiteX2" fmla="*/ 0 w 639759"/>
                <a:gd name="connsiteY2" fmla="*/ 6952531 h 7112652"/>
                <a:gd name="connsiteX3" fmla="*/ 0 w 639759"/>
                <a:gd name="connsiteY3" fmla="*/ 1867863 h 7112652"/>
                <a:gd name="connsiteX4" fmla="*/ 467497 w 639759"/>
                <a:gd name="connsiteY4" fmla="*/ 0 h 711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759" h="7112652">
                  <a:moveTo>
                    <a:pt x="639759" y="43114"/>
                  </a:moveTo>
                  <a:lnTo>
                    <a:pt x="639759" y="7112652"/>
                  </a:lnTo>
                  <a:lnTo>
                    <a:pt x="0" y="6952531"/>
                  </a:lnTo>
                  <a:lnTo>
                    <a:pt x="0" y="1867863"/>
                  </a:lnTo>
                  <a:lnTo>
                    <a:pt x="467497" y="0"/>
                  </a:lnTo>
                  <a:close/>
                </a:path>
              </a:pathLst>
            </a:custGeom>
            <a:solidFill>
              <a:srgbClr val="F45A2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29" name="Frihandsfigur 28">
              <a:extLst>
                <a:ext uri="{FF2B5EF4-FFF2-40B4-BE49-F238E27FC236}">
                  <a16:creationId xmlns:a16="http://schemas.microsoft.com/office/drawing/2014/main" id="{635D3F99-A46B-1B47-A8CC-510773F8DFA4}"/>
                </a:ext>
              </a:extLst>
            </p:cNvPr>
            <p:cNvSpPr/>
            <p:nvPr/>
          </p:nvSpPr>
          <p:spPr>
            <a:xfrm rot="20756905">
              <a:off x="1008076" y="-185829"/>
              <a:ext cx="639759" cy="7229659"/>
            </a:xfrm>
            <a:custGeom>
              <a:avLst/>
              <a:gdLst>
                <a:gd name="connsiteX0" fmla="*/ 0 w 639759"/>
                <a:gd name="connsiteY0" fmla="*/ 0 h 7229659"/>
                <a:gd name="connsiteX1" fmla="*/ 639759 w 639759"/>
                <a:gd name="connsiteY1" fmla="*/ 160121 h 7229659"/>
                <a:gd name="connsiteX2" fmla="*/ 639759 w 639759"/>
                <a:gd name="connsiteY2" fmla="*/ 7229659 h 7229659"/>
                <a:gd name="connsiteX3" fmla="*/ 0 w 639759"/>
                <a:gd name="connsiteY3" fmla="*/ 7069538 h 7229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9759" h="7229659">
                  <a:moveTo>
                    <a:pt x="0" y="0"/>
                  </a:moveTo>
                  <a:lnTo>
                    <a:pt x="639759" y="160121"/>
                  </a:lnTo>
                  <a:lnTo>
                    <a:pt x="639759" y="7229659"/>
                  </a:lnTo>
                  <a:lnTo>
                    <a:pt x="0" y="7069538"/>
                  </a:lnTo>
                  <a:close/>
                </a:path>
              </a:pathLst>
            </a:custGeom>
            <a:solidFill>
              <a:srgbClr val="E5AD0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sp>
        <p:nvSpPr>
          <p:cNvPr id="30" name="textruta 29">
            <a:extLst>
              <a:ext uri="{FF2B5EF4-FFF2-40B4-BE49-F238E27FC236}">
                <a16:creationId xmlns:a16="http://schemas.microsoft.com/office/drawing/2014/main" id="{DE096FF1-4E82-F143-AB74-83DE16F1A243}"/>
              </a:ext>
            </a:extLst>
          </p:cNvPr>
          <p:cNvSpPr txBox="1"/>
          <p:nvPr/>
        </p:nvSpPr>
        <p:spPr>
          <a:xfrm>
            <a:off x="4971515" y="2656294"/>
            <a:ext cx="632070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6600" b="1" dirty="0">
                <a:solidFill>
                  <a:schemeClr val="bg1"/>
                </a:solidFill>
                <a:latin typeface="Arial Rounded MT Bold" panose="020F0704030504030204" pitchFamily="34" charset="77"/>
                <a:ea typeface="Tahoma" charset="0"/>
                <a:cs typeface="Tahoma" charset="0"/>
              </a:rPr>
              <a:t>cluster </a:t>
            </a:r>
            <a:r>
              <a:rPr lang="sv-SE" sz="6600" dirty="0" err="1">
                <a:solidFill>
                  <a:schemeClr val="bg1"/>
                </a:solidFill>
                <a:latin typeface="Arial Rounded MT Bold" panose="020F0704030504030204" pitchFamily="34" charset="77"/>
                <a:ea typeface="Tahoma" charset="0"/>
                <a:cs typeface="Tahoma" charset="0"/>
              </a:rPr>
              <a:t>pubsub</a:t>
            </a:r>
            <a:endParaRPr lang="sv-SE" sz="6600" dirty="0">
              <a:solidFill>
                <a:schemeClr val="bg1"/>
              </a:solidFill>
              <a:latin typeface="Arial Rounded MT Bold" panose="020F0704030504030204" pitchFamily="34" charset="77"/>
              <a:ea typeface="Tahoma" charset="0"/>
              <a:cs typeface="Tahoma" charset="0"/>
            </a:endParaRPr>
          </a:p>
        </p:txBody>
      </p:sp>
      <p:grpSp>
        <p:nvGrpSpPr>
          <p:cNvPr id="82" name="Grupp 81">
            <a:extLst>
              <a:ext uri="{FF2B5EF4-FFF2-40B4-BE49-F238E27FC236}">
                <a16:creationId xmlns:a16="http://schemas.microsoft.com/office/drawing/2014/main" id="{7EAF1C90-C8EC-D949-9BFA-A1C3EEAB80CC}"/>
              </a:ext>
            </a:extLst>
          </p:cNvPr>
          <p:cNvGrpSpPr/>
          <p:nvPr/>
        </p:nvGrpSpPr>
        <p:grpSpPr>
          <a:xfrm>
            <a:off x="2603207" y="2096260"/>
            <a:ext cx="2016522" cy="2329621"/>
            <a:chOff x="169386" y="124184"/>
            <a:chExt cx="2016522" cy="2329621"/>
          </a:xfrm>
        </p:grpSpPr>
        <p:sp>
          <p:nvSpPr>
            <p:cNvPr id="83" name="Hexagon 42">
              <a:extLst>
                <a:ext uri="{FF2B5EF4-FFF2-40B4-BE49-F238E27FC236}">
                  <a16:creationId xmlns:a16="http://schemas.microsoft.com/office/drawing/2014/main" id="{2125C5BC-C2CC-CE43-9AFF-B66EB876B46C}"/>
                </a:ext>
              </a:extLst>
            </p:cNvPr>
            <p:cNvSpPr/>
            <p:nvPr/>
          </p:nvSpPr>
          <p:spPr>
            <a:xfrm rot="5400000">
              <a:off x="12836" y="280734"/>
              <a:ext cx="2329621" cy="2016522"/>
            </a:xfrm>
            <a:prstGeom prst="hexagon">
              <a:avLst>
                <a:gd name="adj" fmla="val 29001"/>
                <a:gd name="vf" fmla="val 115470"/>
              </a:avLst>
            </a:prstGeom>
            <a:solidFill>
              <a:srgbClr val="231437"/>
            </a:solidFill>
            <a:ln w="12700" cap="rnd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grpSp>
          <p:nvGrpSpPr>
            <p:cNvPr id="84" name="Grupp 83">
              <a:extLst>
                <a:ext uri="{FF2B5EF4-FFF2-40B4-BE49-F238E27FC236}">
                  <a16:creationId xmlns:a16="http://schemas.microsoft.com/office/drawing/2014/main" id="{781E8FC0-254F-124F-9D7B-8F4E6BB23B7D}"/>
                </a:ext>
              </a:extLst>
            </p:cNvPr>
            <p:cNvGrpSpPr/>
            <p:nvPr/>
          </p:nvGrpSpPr>
          <p:grpSpPr>
            <a:xfrm>
              <a:off x="368521" y="774007"/>
              <a:ext cx="1623306" cy="809060"/>
              <a:chOff x="2158365" y="2436531"/>
              <a:chExt cx="2416963" cy="1204619"/>
            </a:xfrm>
          </p:grpSpPr>
          <p:grpSp>
            <p:nvGrpSpPr>
              <p:cNvPr id="85" name="Grupp 84">
                <a:extLst>
                  <a:ext uri="{FF2B5EF4-FFF2-40B4-BE49-F238E27FC236}">
                    <a16:creationId xmlns:a16="http://schemas.microsoft.com/office/drawing/2014/main" id="{C264B0A0-15D2-D141-99B9-E951B1FC44BF}"/>
                  </a:ext>
                </a:extLst>
              </p:cNvPr>
              <p:cNvGrpSpPr/>
              <p:nvPr/>
            </p:nvGrpSpPr>
            <p:grpSpPr>
              <a:xfrm>
                <a:off x="3076721" y="2436531"/>
                <a:ext cx="591946" cy="671109"/>
                <a:chOff x="3549360" y="3164731"/>
                <a:chExt cx="680621" cy="771644"/>
              </a:xfrm>
            </p:grpSpPr>
            <p:sp>
              <p:nvSpPr>
                <p:cNvPr id="96" name="Freeform 125">
                  <a:extLst>
                    <a:ext uri="{FF2B5EF4-FFF2-40B4-BE49-F238E27FC236}">
                      <a16:creationId xmlns:a16="http://schemas.microsoft.com/office/drawing/2014/main" id="{54E3344C-B9B2-3F4B-9A00-1C7297782A60}"/>
                    </a:ext>
                  </a:extLst>
                </p:cNvPr>
                <p:cNvSpPr/>
                <p:nvPr/>
              </p:nvSpPr>
              <p:spPr>
                <a:xfrm rot="9000000">
                  <a:off x="3549360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E4AD03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97" name="Freeform 126">
                  <a:extLst>
                    <a:ext uri="{FF2B5EF4-FFF2-40B4-BE49-F238E27FC236}">
                      <a16:creationId xmlns:a16="http://schemas.microsoft.com/office/drawing/2014/main" id="{4AAFC4AE-9E3D-5942-A03B-98745F23E689}"/>
                    </a:ext>
                  </a:extLst>
                </p:cNvPr>
                <p:cNvSpPr/>
                <p:nvPr/>
              </p:nvSpPr>
              <p:spPr>
                <a:xfrm rot="12600000" flipH="1">
                  <a:off x="3865205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E9005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98" name="Freeform 127">
                  <a:extLst>
                    <a:ext uri="{FF2B5EF4-FFF2-40B4-BE49-F238E27FC236}">
                      <a16:creationId xmlns:a16="http://schemas.microsoft.com/office/drawing/2014/main" id="{68CAF9B6-C650-7949-BF7B-9F4188EE21B0}"/>
                    </a:ext>
                  </a:extLst>
                </p:cNvPr>
                <p:cNvSpPr/>
                <p:nvPr/>
              </p:nvSpPr>
              <p:spPr>
                <a:xfrm rot="5400000">
                  <a:off x="3707644" y="3031459"/>
                  <a:ext cx="364776" cy="631319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001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cxnSp>
            <p:nvCxnSpPr>
              <p:cNvPr id="86" name="Rak 85">
                <a:extLst>
                  <a:ext uri="{FF2B5EF4-FFF2-40B4-BE49-F238E27FC236}">
                    <a16:creationId xmlns:a16="http://schemas.microsoft.com/office/drawing/2014/main" id="{3416F920-215E-D446-B1E0-D28A59EDDE0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11702" y="2832999"/>
                <a:ext cx="918075" cy="533510"/>
              </a:xfrm>
              <a:prstGeom prst="line">
                <a:avLst/>
              </a:prstGeom>
              <a:ln w="63500" cap="rnd">
                <a:solidFill>
                  <a:srgbClr val="3BFF00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7" name="Grupp 86">
                <a:extLst>
                  <a:ext uri="{FF2B5EF4-FFF2-40B4-BE49-F238E27FC236}">
                    <a16:creationId xmlns:a16="http://schemas.microsoft.com/office/drawing/2014/main" id="{6607E65E-0185-2A49-91BC-65FD80C94F54}"/>
                  </a:ext>
                </a:extLst>
              </p:cNvPr>
              <p:cNvGrpSpPr/>
              <p:nvPr/>
            </p:nvGrpSpPr>
            <p:grpSpPr>
              <a:xfrm>
                <a:off x="2158365" y="2966563"/>
                <a:ext cx="591946" cy="671109"/>
                <a:chOff x="3549360" y="3164731"/>
                <a:chExt cx="680621" cy="771644"/>
              </a:xfrm>
            </p:grpSpPr>
            <p:sp>
              <p:nvSpPr>
                <p:cNvPr id="93" name="Freeform 125">
                  <a:extLst>
                    <a:ext uri="{FF2B5EF4-FFF2-40B4-BE49-F238E27FC236}">
                      <a16:creationId xmlns:a16="http://schemas.microsoft.com/office/drawing/2014/main" id="{3B8BFEEF-3F6E-D14A-B80C-5502984164AE}"/>
                    </a:ext>
                  </a:extLst>
                </p:cNvPr>
                <p:cNvSpPr/>
                <p:nvPr/>
              </p:nvSpPr>
              <p:spPr>
                <a:xfrm rot="9000000">
                  <a:off x="3549360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45A2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94" name="Freeform 126">
                  <a:extLst>
                    <a:ext uri="{FF2B5EF4-FFF2-40B4-BE49-F238E27FC236}">
                      <a16:creationId xmlns:a16="http://schemas.microsoft.com/office/drawing/2014/main" id="{7AC783DC-5413-BC45-A359-3595604A2F04}"/>
                    </a:ext>
                  </a:extLst>
                </p:cNvPr>
                <p:cNvSpPr/>
                <p:nvPr/>
              </p:nvSpPr>
              <p:spPr>
                <a:xfrm rot="12600000" flipH="1">
                  <a:off x="3865205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6431A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95" name="Freeform 127">
                  <a:extLst>
                    <a:ext uri="{FF2B5EF4-FFF2-40B4-BE49-F238E27FC236}">
                      <a16:creationId xmlns:a16="http://schemas.microsoft.com/office/drawing/2014/main" id="{BD25CFCC-7E22-EA4C-B93E-81057BBBE2BC}"/>
                    </a:ext>
                  </a:extLst>
                </p:cNvPr>
                <p:cNvSpPr/>
                <p:nvPr/>
              </p:nvSpPr>
              <p:spPr>
                <a:xfrm rot="5400000">
                  <a:off x="3707644" y="3031459"/>
                  <a:ext cx="364776" cy="631319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7941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cxnSp>
            <p:nvCxnSpPr>
              <p:cNvPr id="88" name="Rak 87">
                <a:extLst>
                  <a:ext uri="{FF2B5EF4-FFF2-40B4-BE49-F238E27FC236}">
                    <a16:creationId xmlns:a16="http://schemas.microsoft.com/office/drawing/2014/main" id="{BCF422DE-99B4-A449-93B7-8CDC536E15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10544" y="2832999"/>
                <a:ext cx="903990" cy="530032"/>
              </a:xfrm>
              <a:prstGeom prst="line">
                <a:avLst/>
              </a:prstGeom>
              <a:ln w="63500" cap="rnd">
                <a:solidFill>
                  <a:srgbClr val="3BFF00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9" name="Grupp 88">
                <a:extLst>
                  <a:ext uri="{FF2B5EF4-FFF2-40B4-BE49-F238E27FC236}">
                    <a16:creationId xmlns:a16="http://schemas.microsoft.com/office/drawing/2014/main" id="{CDB4FDE7-1C82-964B-A05C-AD74439671B6}"/>
                  </a:ext>
                </a:extLst>
              </p:cNvPr>
              <p:cNvGrpSpPr/>
              <p:nvPr/>
            </p:nvGrpSpPr>
            <p:grpSpPr>
              <a:xfrm>
                <a:off x="3983382" y="2970041"/>
                <a:ext cx="591946" cy="671109"/>
                <a:chOff x="3549360" y="3164731"/>
                <a:chExt cx="680621" cy="771644"/>
              </a:xfrm>
            </p:grpSpPr>
            <p:sp>
              <p:nvSpPr>
                <p:cNvPr id="90" name="Freeform 125">
                  <a:extLst>
                    <a:ext uri="{FF2B5EF4-FFF2-40B4-BE49-F238E27FC236}">
                      <a16:creationId xmlns:a16="http://schemas.microsoft.com/office/drawing/2014/main" id="{4EF010D0-2E91-0642-A532-866324F0FE0C}"/>
                    </a:ext>
                  </a:extLst>
                </p:cNvPr>
                <p:cNvSpPr/>
                <p:nvPr/>
              </p:nvSpPr>
              <p:spPr>
                <a:xfrm rot="9000000">
                  <a:off x="3549360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8D42C7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91" name="Freeform 126">
                  <a:extLst>
                    <a:ext uri="{FF2B5EF4-FFF2-40B4-BE49-F238E27FC236}">
                      <a16:creationId xmlns:a16="http://schemas.microsoft.com/office/drawing/2014/main" id="{4BC5D780-CE4C-8B41-B60D-EF7FFF119FEA}"/>
                    </a:ext>
                  </a:extLst>
                </p:cNvPr>
                <p:cNvSpPr/>
                <p:nvPr/>
              </p:nvSpPr>
              <p:spPr>
                <a:xfrm rot="12600000" flipH="1">
                  <a:off x="3865205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7030A0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92" name="Freeform 127">
                  <a:extLst>
                    <a:ext uri="{FF2B5EF4-FFF2-40B4-BE49-F238E27FC236}">
                      <a16:creationId xmlns:a16="http://schemas.microsoft.com/office/drawing/2014/main" id="{E27A9F30-8D98-434B-AAC3-9CA5F58B12E7}"/>
                    </a:ext>
                  </a:extLst>
                </p:cNvPr>
                <p:cNvSpPr/>
                <p:nvPr/>
              </p:nvSpPr>
              <p:spPr>
                <a:xfrm rot="5400000">
                  <a:off x="3707644" y="3031459"/>
                  <a:ext cx="364776" cy="631319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07CF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080485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0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p 24">
            <a:extLst>
              <a:ext uri="{FF2B5EF4-FFF2-40B4-BE49-F238E27FC236}">
                <a16:creationId xmlns:a16="http://schemas.microsoft.com/office/drawing/2014/main" id="{99E9FEB6-7DC6-E84D-8020-9785726CD16F}"/>
              </a:ext>
            </a:extLst>
          </p:cNvPr>
          <p:cNvGrpSpPr/>
          <p:nvPr/>
        </p:nvGrpSpPr>
        <p:grpSpPr>
          <a:xfrm>
            <a:off x="-292623" y="-185829"/>
            <a:ext cx="1940458" cy="7229659"/>
            <a:chOff x="-292623" y="-185829"/>
            <a:chExt cx="1940458" cy="7229659"/>
          </a:xfrm>
        </p:grpSpPr>
        <p:sp>
          <p:nvSpPr>
            <p:cNvPr id="26" name="Frihandsfigur 25">
              <a:extLst>
                <a:ext uri="{FF2B5EF4-FFF2-40B4-BE49-F238E27FC236}">
                  <a16:creationId xmlns:a16="http://schemas.microsoft.com/office/drawing/2014/main" id="{9374036C-6E04-584E-A00C-34599998D6E3}"/>
                </a:ext>
              </a:extLst>
            </p:cNvPr>
            <p:cNvSpPr/>
            <p:nvPr/>
          </p:nvSpPr>
          <p:spPr>
            <a:xfrm rot="20756905">
              <a:off x="-292623" y="4538160"/>
              <a:ext cx="571274" cy="2425480"/>
            </a:xfrm>
            <a:custGeom>
              <a:avLst/>
              <a:gdLst>
                <a:gd name="connsiteX0" fmla="*/ 639759 w 639759"/>
                <a:gd name="connsiteY0" fmla="*/ 4804180 h 7229660"/>
                <a:gd name="connsiteX1" fmla="*/ 639759 w 639759"/>
                <a:gd name="connsiteY1" fmla="*/ 7229660 h 7229660"/>
                <a:gd name="connsiteX2" fmla="*/ 68485 w 639759"/>
                <a:gd name="connsiteY2" fmla="*/ 7086679 h 7229660"/>
                <a:gd name="connsiteX3" fmla="*/ 0 w 639759"/>
                <a:gd name="connsiteY3" fmla="*/ 0 h 7229660"/>
                <a:gd name="connsiteX4" fmla="*/ 319879 w 639759"/>
                <a:gd name="connsiteY4" fmla="*/ 80061 h 7229660"/>
                <a:gd name="connsiteX5" fmla="*/ 0 w 639759"/>
                <a:gd name="connsiteY5" fmla="*/ 0 h 7229660"/>
                <a:gd name="connsiteX0" fmla="*/ 571274 w 571274"/>
                <a:gd name="connsiteY0" fmla="*/ 0 h 2425480"/>
                <a:gd name="connsiteX1" fmla="*/ 571274 w 571274"/>
                <a:gd name="connsiteY1" fmla="*/ 2425480 h 2425480"/>
                <a:gd name="connsiteX2" fmla="*/ 0 w 571274"/>
                <a:gd name="connsiteY2" fmla="*/ 2282499 h 2425480"/>
                <a:gd name="connsiteX3" fmla="*/ 571274 w 571274"/>
                <a:gd name="connsiteY3" fmla="*/ 0 h 2425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274" h="2425480">
                  <a:moveTo>
                    <a:pt x="571274" y="0"/>
                  </a:moveTo>
                  <a:lnTo>
                    <a:pt x="571274" y="2425480"/>
                  </a:lnTo>
                  <a:lnTo>
                    <a:pt x="0" y="2282499"/>
                  </a:lnTo>
                  <a:lnTo>
                    <a:pt x="571274" y="0"/>
                  </a:lnTo>
                  <a:close/>
                </a:path>
              </a:pathLst>
            </a:custGeom>
            <a:solidFill>
              <a:srgbClr val="1081BD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27" name="Frihandsfigur 26">
              <a:extLst>
                <a:ext uri="{FF2B5EF4-FFF2-40B4-BE49-F238E27FC236}">
                  <a16:creationId xmlns:a16="http://schemas.microsoft.com/office/drawing/2014/main" id="{3FAC1956-21EA-4F4D-A5EE-F2FB0CF3E146}"/>
                </a:ext>
              </a:extLst>
            </p:cNvPr>
            <p:cNvSpPr/>
            <p:nvPr/>
          </p:nvSpPr>
          <p:spPr>
            <a:xfrm rot="20756905">
              <a:off x="-30338" y="1870864"/>
              <a:ext cx="639759" cy="5141727"/>
            </a:xfrm>
            <a:custGeom>
              <a:avLst/>
              <a:gdLst>
                <a:gd name="connsiteX0" fmla="*/ 639759 w 639759"/>
                <a:gd name="connsiteY0" fmla="*/ 2087933 h 7229660"/>
                <a:gd name="connsiteX1" fmla="*/ 639759 w 639759"/>
                <a:gd name="connsiteY1" fmla="*/ 7229660 h 7229660"/>
                <a:gd name="connsiteX2" fmla="*/ 0 w 639759"/>
                <a:gd name="connsiteY2" fmla="*/ 7069538 h 7229660"/>
                <a:gd name="connsiteX3" fmla="*/ 0 w 639759"/>
                <a:gd name="connsiteY3" fmla="*/ 4644061 h 7229660"/>
                <a:gd name="connsiteX4" fmla="*/ 0 w 639759"/>
                <a:gd name="connsiteY4" fmla="*/ 0 h 7229660"/>
                <a:gd name="connsiteX5" fmla="*/ 319880 w 639759"/>
                <a:gd name="connsiteY5" fmla="*/ 80061 h 7229660"/>
                <a:gd name="connsiteX6" fmla="*/ 0 w 639759"/>
                <a:gd name="connsiteY6" fmla="*/ 0 h 7229660"/>
                <a:gd name="connsiteX0" fmla="*/ 639759 w 639759"/>
                <a:gd name="connsiteY0" fmla="*/ 0 h 5141727"/>
                <a:gd name="connsiteX1" fmla="*/ 639759 w 639759"/>
                <a:gd name="connsiteY1" fmla="*/ 5141727 h 5141727"/>
                <a:gd name="connsiteX2" fmla="*/ 0 w 639759"/>
                <a:gd name="connsiteY2" fmla="*/ 4981605 h 5141727"/>
                <a:gd name="connsiteX3" fmla="*/ 0 w 639759"/>
                <a:gd name="connsiteY3" fmla="*/ 2556128 h 5141727"/>
                <a:gd name="connsiteX4" fmla="*/ 639759 w 639759"/>
                <a:gd name="connsiteY4" fmla="*/ 0 h 5141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759" h="5141727">
                  <a:moveTo>
                    <a:pt x="639759" y="0"/>
                  </a:moveTo>
                  <a:lnTo>
                    <a:pt x="639759" y="5141727"/>
                  </a:lnTo>
                  <a:lnTo>
                    <a:pt x="0" y="4981605"/>
                  </a:lnTo>
                  <a:lnTo>
                    <a:pt x="0" y="2556128"/>
                  </a:lnTo>
                  <a:lnTo>
                    <a:pt x="639759" y="0"/>
                  </a:lnTo>
                  <a:close/>
                </a:path>
              </a:pathLst>
            </a:custGeom>
            <a:solidFill>
              <a:srgbClr val="8B42C7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28" name="Frihandsfigur 27">
              <a:extLst>
                <a:ext uri="{FF2B5EF4-FFF2-40B4-BE49-F238E27FC236}">
                  <a16:creationId xmlns:a16="http://schemas.microsoft.com/office/drawing/2014/main" id="{84C7BC7E-B08D-B549-ABD1-047B61B230B8}"/>
                </a:ext>
              </a:extLst>
            </p:cNvPr>
            <p:cNvSpPr/>
            <p:nvPr/>
          </p:nvSpPr>
          <p:spPr>
            <a:xfrm rot="20756905">
              <a:off x="376036" y="-70572"/>
              <a:ext cx="639759" cy="7112652"/>
            </a:xfrm>
            <a:custGeom>
              <a:avLst/>
              <a:gdLst>
                <a:gd name="connsiteX0" fmla="*/ 639759 w 639759"/>
                <a:gd name="connsiteY0" fmla="*/ 43114 h 7112652"/>
                <a:gd name="connsiteX1" fmla="*/ 639759 w 639759"/>
                <a:gd name="connsiteY1" fmla="*/ 7112652 h 7112652"/>
                <a:gd name="connsiteX2" fmla="*/ 0 w 639759"/>
                <a:gd name="connsiteY2" fmla="*/ 6952531 h 7112652"/>
                <a:gd name="connsiteX3" fmla="*/ 0 w 639759"/>
                <a:gd name="connsiteY3" fmla="*/ 1867863 h 7112652"/>
                <a:gd name="connsiteX4" fmla="*/ 467497 w 639759"/>
                <a:gd name="connsiteY4" fmla="*/ 0 h 711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759" h="7112652">
                  <a:moveTo>
                    <a:pt x="639759" y="43114"/>
                  </a:moveTo>
                  <a:lnTo>
                    <a:pt x="639759" y="7112652"/>
                  </a:lnTo>
                  <a:lnTo>
                    <a:pt x="0" y="6952531"/>
                  </a:lnTo>
                  <a:lnTo>
                    <a:pt x="0" y="1867863"/>
                  </a:lnTo>
                  <a:lnTo>
                    <a:pt x="467497" y="0"/>
                  </a:lnTo>
                  <a:close/>
                </a:path>
              </a:pathLst>
            </a:custGeom>
            <a:solidFill>
              <a:srgbClr val="F45A2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29" name="Frihandsfigur 28">
              <a:extLst>
                <a:ext uri="{FF2B5EF4-FFF2-40B4-BE49-F238E27FC236}">
                  <a16:creationId xmlns:a16="http://schemas.microsoft.com/office/drawing/2014/main" id="{635D3F99-A46B-1B47-A8CC-510773F8DFA4}"/>
                </a:ext>
              </a:extLst>
            </p:cNvPr>
            <p:cNvSpPr/>
            <p:nvPr/>
          </p:nvSpPr>
          <p:spPr>
            <a:xfrm rot="20756905">
              <a:off x="1008076" y="-185829"/>
              <a:ext cx="639759" cy="7229659"/>
            </a:xfrm>
            <a:custGeom>
              <a:avLst/>
              <a:gdLst>
                <a:gd name="connsiteX0" fmla="*/ 0 w 639759"/>
                <a:gd name="connsiteY0" fmla="*/ 0 h 7229659"/>
                <a:gd name="connsiteX1" fmla="*/ 639759 w 639759"/>
                <a:gd name="connsiteY1" fmla="*/ 160121 h 7229659"/>
                <a:gd name="connsiteX2" fmla="*/ 639759 w 639759"/>
                <a:gd name="connsiteY2" fmla="*/ 7229659 h 7229659"/>
                <a:gd name="connsiteX3" fmla="*/ 0 w 639759"/>
                <a:gd name="connsiteY3" fmla="*/ 7069538 h 7229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9759" h="7229659">
                  <a:moveTo>
                    <a:pt x="0" y="0"/>
                  </a:moveTo>
                  <a:lnTo>
                    <a:pt x="639759" y="160121"/>
                  </a:lnTo>
                  <a:lnTo>
                    <a:pt x="639759" y="7229659"/>
                  </a:lnTo>
                  <a:lnTo>
                    <a:pt x="0" y="7069538"/>
                  </a:lnTo>
                  <a:close/>
                </a:path>
              </a:pathLst>
            </a:custGeom>
            <a:solidFill>
              <a:srgbClr val="E5AD0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sp>
        <p:nvSpPr>
          <p:cNvPr id="30" name="textruta 29">
            <a:extLst>
              <a:ext uri="{FF2B5EF4-FFF2-40B4-BE49-F238E27FC236}">
                <a16:creationId xmlns:a16="http://schemas.microsoft.com/office/drawing/2014/main" id="{DE096FF1-4E82-F143-AB74-83DE16F1A243}"/>
              </a:ext>
            </a:extLst>
          </p:cNvPr>
          <p:cNvSpPr txBox="1"/>
          <p:nvPr/>
        </p:nvSpPr>
        <p:spPr>
          <a:xfrm>
            <a:off x="4971515" y="2656294"/>
            <a:ext cx="484113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6600" b="1" dirty="0" err="1">
                <a:solidFill>
                  <a:schemeClr val="bg1"/>
                </a:solidFill>
                <a:latin typeface="Arial Rounded MT Bold" panose="020F0704030504030204" pitchFamily="34" charset="77"/>
                <a:ea typeface="Tahoma" charset="0"/>
                <a:cs typeface="Tahoma" charset="0"/>
              </a:rPr>
              <a:t>kubernetes</a:t>
            </a:r>
            <a:endParaRPr lang="sv-SE" sz="6600" dirty="0">
              <a:solidFill>
                <a:schemeClr val="bg1"/>
              </a:solidFill>
              <a:latin typeface="Arial Rounded MT Bold" panose="020F0704030504030204" pitchFamily="34" charset="77"/>
              <a:ea typeface="Tahoma" charset="0"/>
              <a:cs typeface="Tahoma" charset="0"/>
            </a:endParaRPr>
          </a:p>
        </p:txBody>
      </p:sp>
      <p:grpSp>
        <p:nvGrpSpPr>
          <p:cNvPr id="79" name="Grupp 78">
            <a:extLst>
              <a:ext uri="{FF2B5EF4-FFF2-40B4-BE49-F238E27FC236}">
                <a16:creationId xmlns:a16="http://schemas.microsoft.com/office/drawing/2014/main" id="{9689DC0A-A40E-2744-A2B1-9F18ED4389CE}"/>
              </a:ext>
            </a:extLst>
          </p:cNvPr>
          <p:cNvGrpSpPr/>
          <p:nvPr/>
        </p:nvGrpSpPr>
        <p:grpSpPr>
          <a:xfrm>
            <a:off x="2609872" y="2096260"/>
            <a:ext cx="2016522" cy="2329621"/>
            <a:chOff x="2577633" y="2864475"/>
            <a:chExt cx="2016522" cy="2329621"/>
          </a:xfrm>
        </p:grpSpPr>
        <p:sp>
          <p:nvSpPr>
            <p:cNvPr id="80" name="Hexagon 42">
              <a:extLst>
                <a:ext uri="{FF2B5EF4-FFF2-40B4-BE49-F238E27FC236}">
                  <a16:creationId xmlns:a16="http://schemas.microsoft.com/office/drawing/2014/main" id="{D794147B-B7C7-5343-AF82-E6EB3AB4674A}"/>
                </a:ext>
              </a:extLst>
            </p:cNvPr>
            <p:cNvSpPr/>
            <p:nvPr/>
          </p:nvSpPr>
          <p:spPr>
            <a:xfrm rot="5400000">
              <a:off x="2421083" y="3021025"/>
              <a:ext cx="2329621" cy="2016522"/>
            </a:xfrm>
            <a:prstGeom prst="hexagon">
              <a:avLst>
                <a:gd name="adj" fmla="val 29001"/>
                <a:gd name="vf" fmla="val 115470"/>
              </a:avLst>
            </a:prstGeom>
            <a:solidFill>
              <a:srgbClr val="231437"/>
            </a:solidFill>
            <a:ln w="12700" cap="rnd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grpSp>
          <p:nvGrpSpPr>
            <p:cNvPr id="81" name="Grupp 80">
              <a:extLst>
                <a:ext uri="{FF2B5EF4-FFF2-40B4-BE49-F238E27FC236}">
                  <a16:creationId xmlns:a16="http://schemas.microsoft.com/office/drawing/2014/main" id="{F002A2E3-5F02-E94C-9194-2111AFA67FA7}"/>
                </a:ext>
              </a:extLst>
            </p:cNvPr>
            <p:cNvGrpSpPr/>
            <p:nvPr/>
          </p:nvGrpSpPr>
          <p:grpSpPr>
            <a:xfrm>
              <a:off x="2724480" y="3106922"/>
              <a:ext cx="1721001" cy="1951163"/>
              <a:chOff x="4589581" y="2532881"/>
              <a:chExt cx="1721001" cy="1951163"/>
            </a:xfrm>
          </p:grpSpPr>
          <p:sp>
            <p:nvSpPr>
              <p:cNvPr id="109" name="Freeform 33">
                <a:extLst>
                  <a:ext uri="{FF2B5EF4-FFF2-40B4-BE49-F238E27FC236}">
                    <a16:creationId xmlns:a16="http://schemas.microsoft.com/office/drawing/2014/main" id="{64DD771B-987F-0246-A80D-F4202F8CBDB3}"/>
                  </a:ext>
                </a:extLst>
              </p:cNvPr>
              <p:cNvSpPr/>
              <p:nvPr/>
            </p:nvSpPr>
            <p:spPr>
              <a:xfrm rot="9000000">
                <a:off x="4589581" y="2887080"/>
                <a:ext cx="922364" cy="159696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316DE6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sp>
            <p:nvSpPr>
              <p:cNvPr id="110" name="Freeform 34">
                <a:extLst>
                  <a:ext uri="{FF2B5EF4-FFF2-40B4-BE49-F238E27FC236}">
                    <a16:creationId xmlns:a16="http://schemas.microsoft.com/office/drawing/2014/main" id="{9CE9186B-1648-F041-BF4D-7EBE7E941532}"/>
                  </a:ext>
                </a:extLst>
              </p:cNvPr>
              <p:cNvSpPr/>
              <p:nvPr/>
            </p:nvSpPr>
            <p:spPr>
              <a:xfrm rot="12600000" flipH="1">
                <a:off x="5388218" y="2887080"/>
                <a:ext cx="922364" cy="159696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2857B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sp>
            <p:nvSpPr>
              <p:cNvPr id="111" name="Freeform 35">
                <a:extLst>
                  <a:ext uri="{FF2B5EF4-FFF2-40B4-BE49-F238E27FC236}">
                    <a16:creationId xmlns:a16="http://schemas.microsoft.com/office/drawing/2014/main" id="{122B820B-1D86-9D4D-9C83-EEAD6A0E490B}"/>
                  </a:ext>
                </a:extLst>
              </p:cNvPr>
              <p:cNvSpPr/>
              <p:nvPr/>
            </p:nvSpPr>
            <p:spPr>
              <a:xfrm rot="5400000">
                <a:off x="4989814" y="2195895"/>
                <a:ext cx="922363" cy="15963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528AF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</p:grpSp>
        <p:grpSp>
          <p:nvGrpSpPr>
            <p:cNvPr id="99" name="Grupp 98">
              <a:extLst>
                <a:ext uri="{FF2B5EF4-FFF2-40B4-BE49-F238E27FC236}">
                  <a16:creationId xmlns:a16="http://schemas.microsoft.com/office/drawing/2014/main" id="{4F582B27-2DB2-4849-9252-B245945833F6}"/>
                </a:ext>
              </a:extLst>
            </p:cNvPr>
            <p:cNvGrpSpPr/>
            <p:nvPr/>
          </p:nvGrpSpPr>
          <p:grpSpPr>
            <a:xfrm>
              <a:off x="3133924" y="3508063"/>
              <a:ext cx="896353" cy="1037041"/>
              <a:chOff x="6288827" y="2161819"/>
              <a:chExt cx="896353" cy="1037041"/>
            </a:xfrm>
          </p:grpSpPr>
          <p:sp>
            <p:nvSpPr>
              <p:cNvPr id="102" name="Hexagon 66">
                <a:extLst>
                  <a:ext uri="{FF2B5EF4-FFF2-40B4-BE49-F238E27FC236}">
                    <a16:creationId xmlns:a16="http://schemas.microsoft.com/office/drawing/2014/main" id="{06A1DCDC-7033-DC4B-B6E0-8E56CA912B31}"/>
                  </a:ext>
                </a:extLst>
              </p:cNvPr>
              <p:cNvSpPr/>
              <p:nvPr/>
            </p:nvSpPr>
            <p:spPr>
              <a:xfrm rot="5400000">
                <a:off x="6552757" y="2522738"/>
                <a:ext cx="364726" cy="315264"/>
              </a:xfrm>
              <a:prstGeom prst="hexagon">
                <a:avLst>
                  <a:gd name="adj" fmla="val 29001"/>
                  <a:gd name="vf" fmla="val 115470"/>
                </a:avLst>
              </a:prstGeom>
              <a:noFill/>
              <a:ln w="50800" cap="rnd"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cxnSp>
            <p:nvCxnSpPr>
              <p:cNvPr id="103" name="Rak 102">
                <a:extLst>
                  <a:ext uri="{FF2B5EF4-FFF2-40B4-BE49-F238E27FC236}">
                    <a16:creationId xmlns:a16="http://schemas.microsoft.com/office/drawing/2014/main" id="{688DD9AB-7B41-7145-A58B-5D3221FADE5B}"/>
                  </a:ext>
                </a:extLst>
              </p:cNvPr>
              <p:cNvCxnSpPr>
                <a:cxnSpLocks/>
                <a:endCxn id="102" idx="3"/>
              </p:cNvCxnSpPr>
              <p:nvPr/>
            </p:nvCxnSpPr>
            <p:spPr>
              <a:xfrm flipH="1">
                <a:off x="6735120" y="2161819"/>
                <a:ext cx="1884" cy="336188"/>
              </a:xfrm>
              <a:prstGeom prst="line">
                <a:avLst/>
              </a:prstGeom>
              <a:ln w="50800" cap="rnd">
                <a:solidFill>
                  <a:schemeClr val="bg1"/>
                </a:solidFill>
                <a:round/>
                <a:headEnd type="oval" w="sm" len="med"/>
                <a:tailEnd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Rak 103">
                <a:extLst>
                  <a:ext uri="{FF2B5EF4-FFF2-40B4-BE49-F238E27FC236}">
                    <a16:creationId xmlns:a16="http://schemas.microsoft.com/office/drawing/2014/main" id="{40D07682-1E97-9D4B-9A6E-BBD368692378}"/>
                  </a:ext>
                </a:extLst>
              </p:cNvPr>
              <p:cNvCxnSpPr>
                <a:cxnSpLocks/>
                <a:endCxn id="102" idx="2"/>
              </p:cNvCxnSpPr>
              <p:nvPr/>
            </p:nvCxnSpPr>
            <p:spPr>
              <a:xfrm>
                <a:off x="6288827" y="2421770"/>
                <a:ext cx="288661" cy="167667"/>
              </a:xfrm>
              <a:prstGeom prst="line">
                <a:avLst/>
              </a:prstGeom>
              <a:ln w="50800" cap="rnd">
                <a:solidFill>
                  <a:schemeClr val="bg1"/>
                </a:solidFill>
                <a:round/>
                <a:headEnd type="oval" w="sm" len="med"/>
                <a:tailEnd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Rak 104">
                <a:extLst>
                  <a:ext uri="{FF2B5EF4-FFF2-40B4-BE49-F238E27FC236}">
                    <a16:creationId xmlns:a16="http://schemas.microsoft.com/office/drawing/2014/main" id="{0A2D3CCF-FC23-654B-8C37-D33008AEC3C6}"/>
                  </a:ext>
                </a:extLst>
              </p:cNvPr>
              <p:cNvCxnSpPr>
                <a:cxnSpLocks/>
                <a:endCxn id="102" idx="4"/>
              </p:cNvCxnSpPr>
              <p:nvPr/>
            </p:nvCxnSpPr>
            <p:spPr>
              <a:xfrm flipH="1">
                <a:off x="6892752" y="2421770"/>
                <a:ext cx="292428" cy="167667"/>
              </a:xfrm>
              <a:prstGeom prst="line">
                <a:avLst/>
              </a:prstGeom>
              <a:ln w="50800" cap="rnd">
                <a:solidFill>
                  <a:schemeClr val="bg1"/>
                </a:solidFill>
                <a:round/>
                <a:headEnd type="oval" w="sm" len="med"/>
                <a:tailEnd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Rak 105">
                <a:extLst>
                  <a:ext uri="{FF2B5EF4-FFF2-40B4-BE49-F238E27FC236}">
                    <a16:creationId xmlns:a16="http://schemas.microsoft.com/office/drawing/2014/main" id="{E73B015E-F4FC-7742-B48C-0365D2941014}"/>
                  </a:ext>
                </a:extLst>
              </p:cNvPr>
              <p:cNvCxnSpPr>
                <a:cxnSpLocks/>
                <a:stCxn id="102" idx="0"/>
              </p:cNvCxnSpPr>
              <p:nvPr/>
            </p:nvCxnSpPr>
            <p:spPr>
              <a:xfrm>
                <a:off x="6735120" y="2862733"/>
                <a:ext cx="1883" cy="336127"/>
              </a:xfrm>
              <a:prstGeom prst="line">
                <a:avLst/>
              </a:prstGeom>
              <a:ln w="50800" cap="rnd">
                <a:solidFill>
                  <a:schemeClr val="bg1"/>
                </a:solidFill>
                <a:round/>
                <a:headEnd w="sm" len="med"/>
                <a:tailEnd type="oval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Rak 106">
                <a:extLst>
                  <a:ext uri="{FF2B5EF4-FFF2-40B4-BE49-F238E27FC236}">
                    <a16:creationId xmlns:a16="http://schemas.microsoft.com/office/drawing/2014/main" id="{3EDCA85A-EAE9-1442-9168-B5BA22BC0E77}"/>
                  </a:ext>
                </a:extLst>
              </p:cNvPr>
              <p:cNvCxnSpPr>
                <a:cxnSpLocks/>
                <a:stCxn id="102" idx="5"/>
              </p:cNvCxnSpPr>
              <p:nvPr/>
            </p:nvCxnSpPr>
            <p:spPr>
              <a:xfrm>
                <a:off x="6892752" y="2771303"/>
                <a:ext cx="292426" cy="167606"/>
              </a:xfrm>
              <a:prstGeom prst="line">
                <a:avLst/>
              </a:prstGeom>
              <a:ln w="50800" cap="rnd">
                <a:solidFill>
                  <a:schemeClr val="bg1"/>
                </a:solidFill>
                <a:round/>
                <a:headEnd w="sm" len="med"/>
                <a:tailEnd type="oval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Rak 107">
                <a:extLst>
                  <a:ext uri="{FF2B5EF4-FFF2-40B4-BE49-F238E27FC236}">
                    <a16:creationId xmlns:a16="http://schemas.microsoft.com/office/drawing/2014/main" id="{78CA23CF-DD1D-F14A-A836-F9D68D723963}"/>
                  </a:ext>
                </a:extLst>
              </p:cNvPr>
              <p:cNvCxnSpPr>
                <a:cxnSpLocks/>
                <a:stCxn id="102" idx="1"/>
              </p:cNvCxnSpPr>
              <p:nvPr/>
            </p:nvCxnSpPr>
            <p:spPr>
              <a:xfrm flipH="1">
                <a:off x="6288828" y="2771303"/>
                <a:ext cx="288660" cy="167606"/>
              </a:xfrm>
              <a:prstGeom prst="line">
                <a:avLst/>
              </a:prstGeom>
              <a:ln w="50800" cap="rnd">
                <a:solidFill>
                  <a:schemeClr val="bg1"/>
                </a:solidFill>
                <a:round/>
                <a:headEnd w="sm" len="med"/>
                <a:tailEnd type="oval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0" name="Ellips 99">
              <a:extLst>
                <a:ext uri="{FF2B5EF4-FFF2-40B4-BE49-F238E27FC236}">
                  <a16:creationId xmlns:a16="http://schemas.microsoft.com/office/drawing/2014/main" id="{26DFA229-E822-C545-B773-D126D3D59257}"/>
                </a:ext>
              </a:extLst>
            </p:cNvPr>
            <p:cNvSpPr/>
            <p:nvPr/>
          </p:nvSpPr>
          <p:spPr>
            <a:xfrm>
              <a:off x="3214620" y="3665573"/>
              <a:ext cx="727425" cy="727425"/>
            </a:xfrm>
            <a:prstGeom prst="ellipse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01" name="Hexagon 66">
              <a:extLst>
                <a:ext uri="{FF2B5EF4-FFF2-40B4-BE49-F238E27FC236}">
                  <a16:creationId xmlns:a16="http://schemas.microsoft.com/office/drawing/2014/main" id="{8BE66C6E-7C04-AD40-A203-4E877263C611}"/>
                </a:ext>
              </a:extLst>
            </p:cNvPr>
            <p:cNvSpPr/>
            <p:nvPr/>
          </p:nvSpPr>
          <p:spPr>
            <a:xfrm rot="5400000">
              <a:off x="2684978" y="3247847"/>
              <a:ext cx="1801827" cy="1557475"/>
            </a:xfrm>
            <a:prstGeom prst="hexagon">
              <a:avLst>
                <a:gd name="adj" fmla="val 29001"/>
                <a:gd name="vf" fmla="val 115470"/>
              </a:avLst>
            </a:prstGeom>
            <a:noFill/>
            <a:ln w="9525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</p:grpSp>
    </p:spTree>
    <p:extLst>
      <p:ext uri="{BB962C8B-B14F-4D97-AF65-F5344CB8AC3E}">
        <p14:creationId xmlns:p14="http://schemas.microsoft.com/office/powerpoint/2010/main" val="41539856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0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p 24">
            <a:extLst>
              <a:ext uri="{FF2B5EF4-FFF2-40B4-BE49-F238E27FC236}">
                <a16:creationId xmlns:a16="http://schemas.microsoft.com/office/drawing/2014/main" id="{99E9FEB6-7DC6-E84D-8020-9785726CD16F}"/>
              </a:ext>
            </a:extLst>
          </p:cNvPr>
          <p:cNvGrpSpPr/>
          <p:nvPr/>
        </p:nvGrpSpPr>
        <p:grpSpPr>
          <a:xfrm>
            <a:off x="-292623" y="-185829"/>
            <a:ext cx="1940458" cy="7229659"/>
            <a:chOff x="-292623" y="-185829"/>
            <a:chExt cx="1940458" cy="7229659"/>
          </a:xfrm>
        </p:grpSpPr>
        <p:sp>
          <p:nvSpPr>
            <p:cNvPr id="26" name="Frihandsfigur 25">
              <a:extLst>
                <a:ext uri="{FF2B5EF4-FFF2-40B4-BE49-F238E27FC236}">
                  <a16:creationId xmlns:a16="http://schemas.microsoft.com/office/drawing/2014/main" id="{9374036C-6E04-584E-A00C-34599998D6E3}"/>
                </a:ext>
              </a:extLst>
            </p:cNvPr>
            <p:cNvSpPr/>
            <p:nvPr/>
          </p:nvSpPr>
          <p:spPr>
            <a:xfrm rot="20756905">
              <a:off x="-292623" y="4538160"/>
              <a:ext cx="571274" cy="2425480"/>
            </a:xfrm>
            <a:custGeom>
              <a:avLst/>
              <a:gdLst>
                <a:gd name="connsiteX0" fmla="*/ 639759 w 639759"/>
                <a:gd name="connsiteY0" fmla="*/ 4804180 h 7229660"/>
                <a:gd name="connsiteX1" fmla="*/ 639759 w 639759"/>
                <a:gd name="connsiteY1" fmla="*/ 7229660 h 7229660"/>
                <a:gd name="connsiteX2" fmla="*/ 68485 w 639759"/>
                <a:gd name="connsiteY2" fmla="*/ 7086679 h 7229660"/>
                <a:gd name="connsiteX3" fmla="*/ 0 w 639759"/>
                <a:gd name="connsiteY3" fmla="*/ 0 h 7229660"/>
                <a:gd name="connsiteX4" fmla="*/ 319879 w 639759"/>
                <a:gd name="connsiteY4" fmla="*/ 80061 h 7229660"/>
                <a:gd name="connsiteX5" fmla="*/ 0 w 639759"/>
                <a:gd name="connsiteY5" fmla="*/ 0 h 7229660"/>
                <a:gd name="connsiteX0" fmla="*/ 571274 w 571274"/>
                <a:gd name="connsiteY0" fmla="*/ 0 h 2425480"/>
                <a:gd name="connsiteX1" fmla="*/ 571274 w 571274"/>
                <a:gd name="connsiteY1" fmla="*/ 2425480 h 2425480"/>
                <a:gd name="connsiteX2" fmla="*/ 0 w 571274"/>
                <a:gd name="connsiteY2" fmla="*/ 2282499 h 2425480"/>
                <a:gd name="connsiteX3" fmla="*/ 571274 w 571274"/>
                <a:gd name="connsiteY3" fmla="*/ 0 h 2425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274" h="2425480">
                  <a:moveTo>
                    <a:pt x="571274" y="0"/>
                  </a:moveTo>
                  <a:lnTo>
                    <a:pt x="571274" y="2425480"/>
                  </a:lnTo>
                  <a:lnTo>
                    <a:pt x="0" y="2282499"/>
                  </a:lnTo>
                  <a:lnTo>
                    <a:pt x="571274" y="0"/>
                  </a:lnTo>
                  <a:close/>
                </a:path>
              </a:pathLst>
            </a:custGeom>
            <a:solidFill>
              <a:srgbClr val="1081BD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27" name="Frihandsfigur 26">
              <a:extLst>
                <a:ext uri="{FF2B5EF4-FFF2-40B4-BE49-F238E27FC236}">
                  <a16:creationId xmlns:a16="http://schemas.microsoft.com/office/drawing/2014/main" id="{3FAC1956-21EA-4F4D-A5EE-F2FB0CF3E146}"/>
                </a:ext>
              </a:extLst>
            </p:cNvPr>
            <p:cNvSpPr/>
            <p:nvPr/>
          </p:nvSpPr>
          <p:spPr>
            <a:xfrm rot="20756905">
              <a:off x="-30338" y="1870864"/>
              <a:ext cx="639759" cy="5141727"/>
            </a:xfrm>
            <a:custGeom>
              <a:avLst/>
              <a:gdLst>
                <a:gd name="connsiteX0" fmla="*/ 639759 w 639759"/>
                <a:gd name="connsiteY0" fmla="*/ 2087933 h 7229660"/>
                <a:gd name="connsiteX1" fmla="*/ 639759 w 639759"/>
                <a:gd name="connsiteY1" fmla="*/ 7229660 h 7229660"/>
                <a:gd name="connsiteX2" fmla="*/ 0 w 639759"/>
                <a:gd name="connsiteY2" fmla="*/ 7069538 h 7229660"/>
                <a:gd name="connsiteX3" fmla="*/ 0 w 639759"/>
                <a:gd name="connsiteY3" fmla="*/ 4644061 h 7229660"/>
                <a:gd name="connsiteX4" fmla="*/ 0 w 639759"/>
                <a:gd name="connsiteY4" fmla="*/ 0 h 7229660"/>
                <a:gd name="connsiteX5" fmla="*/ 319880 w 639759"/>
                <a:gd name="connsiteY5" fmla="*/ 80061 h 7229660"/>
                <a:gd name="connsiteX6" fmla="*/ 0 w 639759"/>
                <a:gd name="connsiteY6" fmla="*/ 0 h 7229660"/>
                <a:gd name="connsiteX0" fmla="*/ 639759 w 639759"/>
                <a:gd name="connsiteY0" fmla="*/ 0 h 5141727"/>
                <a:gd name="connsiteX1" fmla="*/ 639759 w 639759"/>
                <a:gd name="connsiteY1" fmla="*/ 5141727 h 5141727"/>
                <a:gd name="connsiteX2" fmla="*/ 0 w 639759"/>
                <a:gd name="connsiteY2" fmla="*/ 4981605 h 5141727"/>
                <a:gd name="connsiteX3" fmla="*/ 0 w 639759"/>
                <a:gd name="connsiteY3" fmla="*/ 2556128 h 5141727"/>
                <a:gd name="connsiteX4" fmla="*/ 639759 w 639759"/>
                <a:gd name="connsiteY4" fmla="*/ 0 h 5141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759" h="5141727">
                  <a:moveTo>
                    <a:pt x="639759" y="0"/>
                  </a:moveTo>
                  <a:lnTo>
                    <a:pt x="639759" y="5141727"/>
                  </a:lnTo>
                  <a:lnTo>
                    <a:pt x="0" y="4981605"/>
                  </a:lnTo>
                  <a:lnTo>
                    <a:pt x="0" y="2556128"/>
                  </a:lnTo>
                  <a:lnTo>
                    <a:pt x="639759" y="0"/>
                  </a:lnTo>
                  <a:close/>
                </a:path>
              </a:pathLst>
            </a:custGeom>
            <a:solidFill>
              <a:srgbClr val="8B42C7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28" name="Frihandsfigur 27">
              <a:extLst>
                <a:ext uri="{FF2B5EF4-FFF2-40B4-BE49-F238E27FC236}">
                  <a16:creationId xmlns:a16="http://schemas.microsoft.com/office/drawing/2014/main" id="{84C7BC7E-B08D-B549-ABD1-047B61B230B8}"/>
                </a:ext>
              </a:extLst>
            </p:cNvPr>
            <p:cNvSpPr/>
            <p:nvPr/>
          </p:nvSpPr>
          <p:spPr>
            <a:xfrm rot="20756905">
              <a:off x="376036" y="-70572"/>
              <a:ext cx="639759" cy="7112652"/>
            </a:xfrm>
            <a:custGeom>
              <a:avLst/>
              <a:gdLst>
                <a:gd name="connsiteX0" fmla="*/ 639759 w 639759"/>
                <a:gd name="connsiteY0" fmla="*/ 43114 h 7112652"/>
                <a:gd name="connsiteX1" fmla="*/ 639759 w 639759"/>
                <a:gd name="connsiteY1" fmla="*/ 7112652 h 7112652"/>
                <a:gd name="connsiteX2" fmla="*/ 0 w 639759"/>
                <a:gd name="connsiteY2" fmla="*/ 6952531 h 7112652"/>
                <a:gd name="connsiteX3" fmla="*/ 0 w 639759"/>
                <a:gd name="connsiteY3" fmla="*/ 1867863 h 7112652"/>
                <a:gd name="connsiteX4" fmla="*/ 467497 w 639759"/>
                <a:gd name="connsiteY4" fmla="*/ 0 h 711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759" h="7112652">
                  <a:moveTo>
                    <a:pt x="639759" y="43114"/>
                  </a:moveTo>
                  <a:lnTo>
                    <a:pt x="639759" y="7112652"/>
                  </a:lnTo>
                  <a:lnTo>
                    <a:pt x="0" y="6952531"/>
                  </a:lnTo>
                  <a:lnTo>
                    <a:pt x="0" y="1867863"/>
                  </a:lnTo>
                  <a:lnTo>
                    <a:pt x="467497" y="0"/>
                  </a:lnTo>
                  <a:close/>
                </a:path>
              </a:pathLst>
            </a:custGeom>
            <a:solidFill>
              <a:srgbClr val="F45A2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29" name="Frihandsfigur 28">
              <a:extLst>
                <a:ext uri="{FF2B5EF4-FFF2-40B4-BE49-F238E27FC236}">
                  <a16:creationId xmlns:a16="http://schemas.microsoft.com/office/drawing/2014/main" id="{635D3F99-A46B-1B47-A8CC-510773F8DFA4}"/>
                </a:ext>
              </a:extLst>
            </p:cNvPr>
            <p:cNvSpPr/>
            <p:nvPr/>
          </p:nvSpPr>
          <p:spPr>
            <a:xfrm rot="20756905">
              <a:off x="1008076" y="-185829"/>
              <a:ext cx="639759" cy="7229659"/>
            </a:xfrm>
            <a:custGeom>
              <a:avLst/>
              <a:gdLst>
                <a:gd name="connsiteX0" fmla="*/ 0 w 639759"/>
                <a:gd name="connsiteY0" fmla="*/ 0 h 7229659"/>
                <a:gd name="connsiteX1" fmla="*/ 639759 w 639759"/>
                <a:gd name="connsiteY1" fmla="*/ 160121 h 7229659"/>
                <a:gd name="connsiteX2" fmla="*/ 639759 w 639759"/>
                <a:gd name="connsiteY2" fmla="*/ 7229659 h 7229659"/>
                <a:gd name="connsiteX3" fmla="*/ 0 w 639759"/>
                <a:gd name="connsiteY3" fmla="*/ 7069538 h 7229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9759" h="7229659">
                  <a:moveTo>
                    <a:pt x="0" y="0"/>
                  </a:moveTo>
                  <a:lnTo>
                    <a:pt x="639759" y="160121"/>
                  </a:lnTo>
                  <a:lnTo>
                    <a:pt x="639759" y="7229659"/>
                  </a:lnTo>
                  <a:lnTo>
                    <a:pt x="0" y="7069538"/>
                  </a:lnTo>
                  <a:close/>
                </a:path>
              </a:pathLst>
            </a:custGeom>
            <a:solidFill>
              <a:srgbClr val="E5AD0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sp>
        <p:nvSpPr>
          <p:cNvPr id="30" name="textruta 29">
            <a:extLst>
              <a:ext uri="{FF2B5EF4-FFF2-40B4-BE49-F238E27FC236}">
                <a16:creationId xmlns:a16="http://schemas.microsoft.com/office/drawing/2014/main" id="{DE096FF1-4E82-F143-AB74-83DE16F1A243}"/>
              </a:ext>
            </a:extLst>
          </p:cNvPr>
          <p:cNvSpPr txBox="1"/>
          <p:nvPr/>
        </p:nvSpPr>
        <p:spPr>
          <a:xfrm>
            <a:off x="4971515" y="2656294"/>
            <a:ext cx="290977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6600" b="1" dirty="0" err="1">
                <a:solidFill>
                  <a:schemeClr val="bg1"/>
                </a:solidFill>
                <a:latin typeface="Arial Rounded MT Bold" panose="020F0704030504030204" pitchFamily="34" charset="77"/>
                <a:ea typeface="Tahoma" charset="0"/>
                <a:cs typeface="Tahoma" charset="0"/>
              </a:rPr>
              <a:t>consul</a:t>
            </a:r>
            <a:endParaRPr lang="sv-SE" sz="6600" dirty="0">
              <a:solidFill>
                <a:schemeClr val="bg1"/>
              </a:solidFill>
              <a:latin typeface="Arial Rounded MT Bold" panose="020F0704030504030204" pitchFamily="34" charset="77"/>
              <a:ea typeface="Tahoma" charset="0"/>
              <a:cs typeface="Tahoma" charset="0"/>
            </a:endParaRPr>
          </a:p>
        </p:txBody>
      </p:sp>
      <p:grpSp>
        <p:nvGrpSpPr>
          <p:cNvPr id="66" name="Grupp 65">
            <a:extLst>
              <a:ext uri="{FF2B5EF4-FFF2-40B4-BE49-F238E27FC236}">
                <a16:creationId xmlns:a16="http://schemas.microsoft.com/office/drawing/2014/main" id="{212B4D08-A90A-7740-88D0-88374F0BCDD7}"/>
              </a:ext>
            </a:extLst>
          </p:cNvPr>
          <p:cNvGrpSpPr/>
          <p:nvPr/>
        </p:nvGrpSpPr>
        <p:grpSpPr>
          <a:xfrm>
            <a:off x="2609871" y="2096261"/>
            <a:ext cx="2016522" cy="2329621"/>
            <a:chOff x="5134739" y="3599569"/>
            <a:chExt cx="2016522" cy="2329621"/>
          </a:xfrm>
        </p:grpSpPr>
        <p:sp>
          <p:nvSpPr>
            <p:cNvPr id="67" name="Hexagon 42">
              <a:extLst>
                <a:ext uri="{FF2B5EF4-FFF2-40B4-BE49-F238E27FC236}">
                  <a16:creationId xmlns:a16="http://schemas.microsoft.com/office/drawing/2014/main" id="{160A8725-BD4B-8B4F-8375-CE9505BADE41}"/>
                </a:ext>
              </a:extLst>
            </p:cNvPr>
            <p:cNvSpPr/>
            <p:nvPr/>
          </p:nvSpPr>
          <p:spPr>
            <a:xfrm rot="5400000">
              <a:off x="4978189" y="3756119"/>
              <a:ext cx="2329621" cy="2016522"/>
            </a:xfrm>
            <a:prstGeom prst="hexagon">
              <a:avLst>
                <a:gd name="adj" fmla="val 29001"/>
                <a:gd name="vf" fmla="val 115470"/>
              </a:avLst>
            </a:prstGeom>
            <a:solidFill>
              <a:srgbClr val="231437"/>
            </a:solidFill>
            <a:ln w="12700" cap="rnd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grpSp>
          <p:nvGrpSpPr>
            <p:cNvPr id="68" name="Grupp 67">
              <a:extLst>
                <a:ext uri="{FF2B5EF4-FFF2-40B4-BE49-F238E27FC236}">
                  <a16:creationId xmlns:a16="http://schemas.microsoft.com/office/drawing/2014/main" id="{AD4CA195-A5CD-1C49-BE5A-D9B720F85305}"/>
                </a:ext>
              </a:extLst>
            </p:cNvPr>
            <p:cNvGrpSpPr/>
            <p:nvPr/>
          </p:nvGrpSpPr>
          <p:grpSpPr>
            <a:xfrm>
              <a:off x="5281586" y="3842016"/>
              <a:ext cx="1721001" cy="1951163"/>
              <a:chOff x="4589581" y="2532881"/>
              <a:chExt cx="1721001" cy="1951163"/>
            </a:xfrm>
          </p:grpSpPr>
          <p:sp>
            <p:nvSpPr>
              <p:cNvPr id="84" name="Freeform 33">
                <a:extLst>
                  <a:ext uri="{FF2B5EF4-FFF2-40B4-BE49-F238E27FC236}">
                    <a16:creationId xmlns:a16="http://schemas.microsoft.com/office/drawing/2014/main" id="{ADC78040-A8C4-8B46-9EB9-F24B26699457}"/>
                  </a:ext>
                </a:extLst>
              </p:cNvPr>
              <p:cNvSpPr/>
              <p:nvPr/>
            </p:nvSpPr>
            <p:spPr>
              <a:xfrm rot="9000000">
                <a:off x="4589581" y="2887080"/>
                <a:ext cx="922364" cy="159696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8B42C7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sp>
            <p:nvSpPr>
              <p:cNvPr id="85" name="Freeform 34">
                <a:extLst>
                  <a:ext uri="{FF2B5EF4-FFF2-40B4-BE49-F238E27FC236}">
                    <a16:creationId xmlns:a16="http://schemas.microsoft.com/office/drawing/2014/main" id="{9ECFE140-F4F0-0D4F-87A0-5C4BCD388939}"/>
                  </a:ext>
                </a:extLst>
              </p:cNvPr>
              <p:cNvSpPr/>
              <p:nvPr/>
            </p:nvSpPr>
            <p:spPr>
              <a:xfrm rot="12600000" flipH="1">
                <a:off x="5388218" y="2887080"/>
                <a:ext cx="922364" cy="159696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7030A0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sp>
            <p:nvSpPr>
              <p:cNvPr id="86" name="Freeform 35">
                <a:extLst>
                  <a:ext uri="{FF2B5EF4-FFF2-40B4-BE49-F238E27FC236}">
                    <a16:creationId xmlns:a16="http://schemas.microsoft.com/office/drawing/2014/main" id="{FDB00D24-B9AF-0F44-851F-020C4F1FCF13}"/>
                  </a:ext>
                </a:extLst>
              </p:cNvPr>
              <p:cNvSpPr/>
              <p:nvPr/>
            </p:nvSpPr>
            <p:spPr>
              <a:xfrm rot="5400000">
                <a:off x="4989814" y="2195895"/>
                <a:ext cx="922363" cy="15963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B07CF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</p:grpSp>
        <p:sp>
          <p:nvSpPr>
            <p:cNvPr id="69" name="Hexagon 66">
              <a:extLst>
                <a:ext uri="{FF2B5EF4-FFF2-40B4-BE49-F238E27FC236}">
                  <a16:creationId xmlns:a16="http://schemas.microsoft.com/office/drawing/2014/main" id="{717E525A-EF9D-E14C-AA06-9A74B85FF888}"/>
                </a:ext>
              </a:extLst>
            </p:cNvPr>
            <p:cNvSpPr/>
            <p:nvPr/>
          </p:nvSpPr>
          <p:spPr>
            <a:xfrm rot="5400000">
              <a:off x="5242084" y="3982941"/>
              <a:ext cx="1801827" cy="1557475"/>
            </a:xfrm>
            <a:prstGeom prst="hexagon">
              <a:avLst>
                <a:gd name="adj" fmla="val 29001"/>
                <a:gd name="vf" fmla="val 115470"/>
              </a:avLst>
            </a:prstGeom>
            <a:noFill/>
            <a:ln w="9525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grpSp>
          <p:nvGrpSpPr>
            <p:cNvPr id="70" name="Grupp 69">
              <a:extLst>
                <a:ext uri="{FF2B5EF4-FFF2-40B4-BE49-F238E27FC236}">
                  <a16:creationId xmlns:a16="http://schemas.microsoft.com/office/drawing/2014/main" id="{D1D8C5AB-550E-9640-A9D6-3E2E6D3C5B02}"/>
                </a:ext>
              </a:extLst>
            </p:cNvPr>
            <p:cNvGrpSpPr/>
            <p:nvPr/>
          </p:nvGrpSpPr>
          <p:grpSpPr>
            <a:xfrm>
              <a:off x="5685015" y="4303198"/>
              <a:ext cx="915964" cy="890299"/>
              <a:chOff x="2664854" y="3767168"/>
              <a:chExt cx="2114992" cy="2055730"/>
            </a:xfrm>
            <a:solidFill>
              <a:schemeClr val="bg1"/>
            </a:solidFill>
          </p:grpSpPr>
          <p:grpSp>
            <p:nvGrpSpPr>
              <p:cNvPr id="71" name="Grupp 70">
                <a:extLst>
                  <a:ext uri="{FF2B5EF4-FFF2-40B4-BE49-F238E27FC236}">
                    <a16:creationId xmlns:a16="http://schemas.microsoft.com/office/drawing/2014/main" id="{D690DA3C-493D-864F-983E-A9782521C705}"/>
                  </a:ext>
                </a:extLst>
              </p:cNvPr>
              <p:cNvGrpSpPr/>
              <p:nvPr/>
            </p:nvGrpSpPr>
            <p:grpSpPr>
              <a:xfrm>
                <a:off x="3467003" y="4204948"/>
                <a:ext cx="1312843" cy="1167855"/>
                <a:chOff x="1890471" y="3360156"/>
                <a:chExt cx="1312843" cy="1167855"/>
              </a:xfrm>
              <a:grpFill/>
            </p:grpSpPr>
            <p:sp>
              <p:nvSpPr>
                <p:cNvPr id="73" name="Ellips 72">
                  <a:extLst>
                    <a:ext uri="{FF2B5EF4-FFF2-40B4-BE49-F238E27FC236}">
                      <a16:creationId xmlns:a16="http://schemas.microsoft.com/office/drawing/2014/main" id="{01EE9230-3EEC-6F49-AC8C-27A0685615E4}"/>
                    </a:ext>
                  </a:extLst>
                </p:cNvPr>
                <p:cNvSpPr/>
                <p:nvPr/>
              </p:nvSpPr>
              <p:spPr>
                <a:xfrm>
                  <a:off x="2439899" y="3843184"/>
                  <a:ext cx="201799" cy="20179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74" name="Ellips 73">
                  <a:extLst>
                    <a:ext uri="{FF2B5EF4-FFF2-40B4-BE49-F238E27FC236}">
                      <a16:creationId xmlns:a16="http://schemas.microsoft.com/office/drawing/2014/main" id="{F3D818CC-0C35-EB44-BEE8-31ED573DB992}"/>
                    </a:ext>
                  </a:extLst>
                </p:cNvPr>
                <p:cNvSpPr/>
                <p:nvPr/>
              </p:nvSpPr>
              <p:spPr>
                <a:xfrm>
                  <a:off x="2710451" y="4016157"/>
                  <a:ext cx="201799" cy="20179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75" name="Ellips 74">
                  <a:extLst>
                    <a:ext uri="{FF2B5EF4-FFF2-40B4-BE49-F238E27FC236}">
                      <a16:creationId xmlns:a16="http://schemas.microsoft.com/office/drawing/2014/main" id="{6A8E9E39-CB86-0E4D-BF8A-DA066E23EE66}"/>
                    </a:ext>
                  </a:extLst>
                </p:cNvPr>
                <p:cNvSpPr/>
                <p:nvPr/>
              </p:nvSpPr>
              <p:spPr>
                <a:xfrm>
                  <a:off x="3001515" y="4016157"/>
                  <a:ext cx="201799" cy="20179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76" name="Ellips 75">
                  <a:extLst>
                    <a:ext uri="{FF2B5EF4-FFF2-40B4-BE49-F238E27FC236}">
                      <a16:creationId xmlns:a16="http://schemas.microsoft.com/office/drawing/2014/main" id="{1E8492F0-8B61-8D47-B40B-DBB8A2C6C498}"/>
                    </a:ext>
                  </a:extLst>
                </p:cNvPr>
                <p:cNvSpPr/>
                <p:nvPr/>
              </p:nvSpPr>
              <p:spPr>
                <a:xfrm>
                  <a:off x="2862779" y="4326212"/>
                  <a:ext cx="201799" cy="20179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77" name="Ellips 76">
                  <a:extLst>
                    <a:ext uri="{FF2B5EF4-FFF2-40B4-BE49-F238E27FC236}">
                      <a16:creationId xmlns:a16="http://schemas.microsoft.com/office/drawing/2014/main" id="{7A068F57-5755-CA43-9B75-2B2CE9F3760E}"/>
                    </a:ext>
                  </a:extLst>
                </p:cNvPr>
                <p:cNvSpPr/>
                <p:nvPr/>
              </p:nvSpPr>
              <p:spPr>
                <a:xfrm flipV="1">
                  <a:off x="2710451" y="3670211"/>
                  <a:ext cx="201799" cy="20179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78" name="Ellips 77">
                  <a:extLst>
                    <a:ext uri="{FF2B5EF4-FFF2-40B4-BE49-F238E27FC236}">
                      <a16:creationId xmlns:a16="http://schemas.microsoft.com/office/drawing/2014/main" id="{494C69E9-5D5F-8844-943D-550BD0639172}"/>
                    </a:ext>
                  </a:extLst>
                </p:cNvPr>
                <p:cNvSpPr/>
                <p:nvPr/>
              </p:nvSpPr>
              <p:spPr>
                <a:xfrm flipV="1">
                  <a:off x="3001515" y="3670211"/>
                  <a:ext cx="201799" cy="20179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82" name="Ellips 81">
                  <a:extLst>
                    <a:ext uri="{FF2B5EF4-FFF2-40B4-BE49-F238E27FC236}">
                      <a16:creationId xmlns:a16="http://schemas.microsoft.com/office/drawing/2014/main" id="{673A93C0-C64B-9D49-B1AF-7ADC1B5BCB70}"/>
                    </a:ext>
                  </a:extLst>
                </p:cNvPr>
                <p:cNvSpPr/>
                <p:nvPr/>
              </p:nvSpPr>
              <p:spPr>
                <a:xfrm flipV="1">
                  <a:off x="2862779" y="3360156"/>
                  <a:ext cx="201799" cy="20179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83" name="Ellips 82">
                  <a:extLst>
                    <a:ext uri="{FF2B5EF4-FFF2-40B4-BE49-F238E27FC236}">
                      <a16:creationId xmlns:a16="http://schemas.microsoft.com/office/drawing/2014/main" id="{32380823-B2F5-A44B-8BEC-2DFEFFFB114A}"/>
                    </a:ext>
                  </a:extLst>
                </p:cNvPr>
                <p:cNvSpPr/>
                <p:nvPr/>
              </p:nvSpPr>
              <p:spPr>
                <a:xfrm>
                  <a:off x="1890471" y="3722801"/>
                  <a:ext cx="451838" cy="4518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72" name="Frihandsfigur 71">
                <a:extLst>
                  <a:ext uri="{FF2B5EF4-FFF2-40B4-BE49-F238E27FC236}">
                    <a16:creationId xmlns:a16="http://schemas.microsoft.com/office/drawing/2014/main" id="{8A29D952-C99F-E04E-8675-7529CA4D1552}"/>
                  </a:ext>
                </a:extLst>
              </p:cNvPr>
              <p:cNvSpPr/>
              <p:nvPr/>
            </p:nvSpPr>
            <p:spPr>
              <a:xfrm>
                <a:off x="2664854" y="3767168"/>
                <a:ext cx="1673018" cy="2055730"/>
              </a:xfrm>
              <a:custGeom>
                <a:avLst/>
                <a:gdLst>
                  <a:gd name="connsiteX0" fmla="*/ 1027865 w 1673018"/>
                  <a:gd name="connsiteY0" fmla="*/ 0 h 2055730"/>
                  <a:gd name="connsiteX1" fmla="*/ 1602554 w 1673018"/>
                  <a:gd name="connsiteY1" fmla="*/ 175543 h 2055730"/>
                  <a:gd name="connsiteX2" fmla="*/ 1656439 w 1673018"/>
                  <a:gd name="connsiteY2" fmla="*/ 215838 h 2055730"/>
                  <a:gd name="connsiteX3" fmla="*/ 1507506 w 1673018"/>
                  <a:gd name="connsiteY3" fmla="*/ 364772 h 2055730"/>
                  <a:gd name="connsiteX4" fmla="*/ 1502405 w 1673018"/>
                  <a:gd name="connsiteY4" fmla="*/ 360563 h 2055730"/>
                  <a:gd name="connsiteX5" fmla="*/ 1056619 w 1673018"/>
                  <a:gd name="connsiteY5" fmla="*/ 224394 h 2055730"/>
                  <a:gd name="connsiteX6" fmla="*/ 259306 w 1673018"/>
                  <a:gd name="connsiteY6" fmla="*/ 1021707 h 2055730"/>
                  <a:gd name="connsiteX7" fmla="*/ 1056619 w 1673018"/>
                  <a:gd name="connsiteY7" fmla="*/ 1819020 h 2055730"/>
                  <a:gd name="connsiteX8" fmla="*/ 1502405 w 1673018"/>
                  <a:gd name="connsiteY8" fmla="*/ 1682852 h 2055730"/>
                  <a:gd name="connsiteX9" fmla="*/ 1516634 w 1673018"/>
                  <a:gd name="connsiteY9" fmla="*/ 1671111 h 2055730"/>
                  <a:gd name="connsiteX10" fmla="*/ 1673018 w 1673018"/>
                  <a:gd name="connsiteY10" fmla="*/ 1827495 h 2055730"/>
                  <a:gd name="connsiteX11" fmla="*/ 1602554 w 1673018"/>
                  <a:gd name="connsiteY11" fmla="*/ 1880187 h 2055730"/>
                  <a:gd name="connsiteX12" fmla="*/ 1027865 w 1673018"/>
                  <a:gd name="connsiteY12" fmla="*/ 2055730 h 2055730"/>
                  <a:gd name="connsiteX13" fmla="*/ 0 w 1673018"/>
                  <a:gd name="connsiteY13" fmla="*/ 1027865 h 2055730"/>
                  <a:gd name="connsiteX14" fmla="*/ 1027865 w 1673018"/>
                  <a:gd name="connsiteY14" fmla="*/ 0 h 20557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673018" h="2055730">
                    <a:moveTo>
                      <a:pt x="1027865" y="0"/>
                    </a:moveTo>
                    <a:cubicBezTo>
                      <a:pt x="1240743" y="0"/>
                      <a:pt x="1438506" y="64715"/>
                      <a:pt x="1602554" y="175543"/>
                    </a:cubicBezTo>
                    <a:lnTo>
                      <a:pt x="1656439" y="215838"/>
                    </a:lnTo>
                    <a:lnTo>
                      <a:pt x="1507506" y="364772"/>
                    </a:lnTo>
                    <a:lnTo>
                      <a:pt x="1502405" y="360563"/>
                    </a:lnTo>
                    <a:cubicBezTo>
                      <a:pt x="1375153" y="274593"/>
                      <a:pt x="1221748" y="224394"/>
                      <a:pt x="1056619" y="224394"/>
                    </a:cubicBezTo>
                    <a:cubicBezTo>
                      <a:pt x="616275" y="224394"/>
                      <a:pt x="259306" y="581363"/>
                      <a:pt x="259306" y="1021707"/>
                    </a:cubicBezTo>
                    <a:cubicBezTo>
                      <a:pt x="259306" y="1462051"/>
                      <a:pt x="616275" y="1819020"/>
                      <a:pt x="1056619" y="1819020"/>
                    </a:cubicBezTo>
                    <a:cubicBezTo>
                      <a:pt x="1221748" y="1819020"/>
                      <a:pt x="1375153" y="1768821"/>
                      <a:pt x="1502405" y="1682852"/>
                    </a:cubicBezTo>
                    <a:lnTo>
                      <a:pt x="1516634" y="1671111"/>
                    </a:lnTo>
                    <a:lnTo>
                      <a:pt x="1673018" y="1827495"/>
                    </a:lnTo>
                    <a:lnTo>
                      <a:pt x="1602554" y="1880187"/>
                    </a:lnTo>
                    <a:cubicBezTo>
                      <a:pt x="1438506" y="1991016"/>
                      <a:pt x="1240743" y="2055730"/>
                      <a:pt x="1027865" y="2055730"/>
                    </a:cubicBezTo>
                    <a:cubicBezTo>
                      <a:pt x="460191" y="2055730"/>
                      <a:pt x="0" y="1595539"/>
                      <a:pt x="0" y="1027865"/>
                    </a:cubicBezTo>
                    <a:cubicBezTo>
                      <a:pt x="0" y="460191"/>
                      <a:pt x="460191" y="0"/>
                      <a:pt x="1027865" y="0"/>
                    </a:cubicBezTo>
                    <a:close/>
                  </a:path>
                </a:pathLst>
              </a:custGeom>
              <a:grpFill/>
              <a:ln w="12700"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054364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0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p 24">
            <a:extLst>
              <a:ext uri="{FF2B5EF4-FFF2-40B4-BE49-F238E27FC236}">
                <a16:creationId xmlns:a16="http://schemas.microsoft.com/office/drawing/2014/main" id="{99E9FEB6-7DC6-E84D-8020-9785726CD16F}"/>
              </a:ext>
            </a:extLst>
          </p:cNvPr>
          <p:cNvGrpSpPr/>
          <p:nvPr/>
        </p:nvGrpSpPr>
        <p:grpSpPr>
          <a:xfrm>
            <a:off x="-292623" y="-185829"/>
            <a:ext cx="1940458" cy="7229659"/>
            <a:chOff x="-292623" y="-185829"/>
            <a:chExt cx="1940458" cy="7229659"/>
          </a:xfrm>
        </p:grpSpPr>
        <p:sp>
          <p:nvSpPr>
            <p:cNvPr id="26" name="Frihandsfigur 25">
              <a:extLst>
                <a:ext uri="{FF2B5EF4-FFF2-40B4-BE49-F238E27FC236}">
                  <a16:creationId xmlns:a16="http://schemas.microsoft.com/office/drawing/2014/main" id="{9374036C-6E04-584E-A00C-34599998D6E3}"/>
                </a:ext>
              </a:extLst>
            </p:cNvPr>
            <p:cNvSpPr/>
            <p:nvPr/>
          </p:nvSpPr>
          <p:spPr>
            <a:xfrm rot="20756905">
              <a:off x="-292623" y="4538160"/>
              <a:ext cx="571274" cy="2425480"/>
            </a:xfrm>
            <a:custGeom>
              <a:avLst/>
              <a:gdLst>
                <a:gd name="connsiteX0" fmla="*/ 639759 w 639759"/>
                <a:gd name="connsiteY0" fmla="*/ 4804180 h 7229660"/>
                <a:gd name="connsiteX1" fmla="*/ 639759 w 639759"/>
                <a:gd name="connsiteY1" fmla="*/ 7229660 h 7229660"/>
                <a:gd name="connsiteX2" fmla="*/ 68485 w 639759"/>
                <a:gd name="connsiteY2" fmla="*/ 7086679 h 7229660"/>
                <a:gd name="connsiteX3" fmla="*/ 0 w 639759"/>
                <a:gd name="connsiteY3" fmla="*/ 0 h 7229660"/>
                <a:gd name="connsiteX4" fmla="*/ 319879 w 639759"/>
                <a:gd name="connsiteY4" fmla="*/ 80061 h 7229660"/>
                <a:gd name="connsiteX5" fmla="*/ 0 w 639759"/>
                <a:gd name="connsiteY5" fmla="*/ 0 h 7229660"/>
                <a:gd name="connsiteX0" fmla="*/ 571274 w 571274"/>
                <a:gd name="connsiteY0" fmla="*/ 0 h 2425480"/>
                <a:gd name="connsiteX1" fmla="*/ 571274 w 571274"/>
                <a:gd name="connsiteY1" fmla="*/ 2425480 h 2425480"/>
                <a:gd name="connsiteX2" fmla="*/ 0 w 571274"/>
                <a:gd name="connsiteY2" fmla="*/ 2282499 h 2425480"/>
                <a:gd name="connsiteX3" fmla="*/ 571274 w 571274"/>
                <a:gd name="connsiteY3" fmla="*/ 0 h 2425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274" h="2425480">
                  <a:moveTo>
                    <a:pt x="571274" y="0"/>
                  </a:moveTo>
                  <a:lnTo>
                    <a:pt x="571274" y="2425480"/>
                  </a:lnTo>
                  <a:lnTo>
                    <a:pt x="0" y="2282499"/>
                  </a:lnTo>
                  <a:lnTo>
                    <a:pt x="571274" y="0"/>
                  </a:lnTo>
                  <a:close/>
                </a:path>
              </a:pathLst>
            </a:custGeom>
            <a:solidFill>
              <a:srgbClr val="1081BD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27" name="Frihandsfigur 26">
              <a:extLst>
                <a:ext uri="{FF2B5EF4-FFF2-40B4-BE49-F238E27FC236}">
                  <a16:creationId xmlns:a16="http://schemas.microsoft.com/office/drawing/2014/main" id="{3FAC1956-21EA-4F4D-A5EE-F2FB0CF3E146}"/>
                </a:ext>
              </a:extLst>
            </p:cNvPr>
            <p:cNvSpPr/>
            <p:nvPr/>
          </p:nvSpPr>
          <p:spPr>
            <a:xfrm rot="20756905">
              <a:off x="-30338" y="1870864"/>
              <a:ext cx="639759" cy="5141727"/>
            </a:xfrm>
            <a:custGeom>
              <a:avLst/>
              <a:gdLst>
                <a:gd name="connsiteX0" fmla="*/ 639759 w 639759"/>
                <a:gd name="connsiteY0" fmla="*/ 2087933 h 7229660"/>
                <a:gd name="connsiteX1" fmla="*/ 639759 w 639759"/>
                <a:gd name="connsiteY1" fmla="*/ 7229660 h 7229660"/>
                <a:gd name="connsiteX2" fmla="*/ 0 w 639759"/>
                <a:gd name="connsiteY2" fmla="*/ 7069538 h 7229660"/>
                <a:gd name="connsiteX3" fmla="*/ 0 w 639759"/>
                <a:gd name="connsiteY3" fmla="*/ 4644061 h 7229660"/>
                <a:gd name="connsiteX4" fmla="*/ 0 w 639759"/>
                <a:gd name="connsiteY4" fmla="*/ 0 h 7229660"/>
                <a:gd name="connsiteX5" fmla="*/ 319880 w 639759"/>
                <a:gd name="connsiteY5" fmla="*/ 80061 h 7229660"/>
                <a:gd name="connsiteX6" fmla="*/ 0 w 639759"/>
                <a:gd name="connsiteY6" fmla="*/ 0 h 7229660"/>
                <a:gd name="connsiteX0" fmla="*/ 639759 w 639759"/>
                <a:gd name="connsiteY0" fmla="*/ 0 h 5141727"/>
                <a:gd name="connsiteX1" fmla="*/ 639759 w 639759"/>
                <a:gd name="connsiteY1" fmla="*/ 5141727 h 5141727"/>
                <a:gd name="connsiteX2" fmla="*/ 0 w 639759"/>
                <a:gd name="connsiteY2" fmla="*/ 4981605 h 5141727"/>
                <a:gd name="connsiteX3" fmla="*/ 0 w 639759"/>
                <a:gd name="connsiteY3" fmla="*/ 2556128 h 5141727"/>
                <a:gd name="connsiteX4" fmla="*/ 639759 w 639759"/>
                <a:gd name="connsiteY4" fmla="*/ 0 h 5141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759" h="5141727">
                  <a:moveTo>
                    <a:pt x="639759" y="0"/>
                  </a:moveTo>
                  <a:lnTo>
                    <a:pt x="639759" y="5141727"/>
                  </a:lnTo>
                  <a:lnTo>
                    <a:pt x="0" y="4981605"/>
                  </a:lnTo>
                  <a:lnTo>
                    <a:pt x="0" y="2556128"/>
                  </a:lnTo>
                  <a:lnTo>
                    <a:pt x="639759" y="0"/>
                  </a:lnTo>
                  <a:close/>
                </a:path>
              </a:pathLst>
            </a:custGeom>
            <a:solidFill>
              <a:srgbClr val="8B42C7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28" name="Frihandsfigur 27">
              <a:extLst>
                <a:ext uri="{FF2B5EF4-FFF2-40B4-BE49-F238E27FC236}">
                  <a16:creationId xmlns:a16="http://schemas.microsoft.com/office/drawing/2014/main" id="{84C7BC7E-B08D-B549-ABD1-047B61B230B8}"/>
                </a:ext>
              </a:extLst>
            </p:cNvPr>
            <p:cNvSpPr/>
            <p:nvPr/>
          </p:nvSpPr>
          <p:spPr>
            <a:xfrm rot="20756905">
              <a:off x="376036" y="-70572"/>
              <a:ext cx="639759" cy="7112652"/>
            </a:xfrm>
            <a:custGeom>
              <a:avLst/>
              <a:gdLst>
                <a:gd name="connsiteX0" fmla="*/ 639759 w 639759"/>
                <a:gd name="connsiteY0" fmla="*/ 43114 h 7112652"/>
                <a:gd name="connsiteX1" fmla="*/ 639759 w 639759"/>
                <a:gd name="connsiteY1" fmla="*/ 7112652 h 7112652"/>
                <a:gd name="connsiteX2" fmla="*/ 0 w 639759"/>
                <a:gd name="connsiteY2" fmla="*/ 6952531 h 7112652"/>
                <a:gd name="connsiteX3" fmla="*/ 0 w 639759"/>
                <a:gd name="connsiteY3" fmla="*/ 1867863 h 7112652"/>
                <a:gd name="connsiteX4" fmla="*/ 467497 w 639759"/>
                <a:gd name="connsiteY4" fmla="*/ 0 h 711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759" h="7112652">
                  <a:moveTo>
                    <a:pt x="639759" y="43114"/>
                  </a:moveTo>
                  <a:lnTo>
                    <a:pt x="639759" y="7112652"/>
                  </a:lnTo>
                  <a:lnTo>
                    <a:pt x="0" y="6952531"/>
                  </a:lnTo>
                  <a:lnTo>
                    <a:pt x="0" y="1867863"/>
                  </a:lnTo>
                  <a:lnTo>
                    <a:pt x="467497" y="0"/>
                  </a:lnTo>
                  <a:close/>
                </a:path>
              </a:pathLst>
            </a:custGeom>
            <a:solidFill>
              <a:srgbClr val="F45A2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29" name="Frihandsfigur 28">
              <a:extLst>
                <a:ext uri="{FF2B5EF4-FFF2-40B4-BE49-F238E27FC236}">
                  <a16:creationId xmlns:a16="http://schemas.microsoft.com/office/drawing/2014/main" id="{635D3F99-A46B-1B47-A8CC-510773F8DFA4}"/>
                </a:ext>
              </a:extLst>
            </p:cNvPr>
            <p:cNvSpPr/>
            <p:nvPr/>
          </p:nvSpPr>
          <p:spPr>
            <a:xfrm rot="20756905">
              <a:off x="1008076" y="-185829"/>
              <a:ext cx="639759" cy="7229659"/>
            </a:xfrm>
            <a:custGeom>
              <a:avLst/>
              <a:gdLst>
                <a:gd name="connsiteX0" fmla="*/ 0 w 639759"/>
                <a:gd name="connsiteY0" fmla="*/ 0 h 7229659"/>
                <a:gd name="connsiteX1" fmla="*/ 639759 w 639759"/>
                <a:gd name="connsiteY1" fmla="*/ 160121 h 7229659"/>
                <a:gd name="connsiteX2" fmla="*/ 639759 w 639759"/>
                <a:gd name="connsiteY2" fmla="*/ 7229659 h 7229659"/>
                <a:gd name="connsiteX3" fmla="*/ 0 w 639759"/>
                <a:gd name="connsiteY3" fmla="*/ 7069538 h 7229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9759" h="7229659">
                  <a:moveTo>
                    <a:pt x="0" y="0"/>
                  </a:moveTo>
                  <a:lnTo>
                    <a:pt x="639759" y="160121"/>
                  </a:lnTo>
                  <a:lnTo>
                    <a:pt x="639759" y="7229659"/>
                  </a:lnTo>
                  <a:lnTo>
                    <a:pt x="0" y="7069538"/>
                  </a:lnTo>
                  <a:close/>
                </a:path>
              </a:pathLst>
            </a:custGeom>
            <a:solidFill>
              <a:srgbClr val="E5AD0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sp>
        <p:nvSpPr>
          <p:cNvPr id="30" name="textruta 29">
            <a:extLst>
              <a:ext uri="{FF2B5EF4-FFF2-40B4-BE49-F238E27FC236}">
                <a16:creationId xmlns:a16="http://schemas.microsoft.com/office/drawing/2014/main" id="{DE096FF1-4E82-F143-AB74-83DE16F1A243}"/>
              </a:ext>
            </a:extLst>
          </p:cNvPr>
          <p:cNvSpPr txBox="1"/>
          <p:nvPr/>
        </p:nvSpPr>
        <p:spPr>
          <a:xfrm>
            <a:off x="4971515" y="2656294"/>
            <a:ext cx="225548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6600" b="1" dirty="0" err="1">
                <a:solidFill>
                  <a:schemeClr val="bg1"/>
                </a:solidFill>
                <a:latin typeface="Arial Rounded MT Bold" panose="020F0704030504030204" pitchFamily="34" charset="77"/>
                <a:ea typeface="Tahoma" charset="0"/>
                <a:cs typeface="Tahoma" charset="0"/>
              </a:rPr>
              <a:t>redis</a:t>
            </a:r>
            <a:endParaRPr lang="sv-SE" sz="6600" dirty="0">
              <a:solidFill>
                <a:schemeClr val="bg1"/>
              </a:solidFill>
              <a:latin typeface="Arial Rounded MT Bold" panose="020F0704030504030204" pitchFamily="34" charset="77"/>
              <a:ea typeface="Tahoma" charset="0"/>
              <a:cs typeface="Tahoma" charset="0"/>
            </a:endParaRPr>
          </a:p>
        </p:txBody>
      </p:sp>
      <p:grpSp>
        <p:nvGrpSpPr>
          <p:cNvPr id="109" name="Grupp 108">
            <a:extLst>
              <a:ext uri="{FF2B5EF4-FFF2-40B4-BE49-F238E27FC236}">
                <a16:creationId xmlns:a16="http://schemas.microsoft.com/office/drawing/2014/main" id="{A198584C-E915-9447-9E78-38740998AA5B}"/>
              </a:ext>
            </a:extLst>
          </p:cNvPr>
          <p:cNvGrpSpPr/>
          <p:nvPr/>
        </p:nvGrpSpPr>
        <p:grpSpPr>
          <a:xfrm>
            <a:off x="2604292" y="2093559"/>
            <a:ext cx="2016522" cy="2329621"/>
            <a:chOff x="6342728" y="2865952"/>
            <a:chExt cx="2016522" cy="2329621"/>
          </a:xfrm>
        </p:grpSpPr>
        <p:sp>
          <p:nvSpPr>
            <p:cNvPr id="110" name="Hexagon 42">
              <a:extLst>
                <a:ext uri="{FF2B5EF4-FFF2-40B4-BE49-F238E27FC236}">
                  <a16:creationId xmlns:a16="http://schemas.microsoft.com/office/drawing/2014/main" id="{2C5F29E8-1981-1B47-AA7B-0F9424FA5C17}"/>
                </a:ext>
              </a:extLst>
            </p:cNvPr>
            <p:cNvSpPr/>
            <p:nvPr/>
          </p:nvSpPr>
          <p:spPr>
            <a:xfrm rot="5400000">
              <a:off x="6186178" y="3022502"/>
              <a:ext cx="2329621" cy="2016522"/>
            </a:xfrm>
            <a:prstGeom prst="hexagon">
              <a:avLst>
                <a:gd name="adj" fmla="val 29001"/>
                <a:gd name="vf" fmla="val 115470"/>
              </a:avLst>
            </a:prstGeom>
            <a:solidFill>
              <a:srgbClr val="231437"/>
            </a:solidFill>
            <a:ln w="12700" cap="rnd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grpSp>
          <p:nvGrpSpPr>
            <p:cNvPr id="111" name="Grupp 110">
              <a:extLst>
                <a:ext uri="{FF2B5EF4-FFF2-40B4-BE49-F238E27FC236}">
                  <a16:creationId xmlns:a16="http://schemas.microsoft.com/office/drawing/2014/main" id="{5A16FF3C-EC63-8442-B3B6-A47B71DFCB0A}"/>
                </a:ext>
              </a:extLst>
            </p:cNvPr>
            <p:cNvGrpSpPr/>
            <p:nvPr/>
          </p:nvGrpSpPr>
          <p:grpSpPr>
            <a:xfrm>
              <a:off x="6489578" y="3111101"/>
              <a:ext cx="1721001" cy="1951163"/>
              <a:chOff x="3307712" y="3104921"/>
              <a:chExt cx="1721001" cy="1951163"/>
            </a:xfrm>
          </p:grpSpPr>
          <p:sp>
            <p:nvSpPr>
              <p:cNvPr id="115" name="Freeform 33">
                <a:extLst>
                  <a:ext uri="{FF2B5EF4-FFF2-40B4-BE49-F238E27FC236}">
                    <a16:creationId xmlns:a16="http://schemas.microsoft.com/office/drawing/2014/main" id="{4FF3E26C-65A1-9445-955C-5DA9425B78EC}"/>
                  </a:ext>
                </a:extLst>
              </p:cNvPr>
              <p:cNvSpPr/>
              <p:nvPr/>
            </p:nvSpPr>
            <p:spPr>
              <a:xfrm rot="9000000">
                <a:off x="3307712" y="3459120"/>
                <a:ext cx="922364" cy="159696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45A21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sp>
            <p:nvSpPr>
              <p:cNvPr id="116" name="Freeform 34">
                <a:extLst>
                  <a:ext uri="{FF2B5EF4-FFF2-40B4-BE49-F238E27FC236}">
                    <a16:creationId xmlns:a16="http://schemas.microsoft.com/office/drawing/2014/main" id="{91207F76-138A-6143-8DDE-C825AA5BFFC5}"/>
                  </a:ext>
                </a:extLst>
              </p:cNvPr>
              <p:cNvSpPr/>
              <p:nvPr/>
            </p:nvSpPr>
            <p:spPr>
              <a:xfrm rot="12600000" flipH="1">
                <a:off x="4106349" y="3459120"/>
                <a:ext cx="922364" cy="159696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C2481B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sp>
            <p:nvSpPr>
              <p:cNvPr id="117" name="Freeform 35">
                <a:extLst>
                  <a:ext uri="{FF2B5EF4-FFF2-40B4-BE49-F238E27FC236}">
                    <a16:creationId xmlns:a16="http://schemas.microsoft.com/office/drawing/2014/main" id="{614EB29A-517F-CF46-8035-49556664E33E}"/>
                  </a:ext>
                </a:extLst>
              </p:cNvPr>
              <p:cNvSpPr/>
              <p:nvPr/>
            </p:nvSpPr>
            <p:spPr>
              <a:xfrm rot="5400000">
                <a:off x="3707945" y="2767935"/>
                <a:ext cx="922363" cy="15963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7940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sp>
            <p:nvSpPr>
              <p:cNvPr id="118" name="Hexagon 66">
                <a:extLst>
                  <a:ext uri="{FF2B5EF4-FFF2-40B4-BE49-F238E27FC236}">
                    <a16:creationId xmlns:a16="http://schemas.microsoft.com/office/drawing/2014/main" id="{69044F18-8159-BD44-B5DA-2A561FB740DC}"/>
                  </a:ext>
                </a:extLst>
              </p:cNvPr>
              <p:cNvSpPr/>
              <p:nvPr/>
            </p:nvSpPr>
            <p:spPr>
              <a:xfrm rot="5400000">
                <a:off x="3268210" y="3245846"/>
                <a:ext cx="1801827" cy="1557475"/>
              </a:xfrm>
              <a:prstGeom prst="hexagon">
                <a:avLst>
                  <a:gd name="adj" fmla="val 29001"/>
                  <a:gd name="vf" fmla="val 115470"/>
                </a:avLst>
              </a:prstGeom>
              <a:noFill/>
              <a:ln w="95250" cap="rnd"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</p:grpSp>
        <p:sp>
          <p:nvSpPr>
            <p:cNvPr id="112" name="5-udd 111">
              <a:extLst>
                <a:ext uri="{FF2B5EF4-FFF2-40B4-BE49-F238E27FC236}">
                  <a16:creationId xmlns:a16="http://schemas.microsoft.com/office/drawing/2014/main" id="{8A49ADFE-0FFC-A74B-A2E0-23CE03CDC537}"/>
                </a:ext>
              </a:extLst>
            </p:cNvPr>
            <p:cNvSpPr/>
            <p:nvPr/>
          </p:nvSpPr>
          <p:spPr>
            <a:xfrm>
              <a:off x="6715277" y="3972107"/>
              <a:ext cx="510464" cy="510464"/>
            </a:xfrm>
            <a:prstGeom prst="star5">
              <a:avLst>
                <a:gd name="adj" fmla="val 26105"/>
                <a:gd name="hf" fmla="val 105146"/>
                <a:gd name="vf" fmla="val 110557"/>
              </a:avLst>
            </a:prstGeom>
            <a:solidFill>
              <a:schemeClr val="bg1">
                <a:alpha val="81854"/>
              </a:schemeClr>
            </a:solidFill>
            <a:ln>
              <a:noFill/>
            </a:ln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113" name="Triangel 112">
              <a:extLst>
                <a:ext uri="{FF2B5EF4-FFF2-40B4-BE49-F238E27FC236}">
                  <a16:creationId xmlns:a16="http://schemas.microsoft.com/office/drawing/2014/main" id="{26C4BB91-FF57-6841-8CF2-9D018E941202}"/>
                </a:ext>
              </a:extLst>
            </p:cNvPr>
            <p:cNvSpPr/>
            <p:nvPr/>
          </p:nvSpPr>
          <p:spPr>
            <a:xfrm>
              <a:off x="7030916" y="3358803"/>
              <a:ext cx="513251" cy="44245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14" name="Ellips 113">
              <a:extLst>
                <a:ext uri="{FF2B5EF4-FFF2-40B4-BE49-F238E27FC236}">
                  <a16:creationId xmlns:a16="http://schemas.microsoft.com/office/drawing/2014/main" id="{070AAF56-B862-BE4F-AD65-9A667ED2CDE3}"/>
                </a:ext>
              </a:extLst>
            </p:cNvPr>
            <p:cNvSpPr/>
            <p:nvPr/>
          </p:nvSpPr>
          <p:spPr>
            <a:xfrm>
              <a:off x="7467847" y="4003571"/>
              <a:ext cx="478999" cy="478999"/>
            </a:xfrm>
            <a:prstGeom prst="ellipse">
              <a:avLst/>
            </a:prstGeom>
            <a:solidFill>
              <a:schemeClr val="bg1">
                <a:alpha val="42866"/>
              </a:schemeClr>
            </a:solidFill>
            <a:ln>
              <a:noFill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</p:grpSp>
    </p:spTree>
    <p:extLst>
      <p:ext uri="{BB962C8B-B14F-4D97-AF65-F5344CB8AC3E}">
        <p14:creationId xmlns:p14="http://schemas.microsoft.com/office/powerpoint/2010/main" val="32939674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0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p 24">
            <a:extLst>
              <a:ext uri="{FF2B5EF4-FFF2-40B4-BE49-F238E27FC236}">
                <a16:creationId xmlns:a16="http://schemas.microsoft.com/office/drawing/2014/main" id="{99E9FEB6-7DC6-E84D-8020-9785726CD16F}"/>
              </a:ext>
            </a:extLst>
          </p:cNvPr>
          <p:cNvGrpSpPr/>
          <p:nvPr/>
        </p:nvGrpSpPr>
        <p:grpSpPr>
          <a:xfrm>
            <a:off x="-292623" y="-185829"/>
            <a:ext cx="1940458" cy="7229659"/>
            <a:chOff x="-292623" y="-185829"/>
            <a:chExt cx="1940458" cy="7229659"/>
          </a:xfrm>
        </p:grpSpPr>
        <p:sp>
          <p:nvSpPr>
            <p:cNvPr id="26" name="Frihandsfigur 25">
              <a:extLst>
                <a:ext uri="{FF2B5EF4-FFF2-40B4-BE49-F238E27FC236}">
                  <a16:creationId xmlns:a16="http://schemas.microsoft.com/office/drawing/2014/main" id="{9374036C-6E04-584E-A00C-34599998D6E3}"/>
                </a:ext>
              </a:extLst>
            </p:cNvPr>
            <p:cNvSpPr/>
            <p:nvPr/>
          </p:nvSpPr>
          <p:spPr>
            <a:xfrm rot="20756905">
              <a:off x="-292623" y="4538160"/>
              <a:ext cx="571274" cy="2425480"/>
            </a:xfrm>
            <a:custGeom>
              <a:avLst/>
              <a:gdLst>
                <a:gd name="connsiteX0" fmla="*/ 639759 w 639759"/>
                <a:gd name="connsiteY0" fmla="*/ 4804180 h 7229660"/>
                <a:gd name="connsiteX1" fmla="*/ 639759 w 639759"/>
                <a:gd name="connsiteY1" fmla="*/ 7229660 h 7229660"/>
                <a:gd name="connsiteX2" fmla="*/ 68485 w 639759"/>
                <a:gd name="connsiteY2" fmla="*/ 7086679 h 7229660"/>
                <a:gd name="connsiteX3" fmla="*/ 0 w 639759"/>
                <a:gd name="connsiteY3" fmla="*/ 0 h 7229660"/>
                <a:gd name="connsiteX4" fmla="*/ 319879 w 639759"/>
                <a:gd name="connsiteY4" fmla="*/ 80061 h 7229660"/>
                <a:gd name="connsiteX5" fmla="*/ 0 w 639759"/>
                <a:gd name="connsiteY5" fmla="*/ 0 h 7229660"/>
                <a:gd name="connsiteX0" fmla="*/ 571274 w 571274"/>
                <a:gd name="connsiteY0" fmla="*/ 0 h 2425480"/>
                <a:gd name="connsiteX1" fmla="*/ 571274 w 571274"/>
                <a:gd name="connsiteY1" fmla="*/ 2425480 h 2425480"/>
                <a:gd name="connsiteX2" fmla="*/ 0 w 571274"/>
                <a:gd name="connsiteY2" fmla="*/ 2282499 h 2425480"/>
                <a:gd name="connsiteX3" fmla="*/ 571274 w 571274"/>
                <a:gd name="connsiteY3" fmla="*/ 0 h 2425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274" h="2425480">
                  <a:moveTo>
                    <a:pt x="571274" y="0"/>
                  </a:moveTo>
                  <a:lnTo>
                    <a:pt x="571274" y="2425480"/>
                  </a:lnTo>
                  <a:lnTo>
                    <a:pt x="0" y="2282499"/>
                  </a:lnTo>
                  <a:lnTo>
                    <a:pt x="571274" y="0"/>
                  </a:lnTo>
                  <a:close/>
                </a:path>
              </a:pathLst>
            </a:custGeom>
            <a:solidFill>
              <a:srgbClr val="1081BD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27" name="Frihandsfigur 26">
              <a:extLst>
                <a:ext uri="{FF2B5EF4-FFF2-40B4-BE49-F238E27FC236}">
                  <a16:creationId xmlns:a16="http://schemas.microsoft.com/office/drawing/2014/main" id="{3FAC1956-21EA-4F4D-A5EE-F2FB0CF3E146}"/>
                </a:ext>
              </a:extLst>
            </p:cNvPr>
            <p:cNvSpPr/>
            <p:nvPr/>
          </p:nvSpPr>
          <p:spPr>
            <a:xfrm rot="20756905">
              <a:off x="-30338" y="1870864"/>
              <a:ext cx="639759" cy="5141727"/>
            </a:xfrm>
            <a:custGeom>
              <a:avLst/>
              <a:gdLst>
                <a:gd name="connsiteX0" fmla="*/ 639759 w 639759"/>
                <a:gd name="connsiteY0" fmla="*/ 2087933 h 7229660"/>
                <a:gd name="connsiteX1" fmla="*/ 639759 w 639759"/>
                <a:gd name="connsiteY1" fmla="*/ 7229660 h 7229660"/>
                <a:gd name="connsiteX2" fmla="*/ 0 w 639759"/>
                <a:gd name="connsiteY2" fmla="*/ 7069538 h 7229660"/>
                <a:gd name="connsiteX3" fmla="*/ 0 w 639759"/>
                <a:gd name="connsiteY3" fmla="*/ 4644061 h 7229660"/>
                <a:gd name="connsiteX4" fmla="*/ 0 w 639759"/>
                <a:gd name="connsiteY4" fmla="*/ 0 h 7229660"/>
                <a:gd name="connsiteX5" fmla="*/ 319880 w 639759"/>
                <a:gd name="connsiteY5" fmla="*/ 80061 h 7229660"/>
                <a:gd name="connsiteX6" fmla="*/ 0 w 639759"/>
                <a:gd name="connsiteY6" fmla="*/ 0 h 7229660"/>
                <a:gd name="connsiteX0" fmla="*/ 639759 w 639759"/>
                <a:gd name="connsiteY0" fmla="*/ 0 h 5141727"/>
                <a:gd name="connsiteX1" fmla="*/ 639759 w 639759"/>
                <a:gd name="connsiteY1" fmla="*/ 5141727 h 5141727"/>
                <a:gd name="connsiteX2" fmla="*/ 0 w 639759"/>
                <a:gd name="connsiteY2" fmla="*/ 4981605 h 5141727"/>
                <a:gd name="connsiteX3" fmla="*/ 0 w 639759"/>
                <a:gd name="connsiteY3" fmla="*/ 2556128 h 5141727"/>
                <a:gd name="connsiteX4" fmla="*/ 639759 w 639759"/>
                <a:gd name="connsiteY4" fmla="*/ 0 h 5141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759" h="5141727">
                  <a:moveTo>
                    <a:pt x="639759" y="0"/>
                  </a:moveTo>
                  <a:lnTo>
                    <a:pt x="639759" y="5141727"/>
                  </a:lnTo>
                  <a:lnTo>
                    <a:pt x="0" y="4981605"/>
                  </a:lnTo>
                  <a:lnTo>
                    <a:pt x="0" y="2556128"/>
                  </a:lnTo>
                  <a:lnTo>
                    <a:pt x="639759" y="0"/>
                  </a:lnTo>
                  <a:close/>
                </a:path>
              </a:pathLst>
            </a:custGeom>
            <a:solidFill>
              <a:srgbClr val="8B42C7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28" name="Frihandsfigur 27">
              <a:extLst>
                <a:ext uri="{FF2B5EF4-FFF2-40B4-BE49-F238E27FC236}">
                  <a16:creationId xmlns:a16="http://schemas.microsoft.com/office/drawing/2014/main" id="{84C7BC7E-B08D-B549-ABD1-047B61B230B8}"/>
                </a:ext>
              </a:extLst>
            </p:cNvPr>
            <p:cNvSpPr/>
            <p:nvPr/>
          </p:nvSpPr>
          <p:spPr>
            <a:xfrm rot="20756905">
              <a:off x="376036" y="-70572"/>
              <a:ext cx="639759" cy="7112652"/>
            </a:xfrm>
            <a:custGeom>
              <a:avLst/>
              <a:gdLst>
                <a:gd name="connsiteX0" fmla="*/ 639759 w 639759"/>
                <a:gd name="connsiteY0" fmla="*/ 43114 h 7112652"/>
                <a:gd name="connsiteX1" fmla="*/ 639759 w 639759"/>
                <a:gd name="connsiteY1" fmla="*/ 7112652 h 7112652"/>
                <a:gd name="connsiteX2" fmla="*/ 0 w 639759"/>
                <a:gd name="connsiteY2" fmla="*/ 6952531 h 7112652"/>
                <a:gd name="connsiteX3" fmla="*/ 0 w 639759"/>
                <a:gd name="connsiteY3" fmla="*/ 1867863 h 7112652"/>
                <a:gd name="connsiteX4" fmla="*/ 467497 w 639759"/>
                <a:gd name="connsiteY4" fmla="*/ 0 h 711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759" h="7112652">
                  <a:moveTo>
                    <a:pt x="639759" y="43114"/>
                  </a:moveTo>
                  <a:lnTo>
                    <a:pt x="639759" y="7112652"/>
                  </a:lnTo>
                  <a:lnTo>
                    <a:pt x="0" y="6952531"/>
                  </a:lnTo>
                  <a:lnTo>
                    <a:pt x="0" y="1867863"/>
                  </a:lnTo>
                  <a:lnTo>
                    <a:pt x="467497" y="0"/>
                  </a:lnTo>
                  <a:close/>
                </a:path>
              </a:pathLst>
            </a:custGeom>
            <a:solidFill>
              <a:srgbClr val="F45A2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29" name="Frihandsfigur 28">
              <a:extLst>
                <a:ext uri="{FF2B5EF4-FFF2-40B4-BE49-F238E27FC236}">
                  <a16:creationId xmlns:a16="http://schemas.microsoft.com/office/drawing/2014/main" id="{635D3F99-A46B-1B47-A8CC-510773F8DFA4}"/>
                </a:ext>
              </a:extLst>
            </p:cNvPr>
            <p:cNvSpPr/>
            <p:nvPr/>
          </p:nvSpPr>
          <p:spPr>
            <a:xfrm rot="20756905">
              <a:off x="1008076" y="-185829"/>
              <a:ext cx="639759" cy="7229659"/>
            </a:xfrm>
            <a:custGeom>
              <a:avLst/>
              <a:gdLst>
                <a:gd name="connsiteX0" fmla="*/ 0 w 639759"/>
                <a:gd name="connsiteY0" fmla="*/ 0 h 7229659"/>
                <a:gd name="connsiteX1" fmla="*/ 639759 w 639759"/>
                <a:gd name="connsiteY1" fmla="*/ 160121 h 7229659"/>
                <a:gd name="connsiteX2" fmla="*/ 639759 w 639759"/>
                <a:gd name="connsiteY2" fmla="*/ 7229659 h 7229659"/>
                <a:gd name="connsiteX3" fmla="*/ 0 w 639759"/>
                <a:gd name="connsiteY3" fmla="*/ 7069538 h 7229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9759" h="7229659">
                  <a:moveTo>
                    <a:pt x="0" y="0"/>
                  </a:moveTo>
                  <a:lnTo>
                    <a:pt x="639759" y="160121"/>
                  </a:lnTo>
                  <a:lnTo>
                    <a:pt x="639759" y="7229659"/>
                  </a:lnTo>
                  <a:lnTo>
                    <a:pt x="0" y="7069538"/>
                  </a:lnTo>
                  <a:close/>
                </a:path>
              </a:pathLst>
            </a:custGeom>
            <a:solidFill>
              <a:srgbClr val="E5AD0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sp>
        <p:nvSpPr>
          <p:cNvPr id="30" name="textruta 29">
            <a:extLst>
              <a:ext uri="{FF2B5EF4-FFF2-40B4-BE49-F238E27FC236}">
                <a16:creationId xmlns:a16="http://schemas.microsoft.com/office/drawing/2014/main" id="{DE096FF1-4E82-F143-AB74-83DE16F1A243}"/>
              </a:ext>
            </a:extLst>
          </p:cNvPr>
          <p:cNvSpPr txBox="1"/>
          <p:nvPr/>
        </p:nvSpPr>
        <p:spPr>
          <a:xfrm>
            <a:off x="4971515" y="2656294"/>
            <a:ext cx="403322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6600" b="1" dirty="0" err="1">
                <a:solidFill>
                  <a:schemeClr val="bg1"/>
                </a:solidFill>
                <a:latin typeface="Arial Rounded MT Bold" panose="020F0704030504030204" pitchFamily="34" charset="77"/>
                <a:ea typeface="Tahoma" charset="0"/>
                <a:cs typeface="Tahoma" charset="0"/>
              </a:rPr>
              <a:t>mongodb</a:t>
            </a:r>
            <a:endParaRPr lang="sv-SE" sz="6600" dirty="0">
              <a:solidFill>
                <a:schemeClr val="bg1"/>
              </a:solidFill>
              <a:latin typeface="Arial Rounded MT Bold" panose="020F0704030504030204" pitchFamily="34" charset="77"/>
              <a:ea typeface="Tahoma" charset="0"/>
              <a:cs typeface="Tahoma" charset="0"/>
            </a:endParaRPr>
          </a:p>
        </p:txBody>
      </p:sp>
      <p:grpSp>
        <p:nvGrpSpPr>
          <p:cNvPr id="46" name="Grupp 45">
            <a:extLst>
              <a:ext uri="{FF2B5EF4-FFF2-40B4-BE49-F238E27FC236}">
                <a16:creationId xmlns:a16="http://schemas.microsoft.com/office/drawing/2014/main" id="{C15A0096-490B-F54F-BF2E-5DE74A1B30D4}"/>
              </a:ext>
            </a:extLst>
          </p:cNvPr>
          <p:cNvGrpSpPr/>
          <p:nvPr/>
        </p:nvGrpSpPr>
        <p:grpSpPr>
          <a:xfrm>
            <a:off x="2604291" y="2083865"/>
            <a:ext cx="2016522" cy="2329621"/>
            <a:chOff x="3672348" y="1925092"/>
            <a:chExt cx="2016522" cy="2329621"/>
          </a:xfrm>
        </p:grpSpPr>
        <p:grpSp>
          <p:nvGrpSpPr>
            <p:cNvPr id="47" name="Grupp 46">
              <a:extLst>
                <a:ext uri="{FF2B5EF4-FFF2-40B4-BE49-F238E27FC236}">
                  <a16:creationId xmlns:a16="http://schemas.microsoft.com/office/drawing/2014/main" id="{9993CEF3-6C07-6F43-B46B-83C127D694B0}"/>
                </a:ext>
              </a:extLst>
            </p:cNvPr>
            <p:cNvGrpSpPr/>
            <p:nvPr/>
          </p:nvGrpSpPr>
          <p:grpSpPr>
            <a:xfrm>
              <a:off x="3672348" y="1925092"/>
              <a:ext cx="2016522" cy="2329621"/>
              <a:chOff x="6342728" y="2865952"/>
              <a:chExt cx="2016522" cy="2329621"/>
            </a:xfrm>
          </p:grpSpPr>
          <p:sp>
            <p:nvSpPr>
              <p:cNvPr id="51" name="Hexagon 42">
                <a:extLst>
                  <a:ext uri="{FF2B5EF4-FFF2-40B4-BE49-F238E27FC236}">
                    <a16:creationId xmlns:a16="http://schemas.microsoft.com/office/drawing/2014/main" id="{8D19C3DD-EA1E-DD44-89D7-6DC05BA8501C}"/>
                  </a:ext>
                </a:extLst>
              </p:cNvPr>
              <p:cNvSpPr/>
              <p:nvPr/>
            </p:nvSpPr>
            <p:spPr>
              <a:xfrm rot="5400000">
                <a:off x="6186178" y="3022502"/>
                <a:ext cx="2329621" cy="2016522"/>
              </a:xfrm>
              <a:prstGeom prst="hexagon">
                <a:avLst>
                  <a:gd name="adj" fmla="val 29001"/>
                  <a:gd name="vf" fmla="val 115470"/>
                </a:avLst>
              </a:prstGeom>
              <a:solidFill>
                <a:srgbClr val="231437"/>
              </a:solidFill>
              <a:ln w="12700" cap="rnd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grpSp>
            <p:nvGrpSpPr>
              <p:cNvPr id="52" name="Grupp 51">
                <a:extLst>
                  <a:ext uri="{FF2B5EF4-FFF2-40B4-BE49-F238E27FC236}">
                    <a16:creationId xmlns:a16="http://schemas.microsoft.com/office/drawing/2014/main" id="{0DABE232-A45E-E848-A5D5-CF58E4E9A9D2}"/>
                  </a:ext>
                </a:extLst>
              </p:cNvPr>
              <p:cNvGrpSpPr/>
              <p:nvPr/>
            </p:nvGrpSpPr>
            <p:grpSpPr>
              <a:xfrm>
                <a:off x="6489578" y="3111101"/>
                <a:ext cx="1721001" cy="1951163"/>
                <a:chOff x="3307712" y="3104921"/>
                <a:chExt cx="1721001" cy="1951163"/>
              </a:xfrm>
            </p:grpSpPr>
            <p:sp>
              <p:nvSpPr>
                <p:cNvPr id="53" name="Freeform 33">
                  <a:extLst>
                    <a:ext uri="{FF2B5EF4-FFF2-40B4-BE49-F238E27FC236}">
                      <a16:creationId xmlns:a16="http://schemas.microsoft.com/office/drawing/2014/main" id="{36415B72-2B72-6141-851D-1059BBF3B908}"/>
                    </a:ext>
                  </a:extLst>
                </p:cNvPr>
                <p:cNvSpPr/>
                <p:nvPr/>
              </p:nvSpPr>
              <p:spPr>
                <a:xfrm rot="9000000">
                  <a:off x="3307712" y="3459120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2AA50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sp>
              <p:nvSpPr>
                <p:cNvPr id="54" name="Freeform 34">
                  <a:extLst>
                    <a:ext uri="{FF2B5EF4-FFF2-40B4-BE49-F238E27FC236}">
                      <a16:creationId xmlns:a16="http://schemas.microsoft.com/office/drawing/2014/main" id="{E686510F-9DD5-B145-BCDE-30D8F6E837FF}"/>
                    </a:ext>
                  </a:extLst>
                </p:cNvPr>
                <p:cNvSpPr/>
                <p:nvPr/>
              </p:nvSpPr>
              <p:spPr>
                <a:xfrm rot="12600000" flipH="1">
                  <a:off x="4106349" y="3459120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1924F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sp>
              <p:nvSpPr>
                <p:cNvPr id="55" name="Freeform 35">
                  <a:extLst>
                    <a:ext uri="{FF2B5EF4-FFF2-40B4-BE49-F238E27FC236}">
                      <a16:creationId xmlns:a16="http://schemas.microsoft.com/office/drawing/2014/main" id="{7DB6C1A4-720B-A842-AB2F-C568683D4105}"/>
                    </a:ext>
                  </a:extLst>
                </p:cNvPr>
                <p:cNvSpPr/>
                <p:nvPr/>
              </p:nvSpPr>
              <p:spPr>
                <a:xfrm rot="5400000">
                  <a:off x="3707945" y="2767935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47CA74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sp>
              <p:nvSpPr>
                <p:cNvPr id="56" name="Hexagon 66">
                  <a:extLst>
                    <a:ext uri="{FF2B5EF4-FFF2-40B4-BE49-F238E27FC236}">
                      <a16:creationId xmlns:a16="http://schemas.microsoft.com/office/drawing/2014/main" id="{9EAC367C-9D21-6B4B-B38A-174F6E9A59DB}"/>
                    </a:ext>
                  </a:extLst>
                </p:cNvPr>
                <p:cNvSpPr/>
                <p:nvPr/>
              </p:nvSpPr>
              <p:spPr>
                <a:xfrm rot="5400000">
                  <a:off x="3268210" y="3245846"/>
                  <a:ext cx="1801827" cy="1557475"/>
                </a:xfrm>
                <a:prstGeom prst="hexagon">
                  <a:avLst>
                    <a:gd name="adj" fmla="val 29001"/>
                    <a:gd name="vf" fmla="val 115470"/>
                  </a:avLst>
                </a:prstGeom>
                <a:noFill/>
                <a:ln w="95250" cap="rnd">
                  <a:solidFill>
                    <a:schemeClr val="bg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</p:grpSp>
        </p:grpSp>
        <p:pic>
          <p:nvPicPr>
            <p:cNvPr id="48" name="Picture 2" descr="MongoDB">
              <a:extLst>
                <a:ext uri="{FF2B5EF4-FFF2-40B4-BE49-F238E27FC236}">
                  <a16:creationId xmlns:a16="http://schemas.microsoft.com/office/drawing/2014/main" id="{AB3144B9-DB73-3440-963C-C99428B41B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49609" y1="72266" x2="50781" y2="78906"/>
                        </a14:backgroundRemoval>
                      </a14:imgEffect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4292" y="2948352"/>
              <a:ext cx="712175" cy="712175"/>
            </a:xfrm>
            <a:prstGeom prst="rect">
              <a:avLst/>
            </a:prstGeom>
            <a:noFill/>
            <a:scene3d>
              <a:camera prst="isometricLeftDown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2" descr="MongoDB">
              <a:extLst>
                <a:ext uri="{FF2B5EF4-FFF2-40B4-BE49-F238E27FC236}">
                  <a16:creationId xmlns:a16="http://schemas.microsoft.com/office/drawing/2014/main" id="{B1883637-3042-6644-A32A-07C188B84D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49609" y1="72266" x2="50781" y2="78906"/>
                        </a14:backgroundRemoval>
                      </a14:imgEffect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80608" y="2948352"/>
              <a:ext cx="712175" cy="712175"/>
            </a:xfrm>
            <a:prstGeom prst="rect">
              <a:avLst/>
            </a:prstGeom>
            <a:noFill/>
            <a:scene3d>
              <a:camera prst="isometricRightUp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2" descr="MongoDB">
              <a:extLst>
                <a:ext uri="{FF2B5EF4-FFF2-40B4-BE49-F238E27FC236}">
                  <a16:creationId xmlns:a16="http://schemas.microsoft.com/office/drawing/2014/main" id="{120CDCC2-1F53-4A49-8488-C90890482E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49609" y1="72266" x2="50781" y2="78906"/>
                        </a14:backgroundRemoval>
                      </a14:imgEffect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0380" y="2308304"/>
              <a:ext cx="712175" cy="712175"/>
            </a:xfrm>
            <a:prstGeom prst="rect">
              <a:avLst/>
            </a:prstGeom>
            <a:noFill/>
            <a:scene3d>
              <a:camera prst="isometricTopUp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365439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0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p 24">
            <a:extLst>
              <a:ext uri="{FF2B5EF4-FFF2-40B4-BE49-F238E27FC236}">
                <a16:creationId xmlns:a16="http://schemas.microsoft.com/office/drawing/2014/main" id="{99E9FEB6-7DC6-E84D-8020-9785726CD16F}"/>
              </a:ext>
            </a:extLst>
          </p:cNvPr>
          <p:cNvGrpSpPr/>
          <p:nvPr/>
        </p:nvGrpSpPr>
        <p:grpSpPr>
          <a:xfrm>
            <a:off x="-292623" y="-185829"/>
            <a:ext cx="1940458" cy="7229659"/>
            <a:chOff x="-292623" y="-185829"/>
            <a:chExt cx="1940458" cy="7229659"/>
          </a:xfrm>
        </p:grpSpPr>
        <p:sp>
          <p:nvSpPr>
            <p:cNvPr id="26" name="Frihandsfigur 25">
              <a:extLst>
                <a:ext uri="{FF2B5EF4-FFF2-40B4-BE49-F238E27FC236}">
                  <a16:creationId xmlns:a16="http://schemas.microsoft.com/office/drawing/2014/main" id="{9374036C-6E04-584E-A00C-34599998D6E3}"/>
                </a:ext>
              </a:extLst>
            </p:cNvPr>
            <p:cNvSpPr/>
            <p:nvPr/>
          </p:nvSpPr>
          <p:spPr>
            <a:xfrm rot="20756905">
              <a:off x="-292623" y="4538160"/>
              <a:ext cx="571274" cy="2425480"/>
            </a:xfrm>
            <a:custGeom>
              <a:avLst/>
              <a:gdLst>
                <a:gd name="connsiteX0" fmla="*/ 639759 w 639759"/>
                <a:gd name="connsiteY0" fmla="*/ 4804180 h 7229660"/>
                <a:gd name="connsiteX1" fmla="*/ 639759 w 639759"/>
                <a:gd name="connsiteY1" fmla="*/ 7229660 h 7229660"/>
                <a:gd name="connsiteX2" fmla="*/ 68485 w 639759"/>
                <a:gd name="connsiteY2" fmla="*/ 7086679 h 7229660"/>
                <a:gd name="connsiteX3" fmla="*/ 0 w 639759"/>
                <a:gd name="connsiteY3" fmla="*/ 0 h 7229660"/>
                <a:gd name="connsiteX4" fmla="*/ 319879 w 639759"/>
                <a:gd name="connsiteY4" fmla="*/ 80061 h 7229660"/>
                <a:gd name="connsiteX5" fmla="*/ 0 w 639759"/>
                <a:gd name="connsiteY5" fmla="*/ 0 h 7229660"/>
                <a:gd name="connsiteX0" fmla="*/ 571274 w 571274"/>
                <a:gd name="connsiteY0" fmla="*/ 0 h 2425480"/>
                <a:gd name="connsiteX1" fmla="*/ 571274 w 571274"/>
                <a:gd name="connsiteY1" fmla="*/ 2425480 h 2425480"/>
                <a:gd name="connsiteX2" fmla="*/ 0 w 571274"/>
                <a:gd name="connsiteY2" fmla="*/ 2282499 h 2425480"/>
                <a:gd name="connsiteX3" fmla="*/ 571274 w 571274"/>
                <a:gd name="connsiteY3" fmla="*/ 0 h 2425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274" h="2425480">
                  <a:moveTo>
                    <a:pt x="571274" y="0"/>
                  </a:moveTo>
                  <a:lnTo>
                    <a:pt x="571274" y="2425480"/>
                  </a:lnTo>
                  <a:lnTo>
                    <a:pt x="0" y="2282499"/>
                  </a:lnTo>
                  <a:lnTo>
                    <a:pt x="571274" y="0"/>
                  </a:lnTo>
                  <a:close/>
                </a:path>
              </a:pathLst>
            </a:custGeom>
            <a:solidFill>
              <a:srgbClr val="1081BD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27" name="Frihandsfigur 26">
              <a:extLst>
                <a:ext uri="{FF2B5EF4-FFF2-40B4-BE49-F238E27FC236}">
                  <a16:creationId xmlns:a16="http://schemas.microsoft.com/office/drawing/2014/main" id="{3FAC1956-21EA-4F4D-A5EE-F2FB0CF3E146}"/>
                </a:ext>
              </a:extLst>
            </p:cNvPr>
            <p:cNvSpPr/>
            <p:nvPr/>
          </p:nvSpPr>
          <p:spPr>
            <a:xfrm rot="20756905">
              <a:off x="-30338" y="1870864"/>
              <a:ext cx="639759" cy="5141727"/>
            </a:xfrm>
            <a:custGeom>
              <a:avLst/>
              <a:gdLst>
                <a:gd name="connsiteX0" fmla="*/ 639759 w 639759"/>
                <a:gd name="connsiteY0" fmla="*/ 2087933 h 7229660"/>
                <a:gd name="connsiteX1" fmla="*/ 639759 w 639759"/>
                <a:gd name="connsiteY1" fmla="*/ 7229660 h 7229660"/>
                <a:gd name="connsiteX2" fmla="*/ 0 w 639759"/>
                <a:gd name="connsiteY2" fmla="*/ 7069538 h 7229660"/>
                <a:gd name="connsiteX3" fmla="*/ 0 w 639759"/>
                <a:gd name="connsiteY3" fmla="*/ 4644061 h 7229660"/>
                <a:gd name="connsiteX4" fmla="*/ 0 w 639759"/>
                <a:gd name="connsiteY4" fmla="*/ 0 h 7229660"/>
                <a:gd name="connsiteX5" fmla="*/ 319880 w 639759"/>
                <a:gd name="connsiteY5" fmla="*/ 80061 h 7229660"/>
                <a:gd name="connsiteX6" fmla="*/ 0 w 639759"/>
                <a:gd name="connsiteY6" fmla="*/ 0 h 7229660"/>
                <a:gd name="connsiteX0" fmla="*/ 639759 w 639759"/>
                <a:gd name="connsiteY0" fmla="*/ 0 h 5141727"/>
                <a:gd name="connsiteX1" fmla="*/ 639759 w 639759"/>
                <a:gd name="connsiteY1" fmla="*/ 5141727 h 5141727"/>
                <a:gd name="connsiteX2" fmla="*/ 0 w 639759"/>
                <a:gd name="connsiteY2" fmla="*/ 4981605 h 5141727"/>
                <a:gd name="connsiteX3" fmla="*/ 0 w 639759"/>
                <a:gd name="connsiteY3" fmla="*/ 2556128 h 5141727"/>
                <a:gd name="connsiteX4" fmla="*/ 639759 w 639759"/>
                <a:gd name="connsiteY4" fmla="*/ 0 h 5141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759" h="5141727">
                  <a:moveTo>
                    <a:pt x="639759" y="0"/>
                  </a:moveTo>
                  <a:lnTo>
                    <a:pt x="639759" y="5141727"/>
                  </a:lnTo>
                  <a:lnTo>
                    <a:pt x="0" y="4981605"/>
                  </a:lnTo>
                  <a:lnTo>
                    <a:pt x="0" y="2556128"/>
                  </a:lnTo>
                  <a:lnTo>
                    <a:pt x="639759" y="0"/>
                  </a:lnTo>
                  <a:close/>
                </a:path>
              </a:pathLst>
            </a:custGeom>
            <a:solidFill>
              <a:srgbClr val="8B42C7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28" name="Frihandsfigur 27">
              <a:extLst>
                <a:ext uri="{FF2B5EF4-FFF2-40B4-BE49-F238E27FC236}">
                  <a16:creationId xmlns:a16="http://schemas.microsoft.com/office/drawing/2014/main" id="{84C7BC7E-B08D-B549-ABD1-047B61B230B8}"/>
                </a:ext>
              </a:extLst>
            </p:cNvPr>
            <p:cNvSpPr/>
            <p:nvPr/>
          </p:nvSpPr>
          <p:spPr>
            <a:xfrm rot="20756905">
              <a:off x="376036" y="-70572"/>
              <a:ext cx="639759" cy="7112652"/>
            </a:xfrm>
            <a:custGeom>
              <a:avLst/>
              <a:gdLst>
                <a:gd name="connsiteX0" fmla="*/ 639759 w 639759"/>
                <a:gd name="connsiteY0" fmla="*/ 43114 h 7112652"/>
                <a:gd name="connsiteX1" fmla="*/ 639759 w 639759"/>
                <a:gd name="connsiteY1" fmla="*/ 7112652 h 7112652"/>
                <a:gd name="connsiteX2" fmla="*/ 0 w 639759"/>
                <a:gd name="connsiteY2" fmla="*/ 6952531 h 7112652"/>
                <a:gd name="connsiteX3" fmla="*/ 0 w 639759"/>
                <a:gd name="connsiteY3" fmla="*/ 1867863 h 7112652"/>
                <a:gd name="connsiteX4" fmla="*/ 467497 w 639759"/>
                <a:gd name="connsiteY4" fmla="*/ 0 h 711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759" h="7112652">
                  <a:moveTo>
                    <a:pt x="639759" y="43114"/>
                  </a:moveTo>
                  <a:lnTo>
                    <a:pt x="639759" y="7112652"/>
                  </a:lnTo>
                  <a:lnTo>
                    <a:pt x="0" y="6952531"/>
                  </a:lnTo>
                  <a:lnTo>
                    <a:pt x="0" y="1867863"/>
                  </a:lnTo>
                  <a:lnTo>
                    <a:pt x="467497" y="0"/>
                  </a:lnTo>
                  <a:close/>
                </a:path>
              </a:pathLst>
            </a:custGeom>
            <a:solidFill>
              <a:srgbClr val="F45A2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29" name="Frihandsfigur 28">
              <a:extLst>
                <a:ext uri="{FF2B5EF4-FFF2-40B4-BE49-F238E27FC236}">
                  <a16:creationId xmlns:a16="http://schemas.microsoft.com/office/drawing/2014/main" id="{635D3F99-A46B-1B47-A8CC-510773F8DFA4}"/>
                </a:ext>
              </a:extLst>
            </p:cNvPr>
            <p:cNvSpPr/>
            <p:nvPr/>
          </p:nvSpPr>
          <p:spPr>
            <a:xfrm rot="20756905">
              <a:off x="1008076" y="-185829"/>
              <a:ext cx="639759" cy="7229659"/>
            </a:xfrm>
            <a:custGeom>
              <a:avLst/>
              <a:gdLst>
                <a:gd name="connsiteX0" fmla="*/ 0 w 639759"/>
                <a:gd name="connsiteY0" fmla="*/ 0 h 7229659"/>
                <a:gd name="connsiteX1" fmla="*/ 639759 w 639759"/>
                <a:gd name="connsiteY1" fmla="*/ 160121 h 7229659"/>
                <a:gd name="connsiteX2" fmla="*/ 639759 w 639759"/>
                <a:gd name="connsiteY2" fmla="*/ 7229659 h 7229659"/>
                <a:gd name="connsiteX3" fmla="*/ 0 w 639759"/>
                <a:gd name="connsiteY3" fmla="*/ 7069538 h 7229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9759" h="7229659">
                  <a:moveTo>
                    <a:pt x="0" y="0"/>
                  </a:moveTo>
                  <a:lnTo>
                    <a:pt x="639759" y="160121"/>
                  </a:lnTo>
                  <a:lnTo>
                    <a:pt x="639759" y="7229659"/>
                  </a:lnTo>
                  <a:lnTo>
                    <a:pt x="0" y="7069538"/>
                  </a:lnTo>
                  <a:close/>
                </a:path>
              </a:pathLst>
            </a:custGeom>
            <a:solidFill>
              <a:srgbClr val="E5AD0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sp>
        <p:nvSpPr>
          <p:cNvPr id="30" name="textruta 29">
            <a:extLst>
              <a:ext uri="{FF2B5EF4-FFF2-40B4-BE49-F238E27FC236}">
                <a16:creationId xmlns:a16="http://schemas.microsoft.com/office/drawing/2014/main" id="{DE096FF1-4E82-F143-AB74-83DE16F1A243}"/>
              </a:ext>
            </a:extLst>
          </p:cNvPr>
          <p:cNvSpPr txBox="1"/>
          <p:nvPr/>
        </p:nvSpPr>
        <p:spPr>
          <a:xfrm>
            <a:off x="4971515" y="2656294"/>
            <a:ext cx="475142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6600" b="1" dirty="0" err="1">
                <a:solidFill>
                  <a:schemeClr val="bg1"/>
                </a:solidFill>
                <a:latin typeface="Arial Rounded MT Bold" panose="020F0704030504030204" pitchFamily="34" charset="77"/>
                <a:ea typeface="Tahoma" charset="0"/>
                <a:cs typeface="Tahoma" charset="0"/>
              </a:rPr>
              <a:t>concurrent</a:t>
            </a:r>
            <a:endParaRPr lang="sv-SE" sz="6600" dirty="0">
              <a:solidFill>
                <a:schemeClr val="bg1"/>
              </a:solidFill>
              <a:latin typeface="Arial Rounded MT Bold" panose="020F0704030504030204" pitchFamily="34" charset="77"/>
              <a:ea typeface="Tahoma" charset="0"/>
              <a:cs typeface="Tahoma" charset="0"/>
            </a:endParaRPr>
          </a:p>
        </p:txBody>
      </p:sp>
      <p:grpSp>
        <p:nvGrpSpPr>
          <p:cNvPr id="42" name="Grupp 41">
            <a:extLst>
              <a:ext uri="{FF2B5EF4-FFF2-40B4-BE49-F238E27FC236}">
                <a16:creationId xmlns:a16="http://schemas.microsoft.com/office/drawing/2014/main" id="{3C404A78-A994-344A-8720-2991E937B7E7}"/>
              </a:ext>
            </a:extLst>
          </p:cNvPr>
          <p:cNvGrpSpPr/>
          <p:nvPr/>
        </p:nvGrpSpPr>
        <p:grpSpPr>
          <a:xfrm>
            <a:off x="2602472" y="2093560"/>
            <a:ext cx="2016522" cy="2329621"/>
            <a:chOff x="2666224" y="236023"/>
            <a:chExt cx="2016522" cy="2329621"/>
          </a:xfrm>
        </p:grpSpPr>
        <p:sp>
          <p:nvSpPr>
            <p:cNvPr id="43" name="Hexagon 42">
              <a:extLst>
                <a:ext uri="{FF2B5EF4-FFF2-40B4-BE49-F238E27FC236}">
                  <a16:creationId xmlns:a16="http://schemas.microsoft.com/office/drawing/2014/main" id="{958CF685-7BE8-F841-BBB4-B56B33680D06}"/>
                </a:ext>
              </a:extLst>
            </p:cNvPr>
            <p:cNvSpPr/>
            <p:nvPr/>
          </p:nvSpPr>
          <p:spPr>
            <a:xfrm rot="5400000">
              <a:off x="2509674" y="392573"/>
              <a:ext cx="2329621" cy="2016522"/>
            </a:xfrm>
            <a:prstGeom prst="hexagon">
              <a:avLst>
                <a:gd name="adj" fmla="val 29001"/>
                <a:gd name="vf" fmla="val 115470"/>
              </a:avLst>
            </a:prstGeom>
            <a:solidFill>
              <a:srgbClr val="231437"/>
            </a:solidFill>
            <a:ln w="12700" cap="rnd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grpSp>
          <p:nvGrpSpPr>
            <p:cNvPr id="44" name="Grupp 43">
              <a:extLst>
                <a:ext uri="{FF2B5EF4-FFF2-40B4-BE49-F238E27FC236}">
                  <a16:creationId xmlns:a16="http://schemas.microsoft.com/office/drawing/2014/main" id="{FC040990-4BD6-AB48-9E7B-0278F47E617B}"/>
                </a:ext>
              </a:extLst>
            </p:cNvPr>
            <p:cNvGrpSpPr/>
            <p:nvPr/>
          </p:nvGrpSpPr>
          <p:grpSpPr>
            <a:xfrm>
              <a:off x="2788904" y="662451"/>
              <a:ext cx="1765643" cy="1599754"/>
              <a:chOff x="3179216" y="1830910"/>
              <a:chExt cx="2861019" cy="2592215"/>
            </a:xfrm>
          </p:grpSpPr>
          <p:sp>
            <p:nvSpPr>
              <p:cNvPr id="45" name="Frihandsfigur 44">
                <a:extLst>
                  <a:ext uri="{FF2B5EF4-FFF2-40B4-BE49-F238E27FC236}">
                    <a16:creationId xmlns:a16="http://schemas.microsoft.com/office/drawing/2014/main" id="{F339B3AC-A370-6745-A606-C18CF3CE279C}"/>
                  </a:ext>
                </a:extLst>
              </p:cNvPr>
              <p:cNvSpPr/>
              <p:nvPr/>
            </p:nvSpPr>
            <p:spPr>
              <a:xfrm rot="10800000">
                <a:off x="3310141" y="1830910"/>
                <a:ext cx="2603444" cy="2592215"/>
              </a:xfrm>
              <a:custGeom>
                <a:avLst/>
                <a:gdLst>
                  <a:gd name="connsiteX0" fmla="*/ 706055 w 2617309"/>
                  <a:gd name="connsiteY0" fmla="*/ 0 h 2606020"/>
                  <a:gd name="connsiteX1" fmla="*/ 807433 w 2617309"/>
                  <a:gd name="connsiteY1" fmla="*/ 0 h 2606020"/>
                  <a:gd name="connsiteX2" fmla="*/ 807433 w 2617309"/>
                  <a:gd name="connsiteY2" fmla="*/ 271472 h 2606020"/>
                  <a:gd name="connsiteX3" fmla="*/ 1048147 w 2617309"/>
                  <a:gd name="connsiteY3" fmla="*/ 271472 h 2606020"/>
                  <a:gd name="connsiteX4" fmla="*/ 1048147 w 2617309"/>
                  <a:gd name="connsiteY4" fmla="*/ 0 h 2606020"/>
                  <a:gd name="connsiteX5" fmla="*/ 1149525 w 2617309"/>
                  <a:gd name="connsiteY5" fmla="*/ 0 h 2606020"/>
                  <a:gd name="connsiteX6" fmla="*/ 1149525 w 2617309"/>
                  <a:gd name="connsiteY6" fmla="*/ 271472 h 2606020"/>
                  <a:gd name="connsiteX7" fmla="*/ 1389563 w 2617309"/>
                  <a:gd name="connsiteY7" fmla="*/ 271472 h 2606020"/>
                  <a:gd name="connsiteX8" fmla="*/ 1389563 w 2617309"/>
                  <a:gd name="connsiteY8" fmla="*/ 0 h 2606020"/>
                  <a:gd name="connsiteX9" fmla="*/ 1490941 w 2617309"/>
                  <a:gd name="connsiteY9" fmla="*/ 0 h 2606020"/>
                  <a:gd name="connsiteX10" fmla="*/ 1490941 w 2617309"/>
                  <a:gd name="connsiteY10" fmla="*/ 271472 h 2606020"/>
                  <a:gd name="connsiteX11" fmla="*/ 1727354 w 2617309"/>
                  <a:gd name="connsiteY11" fmla="*/ 271472 h 2606020"/>
                  <a:gd name="connsiteX12" fmla="*/ 1727354 w 2617309"/>
                  <a:gd name="connsiteY12" fmla="*/ 0 h 2606020"/>
                  <a:gd name="connsiteX13" fmla="*/ 1828732 w 2617309"/>
                  <a:gd name="connsiteY13" fmla="*/ 0 h 2606020"/>
                  <a:gd name="connsiteX14" fmla="*/ 1828732 w 2617309"/>
                  <a:gd name="connsiteY14" fmla="*/ 271472 h 2606020"/>
                  <a:gd name="connsiteX15" fmla="*/ 2110587 w 2617309"/>
                  <a:gd name="connsiteY15" fmla="*/ 271472 h 2606020"/>
                  <a:gd name="connsiteX16" fmla="*/ 2352235 w 2617309"/>
                  <a:gd name="connsiteY16" fmla="*/ 513120 h 2606020"/>
                  <a:gd name="connsiteX17" fmla="*/ 2352235 w 2617309"/>
                  <a:gd name="connsiteY17" fmla="*/ 739972 h 2606020"/>
                  <a:gd name="connsiteX18" fmla="*/ 2617309 w 2617309"/>
                  <a:gd name="connsiteY18" fmla="*/ 739972 h 2606020"/>
                  <a:gd name="connsiteX19" fmla="*/ 2617309 w 2617309"/>
                  <a:gd name="connsiteY19" fmla="*/ 841350 h 2606020"/>
                  <a:gd name="connsiteX20" fmla="*/ 2352235 w 2617309"/>
                  <a:gd name="connsiteY20" fmla="*/ 841350 h 2606020"/>
                  <a:gd name="connsiteX21" fmla="*/ 2352235 w 2617309"/>
                  <a:gd name="connsiteY21" fmla="*/ 1082064 h 2606020"/>
                  <a:gd name="connsiteX22" fmla="*/ 2617309 w 2617309"/>
                  <a:gd name="connsiteY22" fmla="*/ 1082064 h 2606020"/>
                  <a:gd name="connsiteX23" fmla="*/ 2617309 w 2617309"/>
                  <a:gd name="connsiteY23" fmla="*/ 1183442 h 2606020"/>
                  <a:gd name="connsiteX24" fmla="*/ 2352235 w 2617309"/>
                  <a:gd name="connsiteY24" fmla="*/ 1183442 h 2606020"/>
                  <a:gd name="connsiteX25" fmla="*/ 2352235 w 2617309"/>
                  <a:gd name="connsiteY25" fmla="*/ 1423480 h 2606020"/>
                  <a:gd name="connsiteX26" fmla="*/ 2617309 w 2617309"/>
                  <a:gd name="connsiteY26" fmla="*/ 1423480 h 2606020"/>
                  <a:gd name="connsiteX27" fmla="*/ 2617309 w 2617309"/>
                  <a:gd name="connsiteY27" fmla="*/ 1524858 h 2606020"/>
                  <a:gd name="connsiteX28" fmla="*/ 2352235 w 2617309"/>
                  <a:gd name="connsiteY28" fmla="*/ 1524858 h 2606020"/>
                  <a:gd name="connsiteX29" fmla="*/ 2352235 w 2617309"/>
                  <a:gd name="connsiteY29" fmla="*/ 1761271 h 2606020"/>
                  <a:gd name="connsiteX30" fmla="*/ 2617309 w 2617309"/>
                  <a:gd name="connsiteY30" fmla="*/ 1761271 h 2606020"/>
                  <a:gd name="connsiteX31" fmla="*/ 2617309 w 2617309"/>
                  <a:gd name="connsiteY31" fmla="*/ 1862649 h 2606020"/>
                  <a:gd name="connsiteX32" fmla="*/ 2352235 w 2617309"/>
                  <a:gd name="connsiteY32" fmla="*/ 1862649 h 2606020"/>
                  <a:gd name="connsiteX33" fmla="*/ 2352235 w 2617309"/>
                  <a:gd name="connsiteY33" fmla="*/ 2092901 h 2606020"/>
                  <a:gd name="connsiteX34" fmla="*/ 2110587 w 2617309"/>
                  <a:gd name="connsiteY34" fmla="*/ 2334549 h 2606020"/>
                  <a:gd name="connsiteX35" fmla="*/ 1830980 w 2617309"/>
                  <a:gd name="connsiteY35" fmla="*/ 2334549 h 2606020"/>
                  <a:gd name="connsiteX36" fmla="*/ 1830980 w 2617309"/>
                  <a:gd name="connsiteY36" fmla="*/ 2606020 h 2606020"/>
                  <a:gd name="connsiteX37" fmla="*/ 1729602 w 2617309"/>
                  <a:gd name="connsiteY37" fmla="*/ 2606020 h 2606020"/>
                  <a:gd name="connsiteX38" fmla="*/ 1729602 w 2617309"/>
                  <a:gd name="connsiteY38" fmla="*/ 2334549 h 2606020"/>
                  <a:gd name="connsiteX39" fmla="*/ 1493189 w 2617309"/>
                  <a:gd name="connsiteY39" fmla="*/ 2334549 h 2606020"/>
                  <a:gd name="connsiteX40" fmla="*/ 1493189 w 2617309"/>
                  <a:gd name="connsiteY40" fmla="*/ 2606020 h 2606020"/>
                  <a:gd name="connsiteX41" fmla="*/ 1391811 w 2617309"/>
                  <a:gd name="connsiteY41" fmla="*/ 2606020 h 2606020"/>
                  <a:gd name="connsiteX42" fmla="*/ 1391811 w 2617309"/>
                  <a:gd name="connsiteY42" fmla="*/ 2334549 h 2606020"/>
                  <a:gd name="connsiteX43" fmla="*/ 1151773 w 2617309"/>
                  <a:gd name="connsiteY43" fmla="*/ 2334549 h 2606020"/>
                  <a:gd name="connsiteX44" fmla="*/ 1151773 w 2617309"/>
                  <a:gd name="connsiteY44" fmla="*/ 2606020 h 2606020"/>
                  <a:gd name="connsiteX45" fmla="*/ 1050395 w 2617309"/>
                  <a:gd name="connsiteY45" fmla="*/ 2606020 h 2606020"/>
                  <a:gd name="connsiteX46" fmla="*/ 1050395 w 2617309"/>
                  <a:gd name="connsiteY46" fmla="*/ 2334549 h 2606020"/>
                  <a:gd name="connsiteX47" fmla="*/ 809681 w 2617309"/>
                  <a:gd name="connsiteY47" fmla="*/ 2334549 h 2606020"/>
                  <a:gd name="connsiteX48" fmla="*/ 809681 w 2617309"/>
                  <a:gd name="connsiteY48" fmla="*/ 2606020 h 2606020"/>
                  <a:gd name="connsiteX49" fmla="*/ 708303 w 2617309"/>
                  <a:gd name="connsiteY49" fmla="*/ 2606020 h 2606020"/>
                  <a:gd name="connsiteX50" fmla="*/ 708303 w 2617309"/>
                  <a:gd name="connsiteY50" fmla="*/ 2334549 h 2606020"/>
                  <a:gd name="connsiteX51" fmla="*/ 506721 w 2617309"/>
                  <a:gd name="connsiteY51" fmla="*/ 2334549 h 2606020"/>
                  <a:gd name="connsiteX52" fmla="*/ 265073 w 2617309"/>
                  <a:gd name="connsiteY52" fmla="*/ 2092901 h 2606020"/>
                  <a:gd name="connsiteX53" fmla="*/ 265073 w 2617309"/>
                  <a:gd name="connsiteY53" fmla="*/ 1864897 h 2606020"/>
                  <a:gd name="connsiteX54" fmla="*/ 0 w 2617309"/>
                  <a:gd name="connsiteY54" fmla="*/ 1864897 h 2606020"/>
                  <a:gd name="connsiteX55" fmla="*/ 0 w 2617309"/>
                  <a:gd name="connsiteY55" fmla="*/ 1763519 h 2606020"/>
                  <a:gd name="connsiteX56" fmla="*/ 265073 w 2617309"/>
                  <a:gd name="connsiteY56" fmla="*/ 1763519 h 2606020"/>
                  <a:gd name="connsiteX57" fmla="*/ 265073 w 2617309"/>
                  <a:gd name="connsiteY57" fmla="*/ 1527106 h 2606020"/>
                  <a:gd name="connsiteX58" fmla="*/ 0 w 2617309"/>
                  <a:gd name="connsiteY58" fmla="*/ 1527106 h 2606020"/>
                  <a:gd name="connsiteX59" fmla="*/ 0 w 2617309"/>
                  <a:gd name="connsiteY59" fmla="*/ 1425728 h 2606020"/>
                  <a:gd name="connsiteX60" fmla="*/ 265073 w 2617309"/>
                  <a:gd name="connsiteY60" fmla="*/ 1425728 h 2606020"/>
                  <a:gd name="connsiteX61" fmla="*/ 265073 w 2617309"/>
                  <a:gd name="connsiteY61" fmla="*/ 1185690 h 2606020"/>
                  <a:gd name="connsiteX62" fmla="*/ 0 w 2617309"/>
                  <a:gd name="connsiteY62" fmla="*/ 1185690 h 2606020"/>
                  <a:gd name="connsiteX63" fmla="*/ 0 w 2617309"/>
                  <a:gd name="connsiteY63" fmla="*/ 1084312 h 2606020"/>
                  <a:gd name="connsiteX64" fmla="*/ 265073 w 2617309"/>
                  <a:gd name="connsiteY64" fmla="*/ 1084312 h 2606020"/>
                  <a:gd name="connsiteX65" fmla="*/ 265073 w 2617309"/>
                  <a:gd name="connsiteY65" fmla="*/ 843598 h 2606020"/>
                  <a:gd name="connsiteX66" fmla="*/ 0 w 2617309"/>
                  <a:gd name="connsiteY66" fmla="*/ 843598 h 2606020"/>
                  <a:gd name="connsiteX67" fmla="*/ 0 w 2617309"/>
                  <a:gd name="connsiteY67" fmla="*/ 742220 h 2606020"/>
                  <a:gd name="connsiteX68" fmla="*/ 265073 w 2617309"/>
                  <a:gd name="connsiteY68" fmla="*/ 742220 h 2606020"/>
                  <a:gd name="connsiteX69" fmla="*/ 265073 w 2617309"/>
                  <a:gd name="connsiteY69" fmla="*/ 513120 h 2606020"/>
                  <a:gd name="connsiteX70" fmla="*/ 506721 w 2617309"/>
                  <a:gd name="connsiteY70" fmla="*/ 271472 h 2606020"/>
                  <a:gd name="connsiteX71" fmla="*/ 706055 w 2617309"/>
                  <a:gd name="connsiteY71" fmla="*/ 271472 h 2606020"/>
                  <a:gd name="connsiteX0" fmla="*/ 706055 w 2617309"/>
                  <a:gd name="connsiteY0" fmla="*/ 0 h 2606020"/>
                  <a:gd name="connsiteX1" fmla="*/ 807433 w 2617309"/>
                  <a:gd name="connsiteY1" fmla="*/ 0 h 2606020"/>
                  <a:gd name="connsiteX2" fmla="*/ 807433 w 2617309"/>
                  <a:gd name="connsiteY2" fmla="*/ 271472 h 2606020"/>
                  <a:gd name="connsiteX3" fmla="*/ 1048147 w 2617309"/>
                  <a:gd name="connsiteY3" fmla="*/ 271472 h 2606020"/>
                  <a:gd name="connsiteX4" fmla="*/ 1048147 w 2617309"/>
                  <a:gd name="connsiteY4" fmla="*/ 0 h 2606020"/>
                  <a:gd name="connsiteX5" fmla="*/ 1149525 w 2617309"/>
                  <a:gd name="connsiteY5" fmla="*/ 0 h 2606020"/>
                  <a:gd name="connsiteX6" fmla="*/ 1149525 w 2617309"/>
                  <a:gd name="connsiteY6" fmla="*/ 271472 h 2606020"/>
                  <a:gd name="connsiteX7" fmla="*/ 1389563 w 2617309"/>
                  <a:gd name="connsiteY7" fmla="*/ 271472 h 2606020"/>
                  <a:gd name="connsiteX8" fmla="*/ 1389563 w 2617309"/>
                  <a:gd name="connsiteY8" fmla="*/ 0 h 2606020"/>
                  <a:gd name="connsiteX9" fmla="*/ 1490941 w 2617309"/>
                  <a:gd name="connsiteY9" fmla="*/ 0 h 2606020"/>
                  <a:gd name="connsiteX10" fmla="*/ 1490941 w 2617309"/>
                  <a:gd name="connsiteY10" fmla="*/ 271472 h 2606020"/>
                  <a:gd name="connsiteX11" fmla="*/ 1727354 w 2617309"/>
                  <a:gd name="connsiteY11" fmla="*/ 271472 h 2606020"/>
                  <a:gd name="connsiteX12" fmla="*/ 1727354 w 2617309"/>
                  <a:gd name="connsiteY12" fmla="*/ 0 h 2606020"/>
                  <a:gd name="connsiteX13" fmla="*/ 1828732 w 2617309"/>
                  <a:gd name="connsiteY13" fmla="*/ 0 h 2606020"/>
                  <a:gd name="connsiteX14" fmla="*/ 1828732 w 2617309"/>
                  <a:gd name="connsiteY14" fmla="*/ 271472 h 2606020"/>
                  <a:gd name="connsiteX15" fmla="*/ 2110587 w 2617309"/>
                  <a:gd name="connsiteY15" fmla="*/ 271472 h 2606020"/>
                  <a:gd name="connsiteX16" fmla="*/ 2352235 w 2617309"/>
                  <a:gd name="connsiteY16" fmla="*/ 513120 h 2606020"/>
                  <a:gd name="connsiteX17" fmla="*/ 2352235 w 2617309"/>
                  <a:gd name="connsiteY17" fmla="*/ 739972 h 2606020"/>
                  <a:gd name="connsiteX18" fmla="*/ 2617309 w 2617309"/>
                  <a:gd name="connsiteY18" fmla="*/ 739972 h 2606020"/>
                  <a:gd name="connsiteX19" fmla="*/ 2617309 w 2617309"/>
                  <a:gd name="connsiteY19" fmla="*/ 841350 h 2606020"/>
                  <a:gd name="connsiteX20" fmla="*/ 2352235 w 2617309"/>
                  <a:gd name="connsiteY20" fmla="*/ 841350 h 2606020"/>
                  <a:gd name="connsiteX21" fmla="*/ 2352235 w 2617309"/>
                  <a:gd name="connsiteY21" fmla="*/ 1082064 h 2606020"/>
                  <a:gd name="connsiteX22" fmla="*/ 2617309 w 2617309"/>
                  <a:gd name="connsiteY22" fmla="*/ 1082064 h 2606020"/>
                  <a:gd name="connsiteX23" fmla="*/ 2617309 w 2617309"/>
                  <a:gd name="connsiteY23" fmla="*/ 1183442 h 2606020"/>
                  <a:gd name="connsiteX24" fmla="*/ 2352235 w 2617309"/>
                  <a:gd name="connsiteY24" fmla="*/ 1183442 h 2606020"/>
                  <a:gd name="connsiteX25" fmla="*/ 2352235 w 2617309"/>
                  <a:gd name="connsiteY25" fmla="*/ 1423480 h 2606020"/>
                  <a:gd name="connsiteX26" fmla="*/ 2617309 w 2617309"/>
                  <a:gd name="connsiteY26" fmla="*/ 1423480 h 2606020"/>
                  <a:gd name="connsiteX27" fmla="*/ 2617309 w 2617309"/>
                  <a:gd name="connsiteY27" fmla="*/ 1524858 h 2606020"/>
                  <a:gd name="connsiteX28" fmla="*/ 2352235 w 2617309"/>
                  <a:gd name="connsiteY28" fmla="*/ 1524858 h 2606020"/>
                  <a:gd name="connsiteX29" fmla="*/ 2352235 w 2617309"/>
                  <a:gd name="connsiteY29" fmla="*/ 1761271 h 2606020"/>
                  <a:gd name="connsiteX30" fmla="*/ 2617309 w 2617309"/>
                  <a:gd name="connsiteY30" fmla="*/ 1761271 h 2606020"/>
                  <a:gd name="connsiteX31" fmla="*/ 2617309 w 2617309"/>
                  <a:gd name="connsiteY31" fmla="*/ 1862649 h 2606020"/>
                  <a:gd name="connsiteX32" fmla="*/ 2352235 w 2617309"/>
                  <a:gd name="connsiteY32" fmla="*/ 1862649 h 2606020"/>
                  <a:gd name="connsiteX33" fmla="*/ 2352235 w 2617309"/>
                  <a:gd name="connsiteY33" fmla="*/ 2092901 h 2606020"/>
                  <a:gd name="connsiteX34" fmla="*/ 2110587 w 2617309"/>
                  <a:gd name="connsiteY34" fmla="*/ 2334549 h 2606020"/>
                  <a:gd name="connsiteX35" fmla="*/ 1830980 w 2617309"/>
                  <a:gd name="connsiteY35" fmla="*/ 2334549 h 2606020"/>
                  <a:gd name="connsiteX36" fmla="*/ 1830980 w 2617309"/>
                  <a:gd name="connsiteY36" fmla="*/ 2606020 h 2606020"/>
                  <a:gd name="connsiteX37" fmla="*/ 1729602 w 2617309"/>
                  <a:gd name="connsiteY37" fmla="*/ 2606020 h 2606020"/>
                  <a:gd name="connsiteX38" fmla="*/ 1729602 w 2617309"/>
                  <a:gd name="connsiteY38" fmla="*/ 2334549 h 2606020"/>
                  <a:gd name="connsiteX39" fmla="*/ 1493189 w 2617309"/>
                  <a:gd name="connsiteY39" fmla="*/ 2334549 h 2606020"/>
                  <a:gd name="connsiteX40" fmla="*/ 1493189 w 2617309"/>
                  <a:gd name="connsiteY40" fmla="*/ 2606020 h 2606020"/>
                  <a:gd name="connsiteX41" fmla="*/ 1391811 w 2617309"/>
                  <a:gd name="connsiteY41" fmla="*/ 2606020 h 2606020"/>
                  <a:gd name="connsiteX42" fmla="*/ 1391811 w 2617309"/>
                  <a:gd name="connsiteY42" fmla="*/ 2334549 h 2606020"/>
                  <a:gd name="connsiteX43" fmla="*/ 1151773 w 2617309"/>
                  <a:gd name="connsiteY43" fmla="*/ 2334549 h 2606020"/>
                  <a:gd name="connsiteX44" fmla="*/ 1151773 w 2617309"/>
                  <a:gd name="connsiteY44" fmla="*/ 2606020 h 2606020"/>
                  <a:gd name="connsiteX45" fmla="*/ 1050395 w 2617309"/>
                  <a:gd name="connsiteY45" fmla="*/ 2606020 h 2606020"/>
                  <a:gd name="connsiteX46" fmla="*/ 1050395 w 2617309"/>
                  <a:gd name="connsiteY46" fmla="*/ 2334549 h 2606020"/>
                  <a:gd name="connsiteX47" fmla="*/ 809681 w 2617309"/>
                  <a:gd name="connsiteY47" fmla="*/ 2334549 h 2606020"/>
                  <a:gd name="connsiteX48" fmla="*/ 809681 w 2617309"/>
                  <a:gd name="connsiteY48" fmla="*/ 2606020 h 2606020"/>
                  <a:gd name="connsiteX49" fmla="*/ 708303 w 2617309"/>
                  <a:gd name="connsiteY49" fmla="*/ 2606020 h 2606020"/>
                  <a:gd name="connsiteX50" fmla="*/ 708303 w 2617309"/>
                  <a:gd name="connsiteY50" fmla="*/ 2334549 h 2606020"/>
                  <a:gd name="connsiteX51" fmla="*/ 506721 w 2617309"/>
                  <a:gd name="connsiteY51" fmla="*/ 2334549 h 2606020"/>
                  <a:gd name="connsiteX52" fmla="*/ 265073 w 2617309"/>
                  <a:gd name="connsiteY52" fmla="*/ 2092901 h 2606020"/>
                  <a:gd name="connsiteX53" fmla="*/ 265073 w 2617309"/>
                  <a:gd name="connsiteY53" fmla="*/ 1864897 h 2606020"/>
                  <a:gd name="connsiteX54" fmla="*/ 0 w 2617309"/>
                  <a:gd name="connsiteY54" fmla="*/ 1864897 h 2606020"/>
                  <a:gd name="connsiteX55" fmla="*/ 0 w 2617309"/>
                  <a:gd name="connsiteY55" fmla="*/ 1763519 h 2606020"/>
                  <a:gd name="connsiteX56" fmla="*/ 265073 w 2617309"/>
                  <a:gd name="connsiteY56" fmla="*/ 1763519 h 2606020"/>
                  <a:gd name="connsiteX57" fmla="*/ 265073 w 2617309"/>
                  <a:gd name="connsiteY57" fmla="*/ 1527106 h 2606020"/>
                  <a:gd name="connsiteX58" fmla="*/ 0 w 2617309"/>
                  <a:gd name="connsiteY58" fmla="*/ 1527106 h 2606020"/>
                  <a:gd name="connsiteX59" fmla="*/ 0 w 2617309"/>
                  <a:gd name="connsiteY59" fmla="*/ 1425728 h 2606020"/>
                  <a:gd name="connsiteX60" fmla="*/ 265073 w 2617309"/>
                  <a:gd name="connsiteY60" fmla="*/ 1425728 h 2606020"/>
                  <a:gd name="connsiteX61" fmla="*/ 265073 w 2617309"/>
                  <a:gd name="connsiteY61" fmla="*/ 1185690 h 2606020"/>
                  <a:gd name="connsiteX62" fmla="*/ 0 w 2617309"/>
                  <a:gd name="connsiteY62" fmla="*/ 1185690 h 2606020"/>
                  <a:gd name="connsiteX63" fmla="*/ 0 w 2617309"/>
                  <a:gd name="connsiteY63" fmla="*/ 1084312 h 2606020"/>
                  <a:gd name="connsiteX64" fmla="*/ 265073 w 2617309"/>
                  <a:gd name="connsiteY64" fmla="*/ 1084312 h 2606020"/>
                  <a:gd name="connsiteX65" fmla="*/ 265073 w 2617309"/>
                  <a:gd name="connsiteY65" fmla="*/ 843598 h 2606020"/>
                  <a:gd name="connsiteX66" fmla="*/ 0 w 2617309"/>
                  <a:gd name="connsiteY66" fmla="*/ 843598 h 2606020"/>
                  <a:gd name="connsiteX67" fmla="*/ 0 w 2617309"/>
                  <a:gd name="connsiteY67" fmla="*/ 742220 h 2606020"/>
                  <a:gd name="connsiteX68" fmla="*/ 265073 w 2617309"/>
                  <a:gd name="connsiteY68" fmla="*/ 742220 h 2606020"/>
                  <a:gd name="connsiteX69" fmla="*/ 265073 w 2617309"/>
                  <a:gd name="connsiteY69" fmla="*/ 513120 h 2606020"/>
                  <a:gd name="connsiteX70" fmla="*/ 618958 w 2617309"/>
                  <a:gd name="connsiteY70" fmla="*/ 469222 h 2606020"/>
                  <a:gd name="connsiteX71" fmla="*/ 706055 w 2617309"/>
                  <a:gd name="connsiteY71" fmla="*/ 271472 h 2606020"/>
                  <a:gd name="connsiteX72" fmla="*/ 706055 w 2617309"/>
                  <a:gd name="connsiteY72" fmla="*/ 0 h 2606020"/>
                  <a:gd name="connsiteX0" fmla="*/ 706055 w 2617309"/>
                  <a:gd name="connsiteY0" fmla="*/ 0 h 2606020"/>
                  <a:gd name="connsiteX1" fmla="*/ 807433 w 2617309"/>
                  <a:gd name="connsiteY1" fmla="*/ 0 h 2606020"/>
                  <a:gd name="connsiteX2" fmla="*/ 807433 w 2617309"/>
                  <a:gd name="connsiteY2" fmla="*/ 271472 h 2606020"/>
                  <a:gd name="connsiteX3" fmla="*/ 1048147 w 2617309"/>
                  <a:gd name="connsiteY3" fmla="*/ 271472 h 2606020"/>
                  <a:gd name="connsiteX4" fmla="*/ 1048147 w 2617309"/>
                  <a:gd name="connsiteY4" fmla="*/ 0 h 2606020"/>
                  <a:gd name="connsiteX5" fmla="*/ 1149525 w 2617309"/>
                  <a:gd name="connsiteY5" fmla="*/ 0 h 2606020"/>
                  <a:gd name="connsiteX6" fmla="*/ 1149525 w 2617309"/>
                  <a:gd name="connsiteY6" fmla="*/ 271472 h 2606020"/>
                  <a:gd name="connsiteX7" fmla="*/ 1389563 w 2617309"/>
                  <a:gd name="connsiteY7" fmla="*/ 271472 h 2606020"/>
                  <a:gd name="connsiteX8" fmla="*/ 1389563 w 2617309"/>
                  <a:gd name="connsiteY8" fmla="*/ 0 h 2606020"/>
                  <a:gd name="connsiteX9" fmla="*/ 1490941 w 2617309"/>
                  <a:gd name="connsiteY9" fmla="*/ 0 h 2606020"/>
                  <a:gd name="connsiteX10" fmla="*/ 1490941 w 2617309"/>
                  <a:gd name="connsiteY10" fmla="*/ 271472 h 2606020"/>
                  <a:gd name="connsiteX11" fmla="*/ 1727354 w 2617309"/>
                  <a:gd name="connsiteY11" fmla="*/ 271472 h 2606020"/>
                  <a:gd name="connsiteX12" fmla="*/ 1727354 w 2617309"/>
                  <a:gd name="connsiteY12" fmla="*/ 0 h 2606020"/>
                  <a:gd name="connsiteX13" fmla="*/ 1828732 w 2617309"/>
                  <a:gd name="connsiteY13" fmla="*/ 0 h 2606020"/>
                  <a:gd name="connsiteX14" fmla="*/ 1828732 w 2617309"/>
                  <a:gd name="connsiteY14" fmla="*/ 271472 h 2606020"/>
                  <a:gd name="connsiteX15" fmla="*/ 2110587 w 2617309"/>
                  <a:gd name="connsiteY15" fmla="*/ 271472 h 2606020"/>
                  <a:gd name="connsiteX16" fmla="*/ 2352235 w 2617309"/>
                  <a:gd name="connsiteY16" fmla="*/ 513120 h 2606020"/>
                  <a:gd name="connsiteX17" fmla="*/ 2352235 w 2617309"/>
                  <a:gd name="connsiteY17" fmla="*/ 739972 h 2606020"/>
                  <a:gd name="connsiteX18" fmla="*/ 2617309 w 2617309"/>
                  <a:gd name="connsiteY18" fmla="*/ 739972 h 2606020"/>
                  <a:gd name="connsiteX19" fmla="*/ 2617309 w 2617309"/>
                  <a:gd name="connsiteY19" fmla="*/ 841350 h 2606020"/>
                  <a:gd name="connsiteX20" fmla="*/ 2352235 w 2617309"/>
                  <a:gd name="connsiteY20" fmla="*/ 841350 h 2606020"/>
                  <a:gd name="connsiteX21" fmla="*/ 2352235 w 2617309"/>
                  <a:gd name="connsiteY21" fmla="*/ 1082064 h 2606020"/>
                  <a:gd name="connsiteX22" fmla="*/ 2617309 w 2617309"/>
                  <a:gd name="connsiteY22" fmla="*/ 1082064 h 2606020"/>
                  <a:gd name="connsiteX23" fmla="*/ 2617309 w 2617309"/>
                  <a:gd name="connsiteY23" fmla="*/ 1183442 h 2606020"/>
                  <a:gd name="connsiteX24" fmla="*/ 2352235 w 2617309"/>
                  <a:gd name="connsiteY24" fmla="*/ 1183442 h 2606020"/>
                  <a:gd name="connsiteX25" fmla="*/ 2352235 w 2617309"/>
                  <a:gd name="connsiteY25" fmla="*/ 1423480 h 2606020"/>
                  <a:gd name="connsiteX26" fmla="*/ 2617309 w 2617309"/>
                  <a:gd name="connsiteY26" fmla="*/ 1423480 h 2606020"/>
                  <a:gd name="connsiteX27" fmla="*/ 2617309 w 2617309"/>
                  <a:gd name="connsiteY27" fmla="*/ 1524858 h 2606020"/>
                  <a:gd name="connsiteX28" fmla="*/ 2352235 w 2617309"/>
                  <a:gd name="connsiteY28" fmla="*/ 1524858 h 2606020"/>
                  <a:gd name="connsiteX29" fmla="*/ 2352235 w 2617309"/>
                  <a:gd name="connsiteY29" fmla="*/ 1761271 h 2606020"/>
                  <a:gd name="connsiteX30" fmla="*/ 2617309 w 2617309"/>
                  <a:gd name="connsiteY30" fmla="*/ 1761271 h 2606020"/>
                  <a:gd name="connsiteX31" fmla="*/ 2617309 w 2617309"/>
                  <a:gd name="connsiteY31" fmla="*/ 1862649 h 2606020"/>
                  <a:gd name="connsiteX32" fmla="*/ 2352235 w 2617309"/>
                  <a:gd name="connsiteY32" fmla="*/ 1862649 h 2606020"/>
                  <a:gd name="connsiteX33" fmla="*/ 2352235 w 2617309"/>
                  <a:gd name="connsiteY33" fmla="*/ 2092901 h 2606020"/>
                  <a:gd name="connsiteX34" fmla="*/ 2110587 w 2617309"/>
                  <a:gd name="connsiteY34" fmla="*/ 2334549 h 2606020"/>
                  <a:gd name="connsiteX35" fmla="*/ 1830980 w 2617309"/>
                  <a:gd name="connsiteY35" fmla="*/ 2334549 h 2606020"/>
                  <a:gd name="connsiteX36" fmla="*/ 1830980 w 2617309"/>
                  <a:gd name="connsiteY36" fmla="*/ 2606020 h 2606020"/>
                  <a:gd name="connsiteX37" fmla="*/ 1729602 w 2617309"/>
                  <a:gd name="connsiteY37" fmla="*/ 2606020 h 2606020"/>
                  <a:gd name="connsiteX38" fmla="*/ 1729602 w 2617309"/>
                  <a:gd name="connsiteY38" fmla="*/ 2334549 h 2606020"/>
                  <a:gd name="connsiteX39" fmla="*/ 1493189 w 2617309"/>
                  <a:gd name="connsiteY39" fmla="*/ 2334549 h 2606020"/>
                  <a:gd name="connsiteX40" fmla="*/ 1493189 w 2617309"/>
                  <a:gd name="connsiteY40" fmla="*/ 2606020 h 2606020"/>
                  <a:gd name="connsiteX41" fmla="*/ 1391811 w 2617309"/>
                  <a:gd name="connsiteY41" fmla="*/ 2606020 h 2606020"/>
                  <a:gd name="connsiteX42" fmla="*/ 1391811 w 2617309"/>
                  <a:gd name="connsiteY42" fmla="*/ 2334549 h 2606020"/>
                  <a:gd name="connsiteX43" fmla="*/ 1151773 w 2617309"/>
                  <a:gd name="connsiteY43" fmla="*/ 2334549 h 2606020"/>
                  <a:gd name="connsiteX44" fmla="*/ 1151773 w 2617309"/>
                  <a:gd name="connsiteY44" fmla="*/ 2606020 h 2606020"/>
                  <a:gd name="connsiteX45" fmla="*/ 1050395 w 2617309"/>
                  <a:gd name="connsiteY45" fmla="*/ 2606020 h 2606020"/>
                  <a:gd name="connsiteX46" fmla="*/ 1050395 w 2617309"/>
                  <a:gd name="connsiteY46" fmla="*/ 2334549 h 2606020"/>
                  <a:gd name="connsiteX47" fmla="*/ 809681 w 2617309"/>
                  <a:gd name="connsiteY47" fmla="*/ 2334549 h 2606020"/>
                  <a:gd name="connsiteX48" fmla="*/ 809681 w 2617309"/>
                  <a:gd name="connsiteY48" fmla="*/ 2606020 h 2606020"/>
                  <a:gd name="connsiteX49" fmla="*/ 708303 w 2617309"/>
                  <a:gd name="connsiteY49" fmla="*/ 2606020 h 2606020"/>
                  <a:gd name="connsiteX50" fmla="*/ 708303 w 2617309"/>
                  <a:gd name="connsiteY50" fmla="*/ 2334549 h 2606020"/>
                  <a:gd name="connsiteX51" fmla="*/ 506721 w 2617309"/>
                  <a:gd name="connsiteY51" fmla="*/ 2334549 h 2606020"/>
                  <a:gd name="connsiteX52" fmla="*/ 265073 w 2617309"/>
                  <a:gd name="connsiteY52" fmla="*/ 2092901 h 2606020"/>
                  <a:gd name="connsiteX53" fmla="*/ 265073 w 2617309"/>
                  <a:gd name="connsiteY53" fmla="*/ 1864897 h 2606020"/>
                  <a:gd name="connsiteX54" fmla="*/ 0 w 2617309"/>
                  <a:gd name="connsiteY54" fmla="*/ 1864897 h 2606020"/>
                  <a:gd name="connsiteX55" fmla="*/ 0 w 2617309"/>
                  <a:gd name="connsiteY55" fmla="*/ 1763519 h 2606020"/>
                  <a:gd name="connsiteX56" fmla="*/ 265073 w 2617309"/>
                  <a:gd name="connsiteY56" fmla="*/ 1763519 h 2606020"/>
                  <a:gd name="connsiteX57" fmla="*/ 265073 w 2617309"/>
                  <a:gd name="connsiteY57" fmla="*/ 1527106 h 2606020"/>
                  <a:gd name="connsiteX58" fmla="*/ 0 w 2617309"/>
                  <a:gd name="connsiteY58" fmla="*/ 1527106 h 2606020"/>
                  <a:gd name="connsiteX59" fmla="*/ 0 w 2617309"/>
                  <a:gd name="connsiteY59" fmla="*/ 1425728 h 2606020"/>
                  <a:gd name="connsiteX60" fmla="*/ 265073 w 2617309"/>
                  <a:gd name="connsiteY60" fmla="*/ 1425728 h 2606020"/>
                  <a:gd name="connsiteX61" fmla="*/ 265073 w 2617309"/>
                  <a:gd name="connsiteY61" fmla="*/ 1185690 h 2606020"/>
                  <a:gd name="connsiteX62" fmla="*/ 0 w 2617309"/>
                  <a:gd name="connsiteY62" fmla="*/ 1185690 h 2606020"/>
                  <a:gd name="connsiteX63" fmla="*/ 0 w 2617309"/>
                  <a:gd name="connsiteY63" fmla="*/ 1084312 h 2606020"/>
                  <a:gd name="connsiteX64" fmla="*/ 265073 w 2617309"/>
                  <a:gd name="connsiteY64" fmla="*/ 1084312 h 2606020"/>
                  <a:gd name="connsiteX65" fmla="*/ 265073 w 2617309"/>
                  <a:gd name="connsiteY65" fmla="*/ 843598 h 2606020"/>
                  <a:gd name="connsiteX66" fmla="*/ 0 w 2617309"/>
                  <a:gd name="connsiteY66" fmla="*/ 843598 h 2606020"/>
                  <a:gd name="connsiteX67" fmla="*/ 0 w 2617309"/>
                  <a:gd name="connsiteY67" fmla="*/ 742220 h 2606020"/>
                  <a:gd name="connsiteX68" fmla="*/ 265073 w 2617309"/>
                  <a:gd name="connsiteY68" fmla="*/ 742220 h 2606020"/>
                  <a:gd name="connsiteX69" fmla="*/ 468168 w 2617309"/>
                  <a:gd name="connsiteY69" fmla="*/ 630701 h 2606020"/>
                  <a:gd name="connsiteX70" fmla="*/ 618958 w 2617309"/>
                  <a:gd name="connsiteY70" fmla="*/ 469222 h 2606020"/>
                  <a:gd name="connsiteX71" fmla="*/ 706055 w 2617309"/>
                  <a:gd name="connsiteY71" fmla="*/ 271472 h 2606020"/>
                  <a:gd name="connsiteX72" fmla="*/ 706055 w 2617309"/>
                  <a:gd name="connsiteY72" fmla="*/ 0 h 2606020"/>
                  <a:gd name="connsiteX0" fmla="*/ 706055 w 2617309"/>
                  <a:gd name="connsiteY0" fmla="*/ 0 h 2606020"/>
                  <a:gd name="connsiteX1" fmla="*/ 807433 w 2617309"/>
                  <a:gd name="connsiteY1" fmla="*/ 0 h 2606020"/>
                  <a:gd name="connsiteX2" fmla="*/ 807433 w 2617309"/>
                  <a:gd name="connsiteY2" fmla="*/ 271472 h 2606020"/>
                  <a:gd name="connsiteX3" fmla="*/ 1048147 w 2617309"/>
                  <a:gd name="connsiteY3" fmla="*/ 271472 h 2606020"/>
                  <a:gd name="connsiteX4" fmla="*/ 1048147 w 2617309"/>
                  <a:gd name="connsiteY4" fmla="*/ 0 h 2606020"/>
                  <a:gd name="connsiteX5" fmla="*/ 1149525 w 2617309"/>
                  <a:gd name="connsiteY5" fmla="*/ 0 h 2606020"/>
                  <a:gd name="connsiteX6" fmla="*/ 1149525 w 2617309"/>
                  <a:gd name="connsiteY6" fmla="*/ 271472 h 2606020"/>
                  <a:gd name="connsiteX7" fmla="*/ 1389563 w 2617309"/>
                  <a:gd name="connsiteY7" fmla="*/ 271472 h 2606020"/>
                  <a:gd name="connsiteX8" fmla="*/ 1389563 w 2617309"/>
                  <a:gd name="connsiteY8" fmla="*/ 0 h 2606020"/>
                  <a:gd name="connsiteX9" fmla="*/ 1490941 w 2617309"/>
                  <a:gd name="connsiteY9" fmla="*/ 0 h 2606020"/>
                  <a:gd name="connsiteX10" fmla="*/ 1490941 w 2617309"/>
                  <a:gd name="connsiteY10" fmla="*/ 271472 h 2606020"/>
                  <a:gd name="connsiteX11" fmla="*/ 1727354 w 2617309"/>
                  <a:gd name="connsiteY11" fmla="*/ 271472 h 2606020"/>
                  <a:gd name="connsiteX12" fmla="*/ 1727354 w 2617309"/>
                  <a:gd name="connsiteY12" fmla="*/ 0 h 2606020"/>
                  <a:gd name="connsiteX13" fmla="*/ 1828732 w 2617309"/>
                  <a:gd name="connsiteY13" fmla="*/ 0 h 2606020"/>
                  <a:gd name="connsiteX14" fmla="*/ 1828732 w 2617309"/>
                  <a:gd name="connsiteY14" fmla="*/ 271472 h 2606020"/>
                  <a:gd name="connsiteX15" fmla="*/ 2110587 w 2617309"/>
                  <a:gd name="connsiteY15" fmla="*/ 271472 h 2606020"/>
                  <a:gd name="connsiteX16" fmla="*/ 2352235 w 2617309"/>
                  <a:gd name="connsiteY16" fmla="*/ 513120 h 2606020"/>
                  <a:gd name="connsiteX17" fmla="*/ 2352235 w 2617309"/>
                  <a:gd name="connsiteY17" fmla="*/ 739972 h 2606020"/>
                  <a:gd name="connsiteX18" fmla="*/ 2617309 w 2617309"/>
                  <a:gd name="connsiteY18" fmla="*/ 739972 h 2606020"/>
                  <a:gd name="connsiteX19" fmla="*/ 2617309 w 2617309"/>
                  <a:gd name="connsiteY19" fmla="*/ 841350 h 2606020"/>
                  <a:gd name="connsiteX20" fmla="*/ 2352235 w 2617309"/>
                  <a:gd name="connsiteY20" fmla="*/ 841350 h 2606020"/>
                  <a:gd name="connsiteX21" fmla="*/ 2352235 w 2617309"/>
                  <a:gd name="connsiteY21" fmla="*/ 1082064 h 2606020"/>
                  <a:gd name="connsiteX22" fmla="*/ 2617309 w 2617309"/>
                  <a:gd name="connsiteY22" fmla="*/ 1082064 h 2606020"/>
                  <a:gd name="connsiteX23" fmla="*/ 2617309 w 2617309"/>
                  <a:gd name="connsiteY23" fmla="*/ 1183442 h 2606020"/>
                  <a:gd name="connsiteX24" fmla="*/ 2352235 w 2617309"/>
                  <a:gd name="connsiteY24" fmla="*/ 1183442 h 2606020"/>
                  <a:gd name="connsiteX25" fmla="*/ 2352235 w 2617309"/>
                  <a:gd name="connsiteY25" fmla="*/ 1423480 h 2606020"/>
                  <a:gd name="connsiteX26" fmla="*/ 2617309 w 2617309"/>
                  <a:gd name="connsiteY26" fmla="*/ 1423480 h 2606020"/>
                  <a:gd name="connsiteX27" fmla="*/ 2617309 w 2617309"/>
                  <a:gd name="connsiteY27" fmla="*/ 1524858 h 2606020"/>
                  <a:gd name="connsiteX28" fmla="*/ 2352235 w 2617309"/>
                  <a:gd name="connsiteY28" fmla="*/ 1524858 h 2606020"/>
                  <a:gd name="connsiteX29" fmla="*/ 2352235 w 2617309"/>
                  <a:gd name="connsiteY29" fmla="*/ 1761271 h 2606020"/>
                  <a:gd name="connsiteX30" fmla="*/ 2617309 w 2617309"/>
                  <a:gd name="connsiteY30" fmla="*/ 1761271 h 2606020"/>
                  <a:gd name="connsiteX31" fmla="*/ 2617309 w 2617309"/>
                  <a:gd name="connsiteY31" fmla="*/ 1862649 h 2606020"/>
                  <a:gd name="connsiteX32" fmla="*/ 2352235 w 2617309"/>
                  <a:gd name="connsiteY32" fmla="*/ 1862649 h 2606020"/>
                  <a:gd name="connsiteX33" fmla="*/ 2352235 w 2617309"/>
                  <a:gd name="connsiteY33" fmla="*/ 2092901 h 2606020"/>
                  <a:gd name="connsiteX34" fmla="*/ 2110587 w 2617309"/>
                  <a:gd name="connsiteY34" fmla="*/ 2334549 h 2606020"/>
                  <a:gd name="connsiteX35" fmla="*/ 1830980 w 2617309"/>
                  <a:gd name="connsiteY35" fmla="*/ 2334549 h 2606020"/>
                  <a:gd name="connsiteX36" fmla="*/ 1830980 w 2617309"/>
                  <a:gd name="connsiteY36" fmla="*/ 2606020 h 2606020"/>
                  <a:gd name="connsiteX37" fmla="*/ 1729602 w 2617309"/>
                  <a:gd name="connsiteY37" fmla="*/ 2606020 h 2606020"/>
                  <a:gd name="connsiteX38" fmla="*/ 1729602 w 2617309"/>
                  <a:gd name="connsiteY38" fmla="*/ 2334549 h 2606020"/>
                  <a:gd name="connsiteX39" fmla="*/ 1493189 w 2617309"/>
                  <a:gd name="connsiteY39" fmla="*/ 2334549 h 2606020"/>
                  <a:gd name="connsiteX40" fmla="*/ 1493189 w 2617309"/>
                  <a:gd name="connsiteY40" fmla="*/ 2606020 h 2606020"/>
                  <a:gd name="connsiteX41" fmla="*/ 1391811 w 2617309"/>
                  <a:gd name="connsiteY41" fmla="*/ 2606020 h 2606020"/>
                  <a:gd name="connsiteX42" fmla="*/ 1391811 w 2617309"/>
                  <a:gd name="connsiteY42" fmla="*/ 2334549 h 2606020"/>
                  <a:gd name="connsiteX43" fmla="*/ 1151773 w 2617309"/>
                  <a:gd name="connsiteY43" fmla="*/ 2334549 h 2606020"/>
                  <a:gd name="connsiteX44" fmla="*/ 1151773 w 2617309"/>
                  <a:gd name="connsiteY44" fmla="*/ 2606020 h 2606020"/>
                  <a:gd name="connsiteX45" fmla="*/ 1050395 w 2617309"/>
                  <a:gd name="connsiteY45" fmla="*/ 2606020 h 2606020"/>
                  <a:gd name="connsiteX46" fmla="*/ 1050395 w 2617309"/>
                  <a:gd name="connsiteY46" fmla="*/ 2334549 h 2606020"/>
                  <a:gd name="connsiteX47" fmla="*/ 809681 w 2617309"/>
                  <a:gd name="connsiteY47" fmla="*/ 2334549 h 2606020"/>
                  <a:gd name="connsiteX48" fmla="*/ 809681 w 2617309"/>
                  <a:gd name="connsiteY48" fmla="*/ 2606020 h 2606020"/>
                  <a:gd name="connsiteX49" fmla="*/ 708303 w 2617309"/>
                  <a:gd name="connsiteY49" fmla="*/ 2606020 h 2606020"/>
                  <a:gd name="connsiteX50" fmla="*/ 708303 w 2617309"/>
                  <a:gd name="connsiteY50" fmla="*/ 2334549 h 2606020"/>
                  <a:gd name="connsiteX51" fmla="*/ 506721 w 2617309"/>
                  <a:gd name="connsiteY51" fmla="*/ 2334549 h 2606020"/>
                  <a:gd name="connsiteX52" fmla="*/ 564371 w 2617309"/>
                  <a:gd name="connsiteY52" fmla="*/ 1932562 h 2606020"/>
                  <a:gd name="connsiteX53" fmla="*/ 265073 w 2617309"/>
                  <a:gd name="connsiteY53" fmla="*/ 1864897 h 2606020"/>
                  <a:gd name="connsiteX54" fmla="*/ 0 w 2617309"/>
                  <a:gd name="connsiteY54" fmla="*/ 1864897 h 2606020"/>
                  <a:gd name="connsiteX55" fmla="*/ 0 w 2617309"/>
                  <a:gd name="connsiteY55" fmla="*/ 1763519 h 2606020"/>
                  <a:gd name="connsiteX56" fmla="*/ 265073 w 2617309"/>
                  <a:gd name="connsiteY56" fmla="*/ 1763519 h 2606020"/>
                  <a:gd name="connsiteX57" fmla="*/ 265073 w 2617309"/>
                  <a:gd name="connsiteY57" fmla="*/ 1527106 h 2606020"/>
                  <a:gd name="connsiteX58" fmla="*/ 0 w 2617309"/>
                  <a:gd name="connsiteY58" fmla="*/ 1527106 h 2606020"/>
                  <a:gd name="connsiteX59" fmla="*/ 0 w 2617309"/>
                  <a:gd name="connsiteY59" fmla="*/ 1425728 h 2606020"/>
                  <a:gd name="connsiteX60" fmla="*/ 265073 w 2617309"/>
                  <a:gd name="connsiteY60" fmla="*/ 1425728 h 2606020"/>
                  <a:gd name="connsiteX61" fmla="*/ 265073 w 2617309"/>
                  <a:gd name="connsiteY61" fmla="*/ 1185690 h 2606020"/>
                  <a:gd name="connsiteX62" fmla="*/ 0 w 2617309"/>
                  <a:gd name="connsiteY62" fmla="*/ 1185690 h 2606020"/>
                  <a:gd name="connsiteX63" fmla="*/ 0 w 2617309"/>
                  <a:gd name="connsiteY63" fmla="*/ 1084312 h 2606020"/>
                  <a:gd name="connsiteX64" fmla="*/ 265073 w 2617309"/>
                  <a:gd name="connsiteY64" fmla="*/ 1084312 h 2606020"/>
                  <a:gd name="connsiteX65" fmla="*/ 265073 w 2617309"/>
                  <a:gd name="connsiteY65" fmla="*/ 843598 h 2606020"/>
                  <a:gd name="connsiteX66" fmla="*/ 0 w 2617309"/>
                  <a:gd name="connsiteY66" fmla="*/ 843598 h 2606020"/>
                  <a:gd name="connsiteX67" fmla="*/ 0 w 2617309"/>
                  <a:gd name="connsiteY67" fmla="*/ 742220 h 2606020"/>
                  <a:gd name="connsiteX68" fmla="*/ 265073 w 2617309"/>
                  <a:gd name="connsiteY68" fmla="*/ 742220 h 2606020"/>
                  <a:gd name="connsiteX69" fmla="*/ 468168 w 2617309"/>
                  <a:gd name="connsiteY69" fmla="*/ 630701 h 2606020"/>
                  <a:gd name="connsiteX70" fmla="*/ 618958 w 2617309"/>
                  <a:gd name="connsiteY70" fmla="*/ 469222 h 2606020"/>
                  <a:gd name="connsiteX71" fmla="*/ 706055 w 2617309"/>
                  <a:gd name="connsiteY71" fmla="*/ 271472 h 2606020"/>
                  <a:gd name="connsiteX72" fmla="*/ 706055 w 2617309"/>
                  <a:gd name="connsiteY72" fmla="*/ 0 h 2606020"/>
                  <a:gd name="connsiteX0" fmla="*/ 706055 w 2617309"/>
                  <a:gd name="connsiteY0" fmla="*/ 0 h 2606020"/>
                  <a:gd name="connsiteX1" fmla="*/ 807433 w 2617309"/>
                  <a:gd name="connsiteY1" fmla="*/ 0 h 2606020"/>
                  <a:gd name="connsiteX2" fmla="*/ 807433 w 2617309"/>
                  <a:gd name="connsiteY2" fmla="*/ 271472 h 2606020"/>
                  <a:gd name="connsiteX3" fmla="*/ 1048147 w 2617309"/>
                  <a:gd name="connsiteY3" fmla="*/ 271472 h 2606020"/>
                  <a:gd name="connsiteX4" fmla="*/ 1048147 w 2617309"/>
                  <a:gd name="connsiteY4" fmla="*/ 0 h 2606020"/>
                  <a:gd name="connsiteX5" fmla="*/ 1149525 w 2617309"/>
                  <a:gd name="connsiteY5" fmla="*/ 0 h 2606020"/>
                  <a:gd name="connsiteX6" fmla="*/ 1149525 w 2617309"/>
                  <a:gd name="connsiteY6" fmla="*/ 271472 h 2606020"/>
                  <a:gd name="connsiteX7" fmla="*/ 1389563 w 2617309"/>
                  <a:gd name="connsiteY7" fmla="*/ 271472 h 2606020"/>
                  <a:gd name="connsiteX8" fmla="*/ 1389563 w 2617309"/>
                  <a:gd name="connsiteY8" fmla="*/ 0 h 2606020"/>
                  <a:gd name="connsiteX9" fmla="*/ 1490941 w 2617309"/>
                  <a:gd name="connsiteY9" fmla="*/ 0 h 2606020"/>
                  <a:gd name="connsiteX10" fmla="*/ 1490941 w 2617309"/>
                  <a:gd name="connsiteY10" fmla="*/ 271472 h 2606020"/>
                  <a:gd name="connsiteX11" fmla="*/ 1727354 w 2617309"/>
                  <a:gd name="connsiteY11" fmla="*/ 271472 h 2606020"/>
                  <a:gd name="connsiteX12" fmla="*/ 1727354 w 2617309"/>
                  <a:gd name="connsiteY12" fmla="*/ 0 h 2606020"/>
                  <a:gd name="connsiteX13" fmla="*/ 1828732 w 2617309"/>
                  <a:gd name="connsiteY13" fmla="*/ 0 h 2606020"/>
                  <a:gd name="connsiteX14" fmla="*/ 1828732 w 2617309"/>
                  <a:gd name="connsiteY14" fmla="*/ 271472 h 2606020"/>
                  <a:gd name="connsiteX15" fmla="*/ 2110587 w 2617309"/>
                  <a:gd name="connsiteY15" fmla="*/ 271472 h 2606020"/>
                  <a:gd name="connsiteX16" fmla="*/ 2352235 w 2617309"/>
                  <a:gd name="connsiteY16" fmla="*/ 513120 h 2606020"/>
                  <a:gd name="connsiteX17" fmla="*/ 2352235 w 2617309"/>
                  <a:gd name="connsiteY17" fmla="*/ 739972 h 2606020"/>
                  <a:gd name="connsiteX18" fmla="*/ 2617309 w 2617309"/>
                  <a:gd name="connsiteY18" fmla="*/ 739972 h 2606020"/>
                  <a:gd name="connsiteX19" fmla="*/ 2617309 w 2617309"/>
                  <a:gd name="connsiteY19" fmla="*/ 841350 h 2606020"/>
                  <a:gd name="connsiteX20" fmla="*/ 2352235 w 2617309"/>
                  <a:gd name="connsiteY20" fmla="*/ 841350 h 2606020"/>
                  <a:gd name="connsiteX21" fmla="*/ 2352235 w 2617309"/>
                  <a:gd name="connsiteY21" fmla="*/ 1082064 h 2606020"/>
                  <a:gd name="connsiteX22" fmla="*/ 2617309 w 2617309"/>
                  <a:gd name="connsiteY22" fmla="*/ 1082064 h 2606020"/>
                  <a:gd name="connsiteX23" fmla="*/ 2617309 w 2617309"/>
                  <a:gd name="connsiteY23" fmla="*/ 1183442 h 2606020"/>
                  <a:gd name="connsiteX24" fmla="*/ 2352235 w 2617309"/>
                  <a:gd name="connsiteY24" fmla="*/ 1183442 h 2606020"/>
                  <a:gd name="connsiteX25" fmla="*/ 2352235 w 2617309"/>
                  <a:gd name="connsiteY25" fmla="*/ 1423480 h 2606020"/>
                  <a:gd name="connsiteX26" fmla="*/ 2617309 w 2617309"/>
                  <a:gd name="connsiteY26" fmla="*/ 1423480 h 2606020"/>
                  <a:gd name="connsiteX27" fmla="*/ 2617309 w 2617309"/>
                  <a:gd name="connsiteY27" fmla="*/ 1524858 h 2606020"/>
                  <a:gd name="connsiteX28" fmla="*/ 2352235 w 2617309"/>
                  <a:gd name="connsiteY28" fmla="*/ 1524858 h 2606020"/>
                  <a:gd name="connsiteX29" fmla="*/ 2352235 w 2617309"/>
                  <a:gd name="connsiteY29" fmla="*/ 1761271 h 2606020"/>
                  <a:gd name="connsiteX30" fmla="*/ 2617309 w 2617309"/>
                  <a:gd name="connsiteY30" fmla="*/ 1761271 h 2606020"/>
                  <a:gd name="connsiteX31" fmla="*/ 2617309 w 2617309"/>
                  <a:gd name="connsiteY31" fmla="*/ 1862649 h 2606020"/>
                  <a:gd name="connsiteX32" fmla="*/ 2352235 w 2617309"/>
                  <a:gd name="connsiteY32" fmla="*/ 1862649 h 2606020"/>
                  <a:gd name="connsiteX33" fmla="*/ 2352235 w 2617309"/>
                  <a:gd name="connsiteY33" fmla="*/ 2092901 h 2606020"/>
                  <a:gd name="connsiteX34" fmla="*/ 2110587 w 2617309"/>
                  <a:gd name="connsiteY34" fmla="*/ 2334549 h 2606020"/>
                  <a:gd name="connsiteX35" fmla="*/ 1830980 w 2617309"/>
                  <a:gd name="connsiteY35" fmla="*/ 2334549 h 2606020"/>
                  <a:gd name="connsiteX36" fmla="*/ 1830980 w 2617309"/>
                  <a:gd name="connsiteY36" fmla="*/ 2606020 h 2606020"/>
                  <a:gd name="connsiteX37" fmla="*/ 1729602 w 2617309"/>
                  <a:gd name="connsiteY37" fmla="*/ 2606020 h 2606020"/>
                  <a:gd name="connsiteX38" fmla="*/ 1729602 w 2617309"/>
                  <a:gd name="connsiteY38" fmla="*/ 2334549 h 2606020"/>
                  <a:gd name="connsiteX39" fmla="*/ 1493189 w 2617309"/>
                  <a:gd name="connsiteY39" fmla="*/ 2334549 h 2606020"/>
                  <a:gd name="connsiteX40" fmla="*/ 1493189 w 2617309"/>
                  <a:gd name="connsiteY40" fmla="*/ 2606020 h 2606020"/>
                  <a:gd name="connsiteX41" fmla="*/ 1391811 w 2617309"/>
                  <a:gd name="connsiteY41" fmla="*/ 2606020 h 2606020"/>
                  <a:gd name="connsiteX42" fmla="*/ 1391811 w 2617309"/>
                  <a:gd name="connsiteY42" fmla="*/ 2334549 h 2606020"/>
                  <a:gd name="connsiteX43" fmla="*/ 1151773 w 2617309"/>
                  <a:gd name="connsiteY43" fmla="*/ 2334549 h 2606020"/>
                  <a:gd name="connsiteX44" fmla="*/ 1151773 w 2617309"/>
                  <a:gd name="connsiteY44" fmla="*/ 2606020 h 2606020"/>
                  <a:gd name="connsiteX45" fmla="*/ 1050395 w 2617309"/>
                  <a:gd name="connsiteY45" fmla="*/ 2606020 h 2606020"/>
                  <a:gd name="connsiteX46" fmla="*/ 1050395 w 2617309"/>
                  <a:gd name="connsiteY46" fmla="*/ 2334549 h 2606020"/>
                  <a:gd name="connsiteX47" fmla="*/ 809681 w 2617309"/>
                  <a:gd name="connsiteY47" fmla="*/ 2334549 h 2606020"/>
                  <a:gd name="connsiteX48" fmla="*/ 809681 w 2617309"/>
                  <a:gd name="connsiteY48" fmla="*/ 2606020 h 2606020"/>
                  <a:gd name="connsiteX49" fmla="*/ 708303 w 2617309"/>
                  <a:gd name="connsiteY49" fmla="*/ 2606020 h 2606020"/>
                  <a:gd name="connsiteX50" fmla="*/ 708303 w 2617309"/>
                  <a:gd name="connsiteY50" fmla="*/ 2334549 h 2606020"/>
                  <a:gd name="connsiteX51" fmla="*/ 581546 w 2617309"/>
                  <a:gd name="connsiteY51" fmla="*/ 2195589 h 2606020"/>
                  <a:gd name="connsiteX52" fmla="*/ 564371 w 2617309"/>
                  <a:gd name="connsiteY52" fmla="*/ 1932562 h 2606020"/>
                  <a:gd name="connsiteX53" fmla="*/ 265073 w 2617309"/>
                  <a:gd name="connsiteY53" fmla="*/ 1864897 h 2606020"/>
                  <a:gd name="connsiteX54" fmla="*/ 0 w 2617309"/>
                  <a:gd name="connsiteY54" fmla="*/ 1864897 h 2606020"/>
                  <a:gd name="connsiteX55" fmla="*/ 0 w 2617309"/>
                  <a:gd name="connsiteY55" fmla="*/ 1763519 h 2606020"/>
                  <a:gd name="connsiteX56" fmla="*/ 265073 w 2617309"/>
                  <a:gd name="connsiteY56" fmla="*/ 1763519 h 2606020"/>
                  <a:gd name="connsiteX57" fmla="*/ 265073 w 2617309"/>
                  <a:gd name="connsiteY57" fmla="*/ 1527106 h 2606020"/>
                  <a:gd name="connsiteX58" fmla="*/ 0 w 2617309"/>
                  <a:gd name="connsiteY58" fmla="*/ 1527106 h 2606020"/>
                  <a:gd name="connsiteX59" fmla="*/ 0 w 2617309"/>
                  <a:gd name="connsiteY59" fmla="*/ 1425728 h 2606020"/>
                  <a:gd name="connsiteX60" fmla="*/ 265073 w 2617309"/>
                  <a:gd name="connsiteY60" fmla="*/ 1425728 h 2606020"/>
                  <a:gd name="connsiteX61" fmla="*/ 265073 w 2617309"/>
                  <a:gd name="connsiteY61" fmla="*/ 1185690 h 2606020"/>
                  <a:gd name="connsiteX62" fmla="*/ 0 w 2617309"/>
                  <a:gd name="connsiteY62" fmla="*/ 1185690 h 2606020"/>
                  <a:gd name="connsiteX63" fmla="*/ 0 w 2617309"/>
                  <a:gd name="connsiteY63" fmla="*/ 1084312 h 2606020"/>
                  <a:gd name="connsiteX64" fmla="*/ 265073 w 2617309"/>
                  <a:gd name="connsiteY64" fmla="*/ 1084312 h 2606020"/>
                  <a:gd name="connsiteX65" fmla="*/ 265073 w 2617309"/>
                  <a:gd name="connsiteY65" fmla="*/ 843598 h 2606020"/>
                  <a:gd name="connsiteX66" fmla="*/ 0 w 2617309"/>
                  <a:gd name="connsiteY66" fmla="*/ 843598 h 2606020"/>
                  <a:gd name="connsiteX67" fmla="*/ 0 w 2617309"/>
                  <a:gd name="connsiteY67" fmla="*/ 742220 h 2606020"/>
                  <a:gd name="connsiteX68" fmla="*/ 265073 w 2617309"/>
                  <a:gd name="connsiteY68" fmla="*/ 742220 h 2606020"/>
                  <a:gd name="connsiteX69" fmla="*/ 468168 w 2617309"/>
                  <a:gd name="connsiteY69" fmla="*/ 630701 h 2606020"/>
                  <a:gd name="connsiteX70" fmla="*/ 618958 w 2617309"/>
                  <a:gd name="connsiteY70" fmla="*/ 469222 h 2606020"/>
                  <a:gd name="connsiteX71" fmla="*/ 706055 w 2617309"/>
                  <a:gd name="connsiteY71" fmla="*/ 271472 h 2606020"/>
                  <a:gd name="connsiteX72" fmla="*/ 706055 w 2617309"/>
                  <a:gd name="connsiteY72" fmla="*/ 0 h 2606020"/>
                  <a:gd name="connsiteX0" fmla="*/ 706055 w 2617309"/>
                  <a:gd name="connsiteY0" fmla="*/ 0 h 2606020"/>
                  <a:gd name="connsiteX1" fmla="*/ 807433 w 2617309"/>
                  <a:gd name="connsiteY1" fmla="*/ 0 h 2606020"/>
                  <a:gd name="connsiteX2" fmla="*/ 807433 w 2617309"/>
                  <a:gd name="connsiteY2" fmla="*/ 271472 h 2606020"/>
                  <a:gd name="connsiteX3" fmla="*/ 1048147 w 2617309"/>
                  <a:gd name="connsiteY3" fmla="*/ 271472 h 2606020"/>
                  <a:gd name="connsiteX4" fmla="*/ 1048147 w 2617309"/>
                  <a:gd name="connsiteY4" fmla="*/ 0 h 2606020"/>
                  <a:gd name="connsiteX5" fmla="*/ 1149525 w 2617309"/>
                  <a:gd name="connsiteY5" fmla="*/ 0 h 2606020"/>
                  <a:gd name="connsiteX6" fmla="*/ 1149525 w 2617309"/>
                  <a:gd name="connsiteY6" fmla="*/ 271472 h 2606020"/>
                  <a:gd name="connsiteX7" fmla="*/ 1389563 w 2617309"/>
                  <a:gd name="connsiteY7" fmla="*/ 271472 h 2606020"/>
                  <a:gd name="connsiteX8" fmla="*/ 1389563 w 2617309"/>
                  <a:gd name="connsiteY8" fmla="*/ 0 h 2606020"/>
                  <a:gd name="connsiteX9" fmla="*/ 1490941 w 2617309"/>
                  <a:gd name="connsiteY9" fmla="*/ 0 h 2606020"/>
                  <a:gd name="connsiteX10" fmla="*/ 1490941 w 2617309"/>
                  <a:gd name="connsiteY10" fmla="*/ 271472 h 2606020"/>
                  <a:gd name="connsiteX11" fmla="*/ 1727354 w 2617309"/>
                  <a:gd name="connsiteY11" fmla="*/ 271472 h 2606020"/>
                  <a:gd name="connsiteX12" fmla="*/ 1727354 w 2617309"/>
                  <a:gd name="connsiteY12" fmla="*/ 0 h 2606020"/>
                  <a:gd name="connsiteX13" fmla="*/ 1828732 w 2617309"/>
                  <a:gd name="connsiteY13" fmla="*/ 0 h 2606020"/>
                  <a:gd name="connsiteX14" fmla="*/ 1828732 w 2617309"/>
                  <a:gd name="connsiteY14" fmla="*/ 271472 h 2606020"/>
                  <a:gd name="connsiteX15" fmla="*/ 2110587 w 2617309"/>
                  <a:gd name="connsiteY15" fmla="*/ 271472 h 2606020"/>
                  <a:gd name="connsiteX16" fmla="*/ 2352235 w 2617309"/>
                  <a:gd name="connsiteY16" fmla="*/ 513120 h 2606020"/>
                  <a:gd name="connsiteX17" fmla="*/ 2352235 w 2617309"/>
                  <a:gd name="connsiteY17" fmla="*/ 739972 h 2606020"/>
                  <a:gd name="connsiteX18" fmla="*/ 2617309 w 2617309"/>
                  <a:gd name="connsiteY18" fmla="*/ 739972 h 2606020"/>
                  <a:gd name="connsiteX19" fmla="*/ 2617309 w 2617309"/>
                  <a:gd name="connsiteY19" fmla="*/ 841350 h 2606020"/>
                  <a:gd name="connsiteX20" fmla="*/ 2352235 w 2617309"/>
                  <a:gd name="connsiteY20" fmla="*/ 841350 h 2606020"/>
                  <a:gd name="connsiteX21" fmla="*/ 2352235 w 2617309"/>
                  <a:gd name="connsiteY21" fmla="*/ 1082064 h 2606020"/>
                  <a:gd name="connsiteX22" fmla="*/ 2617309 w 2617309"/>
                  <a:gd name="connsiteY22" fmla="*/ 1082064 h 2606020"/>
                  <a:gd name="connsiteX23" fmla="*/ 2617309 w 2617309"/>
                  <a:gd name="connsiteY23" fmla="*/ 1183442 h 2606020"/>
                  <a:gd name="connsiteX24" fmla="*/ 2352235 w 2617309"/>
                  <a:gd name="connsiteY24" fmla="*/ 1183442 h 2606020"/>
                  <a:gd name="connsiteX25" fmla="*/ 2352235 w 2617309"/>
                  <a:gd name="connsiteY25" fmla="*/ 1423480 h 2606020"/>
                  <a:gd name="connsiteX26" fmla="*/ 2617309 w 2617309"/>
                  <a:gd name="connsiteY26" fmla="*/ 1423480 h 2606020"/>
                  <a:gd name="connsiteX27" fmla="*/ 2617309 w 2617309"/>
                  <a:gd name="connsiteY27" fmla="*/ 1524858 h 2606020"/>
                  <a:gd name="connsiteX28" fmla="*/ 2352235 w 2617309"/>
                  <a:gd name="connsiteY28" fmla="*/ 1524858 h 2606020"/>
                  <a:gd name="connsiteX29" fmla="*/ 2352235 w 2617309"/>
                  <a:gd name="connsiteY29" fmla="*/ 1761271 h 2606020"/>
                  <a:gd name="connsiteX30" fmla="*/ 2617309 w 2617309"/>
                  <a:gd name="connsiteY30" fmla="*/ 1761271 h 2606020"/>
                  <a:gd name="connsiteX31" fmla="*/ 2617309 w 2617309"/>
                  <a:gd name="connsiteY31" fmla="*/ 1862649 h 2606020"/>
                  <a:gd name="connsiteX32" fmla="*/ 2352235 w 2617309"/>
                  <a:gd name="connsiteY32" fmla="*/ 1862649 h 2606020"/>
                  <a:gd name="connsiteX33" fmla="*/ 2352235 w 2617309"/>
                  <a:gd name="connsiteY33" fmla="*/ 2092901 h 2606020"/>
                  <a:gd name="connsiteX34" fmla="*/ 1843357 w 2617309"/>
                  <a:gd name="connsiteY34" fmla="*/ 2078009 h 2606020"/>
                  <a:gd name="connsiteX35" fmla="*/ 1830980 w 2617309"/>
                  <a:gd name="connsiteY35" fmla="*/ 2334549 h 2606020"/>
                  <a:gd name="connsiteX36" fmla="*/ 1830980 w 2617309"/>
                  <a:gd name="connsiteY36" fmla="*/ 2606020 h 2606020"/>
                  <a:gd name="connsiteX37" fmla="*/ 1729602 w 2617309"/>
                  <a:gd name="connsiteY37" fmla="*/ 2606020 h 2606020"/>
                  <a:gd name="connsiteX38" fmla="*/ 1729602 w 2617309"/>
                  <a:gd name="connsiteY38" fmla="*/ 2334549 h 2606020"/>
                  <a:gd name="connsiteX39" fmla="*/ 1493189 w 2617309"/>
                  <a:gd name="connsiteY39" fmla="*/ 2334549 h 2606020"/>
                  <a:gd name="connsiteX40" fmla="*/ 1493189 w 2617309"/>
                  <a:gd name="connsiteY40" fmla="*/ 2606020 h 2606020"/>
                  <a:gd name="connsiteX41" fmla="*/ 1391811 w 2617309"/>
                  <a:gd name="connsiteY41" fmla="*/ 2606020 h 2606020"/>
                  <a:gd name="connsiteX42" fmla="*/ 1391811 w 2617309"/>
                  <a:gd name="connsiteY42" fmla="*/ 2334549 h 2606020"/>
                  <a:gd name="connsiteX43" fmla="*/ 1151773 w 2617309"/>
                  <a:gd name="connsiteY43" fmla="*/ 2334549 h 2606020"/>
                  <a:gd name="connsiteX44" fmla="*/ 1151773 w 2617309"/>
                  <a:gd name="connsiteY44" fmla="*/ 2606020 h 2606020"/>
                  <a:gd name="connsiteX45" fmla="*/ 1050395 w 2617309"/>
                  <a:gd name="connsiteY45" fmla="*/ 2606020 h 2606020"/>
                  <a:gd name="connsiteX46" fmla="*/ 1050395 w 2617309"/>
                  <a:gd name="connsiteY46" fmla="*/ 2334549 h 2606020"/>
                  <a:gd name="connsiteX47" fmla="*/ 809681 w 2617309"/>
                  <a:gd name="connsiteY47" fmla="*/ 2334549 h 2606020"/>
                  <a:gd name="connsiteX48" fmla="*/ 809681 w 2617309"/>
                  <a:gd name="connsiteY48" fmla="*/ 2606020 h 2606020"/>
                  <a:gd name="connsiteX49" fmla="*/ 708303 w 2617309"/>
                  <a:gd name="connsiteY49" fmla="*/ 2606020 h 2606020"/>
                  <a:gd name="connsiteX50" fmla="*/ 708303 w 2617309"/>
                  <a:gd name="connsiteY50" fmla="*/ 2334549 h 2606020"/>
                  <a:gd name="connsiteX51" fmla="*/ 581546 w 2617309"/>
                  <a:gd name="connsiteY51" fmla="*/ 2195589 h 2606020"/>
                  <a:gd name="connsiteX52" fmla="*/ 564371 w 2617309"/>
                  <a:gd name="connsiteY52" fmla="*/ 1932562 h 2606020"/>
                  <a:gd name="connsiteX53" fmla="*/ 265073 w 2617309"/>
                  <a:gd name="connsiteY53" fmla="*/ 1864897 h 2606020"/>
                  <a:gd name="connsiteX54" fmla="*/ 0 w 2617309"/>
                  <a:gd name="connsiteY54" fmla="*/ 1864897 h 2606020"/>
                  <a:gd name="connsiteX55" fmla="*/ 0 w 2617309"/>
                  <a:gd name="connsiteY55" fmla="*/ 1763519 h 2606020"/>
                  <a:gd name="connsiteX56" fmla="*/ 265073 w 2617309"/>
                  <a:gd name="connsiteY56" fmla="*/ 1763519 h 2606020"/>
                  <a:gd name="connsiteX57" fmla="*/ 265073 w 2617309"/>
                  <a:gd name="connsiteY57" fmla="*/ 1527106 h 2606020"/>
                  <a:gd name="connsiteX58" fmla="*/ 0 w 2617309"/>
                  <a:gd name="connsiteY58" fmla="*/ 1527106 h 2606020"/>
                  <a:gd name="connsiteX59" fmla="*/ 0 w 2617309"/>
                  <a:gd name="connsiteY59" fmla="*/ 1425728 h 2606020"/>
                  <a:gd name="connsiteX60" fmla="*/ 265073 w 2617309"/>
                  <a:gd name="connsiteY60" fmla="*/ 1425728 h 2606020"/>
                  <a:gd name="connsiteX61" fmla="*/ 265073 w 2617309"/>
                  <a:gd name="connsiteY61" fmla="*/ 1185690 h 2606020"/>
                  <a:gd name="connsiteX62" fmla="*/ 0 w 2617309"/>
                  <a:gd name="connsiteY62" fmla="*/ 1185690 h 2606020"/>
                  <a:gd name="connsiteX63" fmla="*/ 0 w 2617309"/>
                  <a:gd name="connsiteY63" fmla="*/ 1084312 h 2606020"/>
                  <a:gd name="connsiteX64" fmla="*/ 265073 w 2617309"/>
                  <a:gd name="connsiteY64" fmla="*/ 1084312 h 2606020"/>
                  <a:gd name="connsiteX65" fmla="*/ 265073 w 2617309"/>
                  <a:gd name="connsiteY65" fmla="*/ 843598 h 2606020"/>
                  <a:gd name="connsiteX66" fmla="*/ 0 w 2617309"/>
                  <a:gd name="connsiteY66" fmla="*/ 843598 h 2606020"/>
                  <a:gd name="connsiteX67" fmla="*/ 0 w 2617309"/>
                  <a:gd name="connsiteY67" fmla="*/ 742220 h 2606020"/>
                  <a:gd name="connsiteX68" fmla="*/ 265073 w 2617309"/>
                  <a:gd name="connsiteY68" fmla="*/ 742220 h 2606020"/>
                  <a:gd name="connsiteX69" fmla="*/ 468168 w 2617309"/>
                  <a:gd name="connsiteY69" fmla="*/ 630701 h 2606020"/>
                  <a:gd name="connsiteX70" fmla="*/ 618958 w 2617309"/>
                  <a:gd name="connsiteY70" fmla="*/ 469222 h 2606020"/>
                  <a:gd name="connsiteX71" fmla="*/ 706055 w 2617309"/>
                  <a:gd name="connsiteY71" fmla="*/ 271472 h 2606020"/>
                  <a:gd name="connsiteX72" fmla="*/ 706055 w 2617309"/>
                  <a:gd name="connsiteY72" fmla="*/ 0 h 2606020"/>
                  <a:gd name="connsiteX0" fmla="*/ 706055 w 2617309"/>
                  <a:gd name="connsiteY0" fmla="*/ 0 h 2606020"/>
                  <a:gd name="connsiteX1" fmla="*/ 807433 w 2617309"/>
                  <a:gd name="connsiteY1" fmla="*/ 0 h 2606020"/>
                  <a:gd name="connsiteX2" fmla="*/ 807433 w 2617309"/>
                  <a:gd name="connsiteY2" fmla="*/ 271472 h 2606020"/>
                  <a:gd name="connsiteX3" fmla="*/ 1048147 w 2617309"/>
                  <a:gd name="connsiteY3" fmla="*/ 271472 h 2606020"/>
                  <a:gd name="connsiteX4" fmla="*/ 1048147 w 2617309"/>
                  <a:gd name="connsiteY4" fmla="*/ 0 h 2606020"/>
                  <a:gd name="connsiteX5" fmla="*/ 1149525 w 2617309"/>
                  <a:gd name="connsiteY5" fmla="*/ 0 h 2606020"/>
                  <a:gd name="connsiteX6" fmla="*/ 1149525 w 2617309"/>
                  <a:gd name="connsiteY6" fmla="*/ 271472 h 2606020"/>
                  <a:gd name="connsiteX7" fmla="*/ 1389563 w 2617309"/>
                  <a:gd name="connsiteY7" fmla="*/ 271472 h 2606020"/>
                  <a:gd name="connsiteX8" fmla="*/ 1389563 w 2617309"/>
                  <a:gd name="connsiteY8" fmla="*/ 0 h 2606020"/>
                  <a:gd name="connsiteX9" fmla="*/ 1490941 w 2617309"/>
                  <a:gd name="connsiteY9" fmla="*/ 0 h 2606020"/>
                  <a:gd name="connsiteX10" fmla="*/ 1490941 w 2617309"/>
                  <a:gd name="connsiteY10" fmla="*/ 271472 h 2606020"/>
                  <a:gd name="connsiteX11" fmla="*/ 1727354 w 2617309"/>
                  <a:gd name="connsiteY11" fmla="*/ 271472 h 2606020"/>
                  <a:gd name="connsiteX12" fmla="*/ 1727354 w 2617309"/>
                  <a:gd name="connsiteY12" fmla="*/ 0 h 2606020"/>
                  <a:gd name="connsiteX13" fmla="*/ 1828732 w 2617309"/>
                  <a:gd name="connsiteY13" fmla="*/ 0 h 2606020"/>
                  <a:gd name="connsiteX14" fmla="*/ 1828732 w 2617309"/>
                  <a:gd name="connsiteY14" fmla="*/ 271472 h 2606020"/>
                  <a:gd name="connsiteX15" fmla="*/ 2110587 w 2617309"/>
                  <a:gd name="connsiteY15" fmla="*/ 271472 h 2606020"/>
                  <a:gd name="connsiteX16" fmla="*/ 2352235 w 2617309"/>
                  <a:gd name="connsiteY16" fmla="*/ 513120 h 2606020"/>
                  <a:gd name="connsiteX17" fmla="*/ 2352235 w 2617309"/>
                  <a:gd name="connsiteY17" fmla="*/ 739972 h 2606020"/>
                  <a:gd name="connsiteX18" fmla="*/ 2617309 w 2617309"/>
                  <a:gd name="connsiteY18" fmla="*/ 739972 h 2606020"/>
                  <a:gd name="connsiteX19" fmla="*/ 2617309 w 2617309"/>
                  <a:gd name="connsiteY19" fmla="*/ 841350 h 2606020"/>
                  <a:gd name="connsiteX20" fmla="*/ 2352235 w 2617309"/>
                  <a:gd name="connsiteY20" fmla="*/ 841350 h 2606020"/>
                  <a:gd name="connsiteX21" fmla="*/ 2352235 w 2617309"/>
                  <a:gd name="connsiteY21" fmla="*/ 1082064 h 2606020"/>
                  <a:gd name="connsiteX22" fmla="*/ 2617309 w 2617309"/>
                  <a:gd name="connsiteY22" fmla="*/ 1082064 h 2606020"/>
                  <a:gd name="connsiteX23" fmla="*/ 2617309 w 2617309"/>
                  <a:gd name="connsiteY23" fmla="*/ 1183442 h 2606020"/>
                  <a:gd name="connsiteX24" fmla="*/ 2352235 w 2617309"/>
                  <a:gd name="connsiteY24" fmla="*/ 1183442 h 2606020"/>
                  <a:gd name="connsiteX25" fmla="*/ 2352235 w 2617309"/>
                  <a:gd name="connsiteY25" fmla="*/ 1423480 h 2606020"/>
                  <a:gd name="connsiteX26" fmla="*/ 2617309 w 2617309"/>
                  <a:gd name="connsiteY26" fmla="*/ 1423480 h 2606020"/>
                  <a:gd name="connsiteX27" fmla="*/ 2617309 w 2617309"/>
                  <a:gd name="connsiteY27" fmla="*/ 1524858 h 2606020"/>
                  <a:gd name="connsiteX28" fmla="*/ 2352235 w 2617309"/>
                  <a:gd name="connsiteY28" fmla="*/ 1524858 h 2606020"/>
                  <a:gd name="connsiteX29" fmla="*/ 2352235 w 2617309"/>
                  <a:gd name="connsiteY29" fmla="*/ 1761271 h 2606020"/>
                  <a:gd name="connsiteX30" fmla="*/ 2617309 w 2617309"/>
                  <a:gd name="connsiteY30" fmla="*/ 1761271 h 2606020"/>
                  <a:gd name="connsiteX31" fmla="*/ 2617309 w 2617309"/>
                  <a:gd name="connsiteY31" fmla="*/ 1862649 h 2606020"/>
                  <a:gd name="connsiteX32" fmla="*/ 2352235 w 2617309"/>
                  <a:gd name="connsiteY32" fmla="*/ 1862649 h 2606020"/>
                  <a:gd name="connsiteX33" fmla="*/ 2010181 w 2617309"/>
                  <a:gd name="connsiteY33" fmla="*/ 1895150 h 2606020"/>
                  <a:gd name="connsiteX34" fmla="*/ 1843357 w 2617309"/>
                  <a:gd name="connsiteY34" fmla="*/ 2078009 h 2606020"/>
                  <a:gd name="connsiteX35" fmla="*/ 1830980 w 2617309"/>
                  <a:gd name="connsiteY35" fmla="*/ 2334549 h 2606020"/>
                  <a:gd name="connsiteX36" fmla="*/ 1830980 w 2617309"/>
                  <a:gd name="connsiteY36" fmla="*/ 2606020 h 2606020"/>
                  <a:gd name="connsiteX37" fmla="*/ 1729602 w 2617309"/>
                  <a:gd name="connsiteY37" fmla="*/ 2606020 h 2606020"/>
                  <a:gd name="connsiteX38" fmla="*/ 1729602 w 2617309"/>
                  <a:gd name="connsiteY38" fmla="*/ 2334549 h 2606020"/>
                  <a:gd name="connsiteX39" fmla="*/ 1493189 w 2617309"/>
                  <a:gd name="connsiteY39" fmla="*/ 2334549 h 2606020"/>
                  <a:gd name="connsiteX40" fmla="*/ 1493189 w 2617309"/>
                  <a:gd name="connsiteY40" fmla="*/ 2606020 h 2606020"/>
                  <a:gd name="connsiteX41" fmla="*/ 1391811 w 2617309"/>
                  <a:gd name="connsiteY41" fmla="*/ 2606020 h 2606020"/>
                  <a:gd name="connsiteX42" fmla="*/ 1391811 w 2617309"/>
                  <a:gd name="connsiteY42" fmla="*/ 2334549 h 2606020"/>
                  <a:gd name="connsiteX43" fmla="*/ 1151773 w 2617309"/>
                  <a:gd name="connsiteY43" fmla="*/ 2334549 h 2606020"/>
                  <a:gd name="connsiteX44" fmla="*/ 1151773 w 2617309"/>
                  <a:gd name="connsiteY44" fmla="*/ 2606020 h 2606020"/>
                  <a:gd name="connsiteX45" fmla="*/ 1050395 w 2617309"/>
                  <a:gd name="connsiteY45" fmla="*/ 2606020 h 2606020"/>
                  <a:gd name="connsiteX46" fmla="*/ 1050395 w 2617309"/>
                  <a:gd name="connsiteY46" fmla="*/ 2334549 h 2606020"/>
                  <a:gd name="connsiteX47" fmla="*/ 809681 w 2617309"/>
                  <a:gd name="connsiteY47" fmla="*/ 2334549 h 2606020"/>
                  <a:gd name="connsiteX48" fmla="*/ 809681 w 2617309"/>
                  <a:gd name="connsiteY48" fmla="*/ 2606020 h 2606020"/>
                  <a:gd name="connsiteX49" fmla="*/ 708303 w 2617309"/>
                  <a:gd name="connsiteY49" fmla="*/ 2606020 h 2606020"/>
                  <a:gd name="connsiteX50" fmla="*/ 708303 w 2617309"/>
                  <a:gd name="connsiteY50" fmla="*/ 2334549 h 2606020"/>
                  <a:gd name="connsiteX51" fmla="*/ 581546 w 2617309"/>
                  <a:gd name="connsiteY51" fmla="*/ 2195589 h 2606020"/>
                  <a:gd name="connsiteX52" fmla="*/ 564371 w 2617309"/>
                  <a:gd name="connsiteY52" fmla="*/ 1932562 h 2606020"/>
                  <a:gd name="connsiteX53" fmla="*/ 265073 w 2617309"/>
                  <a:gd name="connsiteY53" fmla="*/ 1864897 h 2606020"/>
                  <a:gd name="connsiteX54" fmla="*/ 0 w 2617309"/>
                  <a:gd name="connsiteY54" fmla="*/ 1864897 h 2606020"/>
                  <a:gd name="connsiteX55" fmla="*/ 0 w 2617309"/>
                  <a:gd name="connsiteY55" fmla="*/ 1763519 h 2606020"/>
                  <a:gd name="connsiteX56" fmla="*/ 265073 w 2617309"/>
                  <a:gd name="connsiteY56" fmla="*/ 1763519 h 2606020"/>
                  <a:gd name="connsiteX57" fmla="*/ 265073 w 2617309"/>
                  <a:gd name="connsiteY57" fmla="*/ 1527106 h 2606020"/>
                  <a:gd name="connsiteX58" fmla="*/ 0 w 2617309"/>
                  <a:gd name="connsiteY58" fmla="*/ 1527106 h 2606020"/>
                  <a:gd name="connsiteX59" fmla="*/ 0 w 2617309"/>
                  <a:gd name="connsiteY59" fmla="*/ 1425728 h 2606020"/>
                  <a:gd name="connsiteX60" fmla="*/ 265073 w 2617309"/>
                  <a:gd name="connsiteY60" fmla="*/ 1425728 h 2606020"/>
                  <a:gd name="connsiteX61" fmla="*/ 265073 w 2617309"/>
                  <a:gd name="connsiteY61" fmla="*/ 1185690 h 2606020"/>
                  <a:gd name="connsiteX62" fmla="*/ 0 w 2617309"/>
                  <a:gd name="connsiteY62" fmla="*/ 1185690 h 2606020"/>
                  <a:gd name="connsiteX63" fmla="*/ 0 w 2617309"/>
                  <a:gd name="connsiteY63" fmla="*/ 1084312 h 2606020"/>
                  <a:gd name="connsiteX64" fmla="*/ 265073 w 2617309"/>
                  <a:gd name="connsiteY64" fmla="*/ 1084312 h 2606020"/>
                  <a:gd name="connsiteX65" fmla="*/ 265073 w 2617309"/>
                  <a:gd name="connsiteY65" fmla="*/ 843598 h 2606020"/>
                  <a:gd name="connsiteX66" fmla="*/ 0 w 2617309"/>
                  <a:gd name="connsiteY66" fmla="*/ 843598 h 2606020"/>
                  <a:gd name="connsiteX67" fmla="*/ 0 w 2617309"/>
                  <a:gd name="connsiteY67" fmla="*/ 742220 h 2606020"/>
                  <a:gd name="connsiteX68" fmla="*/ 265073 w 2617309"/>
                  <a:gd name="connsiteY68" fmla="*/ 742220 h 2606020"/>
                  <a:gd name="connsiteX69" fmla="*/ 468168 w 2617309"/>
                  <a:gd name="connsiteY69" fmla="*/ 630701 h 2606020"/>
                  <a:gd name="connsiteX70" fmla="*/ 618958 w 2617309"/>
                  <a:gd name="connsiteY70" fmla="*/ 469222 h 2606020"/>
                  <a:gd name="connsiteX71" fmla="*/ 706055 w 2617309"/>
                  <a:gd name="connsiteY71" fmla="*/ 271472 h 2606020"/>
                  <a:gd name="connsiteX72" fmla="*/ 706055 w 2617309"/>
                  <a:gd name="connsiteY72" fmla="*/ 0 h 2606020"/>
                  <a:gd name="connsiteX0" fmla="*/ 706055 w 2617309"/>
                  <a:gd name="connsiteY0" fmla="*/ 0 h 2606020"/>
                  <a:gd name="connsiteX1" fmla="*/ 807433 w 2617309"/>
                  <a:gd name="connsiteY1" fmla="*/ 0 h 2606020"/>
                  <a:gd name="connsiteX2" fmla="*/ 807433 w 2617309"/>
                  <a:gd name="connsiteY2" fmla="*/ 271472 h 2606020"/>
                  <a:gd name="connsiteX3" fmla="*/ 1048147 w 2617309"/>
                  <a:gd name="connsiteY3" fmla="*/ 271472 h 2606020"/>
                  <a:gd name="connsiteX4" fmla="*/ 1048147 w 2617309"/>
                  <a:gd name="connsiteY4" fmla="*/ 0 h 2606020"/>
                  <a:gd name="connsiteX5" fmla="*/ 1149525 w 2617309"/>
                  <a:gd name="connsiteY5" fmla="*/ 0 h 2606020"/>
                  <a:gd name="connsiteX6" fmla="*/ 1149525 w 2617309"/>
                  <a:gd name="connsiteY6" fmla="*/ 271472 h 2606020"/>
                  <a:gd name="connsiteX7" fmla="*/ 1389563 w 2617309"/>
                  <a:gd name="connsiteY7" fmla="*/ 271472 h 2606020"/>
                  <a:gd name="connsiteX8" fmla="*/ 1389563 w 2617309"/>
                  <a:gd name="connsiteY8" fmla="*/ 0 h 2606020"/>
                  <a:gd name="connsiteX9" fmla="*/ 1490941 w 2617309"/>
                  <a:gd name="connsiteY9" fmla="*/ 0 h 2606020"/>
                  <a:gd name="connsiteX10" fmla="*/ 1490941 w 2617309"/>
                  <a:gd name="connsiteY10" fmla="*/ 271472 h 2606020"/>
                  <a:gd name="connsiteX11" fmla="*/ 1727354 w 2617309"/>
                  <a:gd name="connsiteY11" fmla="*/ 271472 h 2606020"/>
                  <a:gd name="connsiteX12" fmla="*/ 1727354 w 2617309"/>
                  <a:gd name="connsiteY12" fmla="*/ 0 h 2606020"/>
                  <a:gd name="connsiteX13" fmla="*/ 1828732 w 2617309"/>
                  <a:gd name="connsiteY13" fmla="*/ 0 h 2606020"/>
                  <a:gd name="connsiteX14" fmla="*/ 1828732 w 2617309"/>
                  <a:gd name="connsiteY14" fmla="*/ 271472 h 2606020"/>
                  <a:gd name="connsiteX15" fmla="*/ 2110587 w 2617309"/>
                  <a:gd name="connsiteY15" fmla="*/ 271472 h 2606020"/>
                  <a:gd name="connsiteX16" fmla="*/ 2159830 w 2617309"/>
                  <a:gd name="connsiteY16" fmla="*/ 652079 h 2606020"/>
                  <a:gd name="connsiteX17" fmla="*/ 2352235 w 2617309"/>
                  <a:gd name="connsiteY17" fmla="*/ 739972 h 2606020"/>
                  <a:gd name="connsiteX18" fmla="*/ 2617309 w 2617309"/>
                  <a:gd name="connsiteY18" fmla="*/ 739972 h 2606020"/>
                  <a:gd name="connsiteX19" fmla="*/ 2617309 w 2617309"/>
                  <a:gd name="connsiteY19" fmla="*/ 841350 h 2606020"/>
                  <a:gd name="connsiteX20" fmla="*/ 2352235 w 2617309"/>
                  <a:gd name="connsiteY20" fmla="*/ 841350 h 2606020"/>
                  <a:gd name="connsiteX21" fmla="*/ 2352235 w 2617309"/>
                  <a:gd name="connsiteY21" fmla="*/ 1082064 h 2606020"/>
                  <a:gd name="connsiteX22" fmla="*/ 2617309 w 2617309"/>
                  <a:gd name="connsiteY22" fmla="*/ 1082064 h 2606020"/>
                  <a:gd name="connsiteX23" fmla="*/ 2617309 w 2617309"/>
                  <a:gd name="connsiteY23" fmla="*/ 1183442 h 2606020"/>
                  <a:gd name="connsiteX24" fmla="*/ 2352235 w 2617309"/>
                  <a:gd name="connsiteY24" fmla="*/ 1183442 h 2606020"/>
                  <a:gd name="connsiteX25" fmla="*/ 2352235 w 2617309"/>
                  <a:gd name="connsiteY25" fmla="*/ 1423480 h 2606020"/>
                  <a:gd name="connsiteX26" fmla="*/ 2617309 w 2617309"/>
                  <a:gd name="connsiteY26" fmla="*/ 1423480 h 2606020"/>
                  <a:gd name="connsiteX27" fmla="*/ 2617309 w 2617309"/>
                  <a:gd name="connsiteY27" fmla="*/ 1524858 h 2606020"/>
                  <a:gd name="connsiteX28" fmla="*/ 2352235 w 2617309"/>
                  <a:gd name="connsiteY28" fmla="*/ 1524858 h 2606020"/>
                  <a:gd name="connsiteX29" fmla="*/ 2352235 w 2617309"/>
                  <a:gd name="connsiteY29" fmla="*/ 1761271 h 2606020"/>
                  <a:gd name="connsiteX30" fmla="*/ 2617309 w 2617309"/>
                  <a:gd name="connsiteY30" fmla="*/ 1761271 h 2606020"/>
                  <a:gd name="connsiteX31" fmla="*/ 2617309 w 2617309"/>
                  <a:gd name="connsiteY31" fmla="*/ 1862649 h 2606020"/>
                  <a:gd name="connsiteX32" fmla="*/ 2352235 w 2617309"/>
                  <a:gd name="connsiteY32" fmla="*/ 1862649 h 2606020"/>
                  <a:gd name="connsiteX33" fmla="*/ 2010181 w 2617309"/>
                  <a:gd name="connsiteY33" fmla="*/ 1895150 h 2606020"/>
                  <a:gd name="connsiteX34" fmla="*/ 1843357 w 2617309"/>
                  <a:gd name="connsiteY34" fmla="*/ 2078009 h 2606020"/>
                  <a:gd name="connsiteX35" fmla="*/ 1830980 w 2617309"/>
                  <a:gd name="connsiteY35" fmla="*/ 2334549 h 2606020"/>
                  <a:gd name="connsiteX36" fmla="*/ 1830980 w 2617309"/>
                  <a:gd name="connsiteY36" fmla="*/ 2606020 h 2606020"/>
                  <a:gd name="connsiteX37" fmla="*/ 1729602 w 2617309"/>
                  <a:gd name="connsiteY37" fmla="*/ 2606020 h 2606020"/>
                  <a:gd name="connsiteX38" fmla="*/ 1729602 w 2617309"/>
                  <a:gd name="connsiteY38" fmla="*/ 2334549 h 2606020"/>
                  <a:gd name="connsiteX39" fmla="*/ 1493189 w 2617309"/>
                  <a:gd name="connsiteY39" fmla="*/ 2334549 h 2606020"/>
                  <a:gd name="connsiteX40" fmla="*/ 1493189 w 2617309"/>
                  <a:gd name="connsiteY40" fmla="*/ 2606020 h 2606020"/>
                  <a:gd name="connsiteX41" fmla="*/ 1391811 w 2617309"/>
                  <a:gd name="connsiteY41" fmla="*/ 2606020 h 2606020"/>
                  <a:gd name="connsiteX42" fmla="*/ 1391811 w 2617309"/>
                  <a:gd name="connsiteY42" fmla="*/ 2334549 h 2606020"/>
                  <a:gd name="connsiteX43" fmla="*/ 1151773 w 2617309"/>
                  <a:gd name="connsiteY43" fmla="*/ 2334549 h 2606020"/>
                  <a:gd name="connsiteX44" fmla="*/ 1151773 w 2617309"/>
                  <a:gd name="connsiteY44" fmla="*/ 2606020 h 2606020"/>
                  <a:gd name="connsiteX45" fmla="*/ 1050395 w 2617309"/>
                  <a:gd name="connsiteY45" fmla="*/ 2606020 h 2606020"/>
                  <a:gd name="connsiteX46" fmla="*/ 1050395 w 2617309"/>
                  <a:gd name="connsiteY46" fmla="*/ 2334549 h 2606020"/>
                  <a:gd name="connsiteX47" fmla="*/ 809681 w 2617309"/>
                  <a:gd name="connsiteY47" fmla="*/ 2334549 h 2606020"/>
                  <a:gd name="connsiteX48" fmla="*/ 809681 w 2617309"/>
                  <a:gd name="connsiteY48" fmla="*/ 2606020 h 2606020"/>
                  <a:gd name="connsiteX49" fmla="*/ 708303 w 2617309"/>
                  <a:gd name="connsiteY49" fmla="*/ 2606020 h 2606020"/>
                  <a:gd name="connsiteX50" fmla="*/ 708303 w 2617309"/>
                  <a:gd name="connsiteY50" fmla="*/ 2334549 h 2606020"/>
                  <a:gd name="connsiteX51" fmla="*/ 581546 w 2617309"/>
                  <a:gd name="connsiteY51" fmla="*/ 2195589 h 2606020"/>
                  <a:gd name="connsiteX52" fmla="*/ 564371 w 2617309"/>
                  <a:gd name="connsiteY52" fmla="*/ 1932562 h 2606020"/>
                  <a:gd name="connsiteX53" fmla="*/ 265073 w 2617309"/>
                  <a:gd name="connsiteY53" fmla="*/ 1864897 h 2606020"/>
                  <a:gd name="connsiteX54" fmla="*/ 0 w 2617309"/>
                  <a:gd name="connsiteY54" fmla="*/ 1864897 h 2606020"/>
                  <a:gd name="connsiteX55" fmla="*/ 0 w 2617309"/>
                  <a:gd name="connsiteY55" fmla="*/ 1763519 h 2606020"/>
                  <a:gd name="connsiteX56" fmla="*/ 265073 w 2617309"/>
                  <a:gd name="connsiteY56" fmla="*/ 1763519 h 2606020"/>
                  <a:gd name="connsiteX57" fmla="*/ 265073 w 2617309"/>
                  <a:gd name="connsiteY57" fmla="*/ 1527106 h 2606020"/>
                  <a:gd name="connsiteX58" fmla="*/ 0 w 2617309"/>
                  <a:gd name="connsiteY58" fmla="*/ 1527106 h 2606020"/>
                  <a:gd name="connsiteX59" fmla="*/ 0 w 2617309"/>
                  <a:gd name="connsiteY59" fmla="*/ 1425728 h 2606020"/>
                  <a:gd name="connsiteX60" fmla="*/ 265073 w 2617309"/>
                  <a:gd name="connsiteY60" fmla="*/ 1425728 h 2606020"/>
                  <a:gd name="connsiteX61" fmla="*/ 265073 w 2617309"/>
                  <a:gd name="connsiteY61" fmla="*/ 1185690 h 2606020"/>
                  <a:gd name="connsiteX62" fmla="*/ 0 w 2617309"/>
                  <a:gd name="connsiteY62" fmla="*/ 1185690 h 2606020"/>
                  <a:gd name="connsiteX63" fmla="*/ 0 w 2617309"/>
                  <a:gd name="connsiteY63" fmla="*/ 1084312 h 2606020"/>
                  <a:gd name="connsiteX64" fmla="*/ 265073 w 2617309"/>
                  <a:gd name="connsiteY64" fmla="*/ 1084312 h 2606020"/>
                  <a:gd name="connsiteX65" fmla="*/ 265073 w 2617309"/>
                  <a:gd name="connsiteY65" fmla="*/ 843598 h 2606020"/>
                  <a:gd name="connsiteX66" fmla="*/ 0 w 2617309"/>
                  <a:gd name="connsiteY66" fmla="*/ 843598 h 2606020"/>
                  <a:gd name="connsiteX67" fmla="*/ 0 w 2617309"/>
                  <a:gd name="connsiteY67" fmla="*/ 742220 h 2606020"/>
                  <a:gd name="connsiteX68" fmla="*/ 265073 w 2617309"/>
                  <a:gd name="connsiteY68" fmla="*/ 742220 h 2606020"/>
                  <a:gd name="connsiteX69" fmla="*/ 468168 w 2617309"/>
                  <a:gd name="connsiteY69" fmla="*/ 630701 h 2606020"/>
                  <a:gd name="connsiteX70" fmla="*/ 618958 w 2617309"/>
                  <a:gd name="connsiteY70" fmla="*/ 469222 h 2606020"/>
                  <a:gd name="connsiteX71" fmla="*/ 706055 w 2617309"/>
                  <a:gd name="connsiteY71" fmla="*/ 271472 h 2606020"/>
                  <a:gd name="connsiteX72" fmla="*/ 706055 w 2617309"/>
                  <a:gd name="connsiteY72" fmla="*/ 0 h 2606020"/>
                  <a:gd name="connsiteX0" fmla="*/ 706055 w 2617309"/>
                  <a:gd name="connsiteY0" fmla="*/ 0 h 2606020"/>
                  <a:gd name="connsiteX1" fmla="*/ 807433 w 2617309"/>
                  <a:gd name="connsiteY1" fmla="*/ 0 h 2606020"/>
                  <a:gd name="connsiteX2" fmla="*/ 807433 w 2617309"/>
                  <a:gd name="connsiteY2" fmla="*/ 271472 h 2606020"/>
                  <a:gd name="connsiteX3" fmla="*/ 1048147 w 2617309"/>
                  <a:gd name="connsiteY3" fmla="*/ 271472 h 2606020"/>
                  <a:gd name="connsiteX4" fmla="*/ 1048147 w 2617309"/>
                  <a:gd name="connsiteY4" fmla="*/ 0 h 2606020"/>
                  <a:gd name="connsiteX5" fmla="*/ 1149525 w 2617309"/>
                  <a:gd name="connsiteY5" fmla="*/ 0 h 2606020"/>
                  <a:gd name="connsiteX6" fmla="*/ 1149525 w 2617309"/>
                  <a:gd name="connsiteY6" fmla="*/ 271472 h 2606020"/>
                  <a:gd name="connsiteX7" fmla="*/ 1389563 w 2617309"/>
                  <a:gd name="connsiteY7" fmla="*/ 271472 h 2606020"/>
                  <a:gd name="connsiteX8" fmla="*/ 1389563 w 2617309"/>
                  <a:gd name="connsiteY8" fmla="*/ 0 h 2606020"/>
                  <a:gd name="connsiteX9" fmla="*/ 1490941 w 2617309"/>
                  <a:gd name="connsiteY9" fmla="*/ 0 h 2606020"/>
                  <a:gd name="connsiteX10" fmla="*/ 1490941 w 2617309"/>
                  <a:gd name="connsiteY10" fmla="*/ 271472 h 2606020"/>
                  <a:gd name="connsiteX11" fmla="*/ 1727354 w 2617309"/>
                  <a:gd name="connsiteY11" fmla="*/ 271472 h 2606020"/>
                  <a:gd name="connsiteX12" fmla="*/ 1727354 w 2617309"/>
                  <a:gd name="connsiteY12" fmla="*/ 0 h 2606020"/>
                  <a:gd name="connsiteX13" fmla="*/ 1828732 w 2617309"/>
                  <a:gd name="connsiteY13" fmla="*/ 0 h 2606020"/>
                  <a:gd name="connsiteX14" fmla="*/ 1828732 w 2617309"/>
                  <a:gd name="connsiteY14" fmla="*/ 271472 h 2606020"/>
                  <a:gd name="connsiteX15" fmla="*/ 1971627 w 2617309"/>
                  <a:gd name="connsiteY15" fmla="*/ 522668 h 2606020"/>
                  <a:gd name="connsiteX16" fmla="*/ 2159830 w 2617309"/>
                  <a:gd name="connsiteY16" fmla="*/ 652079 h 2606020"/>
                  <a:gd name="connsiteX17" fmla="*/ 2352235 w 2617309"/>
                  <a:gd name="connsiteY17" fmla="*/ 739972 h 2606020"/>
                  <a:gd name="connsiteX18" fmla="*/ 2617309 w 2617309"/>
                  <a:gd name="connsiteY18" fmla="*/ 739972 h 2606020"/>
                  <a:gd name="connsiteX19" fmla="*/ 2617309 w 2617309"/>
                  <a:gd name="connsiteY19" fmla="*/ 841350 h 2606020"/>
                  <a:gd name="connsiteX20" fmla="*/ 2352235 w 2617309"/>
                  <a:gd name="connsiteY20" fmla="*/ 841350 h 2606020"/>
                  <a:gd name="connsiteX21" fmla="*/ 2352235 w 2617309"/>
                  <a:gd name="connsiteY21" fmla="*/ 1082064 h 2606020"/>
                  <a:gd name="connsiteX22" fmla="*/ 2617309 w 2617309"/>
                  <a:gd name="connsiteY22" fmla="*/ 1082064 h 2606020"/>
                  <a:gd name="connsiteX23" fmla="*/ 2617309 w 2617309"/>
                  <a:gd name="connsiteY23" fmla="*/ 1183442 h 2606020"/>
                  <a:gd name="connsiteX24" fmla="*/ 2352235 w 2617309"/>
                  <a:gd name="connsiteY24" fmla="*/ 1183442 h 2606020"/>
                  <a:gd name="connsiteX25" fmla="*/ 2352235 w 2617309"/>
                  <a:gd name="connsiteY25" fmla="*/ 1423480 h 2606020"/>
                  <a:gd name="connsiteX26" fmla="*/ 2617309 w 2617309"/>
                  <a:gd name="connsiteY26" fmla="*/ 1423480 h 2606020"/>
                  <a:gd name="connsiteX27" fmla="*/ 2617309 w 2617309"/>
                  <a:gd name="connsiteY27" fmla="*/ 1524858 h 2606020"/>
                  <a:gd name="connsiteX28" fmla="*/ 2352235 w 2617309"/>
                  <a:gd name="connsiteY28" fmla="*/ 1524858 h 2606020"/>
                  <a:gd name="connsiteX29" fmla="*/ 2352235 w 2617309"/>
                  <a:gd name="connsiteY29" fmla="*/ 1761271 h 2606020"/>
                  <a:gd name="connsiteX30" fmla="*/ 2617309 w 2617309"/>
                  <a:gd name="connsiteY30" fmla="*/ 1761271 h 2606020"/>
                  <a:gd name="connsiteX31" fmla="*/ 2617309 w 2617309"/>
                  <a:gd name="connsiteY31" fmla="*/ 1862649 h 2606020"/>
                  <a:gd name="connsiteX32" fmla="*/ 2352235 w 2617309"/>
                  <a:gd name="connsiteY32" fmla="*/ 1862649 h 2606020"/>
                  <a:gd name="connsiteX33" fmla="*/ 2010181 w 2617309"/>
                  <a:gd name="connsiteY33" fmla="*/ 1895150 h 2606020"/>
                  <a:gd name="connsiteX34" fmla="*/ 1843357 w 2617309"/>
                  <a:gd name="connsiteY34" fmla="*/ 2078009 h 2606020"/>
                  <a:gd name="connsiteX35" fmla="*/ 1830980 w 2617309"/>
                  <a:gd name="connsiteY35" fmla="*/ 2334549 h 2606020"/>
                  <a:gd name="connsiteX36" fmla="*/ 1830980 w 2617309"/>
                  <a:gd name="connsiteY36" fmla="*/ 2606020 h 2606020"/>
                  <a:gd name="connsiteX37" fmla="*/ 1729602 w 2617309"/>
                  <a:gd name="connsiteY37" fmla="*/ 2606020 h 2606020"/>
                  <a:gd name="connsiteX38" fmla="*/ 1729602 w 2617309"/>
                  <a:gd name="connsiteY38" fmla="*/ 2334549 h 2606020"/>
                  <a:gd name="connsiteX39" fmla="*/ 1493189 w 2617309"/>
                  <a:gd name="connsiteY39" fmla="*/ 2334549 h 2606020"/>
                  <a:gd name="connsiteX40" fmla="*/ 1493189 w 2617309"/>
                  <a:gd name="connsiteY40" fmla="*/ 2606020 h 2606020"/>
                  <a:gd name="connsiteX41" fmla="*/ 1391811 w 2617309"/>
                  <a:gd name="connsiteY41" fmla="*/ 2606020 h 2606020"/>
                  <a:gd name="connsiteX42" fmla="*/ 1391811 w 2617309"/>
                  <a:gd name="connsiteY42" fmla="*/ 2334549 h 2606020"/>
                  <a:gd name="connsiteX43" fmla="*/ 1151773 w 2617309"/>
                  <a:gd name="connsiteY43" fmla="*/ 2334549 h 2606020"/>
                  <a:gd name="connsiteX44" fmla="*/ 1151773 w 2617309"/>
                  <a:gd name="connsiteY44" fmla="*/ 2606020 h 2606020"/>
                  <a:gd name="connsiteX45" fmla="*/ 1050395 w 2617309"/>
                  <a:gd name="connsiteY45" fmla="*/ 2606020 h 2606020"/>
                  <a:gd name="connsiteX46" fmla="*/ 1050395 w 2617309"/>
                  <a:gd name="connsiteY46" fmla="*/ 2334549 h 2606020"/>
                  <a:gd name="connsiteX47" fmla="*/ 809681 w 2617309"/>
                  <a:gd name="connsiteY47" fmla="*/ 2334549 h 2606020"/>
                  <a:gd name="connsiteX48" fmla="*/ 809681 w 2617309"/>
                  <a:gd name="connsiteY48" fmla="*/ 2606020 h 2606020"/>
                  <a:gd name="connsiteX49" fmla="*/ 708303 w 2617309"/>
                  <a:gd name="connsiteY49" fmla="*/ 2606020 h 2606020"/>
                  <a:gd name="connsiteX50" fmla="*/ 708303 w 2617309"/>
                  <a:gd name="connsiteY50" fmla="*/ 2334549 h 2606020"/>
                  <a:gd name="connsiteX51" fmla="*/ 581546 w 2617309"/>
                  <a:gd name="connsiteY51" fmla="*/ 2195589 h 2606020"/>
                  <a:gd name="connsiteX52" fmla="*/ 564371 w 2617309"/>
                  <a:gd name="connsiteY52" fmla="*/ 1932562 h 2606020"/>
                  <a:gd name="connsiteX53" fmla="*/ 265073 w 2617309"/>
                  <a:gd name="connsiteY53" fmla="*/ 1864897 h 2606020"/>
                  <a:gd name="connsiteX54" fmla="*/ 0 w 2617309"/>
                  <a:gd name="connsiteY54" fmla="*/ 1864897 h 2606020"/>
                  <a:gd name="connsiteX55" fmla="*/ 0 w 2617309"/>
                  <a:gd name="connsiteY55" fmla="*/ 1763519 h 2606020"/>
                  <a:gd name="connsiteX56" fmla="*/ 265073 w 2617309"/>
                  <a:gd name="connsiteY56" fmla="*/ 1763519 h 2606020"/>
                  <a:gd name="connsiteX57" fmla="*/ 265073 w 2617309"/>
                  <a:gd name="connsiteY57" fmla="*/ 1527106 h 2606020"/>
                  <a:gd name="connsiteX58" fmla="*/ 0 w 2617309"/>
                  <a:gd name="connsiteY58" fmla="*/ 1527106 h 2606020"/>
                  <a:gd name="connsiteX59" fmla="*/ 0 w 2617309"/>
                  <a:gd name="connsiteY59" fmla="*/ 1425728 h 2606020"/>
                  <a:gd name="connsiteX60" fmla="*/ 265073 w 2617309"/>
                  <a:gd name="connsiteY60" fmla="*/ 1425728 h 2606020"/>
                  <a:gd name="connsiteX61" fmla="*/ 265073 w 2617309"/>
                  <a:gd name="connsiteY61" fmla="*/ 1185690 h 2606020"/>
                  <a:gd name="connsiteX62" fmla="*/ 0 w 2617309"/>
                  <a:gd name="connsiteY62" fmla="*/ 1185690 h 2606020"/>
                  <a:gd name="connsiteX63" fmla="*/ 0 w 2617309"/>
                  <a:gd name="connsiteY63" fmla="*/ 1084312 h 2606020"/>
                  <a:gd name="connsiteX64" fmla="*/ 265073 w 2617309"/>
                  <a:gd name="connsiteY64" fmla="*/ 1084312 h 2606020"/>
                  <a:gd name="connsiteX65" fmla="*/ 265073 w 2617309"/>
                  <a:gd name="connsiteY65" fmla="*/ 843598 h 2606020"/>
                  <a:gd name="connsiteX66" fmla="*/ 0 w 2617309"/>
                  <a:gd name="connsiteY66" fmla="*/ 843598 h 2606020"/>
                  <a:gd name="connsiteX67" fmla="*/ 0 w 2617309"/>
                  <a:gd name="connsiteY67" fmla="*/ 742220 h 2606020"/>
                  <a:gd name="connsiteX68" fmla="*/ 265073 w 2617309"/>
                  <a:gd name="connsiteY68" fmla="*/ 742220 h 2606020"/>
                  <a:gd name="connsiteX69" fmla="*/ 468168 w 2617309"/>
                  <a:gd name="connsiteY69" fmla="*/ 630701 h 2606020"/>
                  <a:gd name="connsiteX70" fmla="*/ 618958 w 2617309"/>
                  <a:gd name="connsiteY70" fmla="*/ 469222 h 2606020"/>
                  <a:gd name="connsiteX71" fmla="*/ 706055 w 2617309"/>
                  <a:gd name="connsiteY71" fmla="*/ 271472 h 2606020"/>
                  <a:gd name="connsiteX72" fmla="*/ 706055 w 2617309"/>
                  <a:gd name="connsiteY72" fmla="*/ 0 h 2606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</a:cxnLst>
                <a:rect l="l" t="t" r="r" b="b"/>
                <a:pathLst>
                  <a:path w="2617309" h="2606020">
                    <a:moveTo>
                      <a:pt x="706055" y="0"/>
                    </a:moveTo>
                    <a:lnTo>
                      <a:pt x="807433" y="0"/>
                    </a:lnTo>
                    <a:lnTo>
                      <a:pt x="807433" y="271472"/>
                    </a:lnTo>
                    <a:lnTo>
                      <a:pt x="1048147" y="271472"/>
                    </a:lnTo>
                    <a:lnTo>
                      <a:pt x="1048147" y="0"/>
                    </a:lnTo>
                    <a:lnTo>
                      <a:pt x="1149525" y="0"/>
                    </a:lnTo>
                    <a:lnTo>
                      <a:pt x="1149525" y="271472"/>
                    </a:lnTo>
                    <a:lnTo>
                      <a:pt x="1389563" y="271472"/>
                    </a:lnTo>
                    <a:lnTo>
                      <a:pt x="1389563" y="0"/>
                    </a:lnTo>
                    <a:lnTo>
                      <a:pt x="1490941" y="0"/>
                    </a:lnTo>
                    <a:lnTo>
                      <a:pt x="1490941" y="271472"/>
                    </a:lnTo>
                    <a:lnTo>
                      <a:pt x="1727354" y="271472"/>
                    </a:lnTo>
                    <a:lnTo>
                      <a:pt x="1727354" y="0"/>
                    </a:lnTo>
                    <a:lnTo>
                      <a:pt x="1828732" y="0"/>
                    </a:lnTo>
                    <a:lnTo>
                      <a:pt x="1828732" y="271472"/>
                    </a:lnTo>
                    <a:lnTo>
                      <a:pt x="1971627" y="522668"/>
                    </a:lnTo>
                    <a:lnTo>
                      <a:pt x="2159830" y="652079"/>
                    </a:lnTo>
                    <a:lnTo>
                      <a:pt x="2352235" y="739972"/>
                    </a:lnTo>
                    <a:lnTo>
                      <a:pt x="2617309" y="739972"/>
                    </a:lnTo>
                    <a:lnTo>
                      <a:pt x="2617309" y="841350"/>
                    </a:lnTo>
                    <a:lnTo>
                      <a:pt x="2352235" y="841350"/>
                    </a:lnTo>
                    <a:lnTo>
                      <a:pt x="2352235" y="1082064"/>
                    </a:lnTo>
                    <a:lnTo>
                      <a:pt x="2617309" y="1082064"/>
                    </a:lnTo>
                    <a:lnTo>
                      <a:pt x="2617309" y="1183442"/>
                    </a:lnTo>
                    <a:lnTo>
                      <a:pt x="2352235" y="1183442"/>
                    </a:lnTo>
                    <a:lnTo>
                      <a:pt x="2352235" y="1423480"/>
                    </a:lnTo>
                    <a:lnTo>
                      <a:pt x="2617309" y="1423480"/>
                    </a:lnTo>
                    <a:lnTo>
                      <a:pt x="2617309" y="1524858"/>
                    </a:lnTo>
                    <a:lnTo>
                      <a:pt x="2352235" y="1524858"/>
                    </a:lnTo>
                    <a:lnTo>
                      <a:pt x="2352235" y="1761271"/>
                    </a:lnTo>
                    <a:lnTo>
                      <a:pt x="2617309" y="1761271"/>
                    </a:lnTo>
                    <a:lnTo>
                      <a:pt x="2617309" y="1862649"/>
                    </a:lnTo>
                    <a:lnTo>
                      <a:pt x="2352235" y="1862649"/>
                    </a:lnTo>
                    <a:lnTo>
                      <a:pt x="2010181" y="1895150"/>
                    </a:lnTo>
                    <a:lnTo>
                      <a:pt x="1843357" y="2078009"/>
                    </a:lnTo>
                    <a:lnTo>
                      <a:pt x="1830980" y="2334549"/>
                    </a:lnTo>
                    <a:lnTo>
                      <a:pt x="1830980" y="2606020"/>
                    </a:lnTo>
                    <a:lnTo>
                      <a:pt x="1729602" y="2606020"/>
                    </a:lnTo>
                    <a:lnTo>
                      <a:pt x="1729602" y="2334549"/>
                    </a:lnTo>
                    <a:lnTo>
                      <a:pt x="1493189" y="2334549"/>
                    </a:lnTo>
                    <a:lnTo>
                      <a:pt x="1493189" y="2606020"/>
                    </a:lnTo>
                    <a:lnTo>
                      <a:pt x="1391811" y="2606020"/>
                    </a:lnTo>
                    <a:lnTo>
                      <a:pt x="1391811" y="2334549"/>
                    </a:lnTo>
                    <a:lnTo>
                      <a:pt x="1151773" y="2334549"/>
                    </a:lnTo>
                    <a:lnTo>
                      <a:pt x="1151773" y="2606020"/>
                    </a:lnTo>
                    <a:lnTo>
                      <a:pt x="1050395" y="2606020"/>
                    </a:lnTo>
                    <a:lnTo>
                      <a:pt x="1050395" y="2334549"/>
                    </a:lnTo>
                    <a:lnTo>
                      <a:pt x="809681" y="2334549"/>
                    </a:lnTo>
                    <a:lnTo>
                      <a:pt x="809681" y="2606020"/>
                    </a:lnTo>
                    <a:lnTo>
                      <a:pt x="708303" y="2606020"/>
                    </a:lnTo>
                    <a:lnTo>
                      <a:pt x="708303" y="2334549"/>
                    </a:lnTo>
                    <a:lnTo>
                      <a:pt x="581546" y="2195589"/>
                    </a:lnTo>
                    <a:lnTo>
                      <a:pt x="564371" y="1932562"/>
                    </a:lnTo>
                    <a:lnTo>
                      <a:pt x="265073" y="1864897"/>
                    </a:lnTo>
                    <a:lnTo>
                      <a:pt x="0" y="1864897"/>
                    </a:lnTo>
                    <a:lnTo>
                      <a:pt x="0" y="1763519"/>
                    </a:lnTo>
                    <a:lnTo>
                      <a:pt x="265073" y="1763519"/>
                    </a:lnTo>
                    <a:lnTo>
                      <a:pt x="265073" y="1527106"/>
                    </a:lnTo>
                    <a:lnTo>
                      <a:pt x="0" y="1527106"/>
                    </a:lnTo>
                    <a:lnTo>
                      <a:pt x="0" y="1425728"/>
                    </a:lnTo>
                    <a:lnTo>
                      <a:pt x="265073" y="1425728"/>
                    </a:lnTo>
                    <a:lnTo>
                      <a:pt x="265073" y="1185690"/>
                    </a:lnTo>
                    <a:lnTo>
                      <a:pt x="0" y="1185690"/>
                    </a:lnTo>
                    <a:lnTo>
                      <a:pt x="0" y="1084312"/>
                    </a:lnTo>
                    <a:lnTo>
                      <a:pt x="265073" y="1084312"/>
                    </a:lnTo>
                    <a:lnTo>
                      <a:pt x="265073" y="843598"/>
                    </a:lnTo>
                    <a:lnTo>
                      <a:pt x="0" y="843598"/>
                    </a:lnTo>
                    <a:lnTo>
                      <a:pt x="0" y="742220"/>
                    </a:lnTo>
                    <a:lnTo>
                      <a:pt x="265073" y="742220"/>
                    </a:lnTo>
                    <a:lnTo>
                      <a:pt x="468168" y="630701"/>
                    </a:lnTo>
                    <a:lnTo>
                      <a:pt x="618958" y="469222"/>
                    </a:lnTo>
                    <a:lnTo>
                      <a:pt x="706055" y="271472"/>
                    </a:lnTo>
                    <a:lnTo>
                      <a:pt x="706055" y="0"/>
                    </a:lnTo>
                    <a:close/>
                  </a:path>
                </a:pathLst>
              </a:custGeom>
              <a:solidFill>
                <a:srgbClr val="FEC000"/>
              </a:solidFill>
              <a:ln>
                <a:noFill/>
              </a:ln>
              <a:effectLst>
                <a:glow>
                  <a:schemeClr val="accent4">
                    <a:satMod val="175000"/>
                    <a:alpha val="13000"/>
                  </a:schemeClr>
                </a:glow>
                <a:innerShdw blurRad="63500" dist="50800" dir="9060000">
                  <a:srgbClr val="FF0000">
                    <a:alpha val="32000"/>
                  </a:srgbClr>
                </a:innerShdw>
              </a:effectLst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 dirty="0"/>
              </a:p>
            </p:txBody>
          </p:sp>
          <p:sp>
            <p:nvSpPr>
              <p:cNvPr id="46" name="Rektangel 2">
                <a:extLst>
                  <a:ext uri="{FF2B5EF4-FFF2-40B4-BE49-F238E27FC236}">
                    <a16:creationId xmlns:a16="http://schemas.microsoft.com/office/drawing/2014/main" id="{A1511A44-BD3E-0540-9EEF-DF4003CA6686}"/>
                  </a:ext>
                </a:extLst>
              </p:cNvPr>
              <p:cNvSpPr/>
              <p:nvPr/>
            </p:nvSpPr>
            <p:spPr>
              <a:xfrm rot="1800000">
                <a:off x="3179216" y="3390892"/>
                <a:ext cx="1381664" cy="159388"/>
              </a:xfrm>
              <a:custGeom>
                <a:avLst/>
                <a:gdLst>
                  <a:gd name="connsiteX0" fmla="*/ 0 w 1142955"/>
                  <a:gd name="connsiteY0" fmla="*/ 0 h 232154"/>
                  <a:gd name="connsiteX1" fmla="*/ 1142955 w 1142955"/>
                  <a:gd name="connsiteY1" fmla="*/ 0 h 232154"/>
                  <a:gd name="connsiteX2" fmla="*/ 1142955 w 1142955"/>
                  <a:gd name="connsiteY2" fmla="*/ 232154 h 232154"/>
                  <a:gd name="connsiteX3" fmla="*/ 0 w 1142955"/>
                  <a:gd name="connsiteY3" fmla="*/ 232154 h 232154"/>
                  <a:gd name="connsiteX4" fmla="*/ 0 w 1142955"/>
                  <a:gd name="connsiteY4" fmla="*/ 0 h 232154"/>
                  <a:gd name="connsiteX0" fmla="*/ 85041 w 1227996"/>
                  <a:gd name="connsiteY0" fmla="*/ 0 h 237259"/>
                  <a:gd name="connsiteX1" fmla="*/ 1227996 w 1227996"/>
                  <a:gd name="connsiteY1" fmla="*/ 0 h 237259"/>
                  <a:gd name="connsiteX2" fmla="*/ 1227996 w 1227996"/>
                  <a:gd name="connsiteY2" fmla="*/ 232154 h 237259"/>
                  <a:gd name="connsiteX3" fmla="*/ 0 w 1227996"/>
                  <a:gd name="connsiteY3" fmla="*/ 237259 h 237259"/>
                  <a:gd name="connsiteX4" fmla="*/ 85041 w 1227996"/>
                  <a:gd name="connsiteY4" fmla="*/ 0 h 237259"/>
                  <a:gd name="connsiteX0" fmla="*/ 0 w 1314283"/>
                  <a:gd name="connsiteY0" fmla="*/ 84251 h 237259"/>
                  <a:gd name="connsiteX1" fmla="*/ 1314283 w 1314283"/>
                  <a:gd name="connsiteY1" fmla="*/ 0 h 237259"/>
                  <a:gd name="connsiteX2" fmla="*/ 1314283 w 1314283"/>
                  <a:gd name="connsiteY2" fmla="*/ 232154 h 237259"/>
                  <a:gd name="connsiteX3" fmla="*/ 86287 w 1314283"/>
                  <a:gd name="connsiteY3" fmla="*/ 237259 h 237259"/>
                  <a:gd name="connsiteX4" fmla="*/ 0 w 1314283"/>
                  <a:gd name="connsiteY4" fmla="*/ 84251 h 237259"/>
                  <a:gd name="connsiteX0" fmla="*/ 0 w 1375314"/>
                  <a:gd name="connsiteY0" fmla="*/ 84251 h 237259"/>
                  <a:gd name="connsiteX1" fmla="*/ 1314283 w 1375314"/>
                  <a:gd name="connsiteY1" fmla="*/ 0 h 237259"/>
                  <a:gd name="connsiteX2" fmla="*/ 1375314 w 1375314"/>
                  <a:gd name="connsiteY2" fmla="*/ 229913 h 237259"/>
                  <a:gd name="connsiteX3" fmla="*/ 86287 w 1375314"/>
                  <a:gd name="connsiteY3" fmla="*/ 237259 h 237259"/>
                  <a:gd name="connsiteX4" fmla="*/ 0 w 1375314"/>
                  <a:gd name="connsiteY4" fmla="*/ 84251 h 237259"/>
                  <a:gd name="connsiteX0" fmla="*/ 0 w 1375314"/>
                  <a:gd name="connsiteY0" fmla="*/ 33991 h 186999"/>
                  <a:gd name="connsiteX1" fmla="*/ 1258979 w 1375314"/>
                  <a:gd name="connsiteY1" fmla="*/ 0 h 186999"/>
                  <a:gd name="connsiteX2" fmla="*/ 1375314 w 1375314"/>
                  <a:gd name="connsiteY2" fmla="*/ 179653 h 186999"/>
                  <a:gd name="connsiteX3" fmla="*/ 86287 w 1375314"/>
                  <a:gd name="connsiteY3" fmla="*/ 186999 h 186999"/>
                  <a:gd name="connsiteX4" fmla="*/ 0 w 1375314"/>
                  <a:gd name="connsiteY4" fmla="*/ 33991 h 186999"/>
                  <a:gd name="connsiteX0" fmla="*/ 0 w 1375314"/>
                  <a:gd name="connsiteY0" fmla="*/ 0 h 153008"/>
                  <a:gd name="connsiteX1" fmla="*/ 1237210 w 1375314"/>
                  <a:gd name="connsiteY1" fmla="*/ 29904 h 153008"/>
                  <a:gd name="connsiteX2" fmla="*/ 1375314 w 1375314"/>
                  <a:gd name="connsiteY2" fmla="*/ 145662 h 153008"/>
                  <a:gd name="connsiteX3" fmla="*/ 86287 w 1375314"/>
                  <a:gd name="connsiteY3" fmla="*/ 153008 h 153008"/>
                  <a:gd name="connsiteX4" fmla="*/ 0 w 1375314"/>
                  <a:gd name="connsiteY4" fmla="*/ 0 h 153008"/>
                  <a:gd name="connsiteX0" fmla="*/ 0 w 1375314"/>
                  <a:gd name="connsiteY0" fmla="*/ 0 h 153008"/>
                  <a:gd name="connsiteX1" fmla="*/ 1288291 w 1375314"/>
                  <a:gd name="connsiteY1" fmla="*/ 4079 h 153008"/>
                  <a:gd name="connsiteX2" fmla="*/ 1375314 w 1375314"/>
                  <a:gd name="connsiteY2" fmla="*/ 145662 h 153008"/>
                  <a:gd name="connsiteX3" fmla="*/ 86287 w 1375314"/>
                  <a:gd name="connsiteY3" fmla="*/ 153008 h 153008"/>
                  <a:gd name="connsiteX4" fmla="*/ 0 w 1375314"/>
                  <a:gd name="connsiteY4" fmla="*/ 0 h 153008"/>
                  <a:gd name="connsiteX0" fmla="*/ 0 w 1381664"/>
                  <a:gd name="connsiteY0" fmla="*/ 0 h 156660"/>
                  <a:gd name="connsiteX1" fmla="*/ 1288291 w 1381664"/>
                  <a:gd name="connsiteY1" fmla="*/ 4079 h 156660"/>
                  <a:gd name="connsiteX2" fmla="*/ 1381664 w 1381664"/>
                  <a:gd name="connsiteY2" fmla="*/ 156660 h 156660"/>
                  <a:gd name="connsiteX3" fmla="*/ 86287 w 1381664"/>
                  <a:gd name="connsiteY3" fmla="*/ 153008 h 156660"/>
                  <a:gd name="connsiteX4" fmla="*/ 0 w 1381664"/>
                  <a:gd name="connsiteY4" fmla="*/ 0 h 156660"/>
                  <a:gd name="connsiteX0" fmla="*/ 0 w 1381664"/>
                  <a:gd name="connsiteY0" fmla="*/ 0 h 156660"/>
                  <a:gd name="connsiteX1" fmla="*/ 1288291 w 1381664"/>
                  <a:gd name="connsiteY1" fmla="*/ 4079 h 156660"/>
                  <a:gd name="connsiteX2" fmla="*/ 1381664 w 1381664"/>
                  <a:gd name="connsiteY2" fmla="*/ 156660 h 156660"/>
                  <a:gd name="connsiteX3" fmla="*/ 107275 w 1381664"/>
                  <a:gd name="connsiteY3" fmla="*/ 153362 h 156660"/>
                  <a:gd name="connsiteX4" fmla="*/ 0 w 1381664"/>
                  <a:gd name="connsiteY4" fmla="*/ 0 h 156660"/>
                  <a:gd name="connsiteX0" fmla="*/ 0 w 1381664"/>
                  <a:gd name="connsiteY0" fmla="*/ 0 h 156660"/>
                  <a:gd name="connsiteX1" fmla="*/ 1288291 w 1381664"/>
                  <a:gd name="connsiteY1" fmla="*/ 4079 h 156660"/>
                  <a:gd name="connsiteX2" fmla="*/ 1381664 w 1381664"/>
                  <a:gd name="connsiteY2" fmla="*/ 156660 h 156660"/>
                  <a:gd name="connsiteX3" fmla="*/ 102357 w 1381664"/>
                  <a:gd name="connsiteY3" fmla="*/ 152044 h 156660"/>
                  <a:gd name="connsiteX4" fmla="*/ 0 w 1381664"/>
                  <a:gd name="connsiteY4" fmla="*/ 0 h 156660"/>
                  <a:gd name="connsiteX0" fmla="*/ 0 w 1381664"/>
                  <a:gd name="connsiteY0" fmla="*/ 0 h 158194"/>
                  <a:gd name="connsiteX1" fmla="*/ 1288291 w 1381664"/>
                  <a:gd name="connsiteY1" fmla="*/ 4079 h 158194"/>
                  <a:gd name="connsiteX2" fmla="*/ 1381664 w 1381664"/>
                  <a:gd name="connsiteY2" fmla="*/ 156660 h 158194"/>
                  <a:gd name="connsiteX3" fmla="*/ 91704 w 1381664"/>
                  <a:gd name="connsiteY3" fmla="*/ 158194 h 158194"/>
                  <a:gd name="connsiteX4" fmla="*/ 0 w 1381664"/>
                  <a:gd name="connsiteY4" fmla="*/ 0 h 158194"/>
                  <a:gd name="connsiteX0" fmla="*/ 0 w 1381664"/>
                  <a:gd name="connsiteY0" fmla="*/ 0 h 159388"/>
                  <a:gd name="connsiteX1" fmla="*/ 1288291 w 1381664"/>
                  <a:gd name="connsiteY1" fmla="*/ 4079 h 159388"/>
                  <a:gd name="connsiteX2" fmla="*/ 1381664 w 1381664"/>
                  <a:gd name="connsiteY2" fmla="*/ 156660 h 159388"/>
                  <a:gd name="connsiteX3" fmla="*/ 96165 w 1381664"/>
                  <a:gd name="connsiteY3" fmla="*/ 159388 h 159388"/>
                  <a:gd name="connsiteX4" fmla="*/ 0 w 1381664"/>
                  <a:gd name="connsiteY4" fmla="*/ 0 h 1593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81664" h="159388">
                    <a:moveTo>
                      <a:pt x="0" y="0"/>
                    </a:moveTo>
                    <a:lnTo>
                      <a:pt x="1288291" y="4079"/>
                    </a:lnTo>
                    <a:lnTo>
                      <a:pt x="1381664" y="156660"/>
                    </a:lnTo>
                    <a:lnTo>
                      <a:pt x="96165" y="15938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33000">
                    <a:schemeClr val="tx1">
                      <a:lumMod val="75000"/>
                      <a:lumOff val="25000"/>
                    </a:schemeClr>
                  </a:gs>
                  <a:gs pos="98000">
                    <a:schemeClr val="tx1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grpSp>
            <p:nvGrpSpPr>
              <p:cNvPr id="47" name="Grupp 46">
                <a:extLst>
                  <a:ext uri="{FF2B5EF4-FFF2-40B4-BE49-F238E27FC236}">
                    <a16:creationId xmlns:a16="http://schemas.microsoft.com/office/drawing/2014/main" id="{C5CF379D-A8A4-764F-9EC9-91E9A5EF151C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568282" y="1957324"/>
                <a:ext cx="2087162" cy="2063077"/>
                <a:chOff x="1637641" y="2335603"/>
                <a:chExt cx="2087162" cy="2063077"/>
              </a:xfrm>
              <a:scene3d>
                <a:camera prst="isometricTopUp"/>
                <a:lightRig rig="threePt" dir="t"/>
              </a:scene3d>
            </p:grpSpPr>
            <p:grpSp>
              <p:nvGrpSpPr>
                <p:cNvPr id="52" name="Grupp 51">
                  <a:extLst>
                    <a:ext uri="{FF2B5EF4-FFF2-40B4-BE49-F238E27FC236}">
                      <a16:creationId xmlns:a16="http://schemas.microsoft.com/office/drawing/2014/main" id="{05E35271-3E8D-3246-8A90-B3D62FFFC819}"/>
                    </a:ext>
                  </a:extLst>
                </p:cNvPr>
                <p:cNvGrpSpPr/>
                <p:nvPr/>
              </p:nvGrpSpPr>
              <p:grpSpPr>
                <a:xfrm>
                  <a:off x="1637641" y="2335603"/>
                  <a:ext cx="2087162" cy="2063077"/>
                  <a:chOff x="1639103" y="2328433"/>
                  <a:chExt cx="2087162" cy="2063077"/>
                </a:xfrm>
              </p:grpSpPr>
              <p:sp>
                <p:nvSpPr>
                  <p:cNvPr id="54" name="Octagon 63">
                    <a:extLst>
                      <a:ext uri="{FF2B5EF4-FFF2-40B4-BE49-F238E27FC236}">
                        <a16:creationId xmlns:a16="http://schemas.microsoft.com/office/drawing/2014/main" id="{03B4695B-E2D5-1545-A234-775A95696299}"/>
                      </a:ext>
                    </a:extLst>
                  </p:cNvPr>
                  <p:cNvSpPr/>
                  <p:nvPr/>
                </p:nvSpPr>
                <p:spPr>
                  <a:xfrm>
                    <a:off x="1639103" y="2328433"/>
                    <a:ext cx="2087162" cy="2063077"/>
                  </a:xfrm>
                  <a:prstGeom prst="octagon">
                    <a:avLst>
                      <a:gd name="adj" fmla="val 11713"/>
                    </a:avLst>
                  </a:prstGeom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7200000" scaled="0"/>
                    <a:tileRect/>
                  </a:gradFill>
                  <a:ln w="254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dirty="0"/>
                  </a:p>
                </p:txBody>
              </p:sp>
              <p:grpSp>
                <p:nvGrpSpPr>
                  <p:cNvPr id="55" name="Group 57">
                    <a:extLst>
                      <a:ext uri="{FF2B5EF4-FFF2-40B4-BE49-F238E27FC236}">
                        <a16:creationId xmlns:a16="http://schemas.microsoft.com/office/drawing/2014/main" id="{E1EFFBAD-41DE-1D4B-9B71-DA952432695B}"/>
                      </a:ext>
                    </a:extLst>
                  </p:cNvPr>
                  <p:cNvGrpSpPr/>
                  <p:nvPr/>
                </p:nvGrpSpPr>
                <p:grpSpPr>
                  <a:xfrm>
                    <a:off x="1966682" y="2651359"/>
                    <a:ext cx="1416559" cy="1417223"/>
                    <a:chOff x="1753933" y="2029826"/>
                    <a:chExt cx="1416559" cy="1417223"/>
                  </a:xfrm>
                  <a:solidFill>
                    <a:srgbClr val="17AEFF">
                      <a:alpha val="49000"/>
                    </a:srgbClr>
                  </a:solidFill>
                </p:grpSpPr>
                <p:sp>
                  <p:nvSpPr>
                    <p:cNvPr id="56" name="Rounded Rectangle 58">
                      <a:extLst>
                        <a:ext uri="{FF2B5EF4-FFF2-40B4-BE49-F238E27FC236}">
                          <a16:creationId xmlns:a16="http://schemas.microsoft.com/office/drawing/2014/main" id="{58A2E230-D7CD-4B40-BB24-4650119D85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53933" y="2029826"/>
                      <a:ext cx="674942" cy="675272"/>
                    </a:xfrm>
                    <a:prstGeom prst="roundRect">
                      <a:avLst>
                        <a:gd name="adj" fmla="val 6176"/>
                      </a:avLst>
                    </a:prstGeom>
                    <a:solidFill>
                      <a:srgbClr val="E5AD00"/>
                    </a:solidFill>
                    <a:ln w="22225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 sz="1400" b="1" dirty="0"/>
                    </a:p>
                  </p:txBody>
                </p:sp>
                <p:sp>
                  <p:nvSpPr>
                    <p:cNvPr id="57" name="Rounded Rectangle 59">
                      <a:extLst>
                        <a:ext uri="{FF2B5EF4-FFF2-40B4-BE49-F238E27FC236}">
                          <a16:creationId xmlns:a16="http://schemas.microsoft.com/office/drawing/2014/main" id="{5F4BD150-74F3-6746-B123-6A8AE9BE4D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95550" y="2029826"/>
                      <a:ext cx="674942" cy="675274"/>
                    </a:xfrm>
                    <a:prstGeom prst="roundRect">
                      <a:avLst>
                        <a:gd name="adj" fmla="val 6176"/>
                      </a:avLst>
                    </a:prstGeom>
                    <a:solidFill>
                      <a:srgbClr val="1181BD"/>
                    </a:solidFill>
                    <a:ln w="22225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 sz="1400" b="1" dirty="0">
                        <a:solidFill>
                          <a:schemeClr val="lt1">
                            <a:alpha val="2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58" name="Rounded Rectangle 60">
                      <a:extLst>
                        <a:ext uri="{FF2B5EF4-FFF2-40B4-BE49-F238E27FC236}">
                          <a16:creationId xmlns:a16="http://schemas.microsoft.com/office/drawing/2014/main" id="{6F463748-33B7-6141-BD64-BACAA27517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53933" y="2771775"/>
                      <a:ext cx="674942" cy="675274"/>
                    </a:xfrm>
                    <a:prstGeom prst="roundRect">
                      <a:avLst>
                        <a:gd name="adj" fmla="val 6176"/>
                      </a:avLst>
                    </a:prstGeom>
                    <a:solidFill>
                      <a:srgbClr val="F45A21"/>
                    </a:solidFill>
                    <a:ln w="22225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 sz="1400" b="1" dirty="0">
                        <a:solidFill>
                          <a:schemeClr val="lt1">
                            <a:alpha val="2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59" name="Rounded Rectangle 61">
                      <a:extLst>
                        <a:ext uri="{FF2B5EF4-FFF2-40B4-BE49-F238E27FC236}">
                          <a16:creationId xmlns:a16="http://schemas.microsoft.com/office/drawing/2014/main" id="{9460D60B-BA86-1F4B-B3FF-A9248D3D8D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95550" y="2771774"/>
                      <a:ext cx="674942" cy="675273"/>
                    </a:xfrm>
                    <a:prstGeom prst="roundRect">
                      <a:avLst>
                        <a:gd name="adj" fmla="val 6176"/>
                      </a:avLst>
                    </a:prstGeom>
                    <a:solidFill>
                      <a:srgbClr val="8B42C7"/>
                    </a:solidFill>
                    <a:ln w="22225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 sz="1400" b="1" dirty="0">
                        <a:solidFill>
                          <a:schemeClr val="lt1">
                            <a:alpha val="20000"/>
                          </a:schemeClr>
                        </a:solidFill>
                      </a:endParaRPr>
                    </a:p>
                  </p:txBody>
                </p:sp>
              </p:grpSp>
            </p:grpSp>
            <p:sp>
              <p:nvSpPr>
                <p:cNvPr id="53" name="Oval 65">
                  <a:extLst>
                    <a:ext uri="{FF2B5EF4-FFF2-40B4-BE49-F238E27FC236}">
                      <a16:creationId xmlns:a16="http://schemas.microsoft.com/office/drawing/2014/main" id="{35091F78-BA00-E54E-AD08-B62EC543E4F7}"/>
                    </a:ext>
                  </a:extLst>
                </p:cNvPr>
                <p:cNvSpPr/>
                <p:nvPr/>
              </p:nvSpPr>
              <p:spPr>
                <a:xfrm>
                  <a:off x="1771560" y="2484571"/>
                  <a:ext cx="178213" cy="178213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 w="25400">
                  <a:solidFill>
                    <a:schemeClr val="tx1">
                      <a:lumMod val="75000"/>
                      <a:lumOff val="25000"/>
                      <a:alpha val="24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48" name="Rektangel 2">
                <a:extLst>
                  <a:ext uri="{FF2B5EF4-FFF2-40B4-BE49-F238E27FC236}">
                    <a16:creationId xmlns:a16="http://schemas.microsoft.com/office/drawing/2014/main" id="{41C69D7B-3F07-AA4B-9335-299643A6934A}"/>
                  </a:ext>
                </a:extLst>
              </p:cNvPr>
              <p:cNvSpPr/>
              <p:nvPr/>
            </p:nvSpPr>
            <p:spPr>
              <a:xfrm rot="19800000" flipH="1">
                <a:off x="4636397" y="3393405"/>
                <a:ext cx="1403838" cy="145609"/>
              </a:xfrm>
              <a:custGeom>
                <a:avLst/>
                <a:gdLst>
                  <a:gd name="connsiteX0" fmla="*/ 0 w 1142955"/>
                  <a:gd name="connsiteY0" fmla="*/ 0 h 232154"/>
                  <a:gd name="connsiteX1" fmla="*/ 1142955 w 1142955"/>
                  <a:gd name="connsiteY1" fmla="*/ 0 h 232154"/>
                  <a:gd name="connsiteX2" fmla="*/ 1142955 w 1142955"/>
                  <a:gd name="connsiteY2" fmla="*/ 232154 h 232154"/>
                  <a:gd name="connsiteX3" fmla="*/ 0 w 1142955"/>
                  <a:gd name="connsiteY3" fmla="*/ 232154 h 232154"/>
                  <a:gd name="connsiteX4" fmla="*/ 0 w 1142955"/>
                  <a:gd name="connsiteY4" fmla="*/ 0 h 232154"/>
                  <a:gd name="connsiteX0" fmla="*/ 85041 w 1227996"/>
                  <a:gd name="connsiteY0" fmla="*/ 0 h 237259"/>
                  <a:gd name="connsiteX1" fmla="*/ 1227996 w 1227996"/>
                  <a:gd name="connsiteY1" fmla="*/ 0 h 237259"/>
                  <a:gd name="connsiteX2" fmla="*/ 1227996 w 1227996"/>
                  <a:gd name="connsiteY2" fmla="*/ 232154 h 237259"/>
                  <a:gd name="connsiteX3" fmla="*/ 0 w 1227996"/>
                  <a:gd name="connsiteY3" fmla="*/ 237259 h 237259"/>
                  <a:gd name="connsiteX4" fmla="*/ 85041 w 1227996"/>
                  <a:gd name="connsiteY4" fmla="*/ 0 h 237259"/>
                  <a:gd name="connsiteX0" fmla="*/ 0 w 1314283"/>
                  <a:gd name="connsiteY0" fmla="*/ 84251 h 237259"/>
                  <a:gd name="connsiteX1" fmla="*/ 1314283 w 1314283"/>
                  <a:gd name="connsiteY1" fmla="*/ 0 h 237259"/>
                  <a:gd name="connsiteX2" fmla="*/ 1314283 w 1314283"/>
                  <a:gd name="connsiteY2" fmla="*/ 232154 h 237259"/>
                  <a:gd name="connsiteX3" fmla="*/ 86287 w 1314283"/>
                  <a:gd name="connsiteY3" fmla="*/ 237259 h 237259"/>
                  <a:gd name="connsiteX4" fmla="*/ 0 w 1314283"/>
                  <a:gd name="connsiteY4" fmla="*/ 84251 h 237259"/>
                  <a:gd name="connsiteX0" fmla="*/ 0 w 1375314"/>
                  <a:gd name="connsiteY0" fmla="*/ 84251 h 237259"/>
                  <a:gd name="connsiteX1" fmla="*/ 1314283 w 1375314"/>
                  <a:gd name="connsiteY1" fmla="*/ 0 h 237259"/>
                  <a:gd name="connsiteX2" fmla="*/ 1375314 w 1375314"/>
                  <a:gd name="connsiteY2" fmla="*/ 229913 h 237259"/>
                  <a:gd name="connsiteX3" fmla="*/ 86287 w 1375314"/>
                  <a:gd name="connsiteY3" fmla="*/ 237259 h 237259"/>
                  <a:gd name="connsiteX4" fmla="*/ 0 w 1375314"/>
                  <a:gd name="connsiteY4" fmla="*/ 84251 h 237259"/>
                  <a:gd name="connsiteX0" fmla="*/ 0 w 1375314"/>
                  <a:gd name="connsiteY0" fmla="*/ 33991 h 186999"/>
                  <a:gd name="connsiteX1" fmla="*/ 1258979 w 1375314"/>
                  <a:gd name="connsiteY1" fmla="*/ 0 h 186999"/>
                  <a:gd name="connsiteX2" fmla="*/ 1375314 w 1375314"/>
                  <a:gd name="connsiteY2" fmla="*/ 179653 h 186999"/>
                  <a:gd name="connsiteX3" fmla="*/ 86287 w 1375314"/>
                  <a:gd name="connsiteY3" fmla="*/ 186999 h 186999"/>
                  <a:gd name="connsiteX4" fmla="*/ 0 w 1375314"/>
                  <a:gd name="connsiteY4" fmla="*/ 33991 h 186999"/>
                  <a:gd name="connsiteX0" fmla="*/ 0 w 1375314"/>
                  <a:gd name="connsiteY0" fmla="*/ 0 h 153008"/>
                  <a:gd name="connsiteX1" fmla="*/ 1237210 w 1375314"/>
                  <a:gd name="connsiteY1" fmla="*/ 29904 h 153008"/>
                  <a:gd name="connsiteX2" fmla="*/ 1375314 w 1375314"/>
                  <a:gd name="connsiteY2" fmla="*/ 145662 h 153008"/>
                  <a:gd name="connsiteX3" fmla="*/ 86287 w 1375314"/>
                  <a:gd name="connsiteY3" fmla="*/ 153008 h 153008"/>
                  <a:gd name="connsiteX4" fmla="*/ 0 w 1375314"/>
                  <a:gd name="connsiteY4" fmla="*/ 0 h 153008"/>
                  <a:gd name="connsiteX0" fmla="*/ 0 w 1375314"/>
                  <a:gd name="connsiteY0" fmla="*/ 0 h 153008"/>
                  <a:gd name="connsiteX1" fmla="*/ 1288291 w 1375314"/>
                  <a:gd name="connsiteY1" fmla="*/ 4079 h 153008"/>
                  <a:gd name="connsiteX2" fmla="*/ 1375314 w 1375314"/>
                  <a:gd name="connsiteY2" fmla="*/ 145662 h 153008"/>
                  <a:gd name="connsiteX3" fmla="*/ 86287 w 1375314"/>
                  <a:gd name="connsiteY3" fmla="*/ 153008 h 153008"/>
                  <a:gd name="connsiteX4" fmla="*/ 0 w 1375314"/>
                  <a:gd name="connsiteY4" fmla="*/ 0 h 153008"/>
                  <a:gd name="connsiteX0" fmla="*/ 0 w 1381664"/>
                  <a:gd name="connsiteY0" fmla="*/ 0 h 156660"/>
                  <a:gd name="connsiteX1" fmla="*/ 1288291 w 1381664"/>
                  <a:gd name="connsiteY1" fmla="*/ 4079 h 156660"/>
                  <a:gd name="connsiteX2" fmla="*/ 1381664 w 1381664"/>
                  <a:gd name="connsiteY2" fmla="*/ 156660 h 156660"/>
                  <a:gd name="connsiteX3" fmla="*/ 86287 w 1381664"/>
                  <a:gd name="connsiteY3" fmla="*/ 153008 h 156660"/>
                  <a:gd name="connsiteX4" fmla="*/ 0 w 1381664"/>
                  <a:gd name="connsiteY4" fmla="*/ 0 h 156660"/>
                  <a:gd name="connsiteX0" fmla="*/ 0 w 1381664"/>
                  <a:gd name="connsiteY0" fmla="*/ 0 h 162533"/>
                  <a:gd name="connsiteX1" fmla="*/ 1288291 w 1381664"/>
                  <a:gd name="connsiteY1" fmla="*/ 4079 h 162533"/>
                  <a:gd name="connsiteX2" fmla="*/ 1381664 w 1381664"/>
                  <a:gd name="connsiteY2" fmla="*/ 156660 h 162533"/>
                  <a:gd name="connsiteX3" fmla="*/ 69788 w 1381664"/>
                  <a:gd name="connsiteY3" fmla="*/ 162533 h 162533"/>
                  <a:gd name="connsiteX4" fmla="*/ 0 w 1381664"/>
                  <a:gd name="connsiteY4" fmla="*/ 0 h 162533"/>
                  <a:gd name="connsiteX0" fmla="*/ 0 w 1404512"/>
                  <a:gd name="connsiteY0" fmla="*/ 0 h 164007"/>
                  <a:gd name="connsiteX1" fmla="*/ 1311139 w 1404512"/>
                  <a:gd name="connsiteY1" fmla="*/ 5553 h 164007"/>
                  <a:gd name="connsiteX2" fmla="*/ 1404512 w 1404512"/>
                  <a:gd name="connsiteY2" fmla="*/ 158134 h 164007"/>
                  <a:gd name="connsiteX3" fmla="*/ 92636 w 1404512"/>
                  <a:gd name="connsiteY3" fmla="*/ 164007 h 164007"/>
                  <a:gd name="connsiteX4" fmla="*/ 0 w 1404512"/>
                  <a:gd name="connsiteY4" fmla="*/ 0 h 164007"/>
                  <a:gd name="connsiteX0" fmla="*/ 0 w 1404512"/>
                  <a:gd name="connsiteY0" fmla="*/ 0 h 161724"/>
                  <a:gd name="connsiteX1" fmla="*/ 1311139 w 1404512"/>
                  <a:gd name="connsiteY1" fmla="*/ 5553 h 161724"/>
                  <a:gd name="connsiteX2" fmla="*/ 1404512 w 1404512"/>
                  <a:gd name="connsiteY2" fmla="*/ 158134 h 161724"/>
                  <a:gd name="connsiteX3" fmla="*/ 103789 w 1404512"/>
                  <a:gd name="connsiteY3" fmla="*/ 161724 h 161724"/>
                  <a:gd name="connsiteX4" fmla="*/ 0 w 1404512"/>
                  <a:gd name="connsiteY4" fmla="*/ 0 h 161724"/>
                  <a:gd name="connsiteX0" fmla="*/ 0 w 1404512"/>
                  <a:gd name="connsiteY0" fmla="*/ 0 h 158134"/>
                  <a:gd name="connsiteX1" fmla="*/ 1311139 w 1404512"/>
                  <a:gd name="connsiteY1" fmla="*/ 5553 h 158134"/>
                  <a:gd name="connsiteX2" fmla="*/ 1404512 w 1404512"/>
                  <a:gd name="connsiteY2" fmla="*/ 158134 h 158134"/>
                  <a:gd name="connsiteX3" fmla="*/ 105080 w 1404512"/>
                  <a:gd name="connsiteY3" fmla="*/ 156863 h 158134"/>
                  <a:gd name="connsiteX4" fmla="*/ 0 w 1404512"/>
                  <a:gd name="connsiteY4" fmla="*/ 0 h 158134"/>
                  <a:gd name="connsiteX0" fmla="*/ 0 w 1404512"/>
                  <a:gd name="connsiteY0" fmla="*/ 0 h 165282"/>
                  <a:gd name="connsiteX1" fmla="*/ 1311139 w 1404512"/>
                  <a:gd name="connsiteY1" fmla="*/ 5553 h 165282"/>
                  <a:gd name="connsiteX2" fmla="*/ 1404512 w 1404512"/>
                  <a:gd name="connsiteY2" fmla="*/ 158134 h 165282"/>
                  <a:gd name="connsiteX3" fmla="*/ 97676 w 1404512"/>
                  <a:gd name="connsiteY3" fmla="*/ 165282 h 165282"/>
                  <a:gd name="connsiteX4" fmla="*/ 0 w 1404512"/>
                  <a:gd name="connsiteY4" fmla="*/ 0 h 165282"/>
                  <a:gd name="connsiteX0" fmla="*/ 0 w 1392337"/>
                  <a:gd name="connsiteY0" fmla="*/ 0 h 165282"/>
                  <a:gd name="connsiteX1" fmla="*/ 1311139 w 1392337"/>
                  <a:gd name="connsiteY1" fmla="*/ 5553 h 165282"/>
                  <a:gd name="connsiteX2" fmla="*/ 1392337 w 1392337"/>
                  <a:gd name="connsiteY2" fmla="*/ 143224 h 165282"/>
                  <a:gd name="connsiteX3" fmla="*/ 97676 w 1392337"/>
                  <a:gd name="connsiteY3" fmla="*/ 165282 h 165282"/>
                  <a:gd name="connsiteX4" fmla="*/ 0 w 1392337"/>
                  <a:gd name="connsiteY4" fmla="*/ 0 h 165282"/>
                  <a:gd name="connsiteX0" fmla="*/ 0 w 1392337"/>
                  <a:gd name="connsiteY0" fmla="*/ 0 h 145609"/>
                  <a:gd name="connsiteX1" fmla="*/ 1311139 w 1392337"/>
                  <a:gd name="connsiteY1" fmla="*/ 5553 h 145609"/>
                  <a:gd name="connsiteX2" fmla="*/ 1392337 w 1392337"/>
                  <a:gd name="connsiteY2" fmla="*/ 143224 h 145609"/>
                  <a:gd name="connsiteX3" fmla="*/ 93683 w 1392337"/>
                  <a:gd name="connsiteY3" fmla="*/ 145609 h 145609"/>
                  <a:gd name="connsiteX4" fmla="*/ 0 w 1392337"/>
                  <a:gd name="connsiteY4" fmla="*/ 0 h 145609"/>
                  <a:gd name="connsiteX0" fmla="*/ 0 w 1392337"/>
                  <a:gd name="connsiteY0" fmla="*/ 0 h 145609"/>
                  <a:gd name="connsiteX1" fmla="*/ 1331072 w 1392337"/>
                  <a:gd name="connsiteY1" fmla="*/ 8614 h 145609"/>
                  <a:gd name="connsiteX2" fmla="*/ 1392337 w 1392337"/>
                  <a:gd name="connsiteY2" fmla="*/ 143224 h 145609"/>
                  <a:gd name="connsiteX3" fmla="*/ 93683 w 1392337"/>
                  <a:gd name="connsiteY3" fmla="*/ 145609 h 145609"/>
                  <a:gd name="connsiteX4" fmla="*/ 0 w 1392337"/>
                  <a:gd name="connsiteY4" fmla="*/ 0 h 145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92337" h="145609">
                    <a:moveTo>
                      <a:pt x="0" y="0"/>
                    </a:moveTo>
                    <a:lnTo>
                      <a:pt x="1331072" y="8614"/>
                    </a:lnTo>
                    <a:lnTo>
                      <a:pt x="1392337" y="143224"/>
                    </a:lnTo>
                    <a:lnTo>
                      <a:pt x="93683" y="145609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tx1"/>
                  </a:gs>
                  <a:gs pos="98000">
                    <a:schemeClr val="tx1">
                      <a:lumMod val="75000"/>
                      <a:lumOff val="25000"/>
                    </a:schemeClr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9" name="Frihandsfigur 48">
                <a:extLst>
                  <a:ext uri="{FF2B5EF4-FFF2-40B4-BE49-F238E27FC236}">
                    <a16:creationId xmlns:a16="http://schemas.microsoft.com/office/drawing/2014/main" id="{98728D81-AAA8-0945-9C2A-D46F1B24C91E}"/>
                  </a:ext>
                </a:extLst>
              </p:cNvPr>
              <p:cNvSpPr/>
              <p:nvPr/>
            </p:nvSpPr>
            <p:spPr>
              <a:xfrm rot="8100000">
                <a:off x="3685323" y="3110829"/>
                <a:ext cx="354400" cy="883207"/>
              </a:xfrm>
              <a:custGeom>
                <a:avLst/>
                <a:gdLst>
                  <a:gd name="connsiteX0" fmla="*/ 0 w 365946"/>
                  <a:gd name="connsiteY0" fmla="*/ 75361 h 873970"/>
                  <a:gd name="connsiteX1" fmla="*/ 80963 w 365946"/>
                  <a:gd name="connsiteY1" fmla="*/ 0 h 873970"/>
                  <a:gd name="connsiteX2" fmla="*/ 161925 w 365946"/>
                  <a:gd name="connsiteY2" fmla="*/ 75361 h 873970"/>
                  <a:gd name="connsiteX3" fmla="*/ 67561 w 365946"/>
                  <a:gd name="connsiteY3" fmla="*/ 344414 h 873970"/>
                  <a:gd name="connsiteX4" fmla="*/ 148524 w 365946"/>
                  <a:gd name="connsiteY4" fmla="*/ 269053 h 873970"/>
                  <a:gd name="connsiteX5" fmla="*/ 229486 w 365946"/>
                  <a:gd name="connsiteY5" fmla="*/ 344414 h 873970"/>
                  <a:gd name="connsiteX6" fmla="*/ 135897 w 365946"/>
                  <a:gd name="connsiteY6" fmla="*/ 609397 h 873970"/>
                  <a:gd name="connsiteX7" fmla="*/ 216860 w 365946"/>
                  <a:gd name="connsiteY7" fmla="*/ 534037 h 873970"/>
                  <a:gd name="connsiteX8" fmla="*/ 297822 w 365946"/>
                  <a:gd name="connsiteY8" fmla="*/ 609397 h 873970"/>
                  <a:gd name="connsiteX9" fmla="*/ 204021 w 365946"/>
                  <a:gd name="connsiteY9" fmla="*/ 873970 h 873970"/>
                  <a:gd name="connsiteX10" fmla="*/ 284984 w 365946"/>
                  <a:gd name="connsiteY10" fmla="*/ 798609 h 873970"/>
                  <a:gd name="connsiteX11" fmla="*/ 365946 w 365946"/>
                  <a:gd name="connsiteY11" fmla="*/ 873970 h 873970"/>
                  <a:gd name="connsiteX0" fmla="*/ 0 w 365946"/>
                  <a:gd name="connsiteY0" fmla="*/ 75361 h 883207"/>
                  <a:gd name="connsiteX1" fmla="*/ 80963 w 365946"/>
                  <a:gd name="connsiteY1" fmla="*/ 0 h 883207"/>
                  <a:gd name="connsiteX2" fmla="*/ 161925 w 365946"/>
                  <a:gd name="connsiteY2" fmla="*/ 75361 h 883207"/>
                  <a:gd name="connsiteX3" fmla="*/ 0 w 365946"/>
                  <a:gd name="connsiteY3" fmla="*/ 75361 h 883207"/>
                  <a:gd name="connsiteX4" fmla="*/ 67561 w 365946"/>
                  <a:gd name="connsiteY4" fmla="*/ 344414 h 883207"/>
                  <a:gd name="connsiteX5" fmla="*/ 148524 w 365946"/>
                  <a:gd name="connsiteY5" fmla="*/ 269053 h 883207"/>
                  <a:gd name="connsiteX6" fmla="*/ 229486 w 365946"/>
                  <a:gd name="connsiteY6" fmla="*/ 344414 h 883207"/>
                  <a:gd name="connsiteX7" fmla="*/ 67561 w 365946"/>
                  <a:gd name="connsiteY7" fmla="*/ 344414 h 883207"/>
                  <a:gd name="connsiteX8" fmla="*/ 135897 w 365946"/>
                  <a:gd name="connsiteY8" fmla="*/ 609397 h 883207"/>
                  <a:gd name="connsiteX9" fmla="*/ 216860 w 365946"/>
                  <a:gd name="connsiteY9" fmla="*/ 534037 h 883207"/>
                  <a:gd name="connsiteX10" fmla="*/ 297822 w 365946"/>
                  <a:gd name="connsiteY10" fmla="*/ 609397 h 883207"/>
                  <a:gd name="connsiteX11" fmla="*/ 135897 w 365946"/>
                  <a:gd name="connsiteY11" fmla="*/ 609397 h 883207"/>
                  <a:gd name="connsiteX12" fmla="*/ 217876 w 365946"/>
                  <a:gd name="connsiteY12" fmla="*/ 883207 h 883207"/>
                  <a:gd name="connsiteX13" fmla="*/ 284984 w 365946"/>
                  <a:gd name="connsiteY13" fmla="*/ 798609 h 883207"/>
                  <a:gd name="connsiteX14" fmla="*/ 365946 w 365946"/>
                  <a:gd name="connsiteY14" fmla="*/ 873970 h 883207"/>
                  <a:gd name="connsiteX15" fmla="*/ 217876 w 365946"/>
                  <a:gd name="connsiteY15" fmla="*/ 883207 h 883207"/>
                  <a:gd name="connsiteX0" fmla="*/ 0 w 365946"/>
                  <a:gd name="connsiteY0" fmla="*/ 75361 h 883207"/>
                  <a:gd name="connsiteX1" fmla="*/ 80963 w 365946"/>
                  <a:gd name="connsiteY1" fmla="*/ 0 h 883207"/>
                  <a:gd name="connsiteX2" fmla="*/ 161925 w 365946"/>
                  <a:gd name="connsiteY2" fmla="*/ 75361 h 883207"/>
                  <a:gd name="connsiteX3" fmla="*/ 0 w 365946"/>
                  <a:gd name="connsiteY3" fmla="*/ 75361 h 883207"/>
                  <a:gd name="connsiteX4" fmla="*/ 67561 w 365946"/>
                  <a:gd name="connsiteY4" fmla="*/ 344414 h 883207"/>
                  <a:gd name="connsiteX5" fmla="*/ 148524 w 365946"/>
                  <a:gd name="connsiteY5" fmla="*/ 269053 h 883207"/>
                  <a:gd name="connsiteX6" fmla="*/ 229486 w 365946"/>
                  <a:gd name="connsiteY6" fmla="*/ 344414 h 883207"/>
                  <a:gd name="connsiteX7" fmla="*/ 67561 w 365946"/>
                  <a:gd name="connsiteY7" fmla="*/ 344414 h 883207"/>
                  <a:gd name="connsiteX8" fmla="*/ 145133 w 365946"/>
                  <a:gd name="connsiteY8" fmla="*/ 618634 h 883207"/>
                  <a:gd name="connsiteX9" fmla="*/ 216860 w 365946"/>
                  <a:gd name="connsiteY9" fmla="*/ 534037 h 883207"/>
                  <a:gd name="connsiteX10" fmla="*/ 297822 w 365946"/>
                  <a:gd name="connsiteY10" fmla="*/ 609397 h 883207"/>
                  <a:gd name="connsiteX11" fmla="*/ 145133 w 365946"/>
                  <a:gd name="connsiteY11" fmla="*/ 618634 h 883207"/>
                  <a:gd name="connsiteX12" fmla="*/ 217876 w 365946"/>
                  <a:gd name="connsiteY12" fmla="*/ 883207 h 883207"/>
                  <a:gd name="connsiteX13" fmla="*/ 284984 w 365946"/>
                  <a:gd name="connsiteY13" fmla="*/ 798609 h 883207"/>
                  <a:gd name="connsiteX14" fmla="*/ 365946 w 365946"/>
                  <a:gd name="connsiteY14" fmla="*/ 873970 h 883207"/>
                  <a:gd name="connsiteX15" fmla="*/ 217876 w 365946"/>
                  <a:gd name="connsiteY15" fmla="*/ 883207 h 883207"/>
                  <a:gd name="connsiteX0" fmla="*/ 0 w 365946"/>
                  <a:gd name="connsiteY0" fmla="*/ 75361 h 883207"/>
                  <a:gd name="connsiteX1" fmla="*/ 80963 w 365946"/>
                  <a:gd name="connsiteY1" fmla="*/ 0 h 883207"/>
                  <a:gd name="connsiteX2" fmla="*/ 161925 w 365946"/>
                  <a:gd name="connsiteY2" fmla="*/ 75361 h 883207"/>
                  <a:gd name="connsiteX3" fmla="*/ 0 w 365946"/>
                  <a:gd name="connsiteY3" fmla="*/ 75361 h 883207"/>
                  <a:gd name="connsiteX4" fmla="*/ 86035 w 365946"/>
                  <a:gd name="connsiteY4" fmla="*/ 353650 h 883207"/>
                  <a:gd name="connsiteX5" fmla="*/ 148524 w 365946"/>
                  <a:gd name="connsiteY5" fmla="*/ 269053 h 883207"/>
                  <a:gd name="connsiteX6" fmla="*/ 229486 w 365946"/>
                  <a:gd name="connsiteY6" fmla="*/ 344414 h 883207"/>
                  <a:gd name="connsiteX7" fmla="*/ 86035 w 365946"/>
                  <a:gd name="connsiteY7" fmla="*/ 353650 h 883207"/>
                  <a:gd name="connsiteX8" fmla="*/ 145133 w 365946"/>
                  <a:gd name="connsiteY8" fmla="*/ 618634 h 883207"/>
                  <a:gd name="connsiteX9" fmla="*/ 216860 w 365946"/>
                  <a:gd name="connsiteY9" fmla="*/ 534037 h 883207"/>
                  <a:gd name="connsiteX10" fmla="*/ 297822 w 365946"/>
                  <a:gd name="connsiteY10" fmla="*/ 609397 h 883207"/>
                  <a:gd name="connsiteX11" fmla="*/ 145133 w 365946"/>
                  <a:gd name="connsiteY11" fmla="*/ 618634 h 883207"/>
                  <a:gd name="connsiteX12" fmla="*/ 217876 w 365946"/>
                  <a:gd name="connsiteY12" fmla="*/ 883207 h 883207"/>
                  <a:gd name="connsiteX13" fmla="*/ 284984 w 365946"/>
                  <a:gd name="connsiteY13" fmla="*/ 798609 h 883207"/>
                  <a:gd name="connsiteX14" fmla="*/ 365946 w 365946"/>
                  <a:gd name="connsiteY14" fmla="*/ 873970 h 883207"/>
                  <a:gd name="connsiteX15" fmla="*/ 217876 w 365946"/>
                  <a:gd name="connsiteY15" fmla="*/ 883207 h 883207"/>
                  <a:gd name="connsiteX0" fmla="*/ 0 w 354400"/>
                  <a:gd name="connsiteY0" fmla="*/ 91525 h 883207"/>
                  <a:gd name="connsiteX1" fmla="*/ 69417 w 354400"/>
                  <a:gd name="connsiteY1" fmla="*/ 0 h 883207"/>
                  <a:gd name="connsiteX2" fmla="*/ 150379 w 354400"/>
                  <a:gd name="connsiteY2" fmla="*/ 75361 h 883207"/>
                  <a:gd name="connsiteX3" fmla="*/ 0 w 354400"/>
                  <a:gd name="connsiteY3" fmla="*/ 91525 h 883207"/>
                  <a:gd name="connsiteX4" fmla="*/ 74489 w 354400"/>
                  <a:gd name="connsiteY4" fmla="*/ 353650 h 883207"/>
                  <a:gd name="connsiteX5" fmla="*/ 136978 w 354400"/>
                  <a:gd name="connsiteY5" fmla="*/ 269053 h 883207"/>
                  <a:gd name="connsiteX6" fmla="*/ 217940 w 354400"/>
                  <a:gd name="connsiteY6" fmla="*/ 344414 h 883207"/>
                  <a:gd name="connsiteX7" fmla="*/ 74489 w 354400"/>
                  <a:gd name="connsiteY7" fmla="*/ 353650 h 883207"/>
                  <a:gd name="connsiteX8" fmla="*/ 133587 w 354400"/>
                  <a:gd name="connsiteY8" fmla="*/ 618634 h 883207"/>
                  <a:gd name="connsiteX9" fmla="*/ 205314 w 354400"/>
                  <a:gd name="connsiteY9" fmla="*/ 534037 h 883207"/>
                  <a:gd name="connsiteX10" fmla="*/ 286276 w 354400"/>
                  <a:gd name="connsiteY10" fmla="*/ 609397 h 883207"/>
                  <a:gd name="connsiteX11" fmla="*/ 133587 w 354400"/>
                  <a:gd name="connsiteY11" fmla="*/ 618634 h 883207"/>
                  <a:gd name="connsiteX12" fmla="*/ 206330 w 354400"/>
                  <a:gd name="connsiteY12" fmla="*/ 883207 h 883207"/>
                  <a:gd name="connsiteX13" fmla="*/ 273438 w 354400"/>
                  <a:gd name="connsiteY13" fmla="*/ 798609 h 883207"/>
                  <a:gd name="connsiteX14" fmla="*/ 354400 w 354400"/>
                  <a:gd name="connsiteY14" fmla="*/ 873970 h 883207"/>
                  <a:gd name="connsiteX15" fmla="*/ 206330 w 354400"/>
                  <a:gd name="connsiteY15" fmla="*/ 883207 h 8832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54400" h="883207">
                    <a:moveTo>
                      <a:pt x="0" y="91525"/>
                    </a:moveTo>
                    <a:lnTo>
                      <a:pt x="69417" y="0"/>
                    </a:lnTo>
                    <a:lnTo>
                      <a:pt x="150379" y="75361"/>
                    </a:lnTo>
                    <a:lnTo>
                      <a:pt x="0" y="91525"/>
                    </a:lnTo>
                    <a:close/>
                    <a:moveTo>
                      <a:pt x="74489" y="353650"/>
                    </a:moveTo>
                    <a:lnTo>
                      <a:pt x="136978" y="269053"/>
                    </a:lnTo>
                    <a:lnTo>
                      <a:pt x="217940" y="344414"/>
                    </a:lnTo>
                    <a:lnTo>
                      <a:pt x="74489" y="353650"/>
                    </a:lnTo>
                    <a:close/>
                    <a:moveTo>
                      <a:pt x="133587" y="618634"/>
                    </a:moveTo>
                    <a:lnTo>
                      <a:pt x="205314" y="534037"/>
                    </a:lnTo>
                    <a:lnTo>
                      <a:pt x="286276" y="609397"/>
                    </a:lnTo>
                    <a:lnTo>
                      <a:pt x="133587" y="618634"/>
                    </a:lnTo>
                    <a:close/>
                    <a:moveTo>
                      <a:pt x="206330" y="883207"/>
                    </a:moveTo>
                    <a:lnTo>
                      <a:pt x="273438" y="798609"/>
                    </a:lnTo>
                    <a:lnTo>
                      <a:pt x="354400" y="873970"/>
                    </a:lnTo>
                    <a:cubicBezTo>
                      <a:pt x="300425" y="873970"/>
                      <a:pt x="260305" y="883207"/>
                      <a:pt x="206330" y="883207"/>
                    </a:cubicBezTo>
                    <a:close/>
                  </a:path>
                </a:pathLst>
              </a:custGeom>
              <a:solidFill>
                <a:srgbClr val="FFBC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50" name="Frihandsfigur 49">
                <a:extLst>
                  <a:ext uri="{FF2B5EF4-FFF2-40B4-BE49-F238E27FC236}">
                    <a16:creationId xmlns:a16="http://schemas.microsoft.com/office/drawing/2014/main" id="{C309C9EB-3CA5-2A47-BBAB-5196965EAC72}"/>
                  </a:ext>
                </a:extLst>
              </p:cNvPr>
              <p:cNvSpPr/>
              <p:nvPr/>
            </p:nvSpPr>
            <p:spPr>
              <a:xfrm rot="13559862" flipH="1">
                <a:off x="5202434" y="3069017"/>
                <a:ext cx="359302" cy="894791"/>
              </a:xfrm>
              <a:custGeom>
                <a:avLst/>
                <a:gdLst>
                  <a:gd name="connsiteX0" fmla="*/ 0 w 365946"/>
                  <a:gd name="connsiteY0" fmla="*/ 75361 h 873970"/>
                  <a:gd name="connsiteX1" fmla="*/ 80963 w 365946"/>
                  <a:gd name="connsiteY1" fmla="*/ 0 h 873970"/>
                  <a:gd name="connsiteX2" fmla="*/ 161925 w 365946"/>
                  <a:gd name="connsiteY2" fmla="*/ 75361 h 873970"/>
                  <a:gd name="connsiteX3" fmla="*/ 67561 w 365946"/>
                  <a:gd name="connsiteY3" fmla="*/ 344414 h 873970"/>
                  <a:gd name="connsiteX4" fmla="*/ 148524 w 365946"/>
                  <a:gd name="connsiteY4" fmla="*/ 269053 h 873970"/>
                  <a:gd name="connsiteX5" fmla="*/ 229486 w 365946"/>
                  <a:gd name="connsiteY5" fmla="*/ 344414 h 873970"/>
                  <a:gd name="connsiteX6" fmla="*/ 135897 w 365946"/>
                  <a:gd name="connsiteY6" fmla="*/ 609397 h 873970"/>
                  <a:gd name="connsiteX7" fmla="*/ 216860 w 365946"/>
                  <a:gd name="connsiteY7" fmla="*/ 534037 h 873970"/>
                  <a:gd name="connsiteX8" fmla="*/ 297822 w 365946"/>
                  <a:gd name="connsiteY8" fmla="*/ 609397 h 873970"/>
                  <a:gd name="connsiteX9" fmla="*/ 204021 w 365946"/>
                  <a:gd name="connsiteY9" fmla="*/ 873970 h 873970"/>
                  <a:gd name="connsiteX10" fmla="*/ 284984 w 365946"/>
                  <a:gd name="connsiteY10" fmla="*/ 798609 h 873970"/>
                  <a:gd name="connsiteX11" fmla="*/ 365946 w 365946"/>
                  <a:gd name="connsiteY11" fmla="*/ 873970 h 873970"/>
                  <a:gd name="connsiteX0" fmla="*/ 0 w 359302"/>
                  <a:gd name="connsiteY0" fmla="*/ 91645 h 873970"/>
                  <a:gd name="connsiteX1" fmla="*/ 74319 w 359302"/>
                  <a:gd name="connsiteY1" fmla="*/ 0 h 873970"/>
                  <a:gd name="connsiteX2" fmla="*/ 155281 w 359302"/>
                  <a:gd name="connsiteY2" fmla="*/ 75361 h 873970"/>
                  <a:gd name="connsiteX3" fmla="*/ 0 w 359302"/>
                  <a:gd name="connsiteY3" fmla="*/ 91645 h 873970"/>
                  <a:gd name="connsiteX4" fmla="*/ 60917 w 359302"/>
                  <a:gd name="connsiteY4" fmla="*/ 344414 h 873970"/>
                  <a:gd name="connsiteX5" fmla="*/ 141880 w 359302"/>
                  <a:gd name="connsiteY5" fmla="*/ 269053 h 873970"/>
                  <a:gd name="connsiteX6" fmla="*/ 222842 w 359302"/>
                  <a:gd name="connsiteY6" fmla="*/ 344414 h 873970"/>
                  <a:gd name="connsiteX7" fmla="*/ 60917 w 359302"/>
                  <a:gd name="connsiteY7" fmla="*/ 344414 h 873970"/>
                  <a:gd name="connsiteX8" fmla="*/ 129253 w 359302"/>
                  <a:gd name="connsiteY8" fmla="*/ 609397 h 873970"/>
                  <a:gd name="connsiteX9" fmla="*/ 210216 w 359302"/>
                  <a:gd name="connsiteY9" fmla="*/ 534037 h 873970"/>
                  <a:gd name="connsiteX10" fmla="*/ 291178 w 359302"/>
                  <a:gd name="connsiteY10" fmla="*/ 609397 h 873970"/>
                  <a:gd name="connsiteX11" fmla="*/ 129253 w 359302"/>
                  <a:gd name="connsiteY11" fmla="*/ 609397 h 873970"/>
                  <a:gd name="connsiteX12" fmla="*/ 197377 w 359302"/>
                  <a:gd name="connsiteY12" fmla="*/ 873970 h 873970"/>
                  <a:gd name="connsiteX13" fmla="*/ 278340 w 359302"/>
                  <a:gd name="connsiteY13" fmla="*/ 798609 h 873970"/>
                  <a:gd name="connsiteX14" fmla="*/ 359302 w 359302"/>
                  <a:gd name="connsiteY14" fmla="*/ 873970 h 873970"/>
                  <a:gd name="connsiteX15" fmla="*/ 197377 w 359302"/>
                  <a:gd name="connsiteY15" fmla="*/ 873970 h 873970"/>
                  <a:gd name="connsiteX0" fmla="*/ 0 w 359302"/>
                  <a:gd name="connsiteY0" fmla="*/ 91645 h 873970"/>
                  <a:gd name="connsiteX1" fmla="*/ 74319 w 359302"/>
                  <a:gd name="connsiteY1" fmla="*/ 0 h 873970"/>
                  <a:gd name="connsiteX2" fmla="*/ 155281 w 359302"/>
                  <a:gd name="connsiteY2" fmla="*/ 75361 h 873970"/>
                  <a:gd name="connsiteX3" fmla="*/ 0 w 359302"/>
                  <a:gd name="connsiteY3" fmla="*/ 91645 h 873970"/>
                  <a:gd name="connsiteX4" fmla="*/ 74449 w 359302"/>
                  <a:gd name="connsiteY4" fmla="*/ 363125 h 873970"/>
                  <a:gd name="connsiteX5" fmla="*/ 141880 w 359302"/>
                  <a:gd name="connsiteY5" fmla="*/ 269053 h 873970"/>
                  <a:gd name="connsiteX6" fmla="*/ 222842 w 359302"/>
                  <a:gd name="connsiteY6" fmla="*/ 344414 h 873970"/>
                  <a:gd name="connsiteX7" fmla="*/ 74449 w 359302"/>
                  <a:gd name="connsiteY7" fmla="*/ 363125 h 873970"/>
                  <a:gd name="connsiteX8" fmla="*/ 129253 w 359302"/>
                  <a:gd name="connsiteY8" fmla="*/ 609397 h 873970"/>
                  <a:gd name="connsiteX9" fmla="*/ 210216 w 359302"/>
                  <a:gd name="connsiteY9" fmla="*/ 534037 h 873970"/>
                  <a:gd name="connsiteX10" fmla="*/ 291178 w 359302"/>
                  <a:gd name="connsiteY10" fmla="*/ 609397 h 873970"/>
                  <a:gd name="connsiteX11" fmla="*/ 129253 w 359302"/>
                  <a:gd name="connsiteY11" fmla="*/ 609397 h 873970"/>
                  <a:gd name="connsiteX12" fmla="*/ 197377 w 359302"/>
                  <a:gd name="connsiteY12" fmla="*/ 873970 h 873970"/>
                  <a:gd name="connsiteX13" fmla="*/ 278340 w 359302"/>
                  <a:gd name="connsiteY13" fmla="*/ 798609 h 873970"/>
                  <a:gd name="connsiteX14" fmla="*/ 359302 w 359302"/>
                  <a:gd name="connsiteY14" fmla="*/ 873970 h 873970"/>
                  <a:gd name="connsiteX15" fmla="*/ 197377 w 359302"/>
                  <a:gd name="connsiteY15" fmla="*/ 873970 h 873970"/>
                  <a:gd name="connsiteX0" fmla="*/ 0 w 359302"/>
                  <a:gd name="connsiteY0" fmla="*/ 91645 h 873970"/>
                  <a:gd name="connsiteX1" fmla="*/ 74319 w 359302"/>
                  <a:gd name="connsiteY1" fmla="*/ 0 h 873970"/>
                  <a:gd name="connsiteX2" fmla="*/ 155281 w 359302"/>
                  <a:gd name="connsiteY2" fmla="*/ 75361 h 873970"/>
                  <a:gd name="connsiteX3" fmla="*/ 0 w 359302"/>
                  <a:gd name="connsiteY3" fmla="*/ 91645 h 873970"/>
                  <a:gd name="connsiteX4" fmla="*/ 74449 w 359302"/>
                  <a:gd name="connsiteY4" fmla="*/ 363125 h 873970"/>
                  <a:gd name="connsiteX5" fmla="*/ 141880 w 359302"/>
                  <a:gd name="connsiteY5" fmla="*/ 269053 h 873970"/>
                  <a:gd name="connsiteX6" fmla="*/ 222842 w 359302"/>
                  <a:gd name="connsiteY6" fmla="*/ 344414 h 873970"/>
                  <a:gd name="connsiteX7" fmla="*/ 74449 w 359302"/>
                  <a:gd name="connsiteY7" fmla="*/ 363125 h 873970"/>
                  <a:gd name="connsiteX8" fmla="*/ 142784 w 359302"/>
                  <a:gd name="connsiteY8" fmla="*/ 628110 h 873970"/>
                  <a:gd name="connsiteX9" fmla="*/ 210216 w 359302"/>
                  <a:gd name="connsiteY9" fmla="*/ 534037 h 873970"/>
                  <a:gd name="connsiteX10" fmla="*/ 291178 w 359302"/>
                  <a:gd name="connsiteY10" fmla="*/ 609397 h 873970"/>
                  <a:gd name="connsiteX11" fmla="*/ 142784 w 359302"/>
                  <a:gd name="connsiteY11" fmla="*/ 628110 h 873970"/>
                  <a:gd name="connsiteX12" fmla="*/ 197377 w 359302"/>
                  <a:gd name="connsiteY12" fmla="*/ 873970 h 873970"/>
                  <a:gd name="connsiteX13" fmla="*/ 278340 w 359302"/>
                  <a:gd name="connsiteY13" fmla="*/ 798609 h 873970"/>
                  <a:gd name="connsiteX14" fmla="*/ 359302 w 359302"/>
                  <a:gd name="connsiteY14" fmla="*/ 873970 h 873970"/>
                  <a:gd name="connsiteX15" fmla="*/ 197377 w 359302"/>
                  <a:gd name="connsiteY15" fmla="*/ 873970 h 873970"/>
                  <a:gd name="connsiteX0" fmla="*/ 0 w 359302"/>
                  <a:gd name="connsiteY0" fmla="*/ 91645 h 894791"/>
                  <a:gd name="connsiteX1" fmla="*/ 74319 w 359302"/>
                  <a:gd name="connsiteY1" fmla="*/ 0 h 894791"/>
                  <a:gd name="connsiteX2" fmla="*/ 155281 w 359302"/>
                  <a:gd name="connsiteY2" fmla="*/ 75361 h 894791"/>
                  <a:gd name="connsiteX3" fmla="*/ 0 w 359302"/>
                  <a:gd name="connsiteY3" fmla="*/ 91645 h 894791"/>
                  <a:gd name="connsiteX4" fmla="*/ 74449 w 359302"/>
                  <a:gd name="connsiteY4" fmla="*/ 363125 h 894791"/>
                  <a:gd name="connsiteX5" fmla="*/ 141880 w 359302"/>
                  <a:gd name="connsiteY5" fmla="*/ 269053 h 894791"/>
                  <a:gd name="connsiteX6" fmla="*/ 222842 w 359302"/>
                  <a:gd name="connsiteY6" fmla="*/ 344414 h 894791"/>
                  <a:gd name="connsiteX7" fmla="*/ 74449 w 359302"/>
                  <a:gd name="connsiteY7" fmla="*/ 363125 h 894791"/>
                  <a:gd name="connsiteX8" fmla="*/ 142784 w 359302"/>
                  <a:gd name="connsiteY8" fmla="*/ 628110 h 894791"/>
                  <a:gd name="connsiteX9" fmla="*/ 210216 w 359302"/>
                  <a:gd name="connsiteY9" fmla="*/ 534037 h 894791"/>
                  <a:gd name="connsiteX10" fmla="*/ 291178 w 359302"/>
                  <a:gd name="connsiteY10" fmla="*/ 609397 h 894791"/>
                  <a:gd name="connsiteX11" fmla="*/ 142784 w 359302"/>
                  <a:gd name="connsiteY11" fmla="*/ 628110 h 894791"/>
                  <a:gd name="connsiteX12" fmla="*/ 199324 w 359302"/>
                  <a:gd name="connsiteY12" fmla="*/ 894791 h 894791"/>
                  <a:gd name="connsiteX13" fmla="*/ 278340 w 359302"/>
                  <a:gd name="connsiteY13" fmla="*/ 798609 h 894791"/>
                  <a:gd name="connsiteX14" fmla="*/ 359302 w 359302"/>
                  <a:gd name="connsiteY14" fmla="*/ 873970 h 894791"/>
                  <a:gd name="connsiteX15" fmla="*/ 199324 w 359302"/>
                  <a:gd name="connsiteY15" fmla="*/ 894791 h 8947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59302" h="894791">
                    <a:moveTo>
                      <a:pt x="0" y="91645"/>
                    </a:moveTo>
                    <a:lnTo>
                      <a:pt x="74319" y="0"/>
                    </a:lnTo>
                    <a:lnTo>
                      <a:pt x="155281" y="75361"/>
                    </a:lnTo>
                    <a:cubicBezTo>
                      <a:pt x="101306" y="75361"/>
                      <a:pt x="53975" y="91645"/>
                      <a:pt x="0" y="91645"/>
                    </a:cubicBezTo>
                    <a:close/>
                    <a:moveTo>
                      <a:pt x="74449" y="363125"/>
                    </a:moveTo>
                    <a:lnTo>
                      <a:pt x="141880" y="269053"/>
                    </a:lnTo>
                    <a:lnTo>
                      <a:pt x="222842" y="344414"/>
                    </a:lnTo>
                    <a:lnTo>
                      <a:pt x="74449" y="363125"/>
                    </a:lnTo>
                    <a:close/>
                    <a:moveTo>
                      <a:pt x="142784" y="628110"/>
                    </a:moveTo>
                    <a:lnTo>
                      <a:pt x="210216" y="534037"/>
                    </a:lnTo>
                    <a:lnTo>
                      <a:pt x="291178" y="609397"/>
                    </a:lnTo>
                    <a:lnTo>
                      <a:pt x="142784" y="628110"/>
                    </a:lnTo>
                    <a:close/>
                    <a:moveTo>
                      <a:pt x="199324" y="894791"/>
                    </a:moveTo>
                    <a:lnTo>
                      <a:pt x="278340" y="798609"/>
                    </a:lnTo>
                    <a:lnTo>
                      <a:pt x="359302" y="873970"/>
                    </a:lnTo>
                    <a:lnTo>
                      <a:pt x="199324" y="894791"/>
                    </a:lnTo>
                    <a:close/>
                  </a:path>
                </a:pathLst>
              </a:custGeom>
              <a:solidFill>
                <a:srgbClr val="FFBC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51" name="Rektangel 50">
                <a:extLst>
                  <a:ext uri="{FF2B5EF4-FFF2-40B4-BE49-F238E27FC236}">
                    <a16:creationId xmlns:a16="http://schemas.microsoft.com/office/drawing/2014/main" id="{81D3A6FA-67C4-0B45-B2CE-26CA72721E31}"/>
                  </a:ext>
                </a:extLst>
              </p:cNvPr>
              <p:cNvSpPr/>
              <p:nvPr/>
            </p:nvSpPr>
            <p:spPr>
              <a:xfrm rot="10800000">
                <a:off x="4419974" y="3725573"/>
                <a:ext cx="347201" cy="157084"/>
              </a:xfrm>
              <a:prstGeom prst="rect">
                <a:avLst/>
              </a:prstGeom>
              <a:gradFill flip="none" rotWithShape="1">
                <a:gsLst>
                  <a:gs pos="0">
                    <a:schemeClr val="tx1"/>
                  </a:gs>
                  <a:gs pos="64000">
                    <a:schemeClr val="tx1">
                      <a:lumMod val="85000"/>
                      <a:lumOff val="15000"/>
                    </a:schemeClr>
                  </a:gs>
                </a:gsLst>
                <a:lin ang="9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109922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0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Bild 235">
            <a:extLst>
              <a:ext uri="{FF2B5EF4-FFF2-40B4-BE49-F238E27FC236}">
                <a16:creationId xmlns:a16="http://schemas.microsoft.com/office/drawing/2014/main" id="{5AE08288-9421-A045-8994-E689B28C73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55557" y="1063270"/>
            <a:ext cx="9480884" cy="1747628"/>
          </a:xfrm>
          <a:prstGeom prst="rect">
            <a:avLst/>
          </a:prstGeom>
        </p:spPr>
      </p:pic>
      <p:pic>
        <p:nvPicPr>
          <p:cNvPr id="237" name="Bild 236">
            <a:extLst>
              <a:ext uri="{FF2B5EF4-FFF2-40B4-BE49-F238E27FC236}">
                <a16:creationId xmlns:a16="http://schemas.microsoft.com/office/drawing/2014/main" id="{FA9EFD8F-082C-3640-B55E-2DC33FD28B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23537" y="3156756"/>
            <a:ext cx="6344923" cy="1780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6756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0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 4">
            <a:extLst>
              <a:ext uri="{FF2B5EF4-FFF2-40B4-BE49-F238E27FC236}">
                <a16:creationId xmlns:a16="http://schemas.microsoft.com/office/drawing/2014/main" id="{880A5D40-5761-2D40-9811-4D619E17681C}"/>
              </a:ext>
            </a:extLst>
          </p:cNvPr>
          <p:cNvGrpSpPr/>
          <p:nvPr/>
        </p:nvGrpSpPr>
        <p:grpSpPr>
          <a:xfrm>
            <a:off x="169386" y="124184"/>
            <a:ext cx="2016522" cy="2329621"/>
            <a:chOff x="169386" y="124184"/>
            <a:chExt cx="2016522" cy="2329621"/>
          </a:xfrm>
        </p:grpSpPr>
        <p:sp>
          <p:nvSpPr>
            <p:cNvPr id="284" name="Hexagon 42">
              <a:extLst>
                <a:ext uri="{FF2B5EF4-FFF2-40B4-BE49-F238E27FC236}">
                  <a16:creationId xmlns:a16="http://schemas.microsoft.com/office/drawing/2014/main" id="{9C6FFBDE-24E0-2542-9836-FEF9CDE237F6}"/>
                </a:ext>
              </a:extLst>
            </p:cNvPr>
            <p:cNvSpPr/>
            <p:nvPr/>
          </p:nvSpPr>
          <p:spPr>
            <a:xfrm rot="5400000">
              <a:off x="12836" y="280734"/>
              <a:ext cx="2329621" cy="2016522"/>
            </a:xfrm>
            <a:prstGeom prst="hexagon">
              <a:avLst>
                <a:gd name="adj" fmla="val 29001"/>
                <a:gd name="vf" fmla="val 115470"/>
              </a:avLst>
            </a:prstGeom>
            <a:solidFill>
              <a:srgbClr val="231437"/>
            </a:solidFill>
            <a:ln w="12700" cap="rnd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grpSp>
          <p:nvGrpSpPr>
            <p:cNvPr id="33" name="Grupp 32">
              <a:extLst>
                <a:ext uri="{FF2B5EF4-FFF2-40B4-BE49-F238E27FC236}">
                  <a16:creationId xmlns:a16="http://schemas.microsoft.com/office/drawing/2014/main" id="{72729F9E-7DC3-8443-82E5-B5EBBC9EEFE3}"/>
                </a:ext>
              </a:extLst>
            </p:cNvPr>
            <p:cNvGrpSpPr/>
            <p:nvPr/>
          </p:nvGrpSpPr>
          <p:grpSpPr>
            <a:xfrm>
              <a:off x="368521" y="774007"/>
              <a:ext cx="1623306" cy="809060"/>
              <a:chOff x="2158365" y="2436531"/>
              <a:chExt cx="2416963" cy="1204619"/>
            </a:xfrm>
          </p:grpSpPr>
          <p:grpSp>
            <p:nvGrpSpPr>
              <p:cNvPr id="49" name="Grupp 48">
                <a:extLst>
                  <a:ext uri="{FF2B5EF4-FFF2-40B4-BE49-F238E27FC236}">
                    <a16:creationId xmlns:a16="http://schemas.microsoft.com/office/drawing/2014/main" id="{4791233B-381D-7E47-A9B8-E15E59B6D0B1}"/>
                  </a:ext>
                </a:extLst>
              </p:cNvPr>
              <p:cNvGrpSpPr/>
              <p:nvPr/>
            </p:nvGrpSpPr>
            <p:grpSpPr>
              <a:xfrm>
                <a:off x="3076721" y="2436531"/>
                <a:ext cx="591946" cy="671109"/>
                <a:chOff x="3549360" y="3164731"/>
                <a:chExt cx="680621" cy="771644"/>
              </a:xfrm>
            </p:grpSpPr>
            <p:sp>
              <p:nvSpPr>
                <p:cNvPr id="51" name="Freeform 125">
                  <a:extLst>
                    <a:ext uri="{FF2B5EF4-FFF2-40B4-BE49-F238E27FC236}">
                      <a16:creationId xmlns:a16="http://schemas.microsoft.com/office/drawing/2014/main" id="{F57DC9BC-70A2-3048-885E-316999EAF268}"/>
                    </a:ext>
                  </a:extLst>
                </p:cNvPr>
                <p:cNvSpPr/>
                <p:nvPr/>
              </p:nvSpPr>
              <p:spPr>
                <a:xfrm rot="9000000">
                  <a:off x="3549360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E4AD03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52" name="Freeform 126">
                  <a:extLst>
                    <a:ext uri="{FF2B5EF4-FFF2-40B4-BE49-F238E27FC236}">
                      <a16:creationId xmlns:a16="http://schemas.microsoft.com/office/drawing/2014/main" id="{E1A10672-7538-A047-99E4-B4C227EFA519}"/>
                    </a:ext>
                  </a:extLst>
                </p:cNvPr>
                <p:cNvSpPr/>
                <p:nvPr/>
              </p:nvSpPr>
              <p:spPr>
                <a:xfrm rot="12600000" flipH="1">
                  <a:off x="3865205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E9005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53" name="Freeform 127">
                  <a:extLst>
                    <a:ext uri="{FF2B5EF4-FFF2-40B4-BE49-F238E27FC236}">
                      <a16:creationId xmlns:a16="http://schemas.microsoft.com/office/drawing/2014/main" id="{EDCEBA74-9476-C74B-93AD-1E236ADC4085}"/>
                    </a:ext>
                  </a:extLst>
                </p:cNvPr>
                <p:cNvSpPr/>
                <p:nvPr/>
              </p:nvSpPr>
              <p:spPr>
                <a:xfrm rot="5400000">
                  <a:off x="3707644" y="3031459"/>
                  <a:ext cx="364776" cy="631319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001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cxnSp>
            <p:nvCxnSpPr>
              <p:cNvPr id="35" name="Rak 34">
                <a:extLst>
                  <a:ext uri="{FF2B5EF4-FFF2-40B4-BE49-F238E27FC236}">
                    <a16:creationId xmlns:a16="http://schemas.microsoft.com/office/drawing/2014/main" id="{08A2F4FF-4A56-7E4C-9E66-B7920D412FD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11702" y="2832999"/>
                <a:ext cx="918075" cy="533510"/>
              </a:xfrm>
              <a:prstGeom prst="line">
                <a:avLst/>
              </a:prstGeom>
              <a:ln w="63500" cap="rnd">
                <a:solidFill>
                  <a:srgbClr val="3BFF00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5" name="Grupp 44">
                <a:extLst>
                  <a:ext uri="{FF2B5EF4-FFF2-40B4-BE49-F238E27FC236}">
                    <a16:creationId xmlns:a16="http://schemas.microsoft.com/office/drawing/2014/main" id="{7A433362-E901-E548-B1D2-6B19B6178472}"/>
                  </a:ext>
                </a:extLst>
              </p:cNvPr>
              <p:cNvGrpSpPr/>
              <p:nvPr/>
            </p:nvGrpSpPr>
            <p:grpSpPr>
              <a:xfrm>
                <a:off x="2158365" y="2966563"/>
                <a:ext cx="591946" cy="671109"/>
                <a:chOff x="3549360" y="3164731"/>
                <a:chExt cx="680621" cy="771644"/>
              </a:xfrm>
            </p:grpSpPr>
            <p:sp>
              <p:nvSpPr>
                <p:cNvPr id="46" name="Freeform 125">
                  <a:extLst>
                    <a:ext uri="{FF2B5EF4-FFF2-40B4-BE49-F238E27FC236}">
                      <a16:creationId xmlns:a16="http://schemas.microsoft.com/office/drawing/2014/main" id="{75D3AE1B-2176-FC4B-94ED-F6B51FF8C980}"/>
                    </a:ext>
                  </a:extLst>
                </p:cNvPr>
                <p:cNvSpPr/>
                <p:nvPr/>
              </p:nvSpPr>
              <p:spPr>
                <a:xfrm rot="9000000">
                  <a:off x="3549360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45A2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7" name="Freeform 126">
                  <a:extLst>
                    <a:ext uri="{FF2B5EF4-FFF2-40B4-BE49-F238E27FC236}">
                      <a16:creationId xmlns:a16="http://schemas.microsoft.com/office/drawing/2014/main" id="{26F3ABDF-E30D-0E4A-A3BD-33E71D2B23B9}"/>
                    </a:ext>
                  </a:extLst>
                </p:cNvPr>
                <p:cNvSpPr/>
                <p:nvPr/>
              </p:nvSpPr>
              <p:spPr>
                <a:xfrm rot="12600000" flipH="1">
                  <a:off x="3865205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6431A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8" name="Freeform 127">
                  <a:extLst>
                    <a:ext uri="{FF2B5EF4-FFF2-40B4-BE49-F238E27FC236}">
                      <a16:creationId xmlns:a16="http://schemas.microsoft.com/office/drawing/2014/main" id="{D4DFB12C-3E3D-944F-A5CA-2361B6B5DF58}"/>
                    </a:ext>
                  </a:extLst>
                </p:cNvPr>
                <p:cNvSpPr/>
                <p:nvPr/>
              </p:nvSpPr>
              <p:spPr>
                <a:xfrm rot="5400000">
                  <a:off x="3707644" y="3031459"/>
                  <a:ext cx="364776" cy="631319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7941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cxnSp>
            <p:nvCxnSpPr>
              <p:cNvPr id="37" name="Rak 36">
                <a:extLst>
                  <a:ext uri="{FF2B5EF4-FFF2-40B4-BE49-F238E27FC236}">
                    <a16:creationId xmlns:a16="http://schemas.microsoft.com/office/drawing/2014/main" id="{D45F2EE8-D58F-4242-B5FE-230A9D95BA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10544" y="2832999"/>
                <a:ext cx="903990" cy="530032"/>
              </a:xfrm>
              <a:prstGeom prst="line">
                <a:avLst/>
              </a:prstGeom>
              <a:ln w="63500" cap="rnd">
                <a:solidFill>
                  <a:srgbClr val="3BFF00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9" name="Grupp 38">
                <a:extLst>
                  <a:ext uri="{FF2B5EF4-FFF2-40B4-BE49-F238E27FC236}">
                    <a16:creationId xmlns:a16="http://schemas.microsoft.com/office/drawing/2014/main" id="{B30C5F52-8899-6144-B8EF-65D0D1643B37}"/>
                  </a:ext>
                </a:extLst>
              </p:cNvPr>
              <p:cNvGrpSpPr/>
              <p:nvPr/>
            </p:nvGrpSpPr>
            <p:grpSpPr>
              <a:xfrm>
                <a:off x="3983382" y="2970041"/>
                <a:ext cx="591946" cy="671109"/>
                <a:chOff x="3549360" y="3164731"/>
                <a:chExt cx="680621" cy="771644"/>
              </a:xfrm>
            </p:grpSpPr>
            <p:sp>
              <p:nvSpPr>
                <p:cNvPr id="41" name="Freeform 125">
                  <a:extLst>
                    <a:ext uri="{FF2B5EF4-FFF2-40B4-BE49-F238E27FC236}">
                      <a16:creationId xmlns:a16="http://schemas.microsoft.com/office/drawing/2014/main" id="{99B98E72-E984-BB4C-ACC9-F44DFE9B1722}"/>
                    </a:ext>
                  </a:extLst>
                </p:cNvPr>
                <p:cNvSpPr/>
                <p:nvPr/>
              </p:nvSpPr>
              <p:spPr>
                <a:xfrm rot="9000000">
                  <a:off x="3549360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8D42C7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2" name="Freeform 126">
                  <a:extLst>
                    <a:ext uri="{FF2B5EF4-FFF2-40B4-BE49-F238E27FC236}">
                      <a16:creationId xmlns:a16="http://schemas.microsoft.com/office/drawing/2014/main" id="{1F5E91EB-9EFD-D44F-B929-4120E4EDAC70}"/>
                    </a:ext>
                  </a:extLst>
                </p:cNvPr>
                <p:cNvSpPr/>
                <p:nvPr/>
              </p:nvSpPr>
              <p:spPr>
                <a:xfrm rot="12600000" flipH="1">
                  <a:off x="3865205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7030A0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3" name="Freeform 127">
                  <a:extLst>
                    <a:ext uri="{FF2B5EF4-FFF2-40B4-BE49-F238E27FC236}">
                      <a16:creationId xmlns:a16="http://schemas.microsoft.com/office/drawing/2014/main" id="{EE805BA6-310B-F443-8D7A-019EA9446B41}"/>
                    </a:ext>
                  </a:extLst>
                </p:cNvPr>
                <p:cNvSpPr/>
                <p:nvPr/>
              </p:nvSpPr>
              <p:spPr>
                <a:xfrm rot="5400000">
                  <a:off x="3707644" y="3031459"/>
                  <a:ext cx="364776" cy="631319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07CF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</p:grpSp>
      <p:grpSp>
        <p:nvGrpSpPr>
          <p:cNvPr id="372" name="Grupp 371">
            <a:extLst>
              <a:ext uri="{FF2B5EF4-FFF2-40B4-BE49-F238E27FC236}">
                <a16:creationId xmlns:a16="http://schemas.microsoft.com/office/drawing/2014/main" id="{134C7C86-ED66-374E-9A4A-E4C67518CCA1}"/>
              </a:ext>
            </a:extLst>
          </p:cNvPr>
          <p:cNvGrpSpPr/>
          <p:nvPr/>
        </p:nvGrpSpPr>
        <p:grpSpPr>
          <a:xfrm>
            <a:off x="8788852" y="123620"/>
            <a:ext cx="2016522" cy="2329621"/>
            <a:chOff x="2418157" y="1261447"/>
            <a:chExt cx="2016522" cy="2329621"/>
          </a:xfrm>
        </p:grpSpPr>
        <p:sp>
          <p:nvSpPr>
            <p:cNvPr id="373" name="Hexagon 42">
              <a:extLst>
                <a:ext uri="{FF2B5EF4-FFF2-40B4-BE49-F238E27FC236}">
                  <a16:creationId xmlns:a16="http://schemas.microsoft.com/office/drawing/2014/main" id="{C9829A37-EFF4-104F-ACFC-812E3D5D949D}"/>
                </a:ext>
              </a:extLst>
            </p:cNvPr>
            <p:cNvSpPr/>
            <p:nvPr/>
          </p:nvSpPr>
          <p:spPr>
            <a:xfrm rot="5400000">
              <a:off x="2261607" y="1417997"/>
              <a:ext cx="2329621" cy="2016522"/>
            </a:xfrm>
            <a:prstGeom prst="hexagon">
              <a:avLst>
                <a:gd name="adj" fmla="val 29001"/>
                <a:gd name="vf" fmla="val 115470"/>
              </a:avLst>
            </a:prstGeom>
            <a:solidFill>
              <a:srgbClr val="231437"/>
            </a:solidFill>
            <a:ln w="12700" cap="rnd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grpSp>
          <p:nvGrpSpPr>
            <p:cNvPr id="374" name="Grupp 373">
              <a:extLst>
                <a:ext uri="{FF2B5EF4-FFF2-40B4-BE49-F238E27FC236}">
                  <a16:creationId xmlns:a16="http://schemas.microsoft.com/office/drawing/2014/main" id="{F000F83A-3F5D-2E41-9DAB-5E904C069DFE}"/>
                </a:ext>
              </a:extLst>
            </p:cNvPr>
            <p:cNvGrpSpPr/>
            <p:nvPr/>
          </p:nvGrpSpPr>
          <p:grpSpPr>
            <a:xfrm>
              <a:off x="2617753" y="1865118"/>
              <a:ext cx="1617328" cy="1122279"/>
              <a:chOff x="2074017" y="547340"/>
              <a:chExt cx="4795177" cy="3327420"/>
            </a:xfrm>
          </p:grpSpPr>
          <p:grpSp>
            <p:nvGrpSpPr>
              <p:cNvPr id="375" name="Grupp 374">
                <a:extLst>
                  <a:ext uri="{FF2B5EF4-FFF2-40B4-BE49-F238E27FC236}">
                    <a16:creationId xmlns:a16="http://schemas.microsoft.com/office/drawing/2014/main" id="{7D60B99C-6A8C-E94B-A81A-3D4D99A2B9B9}"/>
                  </a:ext>
                </a:extLst>
              </p:cNvPr>
              <p:cNvGrpSpPr/>
              <p:nvPr/>
            </p:nvGrpSpPr>
            <p:grpSpPr>
              <a:xfrm>
                <a:off x="3319141" y="547340"/>
                <a:ext cx="2304929" cy="2629409"/>
                <a:chOff x="2022557" y="1604932"/>
                <a:chExt cx="2304929" cy="2629409"/>
              </a:xfrm>
            </p:grpSpPr>
            <p:grpSp>
              <p:nvGrpSpPr>
                <p:cNvPr id="446" name="Grupp 445">
                  <a:extLst>
                    <a:ext uri="{FF2B5EF4-FFF2-40B4-BE49-F238E27FC236}">
                      <a16:creationId xmlns:a16="http://schemas.microsoft.com/office/drawing/2014/main" id="{7FCD23E6-08CF-034D-B198-4028728E9807}"/>
                    </a:ext>
                  </a:extLst>
                </p:cNvPr>
                <p:cNvGrpSpPr/>
                <p:nvPr/>
              </p:nvGrpSpPr>
              <p:grpSpPr>
                <a:xfrm>
                  <a:off x="2022557" y="2259874"/>
                  <a:ext cx="2304821" cy="1974467"/>
                  <a:chOff x="2022557" y="2259874"/>
                  <a:chExt cx="2304821" cy="1974467"/>
                </a:xfrm>
              </p:grpSpPr>
              <p:grpSp>
                <p:nvGrpSpPr>
                  <p:cNvPr id="464" name="Grupp 463">
                    <a:extLst>
                      <a:ext uri="{FF2B5EF4-FFF2-40B4-BE49-F238E27FC236}">
                        <a16:creationId xmlns:a16="http://schemas.microsoft.com/office/drawing/2014/main" id="{484039D2-7F2D-DC4A-817E-AB81EB83BFD5}"/>
                      </a:ext>
                    </a:extLst>
                  </p:cNvPr>
                  <p:cNvGrpSpPr/>
                  <p:nvPr/>
                </p:nvGrpSpPr>
                <p:grpSpPr>
                  <a:xfrm>
                    <a:off x="2596744" y="2259874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477" name="Freeform 125">
                      <a:extLst>
                        <a:ext uri="{FF2B5EF4-FFF2-40B4-BE49-F238E27FC236}">
                          <a16:creationId xmlns:a16="http://schemas.microsoft.com/office/drawing/2014/main" id="{BFA2413E-9AB0-F040-9289-0251D707C4AE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1499E6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478" name="Freeform 126">
                      <a:extLst>
                        <a:ext uri="{FF2B5EF4-FFF2-40B4-BE49-F238E27FC236}">
                          <a16:creationId xmlns:a16="http://schemas.microsoft.com/office/drawing/2014/main" id="{8F1D5DA5-0000-2941-B0E3-3230159CFF78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1079B2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479" name="Freeform 127">
                      <a:extLst>
                        <a:ext uri="{FF2B5EF4-FFF2-40B4-BE49-F238E27FC236}">
                          <a16:creationId xmlns:a16="http://schemas.microsoft.com/office/drawing/2014/main" id="{C4FB0247-40F0-8D4C-86B0-1FAF3BCBC4E5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17ADFF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  <p:grpSp>
                <p:nvGrpSpPr>
                  <p:cNvPr id="465" name="Grupp 464">
                    <a:extLst>
                      <a:ext uri="{FF2B5EF4-FFF2-40B4-BE49-F238E27FC236}">
                        <a16:creationId xmlns:a16="http://schemas.microsoft.com/office/drawing/2014/main" id="{5B65C5F5-13FE-AE47-9E31-D320CC0F1D09}"/>
                      </a:ext>
                    </a:extLst>
                  </p:cNvPr>
                  <p:cNvGrpSpPr/>
                  <p:nvPr/>
                </p:nvGrpSpPr>
                <p:grpSpPr>
                  <a:xfrm>
                    <a:off x="3170631" y="2592168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474" name="Freeform 125">
                      <a:extLst>
                        <a:ext uri="{FF2B5EF4-FFF2-40B4-BE49-F238E27FC236}">
                          <a16:creationId xmlns:a16="http://schemas.microsoft.com/office/drawing/2014/main" id="{0F48D567-5C0A-2B4F-8F1B-E8A8D0DFA29F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E4AD03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475" name="Freeform 126">
                      <a:extLst>
                        <a:ext uri="{FF2B5EF4-FFF2-40B4-BE49-F238E27FC236}">
                          <a16:creationId xmlns:a16="http://schemas.microsoft.com/office/drawing/2014/main" id="{F9358993-F7B7-2545-8883-CEE91C3EA734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BE9005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476" name="Freeform 127">
                      <a:extLst>
                        <a:ext uri="{FF2B5EF4-FFF2-40B4-BE49-F238E27FC236}">
                          <a16:creationId xmlns:a16="http://schemas.microsoft.com/office/drawing/2014/main" id="{E8EAA4AD-6871-F549-93AA-C3B55A7E5EEB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FFC001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  <p:grpSp>
                <p:nvGrpSpPr>
                  <p:cNvPr id="466" name="Grupp 465">
                    <a:extLst>
                      <a:ext uri="{FF2B5EF4-FFF2-40B4-BE49-F238E27FC236}">
                        <a16:creationId xmlns:a16="http://schemas.microsoft.com/office/drawing/2014/main" id="{3F8F0A1A-19DF-9945-A06B-F52C3D47CD3B}"/>
                      </a:ext>
                    </a:extLst>
                  </p:cNvPr>
                  <p:cNvGrpSpPr/>
                  <p:nvPr/>
                </p:nvGrpSpPr>
                <p:grpSpPr>
                  <a:xfrm>
                    <a:off x="2022557" y="2592167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471" name="Freeform 125">
                      <a:extLst>
                        <a:ext uri="{FF2B5EF4-FFF2-40B4-BE49-F238E27FC236}">
                          <a16:creationId xmlns:a16="http://schemas.microsoft.com/office/drawing/2014/main" id="{BE56E72E-890C-FA47-8E7B-D9027C5C7B67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E4AD03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472" name="Freeform 126">
                      <a:extLst>
                        <a:ext uri="{FF2B5EF4-FFF2-40B4-BE49-F238E27FC236}">
                          <a16:creationId xmlns:a16="http://schemas.microsoft.com/office/drawing/2014/main" id="{713407EB-CAB7-B548-B905-DE10346C9513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BE9005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473" name="Freeform 127">
                      <a:extLst>
                        <a:ext uri="{FF2B5EF4-FFF2-40B4-BE49-F238E27FC236}">
                          <a16:creationId xmlns:a16="http://schemas.microsoft.com/office/drawing/2014/main" id="{EEA1401F-5520-9C40-AA1E-A945DF57640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FFC001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  <p:grpSp>
                <p:nvGrpSpPr>
                  <p:cNvPr id="467" name="Grupp 466">
                    <a:extLst>
                      <a:ext uri="{FF2B5EF4-FFF2-40B4-BE49-F238E27FC236}">
                        <a16:creationId xmlns:a16="http://schemas.microsoft.com/office/drawing/2014/main" id="{03241B10-4401-FC4F-8D21-486C36F6D705}"/>
                      </a:ext>
                    </a:extLst>
                  </p:cNvPr>
                  <p:cNvGrpSpPr/>
                  <p:nvPr/>
                </p:nvGrpSpPr>
                <p:grpSpPr>
                  <a:xfrm>
                    <a:off x="2596089" y="2922897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468" name="Freeform 125">
                      <a:extLst>
                        <a:ext uri="{FF2B5EF4-FFF2-40B4-BE49-F238E27FC236}">
                          <a16:creationId xmlns:a16="http://schemas.microsoft.com/office/drawing/2014/main" id="{1F059560-71EA-EF42-AD25-FEA33D9D244F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E4AD03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469" name="Freeform 126">
                      <a:extLst>
                        <a:ext uri="{FF2B5EF4-FFF2-40B4-BE49-F238E27FC236}">
                          <a16:creationId xmlns:a16="http://schemas.microsoft.com/office/drawing/2014/main" id="{59BCB995-676E-0240-BBD0-68C8A536355C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BE9005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470" name="Freeform 127">
                      <a:extLst>
                        <a:ext uri="{FF2B5EF4-FFF2-40B4-BE49-F238E27FC236}">
                          <a16:creationId xmlns:a16="http://schemas.microsoft.com/office/drawing/2014/main" id="{38A59279-D1F4-BF4F-8F65-A5FDF5965FBC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FFC001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</p:grpSp>
            <p:grpSp>
              <p:nvGrpSpPr>
                <p:cNvPr id="447" name="Grupp 446">
                  <a:extLst>
                    <a:ext uri="{FF2B5EF4-FFF2-40B4-BE49-F238E27FC236}">
                      <a16:creationId xmlns:a16="http://schemas.microsoft.com/office/drawing/2014/main" id="{F98F4A56-779B-8741-AFC6-481992F23FC7}"/>
                    </a:ext>
                  </a:extLst>
                </p:cNvPr>
                <p:cNvGrpSpPr/>
                <p:nvPr/>
              </p:nvGrpSpPr>
              <p:grpSpPr>
                <a:xfrm>
                  <a:off x="2022665" y="1604932"/>
                  <a:ext cx="2304821" cy="1974467"/>
                  <a:chOff x="2022557" y="2259874"/>
                  <a:chExt cx="2304821" cy="1974467"/>
                </a:xfrm>
              </p:grpSpPr>
              <p:grpSp>
                <p:nvGrpSpPr>
                  <p:cNvPr id="448" name="Grupp 447">
                    <a:extLst>
                      <a:ext uri="{FF2B5EF4-FFF2-40B4-BE49-F238E27FC236}">
                        <a16:creationId xmlns:a16="http://schemas.microsoft.com/office/drawing/2014/main" id="{7FD4844C-C91B-8B43-84A7-A5D38B54871F}"/>
                      </a:ext>
                    </a:extLst>
                  </p:cNvPr>
                  <p:cNvGrpSpPr/>
                  <p:nvPr/>
                </p:nvGrpSpPr>
                <p:grpSpPr>
                  <a:xfrm>
                    <a:off x="2596744" y="2259874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461" name="Freeform 125">
                      <a:extLst>
                        <a:ext uri="{FF2B5EF4-FFF2-40B4-BE49-F238E27FC236}">
                          <a16:creationId xmlns:a16="http://schemas.microsoft.com/office/drawing/2014/main" id="{E1C6375D-CA5D-8C43-B30F-45985C171564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E4AD03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462" name="Freeform 126">
                      <a:extLst>
                        <a:ext uri="{FF2B5EF4-FFF2-40B4-BE49-F238E27FC236}">
                          <a16:creationId xmlns:a16="http://schemas.microsoft.com/office/drawing/2014/main" id="{EDD938AC-D2DB-1140-B553-925AEBE1D2A9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BE9005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463" name="Freeform 127">
                      <a:extLst>
                        <a:ext uri="{FF2B5EF4-FFF2-40B4-BE49-F238E27FC236}">
                          <a16:creationId xmlns:a16="http://schemas.microsoft.com/office/drawing/2014/main" id="{EE8AFF8D-3A99-4448-8565-C5C236A38D1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FFC001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  <p:grpSp>
                <p:nvGrpSpPr>
                  <p:cNvPr id="449" name="Grupp 448">
                    <a:extLst>
                      <a:ext uri="{FF2B5EF4-FFF2-40B4-BE49-F238E27FC236}">
                        <a16:creationId xmlns:a16="http://schemas.microsoft.com/office/drawing/2014/main" id="{B2EFE271-2CC6-1548-8CD0-F5AB67A9B6AE}"/>
                      </a:ext>
                    </a:extLst>
                  </p:cNvPr>
                  <p:cNvGrpSpPr/>
                  <p:nvPr/>
                </p:nvGrpSpPr>
                <p:grpSpPr>
                  <a:xfrm>
                    <a:off x="3170631" y="2592168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458" name="Freeform 125">
                      <a:extLst>
                        <a:ext uri="{FF2B5EF4-FFF2-40B4-BE49-F238E27FC236}">
                          <a16:creationId xmlns:a16="http://schemas.microsoft.com/office/drawing/2014/main" id="{DB0492A9-38C2-C64F-9AD0-B4AEEE14E222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E4AD03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459" name="Freeform 126">
                      <a:extLst>
                        <a:ext uri="{FF2B5EF4-FFF2-40B4-BE49-F238E27FC236}">
                          <a16:creationId xmlns:a16="http://schemas.microsoft.com/office/drawing/2014/main" id="{E5E642F6-9420-7A41-B9A0-B8E3768C0801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BE9005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460" name="Freeform 127">
                      <a:extLst>
                        <a:ext uri="{FF2B5EF4-FFF2-40B4-BE49-F238E27FC236}">
                          <a16:creationId xmlns:a16="http://schemas.microsoft.com/office/drawing/2014/main" id="{E65F24AC-55B2-0442-B50D-481114FE21B2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FFC001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  <p:grpSp>
                <p:nvGrpSpPr>
                  <p:cNvPr id="450" name="Grupp 449">
                    <a:extLst>
                      <a:ext uri="{FF2B5EF4-FFF2-40B4-BE49-F238E27FC236}">
                        <a16:creationId xmlns:a16="http://schemas.microsoft.com/office/drawing/2014/main" id="{86DEA2EF-FC58-EB45-97BC-34E1E29B5B8C}"/>
                      </a:ext>
                    </a:extLst>
                  </p:cNvPr>
                  <p:cNvGrpSpPr/>
                  <p:nvPr/>
                </p:nvGrpSpPr>
                <p:grpSpPr>
                  <a:xfrm>
                    <a:off x="2022557" y="2592167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455" name="Freeform 125">
                      <a:extLst>
                        <a:ext uri="{FF2B5EF4-FFF2-40B4-BE49-F238E27FC236}">
                          <a16:creationId xmlns:a16="http://schemas.microsoft.com/office/drawing/2014/main" id="{F7E1C64B-977D-6B41-9A37-E92581394991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E4AD03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456" name="Freeform 126">
                      <a:extLst>
                        <a:ext uri="{FF2B5EF4-FFF2-40B4-BE49-F238E27FC236}">
                          <a16:creationId xmlns:a16="http://schemas.microsoft.com/office/drawing/2014/main" id="{1B512B25-2F9D-4A48-8722-2237A875B4BD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BE9005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457" name="Freeform 127">
                      <a:extLst>
                        <a:ext uri="{FF2B5EF4-FFF2-40B4-BE49-F238E27FC236}">
                          <a16:creationId xmlns:a16="http://schemas.microsoft.com/office/drawing/2014/main" id="{80020BE3-EF8D-F543-AB6A-9E3AFC7B0D84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FFC001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  <p:grpSp>
                <p:nvGrpSpPr>
                  <p:cNvPr id="451" name="Grupp 450">
                    <a:extLst>
                      <a:ext uri="{FF2B5EF4-FFF2-40B4-BE49-F238E27FC236}">
                        <a16:creationId xmlns:a16="http://schemas.microsoft.com/office/drawing/2014/main" id="{4ABA944D-858F-FA4C-9B78-14896863669F}"/>
                      </a:ext>
                    </a:extLst>
                  </p:cNvPr>
                  <p:cNvGrpSpPr/>
                  <p:nvPr/>
                </p:nvGrpSpPr>
                <p:grpSpPr>
                  <a:xfrm>
                    <a:off x="2596089" y="2922897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452" name="Freeform 125">
                      <a:extLst>
                        <a:ext uri="{FF2B5EF4-FFF2-40B4-BE49-F238E27FC236}">
                          <a16:creationId xmlns:a16="http://schemas.microsoft.com/office/drawing/2014/main" id="{FCC8AEF1-5DDA-1F40-951D-650347C8548E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E4AD03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453" name="Freeform 126">
                      <a:extLst>
                        <a:ext uri="{FF2B5EF4-FFF2-40B4-BE49-F238E27FC236}">
                          <a16:creationId xmlns:a16="http://schemas.microsoft.com/office/drawing/2014/main" id="{978A6C6A-DB25-1741-926F-28284BFCBAEB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BE9005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454" name="Freeform 127">
                      <a:extLst>
                        <a:ext uri="{FF2B5EF4-FFF2-40B4-BE49-F238E27FC236}">
                          <a16:creationId xmlns:a16="http://schemas.microsoft.com/office/drawing/2014/main" id="{DD0CAE03-A32D-C641-84CB-2C32D2A28B40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FFC001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</p:grpSp>
          </p:grpSp>
          <p:grpSp>
            <p:nvGrpSpPr>
              <p:cNvPr id="376" name="Grupp 375">
                <a:extLst>
                  <a:ext uri="{FF2B5EF4-FFF2-40B4-BE49-F238E27FC236}">
                    <a16:creationId xmlns:a16="http://schemas.microsoft.com/office/drawing/2014/main" id="{54E67205-2797-DD4A-A0FA-72A48D974D69}"/>
                  </a:ext>
                </a:extLst>
              </p:cNvPr>
              <p:cNvGrpSpPr/>
              <p:nvPr/>
            </p:nvGrpSpPr>
            <p:grpSpPr>
              <a:xfrm>
                <a:off x="2074017" y="1242092"/>
                <a:ext cx="2304929" cy="2629409"/>
                <a:chOff x="2022557" y="1604932"/>
                <a:chExt cx="2304929" cy="2629409"/>
              </a:xfrm>
            </p:grpSpPr>
            <p:grpSp>
              <p:nvGrpSpPr>
                <p:cNvPr id="412" name="Grupp 411">
                  <a:extLst>
                    <a:ext uri="{FF2B5EF4-FFF2-40B4-BE49-F238E27FC236}">
                      <a16:creationId xmlns:a16="http://schemas.microsoft.com/office/drawing/2014/main" id="{E0E9E96D-FA2C-F14D-9B6E-D9FEFDFBF1EF}"/>
                    </a:ext>
                  </a:extLst>
                </p:cNvPr>
                <p:cNvGrpSpPr/>
                <p:nvPr/>
              </p:nvGrpSpPr>
              <p:grpSpPr>
                <a:xfrm>
                  <a:off x="2022557" y="2259874"/>
                  <a:ext cx="2304821" cy="1974467"/>
                  <a:chOff x="2022557" y="2259874"/>
                  <a:chExt cx="2304821" cy="1974467"/>
                </a:xfrm>
              </p:grpSpPr>
              <p:grpSp>
                <p:nvGrpSpPr>
                  <p:cNvPr id="430" name="Grupp 429">
                    <a:extLst>
                      <a:ext uri="{FF2B5EF4-FFF2-40B4-BE49-F238E27FC236}">
                        <a16:creationId xmlns:a16="http://schemas.microsoft.com/office/drawing/2014/main" id="{B8330910-C1D9-314E-AF60-FDDC672A14BC}"/>
                      </a:ext>
                    </a:extLst>
                  </p:cNvPr>
                  <p:cNvGrpSpPr/>
                  <p:nvPr/>
                </p:nvGrpSpPr>
                <p:grpSpPr>
                  <a:xfrm>
                    <a:off x="2596744" y="2259874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443" name="Freeform 125">
                      <a:extLst>
                        <a:ext uri="{FF2B5EF4-FFF2-40B4-BE49-F238E27FC236}">
                          <a16:creationId xmlns:a16="http://schemas.microsoft.com/office/drawing/2014/main" id="{764558DB-C1A8-EC40-93A1-0255EA5CA4BB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1499E6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444" name="Freeform 126">
                      <a:extLst>
                        <a:ext uri="{FF2B5EF4-FFF2-40B4-BE49-F238E27FC236}">
                          <a16:creationId xmlns:a16="http://schemas.microsoft.com/office/drawing/2014/main" id="{282A9C0E-F718-2D48-8DC0-0060B9981DB4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1079B2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445" name="Freeform 127">
                      <a:extLst>
                        <a:ext uri="{FF2B5EF4-FFF2-40B4-BE49-F238E27FC236}">
                          <a16:creationId xmlns:a16="http://schemas.microsoft.com/office/drawing/2014/main" id="{F2D24E98-548A-1948-B13A-830EA742DDDE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17ADFF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  <p:grpSp>
                <p:nvGrpSpPr>
                  <p:cNvPr id="431" name="Grupp 430">
                    <a:extLst>
                      <a:ext uri="{FF2B5EF4-FFF2-40B4-BE49-F238E27FC236}">
                        <a16:creationId xmlns:a16="http://schemas.microsoft.com/office/drawing/2014/main" id="{E44A17CF-6084-AC41-8533-BE662576822A}"/>
                      </a:ext>
                    </a:extLst>
                  </p:cNvPr>
                  <p:cNvGrpSpPr/>
                  <p:nvPr/>
                </p:nvGrpSpPr>
                <p:grpSpPr>
                  <a:xfrm>
                    <a:off x="3170631" y="2592168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440" name="Freeform 125">
                      <a:extLst>
                        <a:ext uri="{FF2B5EF4-FFF2-40B4-BE49-F238E27FC236}">
                          <a16:creationId xmlns:a16="http://schemas.microsoft.com/office/drawing/2014/main" id="{8F0D5E2F-B49C-D14D-A1C1-A211FA02327A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F45A22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441" name="Freeform 126">
                      <a:extLst>
                        <a:ext uri="{FF2B5EF4-FFF2-40B4-BE49-F238E27FC236}">
                          <a16:creationId xmlns:a16="http://schemas.microsoft.com/office/drawing/2014/main" id="{002CEAA6-A066-1547-B6EB-C7CE7C651CEF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B6431A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442" name="Freeform 127">
                      <a:extLst>
                        <a:ext uri="{FF2B5EF4-FFF2-40B4-BE49-F238E27FC236}">
                          <a16:creationId xmlns:a16="http://schemas.microsoft.com/office/drawing/2014/main" id="{090BC289-6D46-DC44-8308-DB42F065F99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FF7941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  <p:grpSp>
                <p:nvGrpSpPr>
                  <p:cNvPr id="432" name="Grupp 431">
                    <a:extLst>
                      <a:ext uri="{FF2B5EF4-FFF2-40B4-BE49-F238E27FC236}">
                        <a16:creationId xmlns:a16="http://schemas.microsoft.com/office/drawing/2014/main" id="{DC30A972-98C7-4C47-9FB3-C8AB6407061E}"/>
                      </a:ext>
                    </a:extLst>
                  </p:cNvPr>
                  <p:cNvGrpSpPr/>
                  <p:nvPr/>
                </p:nvGrpSpPr>
                <p:grpSpPr>
                  <a:xfrm>
                    <a:off x="2022557" y="2592167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437" name="Freeform 125">
                      <a:extLst>
                        <a:ext uri="{FF2B5EF4-FFF2-40B4-BE49-F238E27FC236}">
                          <a16:creationId xmlns:a16="http://schemas.microsoft.com/office/drawing/2014/main" id="{208B9818-C0EE-7445-9FB6-E5C5AE82D112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F45A22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438" name="Freeform 126">
                      <a:extLst>
                        <a:ext uri="{FF2B5EF4-FFF2-40B4-BE49-F238E27FC236}">
                          <a16:creationId xmlns:a16="http://schemas.microsoft.com/office/drawing/2014/main" id="{10A76DA7-C3D1-0948-8D44-9A318B8E09BE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B6431A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439" name="Freeform 127">
                      <a:extLst>
                        <a:ext uri="{FF2B5EF4-FFF2-40B4-BE49-F238E27FC236}">
                          <a16:creationId xmlns:a16="http://schemas.microsoft.com/office/drawing/2014/main" id="{5819B357-A103-5049-AC04-8C634BC06385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FF7941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  <p:grpSp>
                <p:nvGrpSpPr>
                  <p:cNvPr id="433" name="Grupp 432">
                    <a:extLst>
                      <a:ext uri="{FF2B5EF4-FFF2-40B4-BE49-F238E27FC236}">
                        <a16:creationId xmlns:a16="http://schemas.microsoft.com/office/drawing/2014/main" id="{FE7D1998-B170-D345-AEB1-E48A4F30D3E7}"/>
                      </a:ext>
                    </a:extLst>
                  </p:cNvPr>
                  <p:cNvGrpSpPr/>
                  <p:nvPr/>
                </p:nvGrpSpPr>
                <p:grpSpPr>
                  <a:xfrm>
                    <a:off x="2596089" y="2922897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434" name="Freeform 125">
                      <a:extLst>
                        <a:ext uri="{FF2B5EF4-FFF2-40B4-BE49-F238E27FC236}">
                          <a16:creationId xmlns:a16="http://schemas.microsoft.com/office/drawing/2014/main" id="{61DDDA08-D55B-4E4C-8679-10E522E998AD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F45A22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435" name="Freeform 126">
                      <a:extLst>
                        <a:ext uri="{FF2B5EF4-FFF2-40B4-BE49-F238E27FC236}">
                          <a16:creationId xmlns:a16="http://schemas.microsoft.com/office/drawing/2014/main" id="{AFD80476-224D-C54F-BBF5-7462DA5B7F1F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B6431A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436" name="Freeform 127">
                      <a:extLst>
                        <a:ext uri="{FF2B5EF4-FFF2-40B4-BE49-F238E27FC236}">
                          <a16:creationId xmlns:a16="http://schemas.microsoft.com/office/drawing/2014/main" id="{D69B9FEF-134A-BD41-BB2F-411208734F19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FF7941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</p:grpSp>
            <p:grpSp>
              <p:nvGrpSpPr>
                <p:cNvPr id="413" name="Grupp 412">
                  <a:extLst>
                    <a:ext uri="{FF2B5EF4-FFF2-40B4-BE49-F238E27FC236}">
                      <a16:creationId xmlns:a16="http://schemas.microsoft.com/office/drawing/2014/main" id="{EF9275EE-8A5F-9F4B-A5D2-90CC73E441A3}"/>
                    </a:ext>
                  </a:extLst>
                </p:cNvPr>
                <p:cNvGrpSpPr/>
                <p:nvPr/>
              </p:nvGrpSpPr>
              <p:grpSpPr>
                <a:xfrm>
                  <a:off x="2022665" y="1604932"/>
                  <a:ext cx="2304821" cy="1974467"/>
                  <a:chOff x="2022557" y="2259874"/>
                  <a:chExt cx="2304821" cy="1974467"/>
                </a:xfrm>
              </p:grpSpPr>
              <p:grpSp>
                <p:nvGrpSpPr>
                  <p:cNvPr id="414" name="Grupp 413">
                    <a:extLst>
                      <a:ext uri="{FF2B5EF4-FFF2-40B4-BE49-F238E27FC236}">
                        <a16:creationId xmlns:a16="http://schemas.microsoft.com/office/drawing/2014/main" id="{9CDC07CF-B6F8-424E-A831-65CCEDA66E51}"/>
                      </a:ext>
                    </a:extLst>
                  </p:cNvPr>
                  <p:cNvGrpSpPr/>
                  <p:nvPr/>
                </p:nvGrpSpPr>
                <p:grpSpPr>
                  <a:xfrm>
                    <a:off x="2596744" y="2259874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427" name="Freeform 125">
                      <a:extLst>
                        <a:ext uri="{FF2B5EF4-FFF2-40B4-BE49-F238E27FC236}">
                          <a16:creationId xmlns:a16="http://schemas.microsoft.com/office/drawing/2014/main" id="{01E3526E-66ED-1145-8451-0F7B62AA441F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F45A22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428" name="Freeform 126">
                      <a:extLst>
                        <a:ext uri="{FF2B5EF4-FFF2-40B4-BE49-F238E27FC236}">
                          <a16:creationId xmlns:a16="http://schemas.microsoft.com/office/drawing/2014/main" id="{661AC87A-2879-0743-B60F-07C3BA49C4B4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B6431A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429" name="Freeform 127">
                      <a:extLst>
                        <a:ext uri="{FF2B5EF4-FFF2-40B4-BE49-F238E27FC236}">
                          <a16:creationId xmlns:a16="http://schemas.microsoft.com/office/drawing/2014/main" id="{555DDE6C-E69D-294B-9DD8-7E2B1E9102AD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FF7941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  <p:grpSp>
                <p:nvGrpSpPr>
                  <p:cNvPr id="415" name="Grupp 414">
                    <a:extLst>
                      <a:ext uri="{FF2B5EF4-FFF2-40B4-BE49-F238E27FC236}">
                        <a16:creationId xmlns:a16="http://schemas.microsoft.com/office/drawing/2014/main" id="{8D1C1540-FEDB-AE43-8BA6-D510EDFC4C1D}"/>
                      </a:ext>
                    </a:extLst>
                  </p:cNvPr>
                  <p:cNvGrpSpPr/>
                  <p:nvPr/>
                </p:nvGrpSpPr>
                <p:grpSpPr>
                  <a:xfrm>
                    <a:off x="3170631" y="2592168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424" name="Freeform 125">
                      <a:extLst>
                        <a:ext uri="{FF2B5EF4-FFF2-40B4-BE49-F238E27FC236}">
                          <a16:creationId xmlns:a16="http://schemas.microsoft.com/office/drawing/2014/main" id="{BA35D418-3F13-CB45-B3E9-D0ED109D8B51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F45A22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425" name="Freeform 126">
                      <a:extLst>
                        <a:ext uri="{FF2B5EF4-FFF2-40B4-BE49-F238E27FC236}">
                          <a16:creationId xmlns:a16="http://schemas.microsoft.com/office/drawing/2014/main" id="{62AA6234-6628-5A41-BB4E-364B3D35A266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B6431A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426" name="Freeform 127">
                      <a:extLst>
                        <a:ext uri="{FF2B5EF4-FFF2-40B4-BE49-F238E27FC236}">
                          <a16:creationId xmlns:a16="http://schemas.microsoft.com/office/drawing/2014/main" id="{D54FD29B-4BF9-904F-B6F4-C7926D4BCECA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FF7941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  <p:grpSp>
                <p:nvGrpSpPr>
                  <p:cNvPr id="416" name="Grupp 415">
                    <a:extLst>
                      <a:ext uri="{FF2B5EF4-FFF2-40B4-BE49-F238E27FC236}">
                        <a16:creationId xmlns:a16="http://schemas.microsoft.com/office/drawing/2014/main" id="{F37A905F-85E7-0946-812A-D54B40BAD48A}"/>
                      </a:ext>
                    </a:extLst>
                  </p:cNvPr>
                  <p:cNvGrpSpPr/>
                  <p:nvPr/>
                </p:nvGrpSpPr>
                <p:grpSpPr>
                  <a:xfrm>
                    <a:off x="2022557" y="2592167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421" name="Freeform 125">
                      <a:extLst>
                        <a:ext uri="{FF2B5EF4-FFF2-40B4-BE49-F238E27FC236}">
                          <a16:creationId xmlns:a16="http://schemas.microsoft.com/office/drawing/2014/main" id="{E7D2C759-6DC5-2A49-A85D-32FE32F8A342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F45A22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422" name="Freeform 126">
                      <a:extLst>
                        <a:ext uri="{FF2B5EF4-FFF2-40B4-BE49-F238E27FC236}">
                          <a16:creationId xmlns:a16="http://schemas.microsoft.com/office/drawing/2014/main" id="{3022A4A6-40EC-6C4B-AD15-E505CA38519C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B6431A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423" name="Freeform 127">
                      <a:extLst>
                        <a:ext uri="{FF2B5EF4-FFF2-40B4-BE49-F238E27FC236}">
                          <a16:creationId xmlns:a16="http://schemas.microsoft.com/office/drawing/2014/main" id="{EE765F88-13D5-0B48-A1FF-30654AFF9225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FF7941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  <p:grpSp>
                <p:nvGrpSpPr>
                  <p:cNvPr id="417" name="Grupp 416">
                    <a:extLst>
                      <a:ext uri="{FF2B5EF4-FFF2-40B4-BE49-F238E27FC236}">
                        <a16:creationId xmlns:a16="http://schemas.microsoft.com/office/drawing/2014/main" id="{50B054DB-30AE-4D40-9B26-9B1A335F056F}"/>
                      </a:ext>
                    </a:extLst>
                  </p:cNvPr>
                  <p:cNvGrpSpPr/>
                  <p:nvPr/>
                </p:nvGrpSpPr>
                <p:grpSpPr>
                  <a:xfrm>
                    <a:off x="2596089" y="2922897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418" name="Freeform 125">
                      <a:extLst>
                        <a:ext uri="{FF2B5EF4-FFF2-40B4-BE49-F238E27FC236}">
                          <a16:creationId xmlns:a16="http://schemas.microsoft.com/office/drawing/2014/main" id="{CCCF6C35-5843-F043-B608-B50ABAD91AC3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F45A22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 dirty="0"/>
                    </a:p>
                  </p:txBody>
                </p:sp>
                <p:sp>
                  <p:nvSpPr>
                    <p:cNvPr id="419" name="Freeform 126">
                      <a:extLst>
                        <a:ext uri="{FF2B5EF4-FFF2-40B4-BE49-F238E27FC236}">
                          <a16:creationId xmlns:a16="http://schemas.microsoft.com/office/drawing/2014/main" id="{1B0DDA6B-6F59-9B45-A8CD-0C0A253F9F5D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B6431A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420" name="Freeform 127">
                      <a:extLst>
                        <a:ext uri="{FF2B5EF4-FFF2-40B4-BE49-F238E27FC236}">
                          <a16:creationId xmlns:a16="http://schemas.microsoft.com/office/drawing/2014/main" id="{9271698F-5F3C-E94E-AC44-EB17E0D0E4D1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FF7941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</p:grpSp>
          </p:grpSp>
          <p:grpSp>
            <p:nvGrpSpPr>
              <p:cNvPr id="377" name="Grupp 376">
                <a:extLst>
                  <a:ext uri="{FF2B5EF4-FFF2-40B4-BE49-F238E27FC236}">
                    <a16:creationId xmlns:a16="http://schemas.microsoft.com/office/drawing/2014/main" id="{B29BDCA8-D03B-0149-B417-F3982DFF1F26}"/>
                  </a:ext>
                </a:extLst>
              </p:cNvPr>
              <p:cNvGrpSpPr/>
              <p:nvPr/>
            </p:nvGrpSpPr>
            <p:grpSpPr>
              <a:xfrm>
                <a:off x="4564265" y="1245351"/>
                <a:ext cx="2304929" cy="2629409"/>
                <a:chOff x="2022557" y="1604932"/>
                <a:chExt cx="2304929" cy="2629409"/>
              </a:xfrm>
            </p:grpSpPr>
            <p:grpSp>
              <p:nvGrpSpPr>
                <p:cNvPr id="378" name="Grupp 377">
                  <a:extLst>
                    <a:ext uri="{FF2B5EF4-FFF2-40B4-BE49-F238E27FC236}">
                      <a16:creationId xmlns:a16="http://schemas.microsoft.com/office/drawing/2014/main" id="{97FB9C50-003F-154C-B81B-5ACF5391AD76}"/>
                    </a:ext>
                  </a:extLst>
                </p:cNvPr>
                <p:cNvGrpSpPr/>
                <p:nvPr/>
              </p:nvGrpSpPr>
              <p:grpSpPr>
                <a:xfrm>
                  <a:off x="2022557" y="2259874"/>
                  <a:ext cx="2304821" cy="1974467"/>
                  <a:chOff x="2022557" y="2259874"/>
                  <a:chExt cx="2304821" cy="1974467"/>
                </a:xfrm>
              </p:grpSpPr>
              <p:grpSp>
                <p:nvGrpSpPr>
                  <p:cNvPr id="396" name="Grupp 395">
                    <a:extLst>
                      <a:ext uri="{FF2B5EF4-FFF2-40B4-BE49-F238E27FC236}">
                        <a16:creationId xmlns:a16="http://schemas.microsoft.com/office/drawing/2014/main" id="{0B224496-6BCC-0A48-BE6C-146EA5F96D80}"/>
                      </a:ext>
                    </a:extLst>
                  </p:cNvPr>
                  <p:cNvGrpSpPr/>
                  <p:nvPr/>
                </p:nvGrpSpPr>
                <p:grpSpPr>
                  <a:xfrm>
                    <a:off x="2596744" y="2259874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409" name="Freeform 125">
                      <a:extLst>
                        <a:ext uri="{FF2B5EF4-FFF2-40B4-BE49-F238E27FC236}">
                          <a16:creationId xmlns:a16="http://schemas.microsoft.com/office/drawing/2014/main" id="{313A743E-7270-FA4C-A5E4-7429105C8EBE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1499E6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410" name="Freeform 126">
                      <a:extLst>
                        <a:ext uri="{FF2B5EF4-FFF2-40B4-BE49-F238E27FC236}">
                          <a16:creationId xmlns:a16="http://schemas.microsoft.com/office/drawing/2014/main" id="{242B4AA9-5DEB-1342-8DF2-78264FFCABBC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1079B2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411" name="Freeform 127">
                      <a:extLst>
                        <a:ext uri="{FF2B5EF4-FFF2-40B4-BE49-F238E27FC236}">
                          <a16:creationId xmlns:a16="http://schemas.microsoft.com/office/drawing/2014/main" id="{23DD7F50-955F-C142-A098-C91E1426FC59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17ADFF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  <p:grpSp>
                <p:nvGrpSpPr>
                  <p:cNvPr id="397" name="Grupp 396">
                    <a:extLst>
                      <a:ext uri="{FF2B5EF4-FFF2-40B4-BE49-F238E27FC236}">
                        <a16:creationId xmlns:a16="http://schemas.microsoft.com/office/drawing/2014/main" id="{5DB9A0FE-9928-EA4E-A6A5-E8738F999EBD}"/>
                      </a:ext>
                    </a:extLst>
                  </p:cNvPr>
                  <p:cNvGrpSpPr/>
                  <p:nvPr/>
                </p:nvGrpSpPr>
                <p:grpSpPr>
                  <a:xfrm>
                    <a:off x="3170631" y="2592168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406" name="Freeform 125">
                      <a:extLst>
                        <a:ext uri="{FF2B5EF4-FFF2-40B4-BE49-F238E27FC236}">
                          <a16:creationId xmlns:a16="http://schemas.microsoft.com/office/drawing/2014/main" id="{7790056C-EC0D-D341-9043-3F745234790C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8B42C7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407" name="Freeform 126">
                      <a:extLst>
                        <a:ext uri="{FF2B5EF4-FFF2-40B4-BE49-F238E27FC236}">
                          <a16:creationId xmlns:a16="http://schemas.microsoft.com/office/drawing/2014/main" id="{84B70040-36F7-1944-B15B-9E6CAF8A3B3B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7030A0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408" name="Freeform 127">
                      <a:extLst>
                        <a:ext uri="{FF2B5EF4-FFF2-40B4-BE49-F238E27FC236}">
                          <a16:creationId xmlns:a16="http://schemas.microsoft.com/office/drawing/2014/main" id="{4EDB5729-255A-EE4C-BDDC-E4E919B7C121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B07CF2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  <p:grpSp>
                <p:nvGrpSpPr>
                  <p:cNvPr id="398" name="Grupp 397">
                    <a:extLst>
                      <a:ext uri="{FF2B5EF4-FFF2-40B4-BE49-F238E27FC236}">
                        <a16:creationId xmlns:a16="http://schemas.microsoft.com/office/drawing/2014/main" id="{7E29CC1F-6DA8-5242-BA98-31AEE1E436BD}"/>
                      </a:ext>
                    </a:extLst>
                  </p:cNvPr>
                  <p:cNvGrpSpPr/>
                  <p:nvPr/>
                </p:nvGrpSpPr>
                <p:grpSpPr>
                  <a:xfrm>
                    <a:off x="2022557" y="2592167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403" name="Freeform 125">
                      <a:extLst>
                        <a:ext uri="{FF2B5EF4-FFF2-40B4-BE49-F238E27FC236}">
                          <a16:creationId xmlns:a16="http://schemas.microsoft.com/office/drawing/2014/main" id="{C0B4DEFC-A3D2-794C-8A60-26BDB97127D8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8B42C7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404" name="Freeform 126">
                      <a:extLst>
                        <a:ext uri="{FF2B5EF4-FFF2-40B4-BE49-F238E27FC236}">
                          <a16:creationId xmlns:a16="http://schemas.microsoft.com/office/drawing/2014/main" id="{B41640E8-5727-B740-B719-EC8A21BA6AC6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7030A0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405" name="Freeform 127">
                      <a:extLst>
                        <a:ext uri="{FF2B5EF4-FFF2-40B4-BE49-F238E27FC236}">
                          <a16:creationId xmlns:a16="http://schemas.microsoft.com/office/drawing/2014/main" id="{BAD3E2C0-BE60-CC45-A48F-3A07D45FB5DF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B07CF2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  <p:grpSp>
                <p:nvGrpSpPr>
                  <p:cNvPr id="399" name="Grupp 398">
                    <a:extLst>
                      <a:ext uri="{FF2B5EF4-FFF2-40B4-BE49-F238E27FC236}">
                        <a16:creationId xmlns:a16="http://schemas.microsoft.com/office/drawing/2014/main" id="{B9F8965D-D449-FD4F-827C-15AE9A2244A0}"/>
                      </a:ext>
                    </a:extLst>
                  </p:cNvPr>
                  <p:cNvGrpSpPr/>
                  <p:nvPr/>
                </p:nvGrpSpPr>
                <p:grpSpPr>
                  <a:xfrm>
                    <a:off x="2596089" y="2922897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400" name="Freeform 125">
                      <a:extLst>
                        <a:ext uri="{FF2B5EF4-FFF2-40B4-BE49-F238E27FC236}">
                          <a16:creationId xmlns:a16="http://schemas.microsoft.com/office/drawing/2014/main" id="{3ECD98E2-B5FE-8F41-942D-D628A0A27F8D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8B42C7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401" name="Freeform 126">
                      <a:extLst>
                        <a:ext uri="{FF2B5EF4-FFF2-40B4-BE49-F238E27FC236}">
                          <a16:creationId xmlns:a16="http://schemas.microsoft.com/office/drawing/2014/main" id="{F14A60F9-B1AE-1E4B-80AD-1F6257C813AC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7030A0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402" name="Freeform 127">
                      <a:extLst>
                        <a:ext uri="{FF2B5EF4-FFF2-40B4-BE49-F238E27FC236}">
                          <a16:creationId xmlns:a16="http://schemas.microsoft.com/office/drawing/2014/main" id="{22092FF1-BA9D-8245-B5D4-290545A110F4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B07CF2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 dirty="0"/>
                    </a:p>
                  </p:txBody>
                </p:sp>
              </p:grpSp>
            </p:grpSp>
            <p:grpSp>
              <p:nvGrpSpPr>
                <p:cNvPr id="379" name="Grupp 378">
                  <a:extLst>
                    <a:ext uri="{FF2B5EF4-FFF2-40B4-BE49-F238E27FC236}">
                      <a16:creationId xmlns:a16="http://schemas.microsoft.com/office/drawing/2014/main" id="{5B03F6A2-A15D-3042-BBE9-9509EF89486F}"/>
                    </a:ext>
                  </a:extLst>
                </p:cNvPr>
                <p:cNvGrpSpPr/>
                <p:nvPr/>
              </p:nvGrpSpPr>
              <p:grpSpPr>
                <a:xfrm>
                  <a:off x="2022665" y="1604932"/>
                  <a:ext cx="2304821" cy="1974467"/>
                  <a:chOff x="2022557" y="2259874"/>
                  <a:chExt cx="2304821" cy="1974467"/>
                </a:xfrm>
              </p:grpSpPr>
              <p:grpSp>
                <p:nvGrpSpPr>
                  <p:cNvPr id="380" name="Grupp 379">
                    <a:extLst>
                      <a:ext uri="{FF2B5EF4-FFF2-40B4-BE49-F238E27FC236}">
                        <a16:creationId xmlns:a16="http://schemas.microsoft.com/office/drawing/2014/main" id="{48C4DA77-93BA-BE43-B5A0-0C92229E3460}"/>
                      </a:ext>
                    </a:extLst>
                  </p:cNvPr>
                  <p:cNvGrpSpPr/>
                  <p:nvPr/>
                </p:nvGrpSpPr>
                <p:grpSpPr>
                  <a:xfrm>
                    <a:off x="2596744" y="2259874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393" name="Freeform 125">
                      <a:extLst>
                        <a:ext uri="{FF2B5EF4-FFF2-40B4-BE49-F238E27FC236}">
                          <a16:creationId xmlns:a16="http://schemas.microsoft.com/office/drawing/2014/main" id="{2A30DA81-4742-3947-821A-33F375729CCA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8B42C7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394" name="Freeform 126">
                      <a:extLst>
                        <a:ext uri="{FF2B5EF4-FFF2-40B4-BE49-F238E27FC236}">
                          <a16:creationId xmlns:a16="http://schemas.microsoft.com/office/drawing/2014/main" id="{125B5B53-1E25-524B-AF6D-4E52F659BD17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7030A0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395" name="Freeform 127">
                      <a:extLst>
                        <a:ext uri="{FF2B5EF4-FFF2-40B4-BE49-F238E27FC236}">
                          <a16:creationId xmlns:a16="http://schemas.microsoft.com/office/drawing/2014/main" id="{A8C87CC4-AD46-0D40-ADE3-AF122F6634BE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B07CF2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  <p:grpSp>
                <p:nvGrpSpPr>
                  <p:cNvPr id="381" name="Grupp 380">
                    <a:extLst>
                      <a:ext uri="{FF2B5EF4-FFF2-40B4-BE49-F238E27FC236}">
                        <a16:creationId xmlns:a16="http://schemas.microsoft.com/office/drawing/2014/main" id="{DB60E391-B9DF-FF4D-8E20-91918BA163B0}"/>
                      </a:ext>
                    </a:extLst>
                  </p:cNvPr>
                  <p:cNvGrpSpPr/>
                  <p:nvPr/>
                </p:nvGrpSpPr>
                <p:grpSpPr>
                  <a:xfrm>
                    <a:off x="3170631" y="2592168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390" name="Freeform 125">
                      <a:extLst>
                        <a:ext uri="{FF2B5EF4-FFF2-40B4-BE49-F238E27FC236}">
                          <a16:creationId xmlns:a16="http://schemas.microsoft.com/office/drawing/2014/main" id="{78F67F81-E57E-FC4E-AD9C-86765175B71D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8B42C7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391" name="Freeform 126">
                      <a:extLst>
                        <a:ext uri="{FF2B5EF4-FFF2-40B4-BE49-F238E27FC236}">
                          <a16:creationId xmlns:a16="http://schemas.microsoft.com/office/drawing/2014/main" id="{C0703424-EE53-7347-9E48-67951F49B430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7030A0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392" name="Freeform 127">
                      <a:extLst>
                        <a:ext uri="{FF2B5EF4-FFF2-40B4-BE49-F238E27FC236}">
                          <a16:creationId xmlns:a16="http://schemas.microsoft.com/office/drawing/2014/main" id="{7ECDBD68-123B-0846-9041-11BA7837213E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B07CF2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  <p:grpSp>
                <p:nvGrpSpPr>
                  <p:cNvPr id="382" name="Grupp 381">
                    <a:extLst>
                      <a:ext uri="{FF2B5EF4-FFF2-40B4-BE49-F238E27FC236}">
                        <a16:creationId xmlns:a16="http://schemas.microsoft.com/office/drawing/2014/main" id="{D02C178A-2D71-494E-8479-84E67612A5FF}"/>
                      </a:ext>
                    </a:extLst>
                  </p:cNvPr>
                  <p:cNvGrpSpPr/>
                  <p:nvPr/>
                </p:nvGrpSpPr>
                <p:grpSpPr>
                  <a:xfrm>
                    <a:off x="2022557" y="2592167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387" name="Freeform 125">
                      <a:extLst>
                        <a:ext uri="{FF2B5EF4-FFF2-40B4-BE49-F238E27FC236}">
                          <a16:creationId xmlns:a16="http://schemas.microsoft.com/office/drawing/2014/main" id="{B28B037E-989C-914D-95FA-B3A6393FDC83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8B42C7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 dirty="0"/>
                    </a:p>
                  </p:txBody>
                </p:sp>
                <p:sp>
                  <p:nvSpPr>
                    <p:cNvPr id="388" name="Freeform 126">
                      <a:extLst>
                        <a:ext uri="{FF2B5EF4-FFF2-40B4-BE49-F238E27FC236}">
                          <a16:creationId xmlns:a16="http://schemas.microsoft.com/office/drawing/2014/main" id="{551FD3C6-AEBC-514C-B7B1-1D209B9994FE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7030A0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389" name="Freeform 127">
                      <a:extLst>
                        <a:ext uri="{FF2B5EF4-FFF2-40B4-BE49-F238E27FC236}">
                          <a16:creationId xmlns:a16="http://schemas.microsoft.com/office/drawing/2014/main" id="{00E73AB9-1757-E443-97CE-24CF03F14187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B07CF2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  <p:grpSp>
                <p:nvGrpSpPr>
                  <p:cNvPr id="383" name="Grupp 382">
                    <a:extLst>
                      <a:ext uri="{FF2B5EF4-FFF2-40B4-BE49-F238E27FC236}">
                        <a16:creationId xmlns:a16="http://schemas.microsoft.com/office/drawing/2014/main" id="{1F728188-4FAD-9E45-B808-49E43DA393B1}"/>
                      </a:ext>
                    </a:extLst>
                  </p:cNvPr>
                  <p:cNvGrpSpPr/>
                  <p:nvPr/>
                </p:nvGrpSpPr>
                <p:grpSpPr>
                  <a:xfrm>
                    <a:off x="2596089" y="2922897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384" name="Freeform 125">
                      <a:extLst>
                        <a:ext uri="{FF2B5EF4-FFF2-40B4-BE49-F238E27FC236}">
                          <a16:creationId xmlns:a16="http://schemas.microsoft.com/office/drawing/2014/main" id="{3E4A48BB-D8FE-3441-8F76-DD727C35D0BF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8B42C7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385" name="Freeform 126">
                      <a:extLst>
                        <a:ext uri="{FF2B5EF4-FFF2-40B4-BE49-F238E27FC236}">
                          <a16:creationId xmlns:a16="http://schemas.microsoft.com/office/drawing/2014/main" id="{C35D42CB-B699-7E43-83A3-9CAE3E18DD3D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7030A0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386" name="Freeform 127">
                      <a:extLst>
                        <a:ext uri="{FF2B5EF4-FFF2-40B4-BE49-F238E27FC236}">
                          <a16:creationId xmlns:a16="http://schemas.microsoft.com/office/drawing/2014/main" id="{B570160F-65A1-C84A-B1AA-9AD0555ED9E4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B07CF2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</p:grpSp>
          </p:grpSp>
        </p:grpSp>
      </p:grpSp>
      <p:grpSp>
        <p:nvGrpSpPr>
          <p:cNvPr id="480" name="Grupp 479">
            <a:extLst>
              <a:ext uri="{FF2B5EF4-FFF2-40B4-BE49-F238E27FC236}">
                <a16:creationId xmlns:a16="http://schemas.microsoft.com/office/drawing/2014/main" id="{949E4788-65FB-5448-97E0-7C60779649E8}"/>
              </a:ext>
            </a:extLst>
          </p:cNvPr>
          <p:cNvGrpSpPr/>
          <p:nvPr/>
        </p:nvGrpSpPr>
        <p:grpSpPr>
          <a:xfrm>
            <a:off x="2335723" y="129961"/>
            <a:ext cx="2016522" cy="2329621"/>
            <a:chOff x="2418157" y="1261447"/>
            <a:chExt cx="2016522" cy="2329621"/>
          </a:xfrm>
        </p:grpSpPr>
        <p:sp>
          <p:nvSpPr>
            <p:cNvPr id="481" name="Hexagon 42">
              <a:extLst>
                <a:ext uri="{FF2B5EF4-FFF2-40B4-BE49-F238E27FC236}">
                  <a16:creationId xmlns:a16="http://schemas.microsoft.com/office/drawing/2014/main" id="{98B5F856-7153-A14B-8648-88CB287419F2}"/>
                </a:ext>
              </a:extLst>
            </p:cNvPr>
            <p:cNvSpPr/>
            <p:nvPr/>
          </p:nvSpPr>
          <p:spPr>
            <a:xfrm rot="5400000">
              <a:off x="2261607" y="1417997"/>
              <a:ext cx="2329621" cy="2016522"/>
            </a:xfrm>
            <a:prstGeom prst="hexagon">
              <a:avLst>
                <a:gd name="adj" fmla="val 29001"/>
                <a:gd name="vf" fmla="val 115470"/>
              </a:avLst>
            </a:prstGeom>
            <a:solidFill>
              <a:srgbClr val="231437"/>
            </a:solidFill>
            <a:ln w="12700" cap="rnd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grpSp>
          <p:nvGrpSpPr>
            <p:cNvPr id="482" name="Grupp 481">
              <a:extLst>
                <a:ext uri="{FF2B5EF4-FFF2-40B4-BE49-F238E27FC236}">
                  <a16:creationId xmlns:a16="http://schemas.microsoft.com/office/drawing/2014/main" id="{DADBB55C-44FB-574E-BF4D-99D4C27D2302}"/>
                </a:ext>
              </a:extLst>
            </p:cNvPr>
            <p:cNvGrpSpPr/>
            <p:nvPr/>
          </p:nvGrpSpPr>
          <p:grpSpPr>
            <a:xfrm>
              <a:off x="2627780" y="1507068"/>
              <a:ext cx="1597274" cy="1838379"/>
              <a:chOff x="2676706" y="3546978"/>
              <a:chExt cx="2263457" cy="2605119"/>
            </a:xfrm>
          </p:grpSpPr>
          <p:grpSp>
            <p:nvGrpSpPr>
              <p:cNvPr id="483" name="Grupp 482">
                <a:extLst>
                  <a:ext uri="{FF2B5EF4-FFF2-40B4-BE49-F238E27FC236}">
                    <a16:creationId xmlns:a16="http://schemas.microsoft.com/office/drawing/2014/main" id="{5D09309E-0428-B04B-A5FC-470F1677C456}"/>
                  </a:ext>
                </a:extLst>
              </p:cNvPr>
              <p:cNvGrpSpPr/>
              <p:nvPr/>
            </p:nvGrpSpPr>
            <p:grpSpPr>
              <a:xfrm>
                <a:off x="2676706" y="4331665"/>
                <a:ext cx="2263457" cy="1820432"/>
                <a:chOff x="2676706" y="3546978"/>
                <a:chExt cx="2263457" cy="1820432"/>
              </a:xfrm>
            </p:grpSpPr>
            <p:grpSp>
              <p:nvGrpSpPr>
                <p:cNvPr id="501" name="Grupp 500">
                  <a:extLst>
                    <a:ext uri="{FF2B5EF4-FFF2-40B4-BE49-F238E27FC236}">
                      <a16:creationId xmlns:a16="http://schemas.microsoft.com/office/drawing/2014/main" id="{ED5E64FD-9641-C544-92B6-8CC0A92BA483}"/>
                    </a:ext>
                  </a:extLst>
                </p:cNvPr>
                <p:cNvGrpSpPr/>
                <p:nvPr/>
              </p:nvGrpSpPr>
              <p:grpSpPr>
                <a:xfrm>
                  <a:off x="3361803" y="3546978"/>
                  <a:ext cx="891251" cy="1021417"/>
                  <a:chOff x="4455695" y="4252019"/>
                  <a:chExt cx="389341" cy="446204"/>
                </a:xfrm>
              </p:grpSpPr>
              <p:sp>
                <p:nvSpPr>
                  <p:cNvPr id="514" name="Frihandsfigur 513">
                    <a:extLst>
                      <a:ext uri="{FF2B5EF4-FFF2-40B4-BE49-F238E27FC236}">
                        <a16:creationId xmlns:a16="http://schemas.microsoft.com/office/drawing/2014/main" id="{812F5658-B6A7-5048-BB2E-87D6E40D7722}"/>
                      </a:ext>
                    </a:extLst>
                  </p:cNvPr>
                  <p:cNvSpPr/>
                  <p:nvPr/>
                </p:nvSpPr>
                <p:spPr>
                  <a:xfrm>
                    <a:off x="4455695" y="4361221"/>
                    <a:ext cx="194645" cy="337002"/>
                  </a:xfrm>
                  <a:custGeom>
                    <a:avLst/>
                    <a:gdLst>
                      <a:gd name="connsiteX0" fmla="*/ 38 w 194645"/>
                      <a:gd name="connsiteY0" fmla="*/ 0 h 337002"/>
                      <a:gd name="connsiteX1" fmla="*/ 194645 w 194645"/>
                      <a:gd name="connsiteY1" fmla="*/ 112312 h 337002"/>
                      <a:gd name="connsiteX2" fmla="*/ 194607 w 194645"/>
                      <a:gd name="connsiteY2" fmla="*/ 337002 h 337002"/>
                      <a:gd name="connsiteX3" fmla="*/ 0 w 194645"/>
                      <a:gd name="connsiteY3" fmla="*/ 224690 h 3370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4645" h="337002">
                        <a:moveTo>
                          <a:pt x="38" y="0"/>
                        </a:moveTo>
                        <a:lnTo>
                          <a:pt x="194645" y="112312"/>
                        </a:lnTo>
                        <a:lnTo>
                          <a:pt x="194607" y="337002"/>
                        </a:lnTo>
                        <a:lnTo>
                          <a:pt x="0" y="224690"/>
                        </a:lnTo>
                        <a:close/>
                      </a:path>
                    </a:pathLst>
                  </a:custGeom>
                  <a:solidFill>
                    <a:srgbClr val="8C42C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15" name="Frihandsfigur 514">
                    <a:extLst>
                      <a:ext uri="{FF2B5EF4-FFF2-40B4-BE49-F238E27FC236}">
                        <a16:creationId xmlns:a16="http://schemas.microsoft.com/office/drawing/2014/main" id="{DAEF6B86-FBAE-C849-9266-A18668090398}"/>
                      </a:ext>
                    </a:extLst>
                  </p:cNvPr>
                  <p:cNvSpPr/>
                  <p:nvPr/>
                </p:nvSpPr>
                <p:spPr>
                  <a:xfrm>
                    <a:off x="4650301" y="4361220"/>
                    <a:ext cx="194645" cy="337002"/>
                  </a:xfrm>
                  <a:custGeom>
                    <a:avLst/>
                    <a:gdLst>
                      <a:gd name="connsiteX0" fmla="*/ 194607 w 194645"/>
                      <a:gd name="connsiteY0" fmla="*/ 0 h 337002"/>
                      <a:gd name="connsiteX1" fmla="*/ 194645 w 194645"/>
                      <a:gd name="connsiteY1" fmla="*/ 224690 h 337002"/>
                      <a:gd name="connsiteX2" fmla="*/ 38 w 194645"/>
                      <a:gd name="connsiteY2" fmla="*/ 337002 h 337002"/>
                      <a:gd name="connsiteX3" fmla="*/ 0 w 194645"/>
                      <a:gd name="connsiteY3" fmla="*/ 112312 h 3370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4645" h="337002">
                        <a:moveTo>
                          <a:pt x="194607" y="0"/>
                        </a:moveTo>
                        <a:lnTo>
                          <a:pt x="194645" y="224690"/>
                        </a:lnTo>
                        <a:lnTo>
                          <a:pt x="38" y="337002"/>
                        </a:lnTo>
                        <a:lnTo>
                          <a:pt x="0" y="112312"/>
                        </a:lnTo>
                        <a:close/>
                      </a:path>
                    </a:pathLst>
                  </a:custGeom>
                  <a:solidFill>
                    <a:srgbClr val="7030A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16" name="Frihandsfigur 515">
                    <a:extLst>
                      <a:ext uri="{FF2B5EF4-FFF2-40B4-BE49-F238E27FC236}">
                        <a16:creationId xmlns:a16="http://schemas.microsoft.com/office/drawing/2014/main" id="{6266F727-FFDE-6942-8D9F-5F5E01B9F3AD}"/>
                      </a:ext>
                    </a:extLst>
                  </p:cNvPr>
                  <p:cNvSpPr/>
                  <p:nvPr/>
                </p:nvSpPr>
                <p:spPr>
                  <a:xfrm>
                    <a:off x="4456051" y="4252019"/>
                    <a:ext cx="388985" cy="224756"/>
                  </a:xfrm>
                  <a:custGeom>
                    <a:avLst/>
                    <a:gdLst>
                      <a:gd name="connsiteX0" fmla="*/ 194493 w 388985"/>
                      <a:gd name="connsiteY0" fmla="*/ 0 h 224756"/>
                      <a:gd name="connsiteX1" fmla="*/ 388985 w 388985"/>
                      <a:gd name="connsiteY1" fmla="*/ 112378 h 224756"/>
                      <a:gd name="connsiteX2" fmla="*/ 194493 w 388985"/>
                      <a:gd name="connsiteY2" fmla="*/ 224756 h 224756"/>
                      <a:gd name="connsiteX3" fmla="*/ 0 w 388985"/>
                      <a:gd name="connsiteY3" fmla="*/ 112378 h 2247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8985" h="224756">
                        <a:moveTo>
                          <a:pt x="194493" y="0"/>
                        </a:moveTo>
                        <a:lnTo>
                          <a:pt x="388985" y="112378"/>
                        </a:lnTo>
                        <a:lnTo>
                          <a:pt x="194493" y="224756"/>
                        </a:lnTo>
                        <a:lnTo>
                          <a:pt x="0" y="112378"/>
                        </a:lnTo>
                        <a:close/>
                      </a:path>
                    </a:pathLst>
                  </a:custGeom>
                  <a:solidFill>
                    <a:srgbClr val="B07CF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02" name="Grupp 501">
                  <a:extLst>
                    <a:ext uri="{FF2B5EF4-FFF2-40B4-BE49-F238E27FC236}">
                      <a16:creationId xmlns:a16="http://schemas.microsoft.com/office/drawing/2014/main" id="{AD34D381-BE56-0A4E-8622-761322324076}"/>
                    </a:ext>
                  </a:extLst>
                </p:cNvPr>
                <p:cNvGrpSpPr/>
                <p:nvPr/>
              </p:nvGrpSpPr>
              <p:grpSpPr>
                <a:xfrm>
                  <a:off x="4048912" y="3943089"/>
                  <a:ext cx="891251" cy="1021417"/>
                  <a:chOff x="4455695" y="4252019"/>
                  <a:chExt cx="389341" cy="446204"/>
                </a:xfrm>
              </p:grpSpPr>
              <p:sp>
                <p:nvSpPr>
                  <p:cNvPr id="511" name="Frihandsfigur 510">
                    <a:extLst>
                      <a:ext uri="{FF2B5EF4-FFF2-40B4-BE49-F238E27FC236}">
                        <a16:creationId xmlns:a16="http://schemas.microsoft.com/office/drawing/2014/main" id="{11608A9F-529D-C245-A69D-705B158A3FD1}"/>
                      </a:ext>
                    </a:extLst>
                  </p:cNvPr>
                  <p:cNvSpPr/>
                  <p:nvPr/>
                </p:nvSpPr>
                <p:spPr>
                  <a:xfrm>
                    <a:off x="4455695" y="4361221"/>
                    <a:ext cx="194645" cy="337002"/>
                  </a:xfrm>
                  <a:custGeom>
                    <a:avLst/>
                    <a:gdLst>
                      <a:gd name="connsiteX0" fmla="*/ 38 w 194645"/>
                      <a:gd name="connsiteY0" fmla="*/ 0 h 337002"/>
                      <a:gd name="connsiteX1" fmla="*/ 194645 w 194645"/>
                      <a:gd name="connsiteY1" fmla="*/ 112312 h 337002"/>
                      <a:gd name="connsiteX2" fmla="*/ 194607 w 194645"/>
                      <a:gd name="connsiteY2" fmla="*/ 337002 h 337002"/>
                      <a:gd name="connsiteX3" fmla="*/ 0 w 194645"/>
                      <a:gd name="connsiteY3" fmla="*/ 224690 h 3370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4645" h="337002">
                        <a:moveTo>
                          <a:pt x="38" y="0"/>
                        </a:moveTo>
                        <a:lnTo>
                          <a:pt x="194645" y="112312"/>
                        </a:lnTo>
                        <a:lnTo>
                          <a:pt x="194607" y="337002"/>
                        </a:lnTo>
                        <a:lnTo>
                          <a:pt x="0" y="224690"/>
                        </a:lnTo>
                        <a:close/>
                      </a:path>
                    </a:pathLst>
                  </a:custGeom>
                  <a:solidFill>
                    <a:srgbClr val="8C42C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12" name="Frihandsfigur 511">
                    <a:extLst>
                      <a:ext uri="{FF2B5EF4-FFF2-40B4-BE49-F238E27FC236}">
                        <a16:creationId xmlns:a16="http://schemas.microsoft.com/office/drawing/2014/main" id="{E848DB75-7740-0D4E-9B81-3C319142C19F}"/>
                      </a:ext>
                    </a:extLst>
                  </p:cNvPr>
                  <p:cNvSpPr/>
                  <p:nvPr/>
                </p:nvSpPr>
                <p:spPr>
                  <a:xfrm>
                    <a:off x="4650301" y="4361220"/>
                    <a:ext cx="194645" cy="337002"/>
                  </a:xfrm>
                  <a:custGeom>
                    <a:avLst/>
                    <a:gdLst>
                      <a:gd name="connsiteX0" fmla="*/ 194607 w 194645"/>
                      <a:gd name="connsiteY0" fmla="*/ 0 h 337002"/>
                      <a:gd name="connsiteX1" fmla="*/ 194645 w 194645"/>
                      <a:gd name="connsiteY1" fmla="*/ 224690 h 337002"/>
                      <a:gd name="connsiteX2" fmla="*/ 38 w 194645"/>
                      <a:gd name="connsiteY2" fmla="*/ 337002 h 337002"/>
                      <a:gd name="connsiteX3" fmla="*/ 0 w 194645"/>
                      <a:gd name="connsiteY3" fmla="*/ 112312 h 3370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4645" h="337002">
                        <a:moveTo>
                          <a:pt x="194607" y="0"/>
                        </a:moveTo>
                        <a:lnTo>
                          <a:pt x="194645" y="224690"/>
                        </a:lnTo>
                        <a:lnTo>
                          <a:pt x="38" y="337002"/>
                        </a:lnTo>
                        <a:lnTo>
                          <a:pt x="0" y="112312"/>
                        </a:lnTo>
                        <a:close/>
                      </a:path>
                    </a:pathLst>
                  </a:custGeom>
                  <a:solidFill>
                    <a:srgbClr val="7030A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13" name="Frihandsfigur 512">
                    <a:extLst>
                      <a:ext uri="{FF2B5EF4-FFF2-40B4-BE49-F238E27FC236}">
                        <a16:creationId xmlns:a16="http://schemas.microsoft.com/office/drawing/2014/main" id="{0BAFB88A-ACA8-7744-9E97-B25418D93509}"/>
                      </a:ext>
                    </a:extLst>
                  </p:cNvPr>
                  <p:cNvSpPr/>
                  <p:nvPr/>
                </p:nvSpPr>
                <p:spPr>
                  <a:xfrm>
                    <a:off x="4456051" y="4252019"/>
                    <a:ext cx="388985" cy="224756"/>
                  </a:xfrm>
                  <a:custGeom>
                    <a:avLst/>
                    <a:gdLst>
                      <a:gd name="connsiteX0" fmla="*/ 194493 w 388985"/>
                      <a:gd name="connsiteY0" fmla="*/ 0 h 224756"/>
                      <a:gd name="connsiteX1" fmla="*/ 388985 w 388985"/>
                      <a:gd name="connsiteY1" fmla="*/ 112378 h 224756"/>
                      <a:gd name="connsiteX2" fmla="*/ 194493 w 388985"/>
                      <a:gd name="connsiteY2" fmla="*/ 224756 h 224756"/>
                      <a:gd name="connsiteX3" fmla="*/ 0 w 388985"/>
                      <a:gd name="connsiteY3" fmla="*/ 112378 h 2247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8985" h="224756">
                        <a:moveTo>
                          <a:pt x="194493" y="0"/>
                        </a:moveTo>
                        <a:lnTo>
                          <a:pt x="388985" y="112378"/>
                        </a:lnTo>
                        <a:lnTo>
                          <a:pt x="194493" y="224756"/>
                        </a:lnTo>
                        <a:lnTo>
                          <a:pt x="0" y="112378"/>
                        </a:lnTo>
                        <a:close/>
                      </a:path>
                    </a:pathLst>
                  </a:custGeom>
                  <a:solidFill>
                    <a:srgbClr val="B07CF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03" name="Grupp 502">
                  <a:extLst>
                    <a:ext uri="{FF2B5EF4-FFF2-40B4-BE49-F238E27FC236}">
                      <a16:creationId xmlns:a16="http://schemas.microsoft.com/office/drawing/2014/main" id="{41B87531-83C6-2E42-9726-B9094E7234AC}"/>
                    </a:ext>
                  </a:extLst>
                </p:cNvPr>
                <p:cNvGrpSpPr/>
                <p:nvPr/>
              </p:nvGrpSpPr>
              <p:grpSpPr>
                <a:xfrm>
                  <a:off x="2676706" y="3946875"/>
                  <a:ext cx="891251" cy="1021417"/>
                  <a:chOff x="4455695" y="4252019"/>
                  <a:chExt cx="389341" cy="446204"/>
                </a:xfrm>
              </p:grpSpPr>
              <p:sp>
                <p:nvSpPr>
                  <p:cNvPr id="508" name="Frihandsfigur 507">
                    <a:extLst>
                      <a:ext uri="{FF2B5EF4-FFF2-40B4-BE49-F238E27FC236}">
                        <a16:creationId xmlns:a16="http://schemas.microsoft.com/office/drawing/2014/main" id="{E7C141FC-8D59-0345-A4E0-0D816FED28A1}"/>
                      </a:ext>
                    </a:extLst>
                  </p:cNvPr>
                  <p:cNvSpPr/>
                  <p:nvPr/>
                </p:nvSpPr>
                <p:spPr>
                  <a:xfrm>
                    <a:off x="4455695" y="4361221"/>
                    <a:ext cx="194645" cy="337002"/>
                  </a:xfrm>
                  <a:custGeom>
                    <a:avLst/>
                    <a:gdLst>
                      <a:gd name="connsiteX0" fmla="*/ 38 w 194645"/>
                      <a:gd name="connsiteY0" fmla="*/ 0 h 337002"/>
                      <a:gd name="connsiteX1" fmla="*/ 194645 w 194645"/>
                      <a:gd name="connsiteY1" fmla="*/ 112312 h 337002"/>
                      <a:gd name="connsiteX2" fmla="*/ 194607 w 194645"/>
                      <a:gd name="connsiteY2" fmla="*/ 337002 h 337002"/>
                      <a:gd name="connsiteX3" fmla="*/ 0 w 194645"/>
                      <a:gd name="connsiteY3" fmla="*/ 224690 h 3370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4645" h="337002">
                        <a:moveTo>
                          <a:pt x="38" y="0"/>
                        </a:moveTo>
                        <a:lnTo>
                          <a:pt x="194645" y="112312"/>
                        </a:lnTo>
                        <a:lnTo>
                          <a:pt x="194607" y="337002"/>
                        </a:lnTo>
                        <a:lnTo>
                          <a:pt x="0" y="224690"/>
                        </a:lnTo>
                        <a:close/>
                      </a:path>
                    </a:pathLst>
                  </a:custGeom>
                  <a:solidFill>
                    <a:srgbClr val="F45A2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09" name="Frihandsfigur 508">
                    <a:extLst>
                      <a:ext uri="{FF2B5EF4-FFF2-40B4-BE49-F238E27FC236}">
                        <a16:creationId xmlns:a16="http://schemas.microsoft.com/office/drawing/2014/main" id="{33CFE2BD-8AC6-F546-B445-3D17873493B3}"/>
                      </a:ext>
                    </a:extLst>
                  </p:cNvPr>
                  <p:cNvSpPr/>
                  <p:nvPr/>
                </p:nvSpPr>
                <p:spPr>
                  <a:xfrm>
                    <a:off x="4650301" y="4361220"/>
                    <a:ext cx="194645" cy="337002"/>
                  </a:xfrm>
                  <a:custGeom>
                    <a:avLst/>
                    <a:gdLst>
                      <a:gd name="connsiteX0" fmla="*/ 194607 w 194645"/>
                      <a:gd name="connsiteY0" fmla="*/ 0 h 337002"/>
                      <a:gd name="connsiteX1" fmla="*/ 194645 w 194645"/>
                      <a:gd name="connsiteY1" fmla="*/ 224690 h 337002"/>
                      <a:gd name="connsiteX2" fmla="*/ 38 w 194645"/>
                      <a:gd name="connsiteY2" fmla="*/ 337002 h 337002"/>
                      <a:gd name="connsiteX3" fmla="*/ 0 w 194645"/>
                      <a:gd name="connsiteY3" fmla="*/ 112312 h 3370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4645" h="337002">
                        <a:moveTo>
                          <a:pt x="194607" y="0"/>
                        </a:moveTo>
                        <a:lnTo>
                          <a:pt x="194645" y="224690"/>
                        </a:lnTo>
                        <a:lnTo>
                          <a:pt x="38" y="337002"/>
                        </a:lnTo>
                        <a:lnTo>
                          <a:pt x="0" y="112312"/>
                        </a:lnTo>
                        <a:close/>
                      </a:path>
                    </a:pathLst>
                  </a:custGeom>
                  <a:solidFill>
                    <a:srgbClr val="B7431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sv-SE" dirty="0"/>
                  </a:p>
                </p:txBody>
              </p:sp>
              <p:sp>
                <p:nvSpPr>
                  <p:cNvPr id="510" name="Frihandsfigur 509">
                    <a:extLst>
                      <a:ext uri="{FF2B5EF4-FFF2-40B4-BE49-F238E27FC236}">
                        <a16:creationId xmlns:a16="http://schemas.microsoft.com/office/drawing/2014/main" id="{D8C4BF59-8CB3-6440-AB54-DC898D9F98EC}"/>
                      </a:ext>
                    </a:extLst>
                  </p:cNvPr>
                  <p:cNvSpPr/>
                  <p:nvPr/>
                </p:nvSpPr>
                <p:spPr>
                  <a:xfrm>
                    <a:off x="4456051" y="4252019"/>
                    <a:ext cx="388985" cy="224756"/>
                  </a:xfrm>
                  <a:custGeom>
                    <a:avLst/>
                    <a:gdLst>
                      <a:gd name="connsiteX0" fmla="*/ 194493 w 388985"/>
                      <a:gd name="connsiteY0" fmla="*/ 0 h 224756"/>
                      <a:gd name="connsiteX1" fmla="*/ 388985 w 388985"/>
                      <a:gd name="connsiteY1" fmla="*/ 112378 h 224756"/>
                      <a:gd name="connsiteX2" fmla="*/ 194493 w 388985"/>
                      <a:gd name="connsiteY2" fmla="*/ 224756 h 224756"/>
                      <a:gd name="connsiteX3" fmla="*/ 0 w 388985"/>
                      <a:gd name="connsiteY3" fmla="*/ 112378 h 2247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8985" h="224756">
                        <a:moveTo>
                          <a:pt x="194493" y="0"/>
                        </a:moveTo>
                        <a:lnTo>
                          <a:pt x="388985" y="112378"/>
                        </a:lnTo>
                        <a:lnTo>
                          <a:pt x="194493" y="224756"/>
                        </a:lnTo>
                        <a:lnTo>
                          <a:pt x="0" y="112378"/>
                        </a:lnTo>
                        <a:close/>
                      </a:path>
                    </a:pathLst>
                  </a:custGeom>
                  <a:solidFill>
                    <a:srgbClr val="FF794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04" name="Grupp 503">
                  <a:extLst>
                    <a:ext uri="{FF2B5EF4-FFF2-40B4-BE49-F238E27FC236}">
                      <a16:creationId xmlns:a16="http://schemas.microsoft.com/office/drawing/2014/main" id="{6F1C147D-AE5A-7048-AECE-DA12BD198B2C}"/>
                    </a:ext>
                  </a:extLst>
                </p:cNvPr>
                <p:cNvGrpSpPr/>
                <p:nvPr/>
              </p:nvGrpSpPr>
              <p:grpSpPr>
                <a:xfrm>
                  <a:off x="3361597" y="4345993"/>
                  <a:ext cx="891251" cy="1021417"/>
                  <a:chOff x="4455695" y="4252019"/>
                  <a:chExt cx="389341" cy="446204"/>
                </a:xfrm>
              </p:grpSpPr>
              <p:sp>
                <p:nvSpPr>
                  <p:cNvPr id="505" name="Frihandsfigur 504">
                    <a:extLst>
                      <a:ext uri="{FF2B5EF4-FFF2-40B4-BE49-F238E27FC236}">
                        <a16:creationId xmlns:a16="http://schemas.microsoft.com/office/drawing/2014/main" id="{81ED2E56-DECC-864A-B915-B471D3835030}"/>
                      </a:ext>
                    </a:extLst>
                  </p:cNvPr>
                  <p:cNvSpPr/>
                  <p:nvPr/>
                </p:nvSpPr>
                <p:spPr>
                  <a:xfrm>
                    <a:off x="4455695" y="4361221"/>
                    <a:ext cx="194645" cy="337002"/>
                  </a:xfrm>
                  <a:custGeom>
                    <a:avLst/>
                    <a:gdLst>
                      <a:gd name="connsiteX0" fmla="*/ 38 w 194645"/>
                      <a:gd name="connsiteY0" fmla="*/ 0 h 337002"/>
                      <a:gd name="connsiteX1" fmla="*/ 194645 w 194645"/>
                      <a:gd name="connsiteY1" fmla="*/ 112312 h 337002"/>
                      <a:gd name="connsiteX2" fmla="*/ 194607 w 194645"/>
                      <a:gd name="connsiteY2" fmla="*/ 337002 h 337002"/>
                      <a:gd name="connsiteX3" fmla="*/ 0 w 194645"/>
                      <a:gd name="connsiteY3" fmla="*/ 224690 h 3370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4645" h="337002">
                        <a:moveTo>
                          <a:pt x="38" y="0"/>
                        </a:moveTo>
                        <a:lnTo>
                          <a:pt x="194645" y="112312"/>
                        </a:lnTo>
                        <a:lnTo>
                          <a:pt x="194607" y="337002"/>
                        </a:lnTo>
                        <a:lnTo>
                          <a:pt x="0" y="224690"/>
                        </a:lnTo>
                        <a:close/>
                      </a:path>
                    </a:pathLst>
                  </a:custGeom>
                  <a:solidFill>
                    <a:srgbClr val="E5AD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sv-SE" dirty="0"/>
                  </a:p>
                </p:txBody>
              </p:sp>
              <p:sp>
                <p:nvSpPr>
                  <p:cNvPr id="506" name="Frihandsfigur 505">
                    <a:extLst>
                      <a:ext uri="{FF2B5EF4-FFF2-40B4-BE49-F238E27FC236}">
                        <a16:creationId xmlns:a16="http://schemas.microsoft.com/office/drawing/2014/main" id="{32A78317-1D72-8C47-9E92-E3D99B5448FF}"/>
                      </a:ext>
                    </a:extLst>
                  </p:cNvPr>
                  <p:cNvSpPr/>
                  <p:nvPr/>
                </p:nvSpPr>
                <p:spPr>
                  <a:xfrm>
                    <a:off x="4650301" y="4361220"/>
                    <a:ext cx="194645" cy="337002"/>
                  </a:xfrm>
                  <a:custGeom>
                    <a:avLst/>
                    <a:gdLst>
                      <a:gd name="connsiteX0" fmla="*/ 194607 w 194645"/>
                      <a:gd name="connsiteY0" fmla="*/ 0 h 337002"/>
                      <a:gd name="connsiteX1" fmla="*/ 194645 w 194645"/>
                      <a:gd name="connsiteY1" fmla="*/ 224690 h 337002"/>
                      <a:gd name="connsiteX2" fmla="*/ 38 w 194645"/>
                      <a:gd name="connsiteY2" fmla="*/ 337002 h 337002"/>
                      <a:gd name="connsiteX3" fmla="*/ 0 w 194645"/>
                      <a:gd name="connsiteY3" fmla="*/ 112312 h 3370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4645" h="337002">
                        <a:moveTo>
                          <a:pt x="194607" y="0"/>
                        </a:moveTo>
                        <a:lnTo>
                          <a:pt x="194645" y="224690"/>
                        </a:lnTo>
                        <a:lnTo>
                          <a:pt x="38" y="337002"/>
                        </a:lnTo>
                        <a:lnTo>
                          <a:pt x="0" y="112312"/>
                        </a:lnTo>
                        <a:close/>
                      </a:path>
                    </a:pathLst>
                  </a:custGeom>
                  <a:solidFill>
                    <a:srgbClr val="BD8F0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07" name="Frihandsfigur 506">
                    <a:extLst>
                      <a:ext uri="{FF2B5EF4-FFF2-40B4-BE49-F238E27FC236}">
                        <a16:creationId xmlns:a16="http://schemas.microsoft.com/office/drawing/2014/main" id="{1C256860-2637-6A4D-884E-BFFF2E3BDB17}"/>
                      </a:ext>
                    </a:extLst>
                  </p:cNvPr>
                  <p:cNvSpPr/>
                  <p:nvPr/>
                </p:nvSpPr>
                <p:spPr>
                  <a:xfrm>
                    <a:off x="4456051" y="4252019"/>
                    <a:ext cx="388985" cy="224756"/>
                  </a:xfrm>
                  <a:custGeom>
                    <a:avLst/>
                    <a:gdLst>
                      <a:gd name="connsiteX0" fmla="*/ 194493 w 388985"/>
                      <a:gd name="connsiteY0" fmla="*/ 0 h 224756"/>
                      <a:gd name="connsiteX1" fmla="*/ 388985 w 388985"/>
                      <a:gd name="connsiteY1" fmla="*/ 112378 h 224756"/>
                      <a:gd name="connsiteX2" fmla="*/ 194493 w 388985"/>
                      <a:gd name="connsiteY2" fmla="*/ 224756 h 224756"/>
                      <a:gd name="connsiteX3" fmla="*/ 0 w 388985"/>
                      <a:gd name="connsiteY3" fmla="*/ 112378 h 2247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8985" h="224756">
                        <a:moveTo>
                          <a:pt x="194493" y="0"/>
                        </a:moveTo>
                        <a:lnTo>
                          <a:pt x="388985" y="112378"/>
                        </a:lnTo>
                        <a:lnTo>
                          <a:pt x="194493" y="224756"/>
                        </a:lnTo>
                        <a:lnTo>
                          <a:pt x="0" y="112378"/>
                        </a:lnTo>
                        <a:close/>
                      </a:path>
                    </a:pathLst>
                  </a:custGeom>
                  <a:solidFill>
                    <a:srgbClr val="FFC00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484" name="Grupp 483">
                <a:extLst>
                  <a:ext uri="{FF2B5EF4-FFF2-40B4-BE49-F238E27FC236}">
                    <a16:creationId xmlns:a16="http://schemas.microsoft.com/office/drawing/2014/main" id="{A4294603-4D60-0643-AE80-64888A855C23}"/>
                  </a:ext>
                </a:extLst>
              </p:cNvPr>
              <p:cNvGrpSpPr/>
              <p:nvPr/>
            </p:nvGrpSpPr>
            <p:grpSpPr>
              <a:xfrm>
                <a:off x="2676706" y="3546978"/>
                <a:ext cx="2263457" cy="1820432"/>
                <a:chOff x="2676706" y="3546978"/>
                <a:chExt cx="2263457" cy="1820432"/>
              </a:xfrm>
            </p:grpSpPr>
            <p:grpSp>
              <p:nvGrpSpPr>
                <p:cNvPr id="485" name="Grupp 484">
                  <a:extLst>
                    <a:ext uri="{FF2B5EF4-FFF2-40B4-BE49-F238E27FC236}">
                      <a16:creationId xmlns:a16="http://schemas.microsoft.com/office/drawing/2014/main" id="{0D5EB5C9-BA5F-8B46-9F50-19709E64D6A2}"/>
                    </a:ext>
                  </a:extLst>
                </p:cNvPr>
                <p:cNvGrpSpPr/>
                <p:nvPr/>
              </p:nvGrpSpPr>
              <p:grpSpPr>
                <a:xfrm>
                  <a:off x="3361803" y="3546978"/>
                  <a:ext cx="891251" cy="1021417"/>
                  <a:chOff x="4455695" y="4252019"/>
                  <a:chExt cx="389341" cy="446204"/>
                </a:xfrm>
              </p:grpSpPr>
              <p:sp>
                <p:nvSpPr>
                  <p:cNvPr id="498" name="Frihandsfigur 497">
                    <a:extLst>
                      <a:ext uri="{FF2B5EF4-FFF2-40B4-BE49-F238E27FC236}">
                        <a16:creationId xmlns:a16="http://schemas.microsoft.com/office/drawing/2014/main" id="{CC07F269-22B3-4147-8E58-9564E5ECDAC7}"/>
                      </a:ext>
                    </a:extLst>
                  </p:cNvPr>
                  <p:cNvSpPr/>
                  <p:nvPr/>
                </p:nvSpPr>
                <p:spPr>
                  <a:xfrm>
                    <a:off x="4455695" y="4361221"/>
                    <a:ext cx="194645" cy="337002"/>
                  </a:xfrm>
                  <a:custGeom>
                    <a:avLst/>
                    <a:gdLst>
                      <a:gd name="connsiteX0" fmla="*/ 38 w 194645"/>
                      <a:gd name="connsiteY0" fmla="*/ 0 h 337002"/>
                      <a:gd name="connsiteX1" fmla="*/ 194645 w 194645"/>
                      <a:gd name="connsiteY1" fmla="*/ 112312 h 337002"/>
                      <a:gd name="connsiteX2" fmla="*/ 194607 w 194645"/>
                      <a:gd name="connsiteY2" fmla="*/ 337002 h 337002"/>
                      <a:gd name="connsiteX3" fmla="*/ 0 w 194645"/>
                      <a:gd name="connsiteY3" fmla="*/ 224690 h 3370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4645" h="337002">
                        <a:moveTo>
                          <a:pt x="38" y="0"/>
                        </a:moveTo>
                        <a:lnTo>
                          <a:pt x="194645" y="112312"/>
                        </a:lnTo>
                        <a:lnTo>
                          <a:pt x="194607" y="337002"/>
                        </a:lnTo>
                        <a:lnTo>
                          <a:pt x="0" y="224690"/>
                        </a:lnTo>
                        <a:close/>
                      </a:path>
                    </a:pathLst>
                  </a:custGeom>
                  <a:solidFill>
                    <a:srgbClr val="E5AD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99" name="Frihandsfigur 498">
                    <a:extLst>
                      <a:ext uri="{FF2B5EF4-FFF2-40B4-BE49-F238E27FC236}">
                        <a16:creationId xmlns:a16="http://schemas.microsoft.com/office/drawing/2014/main" id="{FBDA8B2A-BBD3-9A44-9385-603EF3324D41}"/>
                      </a:ext>
                    </a:extLst>
                  </p:cNvPr>
                  <p:cNvSpPr/>
                  <p:nvPr/>
                </p:nvSpPr>
                <p:spPr>
                  <a:xfrm>
                    <a:off x="4650301" y="4361220"/>
                    <a:ext cx="194645" cy="337002"/>
                  </a:xfrm>
                  <a:custGeom>
                    <a:avLst/>
                    <a:gdLst>
                      <a:gd name="connsiteX0" fmla="*/ 194607 w 194645"/>
                      <a:gd name="connsiteY0" fmla="*/ 0 h 337002"/>
                      <a:gd name="connsiteX1" fmla="*/ 194645 w 194645"/>
                      <a:gd name="connsiteY1" fmla="*/ 224690 h 337002"/>
                      <a:gd name="connsiteX2" fmla="*/ 38 w 194645"/>
                      <a:gd name="connsiteY2" fmla="*/ 337002 h 337002"/>
                      <a:gd name="connsiteX3" fmla="*/ 0 w 194645"/>
                      <a:gd name="connsiteY3" fmla="*/ 112312 h 3370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4645" h="337002">
                        <a:moveTo>
                          <a:pt x="194607" y="0"/>
                        </a:moveTo>
                        <a:lnTo>
                          <a:pt x="194645" y="224690"/>
                        </a:lnTo>
                        <a:lnTo>
                          <a:pt x="38" y="337002"/>
                        </a:lnTo>
                        <a:lnTo>
                          <a:pt x="0" y="112312"/>
                        </a:lnTo>
                        <a:close/>
                      </a:path>
                    </a:pathLst>
                  </a:custGeom>
                  <a:solidFill>
                    <a:srgbClr val="BD8F0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00" name="Frihandsfigur 499">
                    <a:extLst>
                      <a:ext uri="{FF2B5EF4-FFF2-40B4-BE49-F238E27FC236}">
                        <a16:creationId xmlns:a16="http://schemas.microsoft.com/office/drawing/2014/main" id="{7CC379EA-9643-6942-A142-BF743D357043}"/>
                      </a:ext>
                    </a:extLst>
                  </p:cNvPr>
                  <p:cNvSpPr/>
                  <p:nvPr/>
                </p:nvSpPr>
                <p:spPr>
                  <a:xfrm>
                    <a:off x="4456051" y="4252019"/>
                    <a:ext cx="388985" cy="224756"/>
                  </a:xfrm>
                  <a:custGeom>
                    <a:avLst/>
                    <a:gdLst>
                      <a:gd name="connsiteX0" fmla="*/ 194493 w 388985"/>
                      <a:gd name="connsiteY0" fmla="*/ 0 h 224756"/>
                      <a:gd name="connsiteX1" fmla="*/ 388985 w 388985"/>
                      <a:gd name="connsiteY1" fmla="*/ 112378 h 224756"/>
                      <a:gd name="connsiteX2" fmla="*/ 194493 w 388985"/>
                      <a:gd name="connsiteY2" fmla="*/ 224756 h 224756"/>
                      <a:gd name="connsiteX3" fmla="*/ 0 w 388985"/>
                      <a:gd name="connsiteY3" fmla="*/ 112378 h 2247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8985" h="224756">
                        <a:moveTo>
                          <a:pt x="194493" y="0"/>
                        </a:moveTo>
                        <a:lnTo>
                          <a:pt x="388985" y="112378"/>
                        </a:lnTo>
                        <a:lnTo>
                          <a:pt x="194493" y="224756"/>
                        </a:lnTo>
                        <a:lnTo>
                          <a:pt x="0" y="112378"/>
                        </a:lnTo>
                        <a:close/>
                      </a:path>
                    </a:pathLst>
                  </a:custGeom>
                  <a:solidFill>
                    <a:srgbClr val="FFC00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486" name="Grupp 485">
                  <a:extLst>
                    <a:ext uri="{FF2B5EF4-FFF2-40B4-BE49-F238E27FC236}">
                      <a16:creationId xmlns:a16="http://schemas.microsoft.com/office/drawing/2014/main" id="{6E4C08F5-B014-5F41-B3F4-E18E513D1E59}"/>
                    </a:ext>
                  </a:extLst>
                </p:cNvPr>
                <p:cNvGrpSpPr/>
                <p:nvPr/>
              </p:nvGrpSpPr>
              <p:grpSpPr>
                <a:xfrm>
                  <a:off x="4048912" y="3943089"/>
                  <a:ext cx="891251" cy="1021417"/>
                  <a:chOff x="4455695" y="4252019"/>
                  <a:chExt cx="389341" cy="446204"/>
                </a:xfrm>
              </p:grpSpPr>
              <p:sp>
                <p:nvSpPr>
                  <p:cNvPr id="495" name="Frihandsfigur 494">
                    <a:extLst>
                      <a:ext uri="{FF2B5EF4-FFF2-40B4-BE49-F238E27FC236}">
                        <a16:creationId xmlns:a16="http://schemas.microsoft.com/office/drawing/2014/main" id="{65C7B60D-C43B-FC4B-B0C2-7B1A322112E6}"/>
                      </a:ext>
                    </a:extLst>
                  </p:cNvPr>
                  <p:cNvSpPr/>
                  <p:nvPr/>
                </p:nvSpPr>
                <p:spPr>
                  <a:xfrm>
                    <a:off x="4455695" y="4361221"/>
                    <a:ext cx="194645" cy="337002"/>
                  </a:xfrm>
                  <a:custGeom>
                    <a:avLst/>
                    <a:gdLst>
                      <a:gd name="connsiteX0" fmla="*/ 38 w 194645"/>
                      <a:gd name="connsiteY0" fmla="*/ 0 h 337002"/>
                      <a:gd name="connsiteX1" fmla="*/ 194645 w 194645"/>
                      <a:gd name="connsiteY1" fmla="*/ 112312 h 337002"/>
                      <a:gd name="connsiteX2" fmla="*/ 194607 w 194645"/>
                      <a:gd name="connsiteY2" fmla="*/ 337002 h 337002"/>
                      <a:gd name="connsiteX3" fmla="*/ 0 w 194645"/>
                      <a:gd name="connsiteY3" fmla="*/ 224690 h 3370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4645" h="337002">
                        <a:moveTo>
                          <a:pt x="38" y="0"/>
                        </a:moveTo>
                        <a:lnTo>
                          <a:pt x="194645" y="112312"/>
                        </a:lnTo>
                        <a:lnTo>
                          <a:pt x="194607" y="337002"/>
                        </a:lnTo>
                        <a:lnTo>
                          <a:pt x="0" y="224690"/>
                        </a:lnTo>
                        <a:close/>
                      </a:path>
                    </a:pathLst>
                  </a:custGeom>
                  <a:solidFill>
                    <a:srgbClr val="F45A2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96" name="Frihandsfigur 495">
                    <a:extLst>
                      <a:ext uri="{FF2B5EF4-FFF2-40B4-BE49-F238E27FC236}">
                        <a16:creationId xmlns:a16="http://schemas.microsoft.com/office/drawing/2014/main" id="{48699092-D032-CF4D-B0B5-9DB26F04DA63}"/>
                      </a:ext>
                    </a:extLst>
                  </p:cNvPr>
                  <p:cNvSpPr/>
                  <p:nvPr/>
                </p:nvSpPr>
                <p:spPr>
                  <a:xfrm>
                    <a:off x="4650301" y="4361220"/>
                    <a:ext cx="194645" cy="337002"/>
                  </a:xfrm>
                  <a:custGeom>
                    <a:avLst/>
                    <a:gdLst>
                      <a:gd name="connsiteX0" fmla="*/ 194607 w 194645"/>
                      <a:gd name="connsiteY0" fmla="*/ 0 h 337002"/>
                      <a:gd name="connsiteX1" fmla="*/ 194645 w 194645"/>
                      <a:gd name="connsiteY1" fmla="*/ 224690 h 337002"/>
                      <a:gd name="connsiteX2" fmla="*/ 38 w 194645"/>
                      <a:gd name="connsiteY2" fmla="*/ 337002 h 337002"/>
                      <a:gd name="connsiteX3" fmla="*/ 0 w 194645"/>
                      <a:gd name="connsiteY3" fmla="*/ 112312 h 3370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4645" h="337002">
                        <a:moveTo>
                          <a:pt x="194607" y="0"/>
                        </a:moveTo>
                        <a:lnTo>
                          <a:pt x="194645" y="224690"/>
                        </a:lnTo>
                        <a:lnTo>
                          <a:pt x="38" y="337002"/>
                        </a:lnTo>
                        <a:lnTo>
                          <a:pt x="0" y="112312"/>
                        </a:lnTo>
                        <a:close/>
                      </a:path>
                    </a:pathLst>
                  </a:custGeom>
                  <a:solidFill>
                    <a:srgbClr val="B7431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97" name="Frihandsfigur 496">
                    <a:extLst>
                      <a:ext uri="{FF2B5EF4-FFF2-40B4-BE49-F238E27FC236}">
                        <a16:creationId xmlns:a16="http://schemas.microsoft.com/office/drawing/2014/main" id="{D470064C-F0EF-864A-9314-4CF400AEAC13}"/>
                      </a:ext>
                    </a:extLst>
                  </p:cNvPr>
                  <p:cNvSpPr/>
                  <p:nvPr/>
                </p:nvSpPr>
                <p:spPr>
                  <a:xfrm>
                    <a:off x="4456051" y="4252019"/>
                    <a:ext cx="388985" cy="224756"/>
                  </a:xfrm>
                  <a:custGeom>
                    <a:avLst/>
                    <a:gdLst>
                      <a:gd name="connsiteX0" fmla="*/ 194493 w 388985"/>
                      <a:gd name="connsiteY0" fmla="*/ 0 h 224756"/>
                      <a:gd name="connsiteX1" fmla="*/ 388985 w 388985"/>
                      <a:gd name="connsiteY1" fmla="*/ 112378 h 224756"/>
                      <a:gd name="connsiteX2" fmla="*/ 194493 w 388985"/>
                      <a:gd name="connsiteY2" fmla="*/ 224756 h 224756"/>
                      <a:gd name="connsiteX3" fmla="*/ 0 w 388985"/>
                      <a:gd name="connsiteY3" fmla="*/ 112378 h 2247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8985" h="224756">
                        <a:moveTo>
                          <a:pt x="194493" y="0"/>
                        </a:moveTo>
                        <a:lnTo>
                          <a:pt x="388985" y="112378"/>
                        </a:lnTo>
                        <a:lnTo>
                          <a:pt x="194493" y="224756"/>
                        </a:lnTo>
                        <a:lnTo>
                          <a:pt x="0" y="112378"/>
                        </a:lnTo>
                        <a:close/>
                      </a:path>
                    </a:pathLst>
                  </a:custGeom>
                  <a:solidFill>
                    <a:srgbClr val="FF794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487" name="Grupp 486">
                  <a:extLst>
                    <a:ext uri="{FF2B5EF4-FFF2-40B4-BE49-F238E27FC236}">
                      <a16:creationId xmlns:a16="http://schemas.microsoft.com/office/drawing/2014/main" id="{5F913DC6-441C-D74B-BA59-420EE6B9FBDD}"/>
                    </a:ext>
                  </a:extLst>
                </p:cNvPr>
                <p:cNvGrpSpPr/>
                <p:nvPr/>
              </p:nvGrpSpPr>
              <p:grpSpPr>
                <a:xfrm>
                  <a:off x="2676706" y="3946875"/>
                  <a:ext cx="891251" cy="1021417"/>
                  <a:chOff x="4455695" y="4252019"/>
                  <a:chExt cx="389341" cy="446204"/>
                </a:xfrm>
              </p:grpSpPr>
              <p:sp>
                <p:nvSpPr>
                  <p:cNvPr id="492" name="Frihandsfigur 491">
                    <a:extLst>
                      <a:ext uri="{FF2B5EF4-FFF2-40B4-BE49-F238E27FC236}">
                        <a16:creationId xmlns:a16="http://schemas.microsoft.com/office/drawing/2014/main" id="{372F6BB6-956C-E54C-8D4D-FC82774BC844}"/>
                      </a:ext>
                    </a:extLst>
                  </p:cNvPr>
                  <p:cNvSpPr/>
                  <p:nvPr/>
                </p:nvSpPr>
                <p:spPr>
                  <a:xfrm>
                    <a:off x="4455695" y="4361221"/>
                    <a:ext cx="194645" cy="337002"/>
                  </a:xfrm>
                  <a:custGeom>
                    <a:avLst/>
                    <a:gdLst>
                      <a:gd name="connsiteX0" fmla="*/ 38 w 194645"/>
                      <a:gd name="connsiteY0" fmla="*/ 0 h 337002"/>
                      <a:gd name="connsiteX1" fmla="*/ 194645 w 194645"/>
                      <a:gd name="connsiteY1" fmla="*/ 112312 h 337002"/>
                      <a:gd name="connsiteX2" fmla="*/ 194607 w 194645"/>
                      <a:gd name="connsiteY2" fmla="*/ 337002 h 337002"/>
                      <a:gd name="connsiteX3" fmla="*/ 0 w 194645"/>
                      <a:gd name="connsiteY3" fmla="*/ 224690 h 3370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4645" h="337002">
                        <a:moveTo>
                          <a:pt x="38" y="0"/>
                        </a:moveTo>
                        <a:lnTo>
                          <a:pt x="194645" y="112312"/>
                        </a:lnTo>
                        <a:lnTo>
                          <a:pt x="194607" y="337002"/>
                        </a:lnTo>
                        <a:lnTo>
                          <a:pt x="0" y="224690"/>
                        </a:lnTo>
                        <a:close/>
                      </a:path>
                    </a:pathLst>
                  </a:custGeom>
                  <a:solidFill>
                    <a:srgbClr val="8C42C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93" name="Frihandsfigur 492">
                    <a:extLst>
                      <a:ext uri="{FF2B5EF4-FFF2-40B4-BE49-F238E27FC236}">
                        <a16:creationId xmlns:a16="http://schemas.microsoft.com/office/drawing/2014/main" id="{61669825-EC3B-B64B-90AE-8B5E0C23EC2F}"/>
                      </a:ext>
                    </a:extLst>
                  </p:cNvPr>
                  <p:cNvSpPr/>
                  <p:nvPr/>
                </p:nvSpPr>
                <p:spPr>
                  <a:xfrm>
                    <a:off x="4650301" y="4361220"/>
                    <a:ext cx="194645" cy="337002"/>
                  </a:xfrm>
                  <a:custGeom>
                    <a:avLst/>
                    <a:gdLst>
                      <a:gd name="connsiteX0" fmla="*/ 194607 w 194645"/>
                      <a:gd name="connsiteY0" fmla="*/ 0 h 337002"/>
                      <a:gd name="connsiteX1" fmla="*/ 194645 w 194645"/>
                      <a:gd name="connsiteY1" fmla="*/ 224690 h 337002"/>
                      <a:gd name="connsiteX2" fmla="*/ 38 w 194645"/>
                      <a:gd name="connsiteY2" fmla="*/ 337002 h 337002"/>
                      <a:gd name="connsiteX3" fmla="*/ 0 w 194645"/>
                      <a:gd name="connsiteY3" fmla="*/ 112312 h 3370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4645" h="337002">
                        <a:moveTo>
                          <a:pt x="194607" y="0"/>
                        </a:moveTo>
                        <a:lnTo>
                          <a:pt x="194645" y="224690"/>
                        </a:lnTo>
                        <a:lnTo>
                          <a:pt x="38" y="337002"/>
                        </a:lnTo>
                        <a:lnTo>
                          <a:pt x="0" y="112312"/>
                        </a:lnTo>
                        <a:close/>
                      </a:path>
                    </a:pathLst>
                  </a:custGeom>
                  <a:solidFill>
                    <a:srgbClr val="7030A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94" name="Frihandsfigur 493">
                    <a:extLst>
                      <a:ext uri="{FF2B5EF4-FFF2-40B4-BE49-F238E27FC236}">
                        <a16:creationId xmlns:a16="http://schemas.microsoft.com/office/drawing/2014/main" id="{6B19F828-D2BF-764D-9B54-4B086F98C6BE}"/>
                      </a:ext>
                    </a:extLst>
                  </p:cNvPr>
                  <p:cNvSpPr/>
                  <p:nvPr/>
                </p:nvSpPr>
                <p:spPr>
                  <a:xfrm>
                    <a:off x="4456051" y="4252019"/>
                    <a:ext cx="388985" cy="224756"/>
                  </a:xfrm>
                  <a:custGeom>
                    <a:avLst/>
                    <a:gdLst>
                      <a:gd name="connsiteX0" fmla="*/ 194493 w 388985"/>
                      <a:gd name="connsiteY0" fmla="*/ 0 h 224756"/>
                      <a:gd name="connsiteX1" fmla="*/ 388985 w 388985"/>
                      <a:gd name="connsiteY1" fmla="*/ 112378 h 224756"/>
                      <a:gd name="connsiteX2" fmla="*/ 194493 w 388985"/>
                      <a:gd name="connsiteY2" fmla="*/ 224756 h 224756"/>
                      <a:gd name="connsiteX3" fmla="*/ 0 w 388985"/>
                      <a:gd name="connsiteY3" fmla="*/ 112378 h 2247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8985" h="224756">
                        <a:moveTo>
                          <a:pt x="194493" y="0"/>
                        </a:moveTo>
                        <a:lnTo>
                          <a:pt x="388985" y="112378"/>
                        </a:lnTo>
                        <a:lnTo>
                          <a:pt x="194493" y="224756"/>
                        </a:lnTo>
                        <a:lnTo>
                          <a:pt x="0" y="112378"/>
                        </a:lnTo>
                        <a:close/>
                      </a:path>
                    </a:pathLst>
                  </a:custGeom>
                  <a:solidFill>
                    <a:srgbClr val="B07CF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488" name="Grupp 487">
                  <a:extLst>
                    <a:ext uri="{FF2B5EF4-FFF2-40B4-BE49-F238E27FC236}">
                      <a16:creationId xmlns:a16="http://schemas.microsoft.com/office/drawing/2014/main" id="{52EFD7DE-4613-5B42-A07F-455F9557114F}"/>
                    </a:ext>
                  </a:extLst>
                </p:cNvPr>
                <p:cNvGrpSpPr/>
                <p:nvPr/>
              </p:nvGrpSpPr>
              <p:grpSpPr>
                <a:xfrm>
                  <a:off x="3361597" y="4345993"/>
                  <a:ext cx="891251" cy="1021417"/>
                  <a:chOff x="4455695" y="4252019"/>
                  <a:chExt cx="389341" cy="446204"/>
                </a:xfrm>
              </p:grpSpPr>
              <p:sp>
                <p:nvSpPr>
                  <p:cNvPr id="489" name="Frihandsfigur 488">
                    <a:extLst>
                      <a:ext uri="{FF2B5EF4-FFF2-40B4-BE49-F238E27FC236}">
                        <a16:creationId xmlns:a16="http://schemas.microsoft.com/office/drawing/2014/main" id="{A617504C-409E-254D-9A50-B363E3F79247}"/>
                      </a:ext>
                    </a:extLst>
                  </p:cNvPr>
                  <p:cNvSpPr/>
                  <p:nvPr/>
                </p:nvSpPr>
                <p:spPr>
                  <a:xfrm>
                    <a:off x="4455695" y="4361221"/>
                    <a:ext cx="194645" cy="337002"/>
                  </a:xfrm>
                  <a:custGeom>
                    <a:avLst/>
                    <a:gdLst>
                      <a:gd name="connsiteX0" fmla="*/ 38 w 194645"/>
                      <a:gd name="connsiteY0" fmla="*/ 0 h 337002"/>
                      <a:gd name="connsiteX1" fmla="*/ 194645 w 194645"/>
                      <a:gd name="connsiteY1" fmla="*/ 112312 h 337002"/>
                      <a:gd name="connsiteX2" fmla="*/ 194607 w 194645"/>
                      <a:gd name="connsiteY2" fmla="*/ 337002 h 337002"/>
                      <a:gd name="connsiteX3" fmla="*/ 0 w 194645"/>
                      <a:gd name="connsiteY3" fmla="*/ 224690 h 3370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4645" h="337002">
                        <a:moveTo>
                          <a:pt x="38" y="0"/>
                        </a:moveTo>
                        <a:lnTo>
                          <a:pt x="194645" y="112312"/>
                        </a:lnTo>
                        <a:lnTo>
                          <a:pt x="194607" y="337002"/>
                        </a:lnTo>
                        <a:lnTo>
                          <a:pt x="0" y="224690"/>
                        </a:lnTo>
                        <a:close/>
                      </a:path>
                    </a:pathLst>
                  </a:custGeom>
                  <a:solidFill>
                    <a:srgbClr val="8C42C7"/>
                  </a:solidFill>
                  <a:ln w="127000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sv-SE" dirty="0"/>
                  </a:p>
                </p:txBody>
              </p:sp>
              <p:sp>
                <p:nvSpPr>
                  <p:cNvPr id="490" name="Frihandsfigur 489">
                    <a:extLst>
                      <a:ext uri="{FF2B5EF4-FFF2-40B4-BE49-F238E27FC236}">
                        <a16:creationId xmlns:a16="http://schemas.microsoft.com/office/drawing/2014/main" id="{3762177A-039A-5D42-AC76-7E095D1327A8}"/>
                      </a:ext>
                    </a:extLst>
                  </p:cNvPr>
                  <p:cNvSpPr/>
                  <p:nvPr/>
                </p:nvSpPr>
                <p:spPr>
                  <a:xfrm>
                    <a:off x="4650301" y="4361220"/>
                    <a:ext cx="194645" cy="337002"/>
                  </a:xfrm>
                  <a:custGeom>
                    <a:avLst/>
                    <a:gdLst>
                      <a:gd name="connsiteX0" fmla="*/ 194607 w 194645"/>
                      <a:gd name="connsiteY0" fmla="*/ 0 h 337002"/>
                      <a:gd name="connsiteX1" fmla="*/ 194645 w 194645"/>
                      <a:gd name="connsiteY1" fmla="*/ 224690 h 337002"/>
                      <a:gd name="connsiteX2" fmla="*/ 38 w 194645"/>
                      <a:gd name="connsiteY2" fmla="*/ 337002 h 337002"/>
                      <a:gd name="connsiteX3" fmla="*/ 0 w 194645"/>
                      <a:gd name="connsiteY3" fmla="*/ 112312 h 3370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4645" h="337002">
                        <a:moveTo>
                          <a:pt x="194607" y="0"/>
                        </a:moveTo>
                        <a:lnTo>
                          <a:pt x="194645" y="224690"/>
                        </a:lnTo>
                        <a:lnTo>
                          <a:pt x="38" y="337002"/>
                        </a:lnTo>
                        <a:lnTo>
                          <a:pt x="0" y="112312"/>
                        </a:lnTo>
                        <a:close/>
                      </a:path>
                    </a:pathLst>
                  </a:custGeom>
                  <a:solidFill>
                    <a:srgbClr val="7030A0"/>
                  </a:solidFill>
                  <a:ln w="127000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sv-SE" dirty="0"/>
                  </a:p>
                </p:txBody>
              </p:sp>
              <p:sp>
                <p:nvSpPr>
                  <p:cNvPr id="491" name="Frihandsfigur 490">
                    <a:extLst>
                      <a:ext uri="{FF2B5EF4-FFF2-40B4-BE49-F238E27FC236}">
                        <a16:creationId xmlns:a16="http://schemas.microsoft.com/office/drawing/2014/main" id="{F0A525F4-290C-7F40-9F50-1462DDED0104}"/>
                      </a:ext>
                    </a:extLst>
                  </p:cNvPr>
                  <p:cNvSpPr/>
                  <p:nvPr/>
                </p:nvSpPr>
                <p:spPr>
                  <a:xfrm>
                    <a:off x="4456051" y="4252019"/>
                    <a:ext cx="388985" cy="224756"/>
                  </a:xfrm>
                  <a:custGeom>
                    <a:avLst/>
                    <a:gdLst>
                      <a:gd name="connsiteX0" fmla="*/ 194493 w 388985"/>
                      <a:gd name="connsiteY0" fmla="*/ 0 h 224756"/>
                      <a:gd name="connsiteX1" fmla="*/ 388985 w 388985"/>
                      <a:gd name="connsiteY1" fmla="*/ 112378 h 224756"/>
                      <a:gd name="connsiteX2" fmla="*/ 194493 w 388985"/>
                      <a:gd name="connsiteY2" fmla="*/ 224756 h 224756"/>
                      <a:gd name="connsiteX3" fmla="*/ 0 w 388985"/>
                      <a:gd name="connsiteY3" fmla="*/ 112378 h 2247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8985" h="224756">
                        <a:moveTo>
                          <a:pt x="194493" y="0"/>
                        </a:moveTo>
                        <a:lnTo>
                          <a:pt x="388985" y="112378"/>
                        </a:lnTo>
                        <a:lnTo>
                          <a:pt x="194493" y="224756"/>
                        </a:lnTo>
                        <a:lnTo>
                          <a:pt x="0" y="112378"/>
                        </a:lnTo>
                        <a:close/>
                      </a:path>
                    </a:pathLst>
                  </a:custGeom>
                  <a:solidFill>
                    <a:srgbClr val="B07CF2"/>
                  </a:solidFill>
                  <a:ln w="127000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sv-SE" dirty="0"/>
                  </a:p>
                </p:txBody>
              </p:sp>
            </p:grpSp>
          </p:grpSp>
        </p:grpSp>
      </p:grpSp>
      <p:grpSp>
        <p:nvGrpSpPr>
          <p:cNvPr id="517" name="Grupp 516">
            <a:extLst>
              <a:ext uri="{FF2B5EF4-FFF2-40B4-BE49-F238E27FC236}">
                <a16:creationId xmlns:a16="http://schemas.microsoft.com/office/drawing/2014/main" id="{D5EF293D-0E19-6B47-9F52-A719199A7BFB}"/>
              </a:ext>
            </a:extLst>
          </p:cNvPr>
          <p:cNvGrpSpPr/>
          <p:nvPr/>
        </p:nvGrpSpPr>
        <p:grpSpPr>
          <a:xfrm>
            <a:off x="6647652" y="136897"/>
            <a:ext cx="2016522" cy="2329621"/>
            <a:chOff x="2417497" y="1236269"/>
            <a:chExt cx="2016522" cy="2329621"/>
          </a:xfrm>
        </p:grpSpPr>
        <p:sp>
          <p:nvSpPr>
            <p:cNvPr id="518" name="Hexagon 42">
              <a:extLst>
                <a:ext uri="{FF2B5EF4-FFF2-40B4-BE49-F238E27FC236}">
                  <a16:creationId xmlns:a16="http://schemas.microsoft.com/office/drawing/2014/main" id="{47F7C3A5-FB67-C547-BC2C-B76AF4B0E375}"/>
                </a:ext>
              </a:extLst>
            </p:cNvPr>
            <p:cNvSpPr/>
            <p:nvPr/>
          </p:nvSpPr>
          <p:spPr>
            <a:xfrm rot="5400000">
              <a:off x="2260947" y="1392819"/>
              <a:ext cx="2329621" cy="2016522"/>
            </a:xfrm>
            <a:prstGeom prst="hexagon">
              <a:avLst>
                <a:gd name="adj" fmla="val 29001"/>
                <a:gd name="vf" fmla="val 115470"/>
              </a:avLst>
            </a:prstGeom>
            <a:solidFill>
              <a:srgbClr val="231437"/>
            </a:solidFill>
            <a:ln w="12700" cap="rnd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grpSp>
          <p:nvGrpSpPr>
            <p:cNvPr id="519" name="Grupp 518">
              <a:extLst>
                <a:ext uri="{FF2B5EF4-FFF2-40B4-BE49-F238E27FC236}">
                  <a16:creationId xmlns:a16="http://schemas.microsoft.com/office/drawing/2014/main" id="{F0BC8603-0947-D445-9290-2755D92BC2A7}"/>
                </a:ext>
              </a:extLst>
            </p:cNvPr>
            <p:cNvGrpSpPr/>
            <p:nvPr/>
          </p:nvGrpSpPr>
          <p:grpSpPr>
            <a:xfrm>
              <a:off x="2565918" y="1477837"/>
              <a:ext cx="1720998" cy="1951163"/>
              <a:chOff x="3026278" y="2051878"/>
              <a:chExt cx="1720998" cy="1951163"/>
            </a:xfrm>
          </p:grpSpPr>
          <p:grpSp>
            <p:nvGrpSpPr>
              <p:cNvPr id="520" name="Group 45">
                <a:extLst>
                  <a:ext uri="{FF2B5EF4-FFF2-40B4-BE49-F238E27FC236}">
                    <a16:creationId xmlns:a16="http://schemas.microsoft.com/office/drawing/2014/main" id="{3FAE0A7B-8625-2E43-9552-3F1F9FAFAE17}"/>
                  </a:ext>
                </a:extLst>
              </p:cNvPr>
              <p:cNvGrpSpPr/>
              <p:nvPr/>
            </p:nvGrpSpPr>
            <p:grpSpPr>
              <a:xfrm rot="10800000">
                <a:off x="3434119" y="2467987"/>
                <a:ext cx="903996" cy="1024746"/>
                <a:chOff x="571843" y="783491"/>
                <a:chExt cx="2186083" cy="2478084"/>
              </a:xfrm>
              <a:solidFill>
                <a:srgbClr val="282828"/>
              </a:solidFill>
            </p:grpSpPr>
            <p:sp>
              <p:nvSpPr>
                <p:cNvPr id="535" name="Diamond 50">
                  <a:extLst>
                    <a:ext uri="{FF2B5EF4-FFF2-40B4-BE49-F238E27FC236}">
                      <a16:creationId xmlns:a16="http://schemas.microsoft.com/office/drawing/2014/main" id="{EF10421F-7ADA-6E49-BAAA-48CCFB8DF9BD}"/>
                    </a:ext>
                  </a:extLst>
                </p:cNvPr>
                <p:cNvSpPr/>
                <p:nvPr/>
              </p:nvSpPr>
              <p:spPr>
                <a:xfrm>
                  <a:off x="644917" y="783491"/>
                  <a:ext cx="2034783" cy="1173600"/>
                </a:xfrm>
                <a:prstGeom prst="diamond">
                  <a:avLst/>
                </a:prstGeom>
                <a:solidFill>
                  <a:srgbClr val="FFCC29"/>
                </a:solidFill>
                <a:ln w="15240" cap="rnd">
                  <a:solidFill>
                    <a:schemeClr val="tx1"/>
                  </a:solidFill>
                  <a:prstDash val="solid"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536" name="Diamond 51">
                  <a:extLst>
                    <a:ext uri="{FF2B5EF4-FFF2-40B4-BE49-F238E27FC236}">
                      <a16:creationId xmlns:a16="http://schemas.microsoft.com/office/drawing/2014/main" id="{EE2BA83A-7FB9-5341-9507-EBB9FFEE7560}"/>
                    </a:ext>
                  </a:extLst>
                </p:cNvPr>
                <p:cNvSpPr/>
                <p:nvPr/>
              </p:nvSpPr>
              <p:spPr>
                <a:xfrm rot="3600000">
                  <a:off x="141251" y="1657384"/>
                  <a:ext cx="2034783" cy="1173600"/>
                </a:xfrm>
                <a:prstGeom prst="diamond">
                  <a:avLst/>
                </a:prstGeom>
                <a:solidFill>
                  <a:srgbClr val="FF4B4B"/>
                </a:solidFill>
                <a:ln w="15240" cap="rnd">
                  <a:solidFill>
                    <a:schemeClr val="tx1"/>
                  </a:solidFill>
                  <a:prstDash val="solid"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537" name="Diamond 52">
                  <a:extLst>
                    <a:ext uri="{FF2B5EF4-FFF2-40B4-BE49-F238E27FC236}">
                      <a16:creationId xmlns:a16="http://schemas.microsoft.com/office/drawing/2014/main" id="{183DD5A9-A31D-7B44-8010-A9EBC893E9C1}"/>
                    </a:ext>
                  </a:extLst>
                </p:cNvPr>
                <p:cNvSpPr/>
                <p:nvPr/>
              </p:nvSpPr>
              <p:spPr>
                <a:xfrm rot="18000000">
                  <a:off x="1153734" y="1657384"/>
                  <a:ext cx="2034783" cy="1173600"/>
                </a:xfrm>
                <a:prstGeom prst="diamond">
                  <a:avLst/>
                </a:prstGeom>
                <a:solidFill>
                  <a:srgbClr val="8E1DFF"/>
                </a:solidFill>
                <a:ln w="15240" cap="rnd">
                  <a:solidFill>
                    <a:schemeClr val="tx1"/>
                  </a:solidFill>
                  <a:prstDash val="solid"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521" name="Group 46">
                <a:extLst>
                  <a:ext uri="{FF2B5EF4-FFF2-40B4-BE49-F238E27FC236}">
                    <a16:creationId xmlns:a16="http://schemas.microsoft.com/office/drawing/2014/main" id="{AA6083FF-F7E2-BF4C-AAC8-850824F4D410}"/>
                  </a:ext>
                </a:extLst>
              </p:cNvPr>
              <p:cNvGrpSpPr/>
              <p:nvPr/>
            </p:nvGrpSpPr>
            <p:grpSpPr>
              <a:xfrm>
                <a:off x="3534244" y="2636595"/>
                <a:ext cx="705410" cy="799634"/>
                <a:chOff x="571843" y="783491"/>
                <a:chExt cx="2186083" cy="2478084"/>
              </a:xfrm>
              <a:solidFill>
                <a:srgbClr val="282828"/>
              </a:solidFill>
            </p:grpSpPr>
            <p:sp>
              <p:nvSpPr>
                <p:cNvPr id="532" name="Diamond 47">
                  <a:extLst>
                    <a:ext uri="{FF2B5EF4-FFF2-40B4-BE49-F238E27FC236}">
                      <a16:creationId xmlns:a16="http://schemas.microsoft.com/office/drawing/2014/main" id="{82869B6B-1864-E341-901B-439018247BD2}"/>
                    </a:ext>
                  </a:extLst>
                </p:cNvPr>
                <p:cNvSpPr/>
                <p:nvPr/>
              </p:nvSpPr>
              <p:spPr>
                <a:xfrm>
                  <a:off x="644917" y="783491"/>
                  <a:ext cx="2034783" cy="1173600"/>
                </a:xfrm>
                <a:prstGeom prst="diamond">
                  <a:avLst/>
                </a:prstGeom>
                <a:solidFill>
                  <a:srgbClr val="363636"/>
                </a:solidFill>
                <a:ln w="15240" cap="rnd">
                  <a:solidFill>
                    <a:schemeClr val="tx1"/>
                  </a:solidFill>
                  <a:prstDash val="solid"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533" name="Diamond 48">
                  <a:extLst>
                    <a:ext uri="{FF2B5EF4-FFF2-40B4-BE49-F238E27FC236}">
                      <a16:creationId xmlns:a16="http://schemas.microsoft.com/office/drawing/2014/main" id="{3F05C0F2-0DBA-8D41-9CC3-859148BB5444}"/>
                    </a:ext>
                  </a:extLst>
                </p:cNvPr>
                <p:cNvSpPr/>
                <p:nvPr/>
              </p:nvSpPr>
              <p:spPr>
                <a:xfrm rot="3600000">
                  <a:off x="141251" y="1657384"/>
                  <a:ext cx="2034783" cy="1173600"/>
                </a:xfrm>
                <a:prstGeom prst="diamond">
                  <a:avLst/>
                </a:prstGeom>
                <a:solidFill>
                  <a:srgbClr val="2D2D2D"/>
                </a:solidFill>
                <a:ln w="15240" cap="rnd">
                  <a:solidFill>
                    <a:schemeClr val="tx1"/>
                  </a:solidFill>
                  <a:prstDash val="solid"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534" name="Diamond 49">
                  <a:extLst>
                    <a:ext uri="{FF2B5EF4-FFF2-40B4-BE49-F238E27FC236}">
                      <a16:creationId xmlns:a16="http://schemas.microsoft.com/office/drawing/2014/main" id="{E21C2710-83A2-8F40-B881-745E07076158}"/>
                    </a:ext>
                  </a:extLst>
                </p:cNvPr>
                <p:cNvSpPr/>
                <p:nvPr/>
              </p:nvSpPr>
              <p:spPr>
                <a:xfrm rot="18000000">
                  <a:off x="1153734" y="1657384"/>
                  <a:ext cx="2034783" cy="1173600"/>
                </a:xfrm>
                <a:prstGeom prst="diamond">
                  <a:avLst/>
                </a:prstGeom>
                <a:grpFill/>
                <a:ln w="15240" cap="rnd">
                  <a:solidFill>
                    <a:schemeClr val="tx1"/>
                  </a:solidFill>
                  <a:prstDash val="solid"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522" name="Group 29">
                <a:extLst>
                  <a:ext uri="{FF2B5EF4-FFF2-40B4-BE49-F238E27FC236}">
                    <a16:creationId xmlns:a16="http://schemas.microsoft.com/office/drawing/2014/main" id="{EA8552E4-A260-F047-8F25-512BD13D6462}"/>
                  </a:ext>
                </a:extLst>
              </p:cNvPr>
              <p:cNvGrpSpPr/>
              <p:nvPr/>
            </p:nvGrpSpPr>
            <p:grpSpPr>
              <a:xfrm>
                <a:off x="3026278" y="2051878"/>
                <a:ext cx="1720998" cy="1951163"/>
                <a:chOff x="4070454" y="3534126"/>
                <a:chExt cx="1723662" cy="1954183"/>
              </a:xfrm>
              <a:solidFill>
                <a:srgbClr val="FFCC29"/>
              </a:solidFill>
            </p:grpSpPr>
            <p:sp>
              <p:nvSpPr>
                <p:cNvPr id="529" name="Freeform 33">
                  <a:extLst>
                    <a:ext uri="{FF2B5EF4-FFF2-40B4-BE49-F238E27FC236}">
                      <a16:creationId xmlns:a16="http://schemas.microsoft.com/office/drawing/2014/main" id="{60DD115B-8CD1-4446-85E0-F62A5A8D22EF}"/>
                    </a:ext>
                  </a:extLst>
                </p:cNvPr>
                <p:cNvSpPr/>
                <p:nvPr/>
              </p:nvSpPr>
              <p:spPr>
                <a:xfrm rot="9000000">
                  <a:off x="4070454" y="3888872"/>
                  <a:ext cx="923792" cy="1599435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55A2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530" name="Freeform 34">
                  <a:extLst>
                    <a:ext uri="{FF2B5EF4-FFF2-40B4-BE49-F238E27FC236}">
                      <a16:creationId xmlns:a16="http://schemas.microsoft.com/office/drawing/2014/main" id="{D5804C4D-6D4C-3B4C-854E-B2F5CFB5079D}"/>
                    </a:ext>
                  </a:extLst>
                </p:cNvPr>
                <p:cNvSpPr/>
                <p:nvPr/>
              </p:nvSpPr>
              <p:spPr>
                <a:xfrm rot="12600000" flipH="1">
                  <a:off x="4870325" y="3888873"/>
                  <a:ext cx="923791" cy="15994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7030A0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531" name="Freeform 35">
                  <a:extLst>
                    <a:ext uri="{FF2B5EF4-FFF2-40B4-BE49-F238E27FC236}">
                      <a16:creationId xmlns:a16="http://schemas.microsoft.com/office/drawing/2014/main" id="{2F300066-4C7F-F343-A9EF-5461FC227831}"/>
                    </a:ext>
                  </a:extLst>
                </p:cNvPr>
                <p:cNvSpPr/>
                <p:nvPr/>
              </p:nvSpPr>
              <p:spPr>
                <a:xfrm rot="5400000">
                  <a:off x="4471304" y="3196619"/>
                  <a:ext cx="923791" cy="159880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004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523" name="Group 64">
                <a:extLst>
                  <a:ext uri="{FF2B5EF4-FFF2-40B4-BE49-F238E27FC236}">
                    <a16:creationId xmlns:a16="http://schemas.microsoft.com/office/drawing/2014/main" id="{90AD296D-FD2D-FC43-BEF8-7A4A1DF88569}"/>
                  </a:ext>
                </a:extLst>
              </p:cNvPr>
              <p:cNvGrpSpPr/>
              <p:nvPr/>
            </p:nvGrpSpPr>
            <p:grpSpPr>
              <a:xfrm>
                <a:off x="3463865" y="2489760"/>
                <a:ext cx="845749" cy="989448"/>
                <a:chOff x="3464818" y="2490713"/>
                <a:chExt cx="845749" cy="989448"/>
              </a:xfrm>
            </p:grpSpPr>
            <p:grpSp>
              <p:nvGrpSpPr>
                <p:cNvPr id="524" name="Group 65">
                  <a:extLst>
                    <a:ext uri="{FF2B5EF4-FFF2-40B4-BE49-F238E27FC236}">
                      <a16:creationId xmlns:a16="http://schemas.microsoft.com/office/drawing/2014/main" id="{53768868-0B4A-934C-8AC4-DABD65E5E4E1}"/>
                    </a:ext>
                  </a:extLst>
                </p:cNvPr>
                <p:cNvGrpSpPr/>
                <p:nvPr/>
              </p:nvGrpSpPr>
              <p:grpSpPr>
                <a:xfrm>
                  <a:off x="3464818" y="2522797"/>
                  <a:ext cx="845749" cy="957364"/>
                  <a:chOff x="3178679" y="2204279"/>
                  <a:chExt cx="1721001" cy="1948123"/>
                </a:xfrm>
              </p:grpSpPr>
              <p:sp>
                <p:nvSpPr>
                  <p:cNvPr id="526" name="Freeform 67">
                    <a:extLst>
                      <a:ext uri="{FF2B5EF4-FFF2-40B4-BE49-F238E27FC236}">
                        <a16:creationId xmlns:a16="http://schemas.microsoft.com/office/drawing/2014/main" id="{421975C4-C399-954D-B31B-245EA1517AE6}"/>
                      </a:ext>
                    </a:extLst>
                  </p:cNvPr>
                  <p:cNvSpPr/>
                  <p:nvPr/>
                </p:nvSpPr>
                <p:spPr>
                  <a:xfrm rot="9000000">
                    <a:off x="3178679" y="2555439"/>
                    <a:ext cx="922364" cy="1596963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382B5E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dirty="0"/>
                  </a:p>
                </p:txBody>
              </p:sp>
              <p:sp>
                <p:nvSpPr>
                  <p:cNvPr id="527" name="Freeform 68">
                    <a:extLst>
                      <a:ext uri="{FF2B5EF4-FFF2-40B4-BE49-F238E27FC236}">
                        <a16:creationId xmlns:a16="http://schemas.microsoft.com/office/drawing/2014/main" id="{733C6A42-A54B-DB46-B967-8D5581C55257}"/>
                      </a:ext>
                    </a:extLst>
                  </p:cNvPr>
                  <p:cNvSpPr/>
                  <p:nvPr/>
                </p:nvSpPr>
                <p:spPr>
                  <a:xfrm rot="12600000" flipH="1">
                    <a:off x="3977316" y="2555439"/>
                    <a:ext cx="922364" cy="1596963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312550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28" name="Freeform 69">
                    <a:extLst>
                      <a:ext uri="{FF2B5EF4-FFF2-40B4-BE49-F238E27FC236}">
                        <a16:creationId xmlns:a16="http://schemas.microsoft.com/office/drawing/2014/main" id="{DE5DD367-EA62-8A4E-B607-8F64C02D24A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578912" y="1867293"/>
                    <a:ext cx="922363" cy="1596336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43336E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sp>
              <p:nvSpPr>
                <p:cNvPr id="525" name="Hexagon 66">
                  <a:extLst>
                    <a:ext uri="{FF2B5EF4-FFF2-40B4-BE49-F238E27FC236}">
                      <a16:creationId xmlns:a16="http://schemas.microsoft.com/office/drawing/2014/main" id="{D24B85A0-6DFE-CE40-BA38-A52980F6AE19}"/>
                    </a:ext>
                  </a:extLst>
                </p:cNvPr>
                <p:cNvSpPr/>
                <p:nvPr/>
              </p:nvSpPr>
              <p:spPr>
                <a:xfrm rot="5400000">
                  <a:off x="3409267" y="2548302"/>
                  <a:ext cx="956852" cy="841673"/>
                </a:xfrm>
                <a:prstGeom prst="hexagon">
                  <a:avLst>
                    <a:gd name="adj" fmla="val 29001"/>
                    <a:gd name="vf" fmla="val 115470"/>
                  </a:avLst>
                </a:prstGeom>
                <a:noFill/>
                <a:ln w="95250" cap="rnd">
                  <a:solidFill>
                    <a:srgbClr val="231437"/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</p:grpSp>
        </p:grpSp>
      </p:grpSp>
      <p:grpSp>
        <p:nvGrpSpPr>
          <p:cNvPr id="538" name="Grupp 537">
            <a:extLst>
              <a:ext uri="{FF2B5EF4-FFF2-40B4-BE49-F238E27FC236}">
                <a16:creationId xmlns:a16="http://schemas.microsoft.com/office/drawing/2014/main" id="{3FC10E83-92E9-E241-A741-7BA7C31D5855}"/>
              </a:ext>
            </a:extLst>
          </p:cNvPr>
          <p:cNvGrpSpPr/>
          <p:nvPr/>
        </p:nvGrpSpPr>
        <p:grpSpPr>
          <a:xfrm>
            <a:off x="4476924" y="164975"/>
            <a:ext cx="2016522" cy="2329621"/>
            <a:chOff x="2419069" y="1237223"/>
            <a:chExt cx="2016522" cy="2329621"/>
          </a:xfrm>
        </p:grpSpPr>
        <p:sp>
          <p:nvSpPr>
            <p:cNvPr id="539" name="Hexagon 42">
              <a:extLst>
                <a:ext uri="{FF2B5EF4-FFF2-40B4-BE49-F238E27FC236}">
                  <a16:creationId xmlns:a16="http://schemas.microsoft.com/office/drawing/2014/main" id="{9D7B1AC6-3E90-D141-8842-E427C6DD6AF3}"/>
                </a:ext>
              </a:extLst>
            </p:cNvPr>
            <p:cNvSpPr/>
            <p:nvPr/>
          </p:nvSpPr>
          <p:spPr>
            <a:xfrm rot="5400000">
              <a:off x="2262519" y="1393773"/>
              <a:ext cx="2329621" cy="2016522"/>
            </a:xfrm>
            <a:prstGeom prst="hexagon">
              <a:avLst>
                <a:gd name="adj" fmla="val 29001"/>
                <a:gd name="vf" fmla="val 115470"/>
              </a:avLst>
            </a:prstGeom>
            <a:solidFill>
              <a:srgbClr val="231437"/>
            </a:solidFill>
            <a:ln w="12700" cap="rnd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grpSp>
          <p:nvGrpSpPr>
            <p:cNvPr id="540" name="Grupp 539">
              <a:extLst>
                <a:ext uri="{FF2B5EF4-FFF2-40B4-BE49-F238E27FC236}">
                  <a16:creationId xmlns:a16="http://schemas.microsoft.com/office/drawing/2014/main" id="{1F70D371-6C58-1541-9EE5-1EE1987AB605}"/>
                </a:ext>
              </a:extLst>
            </p:cNvPr>
            <p:cNvGrpSpPr/>
            <p:nvPr/>
          </p:nvGrpSpPr>
          <p:grpSpPr>
            <a:xfrm>
              <a:off x="2565916" y="1477837"/>
              <a:ext cx="1721001" cy="1951163"/>
              <a:chOff x="3026279" y="2051878"/>
              <a:chExt cx="1721001" cy="1951163"/>
            </a:xfrm>
          </p:grpSpPr>
          <p:grpSp>
            <p:nvGrpSpPr>
              <p:cNvPr id="541" name="Group 29">
                <a:extLst>
                  <a:ext uri="{FF2B5EF4-FFF2-40B4-BE49-F238E27FC236}">
                    <a16:creationId xmlns:a16="http://schemas.microsoft.com/office/drawing/2014/main" id="{42B877F2-CE5C-2742-8D63-D42715144894}"/>
                  </a:ext>
                </a:extLst>
              </p:cNvPr>
              <p:cNvGrpSpPr/>
              <p:nvPr/>
            </p:nvGrpSpPr>
            <p:grpSpPr>
              <a:xfrm>
                <a:off x="3026279" y="2051878"/>
                <a:ext cx="1721001" cy="1951163"/>
                <a:chOff x="4070452" y="3534126"/>
                <a:chExt cx="1723664" cy="1954183"/>
              </a:xfrm>
              <a:solidFill>
                <a:srgbClr val="FFCC29"/>
              </a:solidFill>
            </p:grpSpPr>
            <p:sp>
              <p:nvSpPr>
                <p:cNvPr id="548" name="Freeform 33">
                  <a:extLst>
                    <a:ext uri="{FF2B5EF4-FFF2-40B4-BE49-F238E27FC236}">
                      <a16:creationId xmlns:a16="http://schemas.microsoft.com/office/drawing/2014/main" id="{9FD758DE-AAFF-FF40-9325-2F13430A17E8}"/>
                    </a:ext>
                  </a:extLst>
                </p:cNvPr>
                <p:cNvSpPr/>
                <p:nvPr/>
              </p:nvSpPr>
              <p:spPr>
                <a:xfrm rot="9000000">
                  <a:off x="4070452" y="3888873"/>
                  <a:ext cx="923791" cy="15994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382A5E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sp>
              <p:nvSpPr>
                <p:cNvPr id="549" name="Freeform 34">
                  <a:extLst>
                    <a:ext uri="{FF2B5EF4-FFF2-40B4-BE49-F238E27FC236}">
                      <a16:creationId xmlns:a16="http://schemas.microsoft.com/office/drawing/2014/main" id="{15D635AA-D05E-604E-8592-6B64C567525D}"/>
                    </a:ext>
                  </a:extLst>
                </p:cNvPr>
                <p:cNvSpPr/>
                <p:nvPr/>
              </p:nvSpPr>
              <p:spPr>
                <a:xfrm rot="12600000" flipH="1">
                  <a:off x="4870325" y="3888873"/>
                  <a:ext cx="923791" cy="15994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31244F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sp>
              <p:nvSpPr>
                <p:cNvPr id="550" name="Freeform 35">
                  <a:extLst>
                    <a:ext uri="{FF2B5EF4-FFF2-40B4-BE49-F238E27FC236}">
                      <a16:creationId xmlns:a16="http://schemas.microsoft.com/office/drawing/2014/main" id="{72338282-FC9B-844B-BAB9-20ABFFA05464}"/>
                    </a:ext>
                  </a:extLst>
                </p:cNvPr>
                <p:cNvSpPr/>
                <p:nvPr/>
              </p:nvSpPr>
              <p:spPr>
                <a:xfrm rot="5400000">
                  <a:off x="4471304" y="3196619"/>
                  <a:ext cx="923791" cy="159880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42336D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542" name="Group 3">
                <a:extLst>
                  <a:ext uri="{FF2B5EF4-FFF2-40B4-BE49-F238E27FC236}">
                    <a16:creationId xmlns:a16="http://schemas.microsoft.com/office/drawing/2014/main" id="{11F74FBE-7EBD-4B4A-AE4F-1D32F5EBAED5}"/>
                  </a:ext>
                </a:extLst>
              </p:cNvPr>
              <p:cNvGrpSpPr/>
              <p:nvPr/>
            </p:nvGrpSpPr>
            <p:grpSpPr>
              <a:xfrm>
                <a:off x="3464818" y="2490713"/>
                <a:ext cx="845749" cy="990943"/>
                <a:chOff x="3464818" y="2490713"/>
                <a:chExt cx="845749" cy="990943"/>
              </a:xfrm>
            </p:grpSpPr>
            <p:grpSp>
              <p:nvGrpSpPr>
                <p:cNvPr id="543" name="Group 41">
                  <a:extLst>
                    <a:ext uri="{FF2B5EF4-FFF2-40B4-BE49-F238E27FC236}">
                      <a16:creationId xmlns:a16="http://schemas.microsoft.com/office/drawing/2014/main" id="{899BD69F-14C6-C245-AE1F-477CF725C80A}"/>
                    </a:ext>
                  </a:extLst>
                </p:cNvPr>
                <p:cNvGrpSpPr/>
                <p:nvPr/>
              </p:nvGrpSpPr>
              <p:grpSpPr>
                <a:xfrm>
                  <a:off x="3464818" y="2522798"/>
                  <a:ext cx="845749" cy="958858"/>
                  <a:chOff x="3178679" y="2204280"/>
                  <a:chExt cx="1721001" cy="1951162"/>
                </a:xfrm>
              </p:grpSpPr>
              <p:sp>
                <p:nvSpPr>
                  <p:cNvPr id="545" name="Freeform 43">
                    <a:extLst>
                      <a:ext uri="{FF2B5EF4-FFF2-40B4-BE49-F238E27FC236}">
                        <a16:creationId xmlns:a16="http://schemas.microsoft.com/office/drawing/2014/main" id="{866D3C26-2223-6A48-9991-BC901331DF07}"/>
                      </a:ext>
                    </a:extLst>
                  </p:cNvPr>
                  <p:cNvSpPr/>
                  <p:nvPr/>
                </p:nvSpPr>
                <p:spPr>
                  <a:xfrm rot="9000000">
                    <a:off x="3178679" y="2558478"/>
                    <a:ext cx="922364" cy="1596964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A484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46" name="Freeform 44">
                    <a:extLst>
                      <a:ext uri="{FF2B5EF4-FFF2-40B4-BE49-F238E27FC236}">
                        <a16:creationId xmlns:a16="http://schemas.microsoft.com/office/drawing/2014/main" id="{1BFF2163-4E56-A648-8476-0835B144F973}"/>
                      </a:ext>
                    </a:extLst>
                  </p:cNvPr>
                  <p:cNvSpPr/>
                  <p:nvPr/>
                </p:nvSpPr>
                <p:spPr>
                  <a:xfrm rot="12600000" flipH="1">
                    <a:off x="3977316" y="2558478"/>
                    <a:ext cx="922364" cy="1596964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DD71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47" name="Freeform 45">
                    <a:extLst>
                      <a:ext uri="{FF2B5EF4-FFF2-40B4-BE49-F238E27FC236}">
                        <a16:creationId xmlns:a16="http://schemas.microsoft.com/office/drawing/2014/main" id="{B91CE7A9-E5CA-EE49-ADCD-A8B64F10755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578913" y="1867294"/>
                    <a:ext cx="922363" cy="1596336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DE4D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dirty="0"/>
                  </a:p>
                </p:txBody>
              </p:sp>
            </p:grpSp>
            <p:sp>
              <p:nvSpPr>
                <p:cNvPr id="544" name="Hexagon 42">
                  <a:extLst>
                    <a:ext uri="{FF2B5EF4-FFF2-40B4-BE49-F238E27FC236}">
                      <a16:creationId xmlns:a16="http://schemas.microsoft.com/office/drawing/2014/main" id="{7E063B2C-7C0D-6C4D-A9DD-C4DADAA08B59}"/>
                    </a:ext>
                  </a:extLst>
                </p:cNvPr>
                <p:cNvSpPr/>
                <p:nvPr/>
              </p:nvSpPr>
              <p:spPr>
                <a:xfrm rot="5400000">
                  <a:off x="3409267" y="2548302"/>
                  <a:ext cx="956852" cy="841673"/>
                </a:xfrm>
                <a:prstGeom prst="hexagon">
                  <a:avLst>
                    <a:gd name="adj" fmla="val 29001"/>
                    <a:gd name="vf" fmla="val 115470"/>
                  </a:avLst>
                </a:prstGeom>
                <a:noFill/>
                <a:ln w="95250" cap="rnd">
                  <a:solidFill>
                    <a:srgbClr val="231437"/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</p:grpSp>
      <p:grpSp>
        <p:nvGrpSpPr>
          <p:cNvPr id="552" name="Grupp 551">
            <a:extLst>
              <a:ext uri="{FF2B5EF4-FFF2-40B4-BE49-F238E27FC236}">
                <a16:creationId xmlns:a16="http://schemas.microsoft.com/office/drawing/2014/main" id="{EDBD8353-CB5F-A840-AA02-50BFA193ADF3}"/>
              </a:ext>
            </a:extLst>
          </p:cNvPr>
          <p:cNvGrpSpPr/>
          <p:nvPr/>
        </p:nvGrpSpPr>
        <p:grpSpPr>
          <a:xfrm>
            <a:off x="1295879" y="1965378"/>
            <a:ext cx="2016522" cy="2329621"/>
            <a:chOff x="4637925" y="1780425"/>
            <a:chExt cx="2016522" cy="2329621"/>
          </a:xfrm>
        </p:grpSpPr>
        <p:sp>
          <p:nvSpPr>
            <p:cNvPr id="553" name="Hexagon 42">
              <a:extLst>
                <a:ext uri="{FF2B5EF4-FFF2-40B4-BE49-F238E27FC236}">
                  <a16:creationId xmlns:a16="http://schemas.microsoft.com/office/drawing/2014/main" id="{3BBE9462-87CD-1B4B-B340-F0FC8282B683}"/>
                </a:ext>
              </a:extLst>
            </p:cNvPr>
            <p:cNvSpPr/>
            <p:nvPr/>
          </p:nvSpPr>
          <p:spPr>
            <a:xfrm rot="5400000">
              <a:off x="4481375" y="1936975"/>
              <a:ext cx="2329621" cy="2016522"/>
            </a:xfrm>
            <a:prstGeom prst="hexagon">
              <a:avLst>
                <a:gd name="adj" fmla="val 29001"/>
                <a:gd name="vf" fmla="val 115470"/>
              </a:avLst>
            </a:prstGeom>
            <a:solidFill>
              <a:srgbClr val="231437"/>
            </a:solidFill>
            <a:ln w="12700" cap="rnd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grpSp>
          <p:nvGrpSpPr>
            <p:cNvPr id="554" name="Grupp 553">
              <a:extLst>
                <a:ext uri="{FF2B5EF4-FFF2-40B4-BE49-F238E27FC236}">
                  <a16:creationId xmlns:a16="http://schemas.microsoft.com/office/drawing/2014/main" id="{4AC13065-9C23-7644-BA49-46761F664B5A}"/>
                </a:ext>
              </a:extLst>
            </p:cNvPr>
            <p:cNvGrpSpPr/>
            <p:nvPr/>
          </p:nvGrpSpPr>
          <p:grpSpPr>
            <a:xfrm>
              <a:off x="4911880" y="2237825"/>
              <a:ext cx="1468609" cy="1414821"/>
              <a:chOff x="3217369" y="746119"/>
              <a:chExt cx="5318686" cy="5123892"/>
            </a:xfrm>
          </p:grpSpPr>
          <p:sp>
            <p:nvSpPr>
              <p:cNvPr id="555" name="Frihandsfigur 554">
                <a:extLst>
                  <a:ext uri="{FF2B5EF4-FFF2-40B4-BE49-F238E27FC236}">
                    <a16:creationId xmlns:a16="http://schemas.microsoft.com/office/drawing/2014/main" id="{86483CFB-E8E3-DE4F-87DA-4AFF369BCC01}"/>
                  </a:ext>
                </a:extLst>
              </p:cNvPr>
              <p:cNvSpPr/>
              <p:nvPr/>
            </p:nvSpPr>
            <p:spPr>
              <a:xfrm rot="14400000">
                <a:off x="5868351" y="1732389"/>
                <a:ext cx="25477" cy="41936"/>
              </a:xfrm>
              <a:custGeom>
                <a:avLst/>
                <a:gdLst>
                  <a:gd name="connsiteX0" fmla="*/ 12738 w 25477"/>
                  <a:gd name="connsiteY0" fmla="*/ 23248 h 41936"/>
                  <a:gd name="connsiteX1" fmla="*/ 0 w 25477"/>
                  <a:gd name="connsiteY1" fmla="*/ 41936 h 41936"/>
                  <a:gd name="connsiteX2" fmla="*/ 25477 w 25477"/>
                  <a:gd name="connsiteY2" fmla="*/ 0 h 41936"/>
                  <a:gd name="connsiteX3" fmla="*/ 12738 w 25477"/>
                  <a:gd name="connsiteY3" fmla="*/ 23248 h 419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477" h="41936">
                    <a:moveTo>
                      <a:pt x="12738" y="23248"/>
                    </a:moveTo>
                    <a:lnTo>
                      <a:pt x="0" y="41936"/>
                    </a:lnTo>
                    <a:lnTo>
                      <a:pt x="25477" y="0"/>
                    </a:lnTo>
                    <a:lnTo>
                      <a:pt x="12738" y="23248"/>
                    </a:lnTo>
                    <a:close/>
                  </a:path>
                </a:pathLst>
              </a:custGeom>
              <a:solidFill>
                <a:srgbClr val="AE5ECC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556" name="Frihandsfigur 555">
                <a:extLst>
                  <a:ext uri="{FF2B5EF4-FFF2-40B4-BE49-F238E27FC236}">
                    <a16:creationId xmlns:a16="http://schemas.microsoft.com/office/drawing/2014/main" id="{756E9B4D-F324-E945-96BF-17371CDD2BCA}"/>
                  </a:ext>
                </a:extLst>
              </p:cNvPr>
              <p:cNvSpPr/>
              <p:nvPr/>
            </p:nvSpPr>
            <p:spPr>
              <a:xfrm rot="14400000">
                <a:off x="5820367" y="1731913"/>
                <a:ext cx="23499" cy="42885"/>
              </a:xfrm>
              <a:custGeom>
                <a:avLst/>
                <a:gdLst>
                  <a:gd name="connsiteX0" fmla="*/ 13717 w 23499"/>
                  <a:gd name="connsiteY0" fmla="*/ 20306 h 42885"/>
                  <a:gd name="connsiteX1" fmla="*/ 0 w 23499"/>
                  <a:gd name="connsiteY1" fmla="*/ 42885 h 42885"/>
                  <a:gd name="connsiteX2" fmla="*/ 23499 w 23499"/>
                  <a:gd name="connsiteY2" fmla="*/ 0 h 42885"/>
                  <a:gd name="connsiteX3" fmla="*/ 13717 w 23499"/>
                  <a:gd name="connsiteY3" fmla="*/ 20306 h 42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499" h="42885">
                    <a:moveTo>
                      <a:pt x="13717" y="20306"/>
                    </a:moveTo>
                    <a:lnTo>
                      <a:pt x="0" y="42885"/>
                    </a:lnTo>
                    <a:lnTo>
                      <a:pt x="23499" y="0"/>
                    </a:lnTo>
                    <a:lnTo>
                      <a:pt x="13717" y="20306"/>
                    </a:lnTo>
                    <a:close/>
                  </a:path>
                </a:pathLst>
              </a:custGeom>
              <a:solidFill>
                <a:srgbClr val="AE5ECC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557" name="Frihandsfigur 556">
                <a:extLst>
                  <a:ext uri="{FF2B5EF4-FFF2-40B4-BE49-F238E27FC236}">
                    <a16:creationId xmlns:a16="http://schemas.microsoft.com/office/drawing/2014/main" id="{DFA9F286-DE80-2A40-9A90-418318689C52}"/>
                  </a:ext>
                </a:extLst>
              </p:cNvPr>
              <p:cNvSpPr/>
              <p:nvPr/>
            </p:nvSpPr>
            <p:spPr>
              <a:xfrm rot="14400000">
                <a:off x="7140656" y="3754994"/>
                <a:ext cx="6291" cy="8413"/>
              </a:xfrm>
              <a:custGeom>
                <a:avLst/>
                <a:gdLst>
                  <a:gd name="connsiteX0" fmla="*/ 6291 w 6291"/>
                  <a:gd name="connsiteY0" fmla="*/ 8413 h 8413"/>
                  <a:gd name="connsiteX1" fmla="*/ 3277 w 6291"/>
                  <a:gd name="connsiteY1" fmla="*/ 4808 h 8413"/>
                  <a:gd name="connsiteX2" fmla="*/ 0 w 6291"/>
                  <a:gd name="connsiteY2" fmla="*/ 0 h 8413"/>
                  <a:gd name="connsiteX3" fmla="*/ 6291 w 6291"/>
                  <a:gd name="connsiteY3" fmla="*/ 8413 h 84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91" h="8413">
                    <a:moveTo>
                      <a:pt x="6291" y="8413"/>
                    </a:moveTo>
                    <a:lnTo>
                      <a:pt x="3277" y="4808"/>
                    </a:lnTo>
                    <a:lnTo>
                      <a:pt x="0" y="0"/>
                    </a:lnTo>
                    <a:lnTo>
                      <a:pt x="6291" y="8413"/>
                    </a:lnTo>
                    <a:close/>
                  </a:path>
                </a:pathLst>
              </a:custGeom>
              <a:solidFill>
                <a:srgbClr val="F25A22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558" name="Frihandsfigur 557">
                <a:extLst>
                  <a:ext uri="{FF2B5EF4-FFF2-40B4-BE49-F238E27FC236}">
                    <a16:creationId xmlns:a16="http://schemas.microsoft.com/office/drawing/2014/main" id="{A152573E-2218-714A-A4AF-5A14615D6456}"/>
                  </a:ext>
                </a:extLst>
              </p:cNvPr>
              <p:cNvSpPr/>
              <p:nvPr/>
            </p:nvSpPr>
            <p:spPr>
              <a:xfrm rot="14400000">
                <a:off x="7126035" y="3765203"/>
                <a:ext cx="17731" cy="26013"/>
              </a:xfrm>
              <a:custGeom>
                <a:avLst/>
                <a:gdLst>
                  <a:gd name="connsiteX0" fmla="*/ 17731 w 17731"/>
                  <a:gd name="connsiteY0" fmla="*/ 26013 h 26013"/>
                  <a:gd name="connsiteX1" fmla="*/ 7455 w 17731"/>
                  <a:gd name="connsiteY1" fmla="*/ 12272 h 26013"/>
                  <a:gd name="connsiteX2" fmla="*/ 0 w 17731"/>
                  <a:gd name="connsiteY2" fmla="*/ 0 h 26013"/>
                  <a:gd name="connsiteX3" fmla="*/ 17731 w 17731"/>
                  <a:gd name="connsiteY3" fmla="*/ 26013 h 260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731" h="26013">
                    <a:moveTo>
                      <a:pt x="17731" y="26013"/>
                    </a:moveTo>
                    <a:lnTo>
                      <a:pt x="7455" y="12272"/>
                    </a:lnTo>
                    <a:lnTo>
                      <a:pt x="0" y="0"/>
                    </a:lnTo>
                    <a:lnTo>
                      <a:pt x="17731" y="26013"/>
                    </a:lnTo>
                    <a:close/>
                  </a:path>
                </a:pathLst>
              </a:custGeom>
              <a:solidFill>
                <a:srgbClr val="F25A22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559" name="Frihandsfigur 558">
                <a:extLst>
                  <a:ext uri="{FF2B5EF4-FFF2-40B4-BE49-F238E27FC236}">
                    <a16:creationId xmlns:a16="http://schemas.microsoft.com/office/drawing/2014/main" id="{7FCFB409-312D-0A4A-8B25-83CCF93E615C}"/>
                  </a:ext>
                </a:extLst>
              </p:cNvPr>
              <p:cNvSpPr/>
              <p:nvPr/>
            </p:nvSpPr>
            <p:spPr>
              <a:xfrm rot="14400000">
                <a:off x="3969966" y="609740"/>
                <a:ext cx="3314171" cy="3586929"/>
              </a:xfrm>
              <a:custGeom>
                <a:avLst/>
                <a:gdLst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1410278 w 3314171"/>
                  <a:gd name="connsiteY12" fmla="*/ 1191925 h 3586929"/>
                  <a:gd name="connsiteX13" fmla="*/ 1212290 w 3314171"/>
                  <a:gd name="connsiteY13" fmla="*/ 1077617 h 3586929"/>
                  <a:gd name="connsiteX14" fmla="*/ 954445 w 3314171"/>
                  <a:gd name="connsiteY14" fmla="*/ 928750 h 3586929"/>
                  <a:gd name="connsiteX15" fmla="*/ 488742 w 3314171"/>
                  <a:gd name="connsiteY15" fmla="*/ 859490 h 3586929"/>
                  <a:gd name="connsiteX16" fmla="*/ 238528 w 3314171"/>
                  <a:gd name="connsiteY16" fmla="*/ 952828 h 3586929"/>
                  <a:gd name="connsiteX17" fmla="*/ 0 w 3314171"/>
                  <a:gd name="connsiteY17" fmla="*/ 1090540 h 3586929"/>
                  <a:gd name="connsiteX18" fmla="*/ 1 w 3314171"/>
                  <a:gd name="connsiteY18" fmla="*/ 168486 h 3586929"/>
                  <a:gd name="connsiteX19" fmla="*/ 2 w 3314171"/>
                  <a:gd name="connsiteY19" fmla="*/ 168485 h 3586929"/>
                  <a:gd name="connsiteX20" fmla="*/ 2 w 3314171"/>
                  <a:gd name="connsiteY20" fmla="*/ 124526 h 3586929"/>
                  <a:gd name="connsiteX21" fmla="*/ 81752 w 3314171"/>
                  <a:gd name="connsiteY21" fmla="*/ 89468 h 3586929"/>
                  <a:gd name="connsiteX22" fmla="*/ 1151778 w 3314171"/>
                  <a:gd name="connsiteY22" fmla="*/ 123328 h 3586929"/>
                  <a:gd name="connsiteX23" fmla="*/ 1212290 w 3314171"/>
                  <a:gd name="connsiteY23" fmla="*/ 154305 h 3586929"/>
                  <a:gd name="connsiteX24" fmla="*/ 1280231 w 3314171"/>
                  <a:gd name="connsiteY24" fmla="*/ 189085 h 3586929"/>
                  <a:gd name="connsiteX25" fmla="*/ 1314212 w 3314171"/>
                  <a:gd name="connsiteY25" fmla="*/ 208704 h 3586929"/>
                  <a:gd name="connsiteX26" fmla="*/ 1325750 w 3314171"/>
                  <a:gd name="connsiteY26" fmla="*/ 214847 h 3586929"/>
                  <a:gd name="connsiteX27" fmla="*/ 1335733 w 3314171"/>
                  <a:gd name="connsiteY27" fmla="*/ 221129 h 3586929"/>
                  <a:gd name="connsiteX28" fmla="*/ 2015759 w 3314171"/>
                  <a:gd name="connsiteY28" fmla="*/ 613743 h 3586929"/>
                  <a:gd name="connsiteX29" fmla="*/ 2017415 w 3314171"/>
                  <a:gd name="connsiteY29" fmla="*/ 617534 h 3586929"/>
                  <a:gd name="connsiteX30" fmla="*/ 2607671 w 3314171"/>
                  <a:gd name="connsiteY30" fmla="*/ 958318 h 3586929"/>
                  <a:gd name="connsiteX31" fmla="*/ 2609131 w 3314171"/>
                  <a:gd name="connsiteY31" fmla="*/ 956326 h 3586929"/>
                  <a:gd name="connsiteX32" fmla="*/ 3125084 w 3314171"/>
                  <a:gd name="connsiteY32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1410278 w 3314171"/>
                  <a:gd name="connsiteY12" fmla="*/ 1191925 h 3586929"/>
                  <a:gd name="connsiteX13" fmla="*/ 1212290 w 3314171"/>
                  <a:gd name="connsiteY13" fmla="*/ 1077617 h 3586929"/>
                  <a:gd name="connsiteX14" fmla="*/ 954445 w 3314171"/>
                  <a:gd name="connsiteY14" fmla="*/ 928750 h 3586929"/>
                  <a:gd name="connsiteX15" fmla="*/ 488742 w 3314171"/>
                  <a:gd name="connsiteY15" fmla="*/ 859490 h 3586929"/>
                  <a:gd name="connsiteX16" fmla="*/ 238528 w 3314171"/>
                  <a:gd name="connsiteY16" fmla="*/ 952828 h 3586929"/>
                  <a:gd name="connsiteX17" fmla="*/ 0 w 3314171"/>
                  <a:gd name="connsiteY17" fmla="*/ 1090540 h 3586929"/>
                  <a:gd name="connsiteX18" fmla="*/ 1 w 3314171"/>
                  <a:gd name="connsiteY18" fmla="*/ 168486 h 3586929"/>
                  <a:gd name="connsiteX19" fmla="*/ 2 w 3314171"/>
                  <a:gd name="connsiteY19" fmla="*/ 168485 h 3586929"/>
                  <a:gd name="connsiteX20" fmla="*/ 2 w 3314171"/>
                  <a:gd name="connsiteY20" fmla="*/ 124526 h 3586929"/>
                  <a:gd name="connsiteX21" fmla="*/ 81752 w 3314171"/>
                  <a:gd name="connsiteY21" fmla="*/ 89468 h 3586929"/>
                  <a:gd name="connsiteX22" fmla="*/ 1151778 w 3314171"/>
                  <a:gd name="connsiteY22" fmla="*/ 123328 h 3586929"/>
                  <a:gd name="connsiteX23" fmla="*/ 1212290 w 3314171"/>
                  <a:gd name="connsiteY23" fmla="*/ 154305 h 3586929"/>
                  <a:gd name="connsiteX24" fmla="*/ 1280231 w 3314171"/>
                  <a:gd name="connsiteY24" fmla="*/ 189085 h 3586929"/>
                  <a:gd name="connsiteX25" fmla="*/ 1314212 w 3314171"/>
                  <a:gd name="connsiteY25" fmla="*/ 208704 h 3586929"/>
                  <a:gd name="connsiteX26" fmla="*/ 1325750 w 3314171"/>
                  <a:gd name="connsiteY26" fmla="*/ 214847 h 3586929"/>
                  <a:gd name="connsiteX27" fmla="*/ 1335733 w 3314171"/>
                  <a:gd name="connsiteY27" fmla="*/ 221129 h 3586929"/>
                  <a:gd name="connsiteX28" fmla="*/ 2015759 w 3314171"/>
                  <a:gd name="connsiteY28" fmla="*/ 613743 h 3586929"/>
                  <a:gd name="connsiteX29" fmla="*/ 2607671 w 3314171"/>
                  <a:gd name="connsiteY29" fmla="*/ 958318 h 3586929"/>
                  <a:gd name="connsiteX30" fmla="*/ 2609131 w 3314171"/>
                  <a:gd name="connsiteY30" fmla="*/ 956326 h 3586929"/>
                  <a:gd name="connsiteX31" fmla="*/ 3125084 w 3314171"/>
                  <a:gd name="connsiteY31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1410278 w 3314171"/>
                  <a:gd name="connsiteY12" fmla="*/ 1191925 h 3586929"/>
                  <a:gd name="connsiteX13" fmla="*/ 1212290 w 3314171"/>
                  <a:gd name="connsiteY13" fmla="*/ 1077617 h 3586929"/>
                  <a:gd name="connsiteX14" fmla="*/ 954445 w 3314171"/>
                  <a:gd name="connsiteY14" fmla="*/ 928750 h 3586929"/>
                  <a:gd name="connsiteX15" fmla="*/ 488742 w 3314171"/>
                  <a:gd name="connsiteY15" fmla="*/ 859490 h 3586929"/>
                  <a:gd name="connsiteX16" fmla="*/ 238528 w 3314171"/>
                  <a:gd name="connsiteY16" fmla="*/ 952828 h 3586929"/>
                  <a:gd name="connsiteX17" fmla="*/ 0 w 3314171"/>
                  <a:gd name="connsiteY17" fmla="*/ 1090540 h 3586929"/>
                  <a:gd name="connsiteX18" fmla="*/ 1 w 3314171"/>
                  <a:gd name="connsiteY18" fmla="*/ 168486 h 3586929"/>
                  <a:gd name="connsiteX19" fmla="*/ 2 w 3314171"/>
                  <a:gd name="connsiteY19" fmla="*/ 168485 h 3586929"/>
                  <a:gd name="connsiteX20" fmla="*/ 2 w 3314171"/>
                  <a:gd name="connsiteY20" fmla="*/ 124526 h 3586929"/>
                  <a:gd name="connsiteX21" fmla="*/ 81752 w 3314171"/>
                  <a:gd name="connsiteY21" fmla="*/ 89468 h 3586929"/>
                  <a:gd name="connsiteX22" fmla="*/ 1151778 w 3314171"/>
                  <a:gd name="connsiteY22" fmla="*/ 123328 h 3586929"/>
                  <a:gd name="connsiteX23" fmla="*/ 1212290 w 3314171"/>
                  <a:gd name="connsiteY23" fmla="*/ 154305 h 3586929"/>
                  <a:gd name="connsiteX24" fmla="*/ 1280231 w 3314171"/>
                  <a:gd name="connsiteY24" fmla="*/ 189085 h 3586929"/>
                  <a:gd name="connsiteX25" fmla="*/ 1314212 w 3314171"/>
                  <a:gd name="connsiteY25" fmla="*/ 208704 h 3586929"/>
                  <a:gd name="connsiteX26" fmla="*/ 1325750 w 3314171"/>
                  <a:gd name="connsiteY26" fmla="*/ 214847 h 3586929"/>
                  <a:gd name="connsiteX27" fmla="*/ 1335733 w 3314171"/>
                  <a:gd name="connsiteY27" fmla="*/ 221129 h 3586929"/>
                  <a:gd name="connsiteX28" fmla="*/ 2607671 w 3314171"/>
                  <a:gd name="connsiteY28" fmla="*/ 958318 h 3586929"/>
                  <a:gd name="connsiteX29" fmla="*/ 2609131 w 3314171"/>
                  <a:gd name="connsiteY29" fmla="*/ 956326 h 3586929"/>
                  <a:gd name="connsiteX30" fmla="*/ 3125084 w 3314171"/>
                  <a:gd name="connsiteY30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1410278 w 3314171"/>
                  <a:gd name="connsiteY12" fmla="*/ 1191925 h 3586929"/>
                  <a:gd name="connsiteX13" fmla="*/ 1212290 w 3314171"/>
                  <a:gd name="connsiteY13" fmla="*/ 1077617 h 3586929"/>
                  <a:gd name="connsiteX14" fmla="*/ 954445 w 3314171"/>
                  <a:gd name="connsiteY14" fmla="*/ 928750 h 3586929"/>
                  <a:gd name="connsiteX15" fmla="*/ 488742 w 3314171"/>
                  <a:gd name="connsiteY15" fmla="*/ 859490 h 3586929"/>
                  <a:gd name="connsiteX16" fmla="*/ 238528 w 3314171"/>
                  <a:gd name="connsiteY16" fmla="*/ 952828 h 3586929"/>
                  <a:gd name="connsiteX17" fmla="*/ 0 w 3314171"/>
                  <a:gd name="connsiteY17" fmla="*/ 1090540 h 3586929"/>
                  <a:gd name="connsiteX18" fmla="*/ 1 w 3314171"/>
                  <a:gd name="connsiteY18" fmla="*/ 168486 h 3586929"/>
                  <a:gd name="connsiteX19" fmla="*/ 2 w 3314171"/>
                  <a:gd name="connsiteY19" fmla="*/ 168485 h 3586929"/>
                  <a:gd name="connsiteX20" fmla="*/ 2 w 3314171"/>
                  <a:gd name="connsiteY20" fmla="*/ 124526 h 3586929"/>
                  <a:gd name="connsiteX21" fmla="*/ 81752 w 3314171"/>
                  <a:gd name="connsiteY21" fmla="*/ 89468 h 3586929"/>
                  <a:gd name="connsiteX22" fmla="*/ 1151778 w 3314171"/>
                  <a:gd name="connsiteY22" fmla="*/ 123328 h 3586929"/>
                  <a:gd name="connsiteX23" fmla="*/ 1212290 w 3314171"/>
                  <a:gd name="connsiteY23" fmla="*/ 154305 h 3586929"/>
                  <a:gd name="connsiteX24" fmla="*/ 1280231 w 3314171"/>
                  <a:gd name="connsiteY24" fmla="*/ 189085 h 3586929"/>
                  <a:gd name="connsiteX25" fmla="*/ 1314212 w 3314171"/>
                  <a:gd name="connsiteY25" fmla="*/ 208704 h 3586929"/>
                  <a:gd name="connsiteX26" fmla="*/ 1325750 w 3314171"/>
                  <a:gd name="connsiteY26" fmla="*/ 214847 h 3586929"/>
                  <a:gd name="connsiteX27" fmla="*/ 2607671 w 3314171"/>
                  <a:gd name="connsiteY27" fmla="*/ 958318 h 3586929"/>
                  <a:gd name="connsiteX28" fmla="*/ 2609131 w 3314171"/>
                  <a:gd name="connsiteY28" fmla="*/ 956326 h 3586929"/>
                  <a:gd name="connsiteX29" fmla="*/ 3125084 w 3314171"/>
                  <a:gd name="connsiteY29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1410278 w 3314171"/>
                  <a:gd name="connsiteY12" fmla="*/ 1191925 h 3586929"/>
                  <a:gd name="connsiteX13" fmla="*/ 1212290 w 3314171"/>
                  <a:gd name="connsiteY13" fmla="*/ 1077617 h 3586929"/>
                  <a:gd name="connsiteX14" fmla="*/ 954445 w 3314171"/>
                  <a:gd name="connsiteY14" fmla="*/ 928750 h 3586929"/>
                  <a:gd name="connsiteX15" fmla="*/ 488742 w 3314171"/>
                  <a:gd name="connsiteY15" fmla="*/ 859490 h 3586929"/>
                  <a:gd name="connsiteX16" fmla="*/ 238528 w 3314171"/>
                  <a:gd name="connsiteY16" fmla="*/ 952828 h 3586929"/>
                  <a:gd name="connsiteX17" fmla="*/ 0 w 3314171"/>
                  <a:gd name="connsiteY17" fmla="*/ 1090540 h 3586929"/>
                  <a:gd name="connsiteX18" fmla="*/ 1 w 3314171"/>
                  <a:gd name="connsiteY18" fmla="*/ 168486 h 3586929"/>
                  <a:gd name="connsiteX19" fmla="*/ 2 w 3314171"/>
                  <a:gd name="connsiteY19" fmla="*/ 168485 h 3586929"/>
                  <a:gd name="connsiteX20" fmla="*/ 2 w 3314171"/>
                  <a:gd name="connsiteY20" fmla="*/ 124526 h 3586929"/>
                  <a:gd name="connsiteX21" fmla="*/ 81752 w 3314171"/>
                  <a:gd name="connsiteY21" fmla="*/ 89468 h 3586929"/>
                  <a:gd name="connsiteX22" fmla="*/ 1151778 w 3314171"/>
                  <a:gd name="connsiteY22" fmla="*/ 123328 h 3586929"/>
                  <a:gd name="connsiteX23" fmla="*/ 1212290 w 3314171"/>
                  <a:gd name="connsiteY23" fmla="*/ 154305 h 3586929"/>
                  <a:gd name="connsiteX24" fmla="*/ 1280231 w 3314171"/>
                  <a:gd name="connsiteY24" fmla="*/ 189085 h 3586929"/>
                  <a:gd name="connsiteX25" fmla="*/ 1314212 w 3314171"/>
                  <a:gd name="connsiteY25" fmla="*/ 208704 h 3586929"/>
                  <a:gd name="connsiteX26" fmla="*/ 2607671 w 3314171"/>
                  <a:gd name="connsiteY26" fmla="*/ 958318 h 3586929"/>
                  <a:gd name="connsiteX27" fmla="*/ 2609131 w 3314171"/>
                  <a:gd name="connsiteY27" fmla="*/ 956326 h 3586929"/>
                  <a:gd name="connsiteX28" fmla="*/ 3125084 w 3314171"/>
                  <a:gd name="connsiteY28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1410278 w 3314171"/>
                  <a:gd name="connsiteY12" fmla="*/ 1191925 h 3586929"/>
                  <a:gd name="connsiteX13" fmla="*/ 1212290 w 3314171"/>
                  <a:gd name="connsiteY13" fmla="*/ 1077617 h 3586929"/>
                  <a:gd name="connsiteX14" fmla="*/ 954445 w 3314171"/>
                  <a:gd name="connsiteY14" fmla="*/ 928750 h 3586929"/>
                  <a:gd name="connsiteX15" fmla="*/ 488742 w 3314171"/>
                  <a:gd name="connsiteY15" fmla="*/ 859490 h 3586929"/>
                  <a:gd name="connsiteX16" fmla="*/ 238528 w 3314171"/>
                  <a:gd name="connsiteY16" fmla="*/ 952828 h 3586929"/>
                  <a:gd name="connsiteX17" fmla="*/ 0 w 3314171"/>
                  <a:gd name="connsiteY17" fmla="*/ 1090540 h 3586929"/>
                  <a:gd name="connsiteX18" fmla="*/ 1 w 3314171"/>
                  <a:gd name="connsiteY18" fmla="*/ 168486 h 3586929"/>
                  <a:gd name="connsiteX19" fmla="*/ 2 w 3314171"/>
                  <a:gd name="connsiteY19" fmla="*/ 168485 h 3586929"/>
                  <a:gd name="connsiteX20" fmla="*/ 2 w 3314171"/>
                  <a:gd name="connsiteY20" fmla="*/ 124526 h 3586929"/>
                  <a:gd name="connsiteX21" fmla="*/ 81752 w 3314171"/>
                  <a:gd name="connsiteY21" fmla="*/ 89468 h 3586929"/>
                  <a:gd name="connsiteX22" fmla="*/ 1151778 w 3314171"/>
                  <a:gd name="connsiteY22" fmla="*/ 123328 h 3586929"/>
                  <a:gd name="connsiteX23" fmla="*/ 1212290 w 3314171"/>
                  <a:gd name="connsiteY23" fmla="*/ 154305 h 3586929"/>
                  <a:gd name="connsiteX24" fmla="*/ 1280231 w 3314171"/>
                  <a:gd name="connsiteY24" fmla="*/ 189085 h 3586929"/>
                  <a:gd name="connsiteX25" fmla="*/ 2607671 w 3314171"/>
                  <a:gd name="connsiteY25" fmla="*/ 958318 h 3586929"/>
                  <a:gd name="connsiteX26" fmla="*/ 2609131 w 3314171"/>
                  <a:gd name="connsiteY26" fmla="*/ 956326 h 3586929"/>
                  <a:gd name="connsiteX27" fmla="*/ 3125084 w 3314171"/>
                  <a:gd name="connsiteY27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1410278 w 3314171"/>
                  <a:gd name="connsiteY12" fmla="*/ 1191925 h 3586929"/>
                  <a:gd name="connsiteX13" fmla="*/ 954445 w 3314171"/>
                  <a:gd name="connsiteY13" fmla="*/ 928750 h 3586929"/>
                  <a:gd name="connsiteX14" fmla="*/ 488742 w 3314171"/>
                  <a:gd name="connsiteY14" fmla="*/ 859490 h 3586929"/>
                  <a:gd name="connsiteX15" fmla="*/ 238528 w 3314171"/>
                  <a:gd name="connsiteY15" fmla="*/ 952828 h 3586929"/>
                  <a:gd name="connsiteX16" fmla="*/ 0 w 3314171"/>
                  <a:gd name="connsiteY16" fmla="*/ 1090540 h 3586929"/>
                  <a:gd name="connsiteX17" fmla="*/ 1 w 3314171"/>
                  <a:gd name="connsiteY17" fmla="*/ 168486 h 3586929"/>
                  <a:gd name="connsiteX18" fmla="*/ 2 w 3314171"/>
                  <a:gd name="connsiteY18" fmla="*/ 168485 h 3586929"/>
                  <a:gd name="connsiteX19" fmla="*/ 2 w 3314171"/>
                  <a:gd name="connsiteY19" fmla="*/ 124526 h 3586929"/>
                  <a:gd name="connsiteX20" fmla="*/ 81752 w 3314171"/>
                  <a:gd name="connsiteY20" fmla="*/ 89468 h 3586929"/>
                  <a:gd name="connsiteX21" fmla="*/ 1151778 w 3314171"/>
                  <a:gd name="connsiteY21" fmla="*/ 123328 h 3586929"/>
                  <a:gd name="connsiteX22" fmla="*/ 1212290 w 3314171"/>
                  <a:gd name="connsiteY22" fmla="*/ 154305 h 3586929"/>
                  <a:gd name="connsiteX23" fmla="*/ 1280231 w 3314171"/>
                  <a:gd name="connsiteY23" fmla="*/ 189085 h 3586929"/>
                  <a:gd name="connsiteX24" fmla="*/ 2607671 w 3314171"/>
                  <a:gd name="connsiteY24" fmla="*/ 958318 h 3586929"/>
                  <a:gd name="connsiteX25" fmla="*/ 2609131 w 3314171"/>
                  <a:gd name="connsiteY25" fmla="*/ 956326 h 3586929"/>
                  <a:gd name="connsiteX26" fmla="*/ 3125084 w 3314171"/>
                  <a:gd name="connsiteY26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954445 w 3314171"/>
                  <a:gd name="connsiteY12" fmla="*/ 928750 h 3586929"/>
                  <a:gd name="connsiteX13" fmla="*/ 488742 w 3314171"/>
                  <a:gd name="connsiteY13" fmla="*/ 859490 h 3586929"/>
                  <a:gd name="connsiteX14" fmla="*/ 238528 w 3314171"/>
                  <a:gd name="connsiteY14" fmla="*/ 952828 h 3586929"/>
                  <a:gd name="connsiteX15" fmla="*/ 0 w 3314171"/>
                  <a:gd name="connsiteY15" fmla="*/ 1090540 h 3586929"/>
                  <a:gd name="connsiteX16" fmla="*/ 1 w 3314171"/>
                  <a:gd name="connsiteY16" fmla="*/ 168486 h 3586929"/>
                  <a:gd name="connsiteX17" fmla="*/ 2 w 3314171"/>
                  <a:gd name="connsiteY17" fmla="*/ 168485 h 3586929"/>
                  <a:gd name="connsiteX18" fmla="*/ 2 w 3314171"/>
                  <a:gd name="connsiteY18" fmla="*/ 124526 h 3586929"/>
                  <a:gd name="connsiteX19" fmla="*/ 81752 w 3314171"/>
                  <a:gd name="connsiteY19" fmla="*/ 89468 h 3586929"/>
                  <a:gd name="connsiteX20" fmla="*/ 1151778 w 3314171"/>
                  <a:gd name="connsiteY20" fmla="*/ 123328 h 3586929"/>
                  <a:gd name="connsiteX21" fmla="*/ 1212290 w 3314171"/>
                  <a:gd name="connsiteY21" fmla="*/ 154305 h 3586929"/>
                  <a:gd name="connsiteX22" fmla="*/ 1280231 w 3314171"/>
                  <a:gd name="connsiteY22" fmla="*/ 189085 h 3586929"/>
                  <a:gd name="connsiteX23" fmla="*/ 2607671 w 3314171"/>
                  <a:gd name="connsiteY23" fmla="*/ 958318 h 3586929"/>
                  <a:gd name="connsiteX24" fmla="*/ 2609131 w 3314171"/>
                  <a:gd name="connsiteY24" fmla="*/ 956326 h 3586929"/>
                  <a:gd name="connsiteX25" fmla="*/ 3125084 w 3314171"/>
                  <a:gd name="connsiteY25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954445 w 3314171"/>
                  <a:gd name="connsiteY12" fmla="*/ 928750 h 3586929"/>
                  <a:gd name="connsiteX13" fmla="*/ 488742 w 3314171"/>
                  <a:gd name="connsiteY13" fmla="*/ 859490 h 3586929"/>
                  <a:gd name="connsiteX14" fmla="*/ 238528 w 3314171"/>
                  <a:gd name="connsiteY14" fmla="*/ 952828 h 3586929"/>
                  <a:gd name="connsiteX15" fmla="*/ 0 w 3314171"/>
                  <a:gd name="connsiteY15" fmla="*/ 1090540 h 3586929"/>
                  <a:gd name="connsiteX16" fmla="*/ 1 w 3314171"/>
                  <a:gd name="connsiteY16" fmla="*/ 168486 h 3586929"/>
                  <a:gd name="connsiteX17" fmla="*/ 2 w 3314171"/>
                  <a:gd name="connsiteY17" fmla="*/ 168485 h 3586929"/>
                  <a:gd name="connsiteX18" fmla="*/ 2 w 3314171"/>
                  <a:gd name="connsiteY18" fmla="*/ 124526 h 3586929"/>
                  <a:gd name="connsiteX19" fmla="*/ 81752 w 3314171"/>
                  <a:gd name="connsiteY19" fmla="*/ 89468 h 3586929"/>
                  <a:gd name="connsiteX20" fmla="*/ 1151778 w 3314171"/>
                  <a:gd name="connsiteY20" fmla="*/ 123328 h 3586929"/>
                  <a:gd name="connsiteX21" fmla="*/ 1212290 w 3314171"/>
                  <a:gd name="connsiteY21" fmla="*/ 154305 h 3586929"/>
                  <a:gd name="connsiteX22" fmla="*/ 1280231 w 3314171"/>
                  <a:gd name="connsiteY22" fmla="*/ 189085 h 3586929"/>
                  <a:gd name="connsiteX23" fmla="*/ 2490287 w 3314171"/>
                  <a:gd name="connsiteY23" fmla="*/ 875882 h 3586929"/>
                  <a:gd name="connsiteX24" fmla="*/ 2609131 w 3314171"/>
                  <a:gd name="connsiteY24" fmla="*/ 956326 h 3586929"/>
                  <a:gd name="connsiteX25" fmla="*/ 3125084 w 3314171"/>
                  <a:gd name="connsiteY25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954445 w 3314171"/>
                  <a:gd name="connsiteY12" fmla="*/ 928750 h 3586929"/>
                  <a:gd name="connsiteX13" fmla="*/ 488742 w 3314171"/>
                  <a:gd name="connsiteY13" fmla="*/ 859490 h 3586929"/>
                  <a:gd name="connsiteX14" fmla="*/ 238528 w 3314171"/>
                  <a:gd name="connsiteY14" fmla="*/ 952828 h 3586929"/>
                  <a:gd name="connsiteX15" fmla="*/ 0 w 3314171"/>
                  <a:gd name="connsiteY15" fmla="*/ 1090540 h 3586929"/>
                  <a:gd name="connsiteX16" fmla="*/ 1 w 3314171"/>
                  <a:gd name="connsiteY16" fmla="*/ 168486 h 3586929"/>
                  <a:gd name="connsiteX17" fmla="*/ 2 w 3314171"/>
                  <a:gd name="connsiteY17" fmla="*/ 168485 h 3586929"/>
                  <a:gd name="connsiteX18" fmla="*/ 2 w 3314171"/>
                  <a:gd name="connsiteY18" fmla="*/ 124526 h 3586929"/>
                  <a:gd name="connsiteX19" fmla="*/ 81752 w 3314171"/>
                  <a:gd name="connsiteY19" fmla="*/ 89468 h 3586929"/>
                  <a:gd name="connsiteX20" fmla="*/ 1151778 w 3314171"/>
                  <a:gd name="connsiteY20" fmla="*/ 123328 h 3586929"/>
                  <a:gd name="connsiteX21" fmla="*/ 1212290 w 3314171"/>
                  <a:gd name="connsiteY21" fmla="*/ 154305 h 3586929"/>
                  <a:gd name="connsiteX22" fmla="*/ 1280231 w 3314171"/>
                  <a:gd name="connsiteY22" fmla="*/ 189085 h 3586929"/>
                  <a:gd name="connsiteX23" fmla="*/ 2609131 w 3314171"/>
                  <a:gd name="connsiteY23" fmla="*/ 956326 h 3586929"/>
                  <a:gd name="connsiteX24" fmla="*/ 3125084 w 3314171"/>
                  <a:gd name="connsiteY24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954445 w 3314171"/>
                  <a:gd name="connsiteY11" fmla="*/ 928750 h 3586929"/>
                  <a:gd name="connsiteX12" fmla="*/ 488742 w 3314171"/>
                  <a:gd name="connsiteY12" fmla="*/ 859490 h 3586929"/>
                  <a:gd name="connsiteX13" fmla="*/ 238528 w 3314171"/>
                  <a:gd name="connsiteY13" fmla="*/ 952828 h 3586929"/>
                  <a:gd name="connsiteX14" fmla="*/ 0 w 3314171"/>
                  <a:gd name="connsiteY14" fmla="*/ 1090540 h 3586929"/>
                  <a:gd name="connsiteX15" fmla="*/ 1 w 3314171"/>
                  <a:gd name="connsiteY15" fmla="*/ 168486 h 3586929"/>
                  <a:gd name="connsiteX16" fmla="*/ 2 w 3314171"/>
                  <a:gd name="connsiteY16" fmla="*/ 168485 h 3586929"/>
                  <a:gd name="connsiteX17" fmla="*/ 2 w 3314171"/>
                  <a:gd name="connsiteY17" fmla="*/ 124526 h 3586929"/>
                  <a:gd name="connsiteX18" fmla="*/ 81752 w 3314171"/>
                  <a:gd name="connsiteY18" fmla="*/ 89468 h 3586929"/>
                  <a:gd name="connsiteX19" fmla="*/ 1151778 w 3314171"/>
                  <a:gd name="connsiteY19" fmla="*/ 123328 h 3586929"/>
                  <a:gd name="connsiteX20" fmla="*/ 1212290 w 3314171"/>
                  <a:gd name="connsiteY20" fmla="*/ 154305 h 3586929"/>
                  <a:gd name="connsiteX21" fmla="*/ 1280231 w 3314171"/>
                  <a:gd name="connsiteY21" fmla="*/ 189085 h 3586929"/>
                  <a:gd name="connsiteX22" fmla="*/ 2609131 w 3314171"/>
                  <a:gd name="connsiteY22" fmla="*/ 956326 h 3586929"/>
                  <a:gd name="connsiteX23" fmla="*/ 3125084 w 3314171"/>
                  <a:gd name="connsiteY23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394273 w 3314171"/>
                  <a:gd name="connsiteY4" fmla="*/ 2622522 h 3586929"/>
                  <a:gd name="connsiteX5" fmla="*/ 1424464 w 3314171"/>
                  <a:gd name="connsiteY5" fmla="*/ 2599946 h 3586929"/>
                  <a:gd name="connsiteX6" fmla="*/ 1525315 w 3314171"/>
                  <a:gd name="connsiteY6" fmla="*/ 2658172 h 3586929"/>
                  <a:gd name="connsiteX7" fmla="*/ 2353323 w 3314171"/>
                  <a:gd name="connsiteY7" fmla="*/ 2436308 h 3586929"/>
                  <a:gd name="connsiteX8" fmla="*/ 2231095 w 3314171"/>
                  <a:gd name="connsiteY8" fmla="*/ 1680044 h 3586929"/>
                  <a:gd name="connsiteX9" fmla="*/ 2141844 w 3314171"/>
                  <a:gd name="connsiteY9" fmla="*/ 1615778 h 3586929"/>
                  <a:gd name="connsiteX10" fmla="*/ 954445 w 3314171"/>
                  <a:gd name="connsiteY10" fmla="*/ 928750 h 3586929"/>
                  <a:gd name="connsiteX11" fmla="*/ 488742 w 3314171"/>
                  <a:gd name="connsiteY11" fmla="*/ 859490 h 3586929"/>
                  <a:gd name="connsiteX12" fmla="*/ 238528 w 3314171"/>
                  <a:gd name="connsiteY12" fmla="*/ 952828 h 3586929"/>
                  <a:gd name="connsiteX13" fmla="*/ 0 w 3314171"/>
                  <a:gd name="connsiteY13" fmla="*/ 1090540 h 3586929"/>
                  <a:gd name="connsiteX14" fmla="*/ 1 w 3314171"/>
                  <a:gd name="connsiteY14" fmla="*/ 168486 h 3586929"/>
                  <a:gd name="connsiteX15" fmla="*/ 2 w 3314171"/>
                  <a:gd name="connsiteY15" fmla="*/ 168485 h 3586929"/>
                  <a:gd name="connsiteX16" fmla="*/ 2 w 3314171"/>
                  <a:gd name="connsiteY16" fmla="*/ 124526 h 3586929"/>
                  <a:gd name="connsiteX17" fmla="*/ 81752 w 3314171"/>
                  <a:gd name="connsiteY17" fmla="*/ 89468 h 3586929"/>
                  <a:gd name="connsiteX18" fmla="*/ 1151778 w 3314171"/>
                  <a:gd name="connsiteY18" fmla="*/ 123328 h 3586929"/>
                  <a:gd name="connsiteX19" fmla="*/ 1212290 w 3314171"/>
                  <a:gd name="connsiteY19" fmla="*/ 154305 h 3586929"/>
                  <a:gd name="connsiteX20" fmla="*/ 1280231 w 3314171"/>
                  <a:gd name="connsiteY20" fmla="*/ 189085 h 3586929"/>
                  <a:gd name="connsiteX21" fmla="*/ 2609131 w 3314171"/>
                  <a:gd name="connsiteY21" fmla="*/ 956326 h 3586929"/>
                  <a:gd name="connsiteX22" fmla="*/ 3125084 w 3314171"/>
                  <a:gd name="connsiteY22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424464 w 3314171"/>
                  <a:gd name="connsiteY4" fmla="*/ 2599946 h 3586929"/>
                  <a:gd name="connsiteX5" fmla="*/ 1525315 w 3314171"/>
                  <a:gd name="connsiteY5" fmla="*/ 2658172 h 3586929"/>
                  <a:gd name="connsiteX6" fmla="*/ 2353323 w 3314171"/>
                  <a:gd name="connsiteY6" fmla="*/ 2436308 h 3586929"/>
                  <a:gd name="connsiteX7" fmla="*/ 2231095 w 3314171"/>
                  <a:gd name="connsiteY7" fmla="*/ 1680044 h 3586929"/>
                  <a:gd name="connsiteX8" fmla="*/ 2141844 w 3314171"/>
                  <a:gd name="connsiteY8" fmla="*/ 1615778 h 3586929"/>
                  <a:gd name="connsiteX9" fmla="*/ 954445 w 3314171"/>
                  <a:gd name="connsiteY9" fmla="*/ 928750 h 3586929"/>
                  <a:gd name="connsiteX10" fmla="*/ 488742 w 3314171"/>
                  <a:gd name="connsiteY10" fmla="*/ 859490 h 3586929"/>
                  <a:gd name="connsiteX11" fmla="*/ 238528 w 3314171"/>
                  <a:gd name="connsiteY11" fmla="*/ 952828 h 3586929"/>
                  <a:gd name="connsiteX12" fmla="*/ 0 w 3314171"/>
                  <a:gd name="connsiteY12" fmla="*/ 1090540 h 3586929"/>
                  <a:gd name="connsiteX13" fmla="*/ 1 w 3314171"/>
                  <a:gd name="connsiteY13" fmla="*/ 168486 h 3586929"/>
                  <a:gd name="connsiteX14" fmla="*/ 2 w 3314171"/>
                  <a:gd name="connsiteY14" fmla="*/ 168485 h 3586929"/>
                  <a:gd name="connsiteX15" fmla="*/ 2 w 3314171"/>
                  <a:gd name="connsiteY15" fmla="*/ 124526 h 3586929"/>
                  <a:gd name="connsiteX16" fmla="*/ 81752 w 3314171"/>
                  <a:gd name="connsiteY16" fmla="*/ 89468 h 3586929"/>
                  <a:gd name="connsiteX17" fmla="*/ 1151778 w 3314171"/>
                  <a:gd name="connsiteY17" fmla="*/ 123328 h 3586929"/>
                  <a:gd name="connsiteX18" fmla="*/ 1212290 w 3314171"/>
                  <a:gd name="connsiteY18" fmla="*/ 154305 h 3586929"/>
                  <a:gd name="connsiteX19" fmla="*/ 1280231 w 3314171"/>
                  <a:gd name="connsiteY19" fmla="*/ 189085 h 3586929"/>
                  <a:gd name="connsiteX20" fmla="*/ 2609131 w 3314171"/>
                  <a:gd name="connsiteY20" fmla="*/ 956326 h 3586929"/>
                  <a:gd name="connsiteX21" fmla="*/ 3125084 w 3314171"/>
                  <a:gd name="connsiteY21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424464 w 3314171"/>
                  <a:gd name="connsiteY3" fmla="*/ 2599946 h 3586929"/>
                  <a:gd name="connsiteX4" fmla="*/ 1525315 w 3314171"/>
                  <a:gd name="connsiteY4" fmla="*/ 2658172 h 3586929"/>
                  <a:gd name="connsiteX5" fmla="*/ 2353323 w 3314171"/>
                  <a:gd name="connsiteY5" fmla="*/ 2436308 h 3586929"/>
                  <a:gd name="connsiteX6" fmla="*/ 2231095 w 3314171"/>
                  <a:gd name="connsiteY6" fmla="*/ 1680044 h 3586929"/>
                  <a:gd name="connsiteX7" fmla="*/ 2141844 w 3314171"/>
                  <a:gd name="connsiteY7" fmla="*/ 1615778 h 3586929"/>
                  <a:gd name="connsiteX8" fmla="*/ 954445 w 3314171"/>
                  <a:gd name="connsiteY8" fmla="*/ 928750 h 3586929"/>
                  <a:gd name="connsiteX9" fmla="*/ 488742 w 3314171"/>
                  <a:gd name="connsiteY9" fmla="*/ 859490 h 3586929"/>
                  <a:gd name="connsiteX10" fmla="*/ 238528 w 3314171"/>
                  <a:gd name="connsiteY10" fmla="*/ 952828 h 3586929"/>
                  <a:gd name="connsiteX11" fmla="*/ 0 w 3314171"/>
                  <a:gd name="connsiteY11" fmla="*/ 1090540 h 3586929"/>
                  <a:gd name="connsiteX12" fmla="*/ 1 w 3314171"/>
                  <a:gd name="connsiteY12" fmla="*/ 168486 h 3586929"/>
                  <a:gd name="connsiteX13" fmla="*/ 2 w 3314171"/>
                  <a:gd name="connsiteY13" fmla="*/ 168485 h 3586929"/>
                  <a:gd name="connsiteX14" fmla="*/ 2 w 3314171"/>
                  <a:gd name="connsiteY14" fmla="*/ 124526 h 3586929"/>
                  <a:gd name="connsiteX15" fmla="*/ 81752 w 3314171"/>
                  <a:gd name="connsiteY15" fmla="*/ 89468 h 3586929"/>
                  <a:gd name="connsiteX16" fmla="*/ 1151778 w 3314171"/>
                  <a:gd name="connsiteY16" fmla="*/ 123328 h 3586929"/>
                  <a:gd name="connsiteX17" fmla="*/ 1212290 w 3314171"/>
                  <a:gd name="connsiteY17" fmla="*/ 154305 h 3586929"/>
                  <a:gd name="connsiteX18" fmla="*/ 1280231 w 3314171"/>
                  <a:gd name="connsiteY18" fmla="*/ 189085 h 3586929"/>
                  <a:gd name="connsiteX19" fmla="*/ 2609131 w 3314171"/>
                  <a:gd name="connsiteY19" fmla="*/ 956326 h 3586929"/>
                  <a:gd name="connsiteX20" fmla="*/ 3125084 w 3314171"/>
                  <a:gd name="connsiteY20" fmla="*/ 2881890 h 3586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3314171" h="3586929">
                    <a:moveTo>
                      <a:pt x="3125084" y="2881890"/>
                    </a:moveTo>
                    <a:cubicBezTo>
                      <a:pt x="2735832" y="3556095"/>
                      <a:pt x="1873725" y="3787095"/>
                      <a:pt x="1199518" y="3397844"/>
                    </a:cubicBezTo>
                    <a:lnTo>
                      <a:pt x="617332" y="3061714"/>
                    </a:lnTo>
                    <a:lnTo>
                      <a:pt x="1424464" y="2599946"/>
                    </a:lnTo>
                    <a:lnTo>
                      <a:pt x="1525315" y="2658172"/>
                    </a:lnTo>
                    <a:cubicBezTo>
                      <a:pt x="1815229" y="2825554"/>
                      <a:pt x="2185941" y="2726222"/>
                      <a:pt x="2353323" y="2436308"/>
                    </a:cubicBezTo>
                    <a:cubicBezTo>
                      <a:pt x="2499782" y="2182633"/>
                      <a:pt x="2442039" y="1867098"/>
                      <a:pt x="2231095" y="1680044"/>
                    </a:cubicBezTo>
                    <a:lnTo>
                      <a:pt x="2141844" y="1615778"/>
                    </a:lnTo>
                    <a:lnTo>
                      <a:pt x="954445" y="928750"/>
                    </a:lnTo>
                    <a:cubicBezTo>
                      <a:pt x="809488" y="845059"/>
                      <a:pt x="638583" y="819341"/>
                      <a:pt x="488742" y="859490"/>
                    </a:cubicBezTo>
                    <a:cubicBezTo>
                      <a:pt x="340941" y="883951"/>
                      <a:pt x="323849" y="924617"/>
                      <a:pt x="238528" y="952828"/>
                    </a:cubicBezTo>
                    <a:lnTo>
                      <a:pt x="0" y="1090540"/>
                    </a:lnTo>
                    <a:cubicBezTo>
                      <a:pt x="0" y="783189"/>
                      <a:pt x="1" y="475837"/>
                      <a:pt x="1" y="168486"/>
                    </a:cubicBezTo>
                    <a:lnTo>
                      <a:pt x="2" y="168485"/>
                    </a:lnTo>
                    <a:lnTo>
                      <a:pt x="2" y="124526"/>
                    </a:lnTo>
                    <a:lnTo>
                      <a:pt x="81752" y="89468"/>
                    </a:lnTo>
                    <a:cubicBezTo>
                      <a:pt x="420016" y="-36788"/>
                      <a:pt x="804223" y="-32879"/>
                      <a:pt x="1151778" y="123328"/>
                    </a:cubicBezTo>
                    <a:lnTo>
                      <a:pt x="1212290" y="154305"/>
                    </a:lnTo>
                    <a:lnTo>
                      <a:pt x="1280231" y="189085"/>
                    </a:lnTo>
                    <a:lnTo>
                      <a:pt x="2609131" y="956326"/>
                    </a:lnTo>
                    <a:cubicBezTo>
                      <a:pt x="3283336" y="1345578"/>
                      <a:pt x="3514337" y="2207685"/>
                      <a:pt x="3125084" y="2881890"/>
                    </a:cubicBezTo>
                    <a:close/>
                  </a:path>
                </a:pathLst>
              </a:custGeom>
              <a:solidFill>
                <a:srgbClr val="FFC004"/>
              </a:solidFill>
              <a:ln w="635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560" name="Frihandsfigur 559">
                <a:extLst>
                  <a:ext uri="{FF2B5EF4-FFF2-40B4-BE49-F238E27FC236}">
                    <a16:creationId xmlns:a16="http://schemas.microsoft.com/office/drawing/2014/main" id="{863BAF49-7DE7-CF4A-9839-F4A5E7F775DE}"/>
                  </a:ext>
                </a:extLst>
              </p:cNvPr>
              <p:cNvSpPr/>
              <p:nvPr/>
            </p:nvSpPr>
            <p:spPr>
              <a:xfrm rot="7200000">
                <a:off x="3353748" y="2419461"/>
                <a:ext cx="3314171" cy="3586929"/>
              </a:xfrm>
              <a:custGeom>
                <a:avLst/>
                <a:gdLst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1410278 w 3314171"/>
                  <a:gd name="connsiteY12" fmla="*/ 1191925 h 3586929"/>
                  <a:gd name="connsiteX13" fmla="*/ 1212290 w 3314171"/>
                  <a:gd name="connsiteY13" fmla="*/ 1077617 h 3586929"/>
                  <a:gd name="connsiteX14" fmla="*/ 954445 w 3314171"/>
                  <a:gd name="connsiteY14" fmla="*/ 928750 h 3586929"/>
                  <a:gd name="connsiteX15" fmla="*/ 488742 w 3314171"/>
                  <a:gd name="connsiteY15" fmla="*/ 859490 h 3586929"/>
                  <a:gd name="connsiteX16" fmla="*/ 238528 w 3314171"/>
                  <a:gd name="connsiteY16" fmla="*/ 952828 h 3586929"/>
                  <a:gd name="connsiteX17" fmla="*/ 0 w 3314171"/>
                  <a:gd name="connsiteY17" fmla="*/ 1090540 h 3586929"/>
                  <a:gd name="connsiteX18" fmla="*/ 1 w 3314171"/>
                  <a:gd name="connsiteY18" fmla="*/ 168486 h 3586929"/>
                  <a:gd name="connsiteX19" fmla="*/ 2 w 3314171"/>
                  <a:gd name="connsiteY19" fmla="*/ 168485 h 3586929"/>
                  <a:gd name="connsiteX20" fmla="*/ 2 w 3314171"/>
                  <a:gd name="connsiteY20" fmla="*/ 124526 h 3586929"/>
                  <a:gd name="connsiteX21" fmla="*/ 81752 w 3314171"/>
                  <a:gd name="connsiteY21" fmla="*/ 89468 h 3586929"/>
                  <a:gd name="connsiteX22" fmla="*/ 1151778 w 3314171"/>
                  <a:gd name="connsiteY22" fmla="*/ 123328 h 3586929"/>
                  <a:gd name="connsiteX23" fmla="*/ 1212290 w 3314171"/>
                  <a:gd name="connsiteY23" fmla="*/ 154305 h 3586929"/>
                  <a:gd name="connsiteX24" fmla="*/ 1280231 w 3314171"/>
                  <a:gd name="connsiteY24" fmla="*/ 189085 h 3586929"/>
                  <a:gd name="connsiteX25" fmla="*/ 1314212 w 3314171"/>
                  <a:gd name="connsiteY25" fmla="*/ 208704 h 3586929"/>
                  <a:gd name="connsiteX26" fmla="*/ 1325750 w 3314171"/>
                  <a:gd name="connsiteY26" fmla="*/ 214847 h 3586929"/>
                  <a:gd name="connsiteX27" fmla="*/ 1335733 w 3314171"/>
                  <a:gd name="connsiteY27" fmla="*/ 221129 h 3586929"/>
                  <a:gd name="connsiteX28" fmla="*/ 2015759 w 3314171"/>
                  <a:gd name="connsiteY28" fmla="*/ 613743 h 3586929"/>
                  <a:gd name="connsiteX29" fmla="*/ 2017415 w 3314171"/>
                  <a:gd name="connsiteY29" fmla="*/ 617534 h 3586929"/>
                  <a:gd name="connsiteX30" fmla="*/ 2607671 w 3314171"/>
                  <a:gd name="connsiteY30" fmla="*/ 958318 h 3586929"/>
                  <a:gd name="connsiteX31" fmla="*/ 2609131 w 3314171"/>
                  <a:gd name="connsiteY31" fmla="*/ 956326 h 3586929"/>
                  <a:gd name="connsiteX32" fmla="*/ 3125084 w 3314171"/>
                  <a:gd name="connsiteY32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1410278 w 3314171"/>
                  <a:gd name="connsiteY12" fmla="*/ 1191925 h 3586929"/>
                  <a:gd name="connsiteX13" fmla="*/ 1212290 w 3314171"/>
                  <a:gd name="connsiteY13" fmla="*/ 1077617 h 3586929"/>
                  <a:gd name="connsiteX14" fmla="*/ 954445 w 3314171"/>
                  <a:gd name="connsiteY14" fmla="*/ 928750 h 3586929"/>
                  <a:gd name="connsiteX15" fmla="*/ 488742 w 3314171"/>
                  <a:gd name="connsiteY15" fmla="*/ 859490 h 3586929"/>
                  <a:gd name="connsiteX16" fmla="*/ 238528 w 3314171"/>
                  <a:gd name="connsiteY16" fmla="*/ 952828 h 3586929"/>
                  <a:gd name="connsiteX17" fmla="*/ 0 w 3314171"/>
                  <a:gd name="connsiteY17" fmla="*/ 1090540 h 3586929"/>
                  <a:gd name="connsiteX18" fmla="*/ 1 w 3314171"/>
                  <a:gd name="connsiteY18" fmla="*/ 168486 h 3586929"/>
                  <a:gd name="connsiteX19" fmla="*/ 2 w 3314171"/>
                  <a:gd name="connsiteY19" fmla="*/ 168485 h 3586929"/>
                  <a:gd name="connsiteX20" fmla="*/ 2 w 3314171"/>
                  <a:gd name="connsiteY20" fmla="*/ 124526 h 3586929"/>
                  <a:gd name="connsiteX21" fmla="*/ 81752 w 3314171"/>
                  <a:gd name="connsiteY21" fmla="*/ 89468 h 3586929"/>
                  <a:gd name="connsiteX22" fmla="*/ 1151778 w 3314171"/>
                  <a:gd name="connsiteY22" fmla="*/ 123328 h 3586929"/>
                  <a:gd name="connsiteX23" fmla="*/ 1212290 w 3314171"/>
                  <a:gd name="connsiteY23" fmla="*/ 154305 h 3586929"/>
                  <a:gd name="connsiteX24" fmla="*/ 1280231 w 3314171"/>
                  <a:gd name="connsiteY24" fmla="*/ 189085 h 3586929"/>
                  <a:gd name="connsiteX25" fmla="*/ 1314212 w 3314171"/>
                  <a:gd name="connsiteY25" fmla="*/ 208704 h 3586929"/>
                  <a:gd name="connsiteX26" fmla="*/ 1325750 w 3314171"/>
                  <a:gd name="connsiteY26" fmla="*/ 214847 h 3586929"/>
                  <a:gd name="connsiteX27" fmla="*/ 1335733 w 3314171"/>
                  <a:gd name="connsiteY27" fmla="*/ 221129 h 3586929"/>
                  <a:gd name="connsiteX28" fmla="*/ 2015759 w 3314171"/>
                  <a:gd name="connsiteY28" fmla="*/ 613743 h 3586929"/>
                  <a:gd name="connsiteX29" fmla="*/ 2607671 w 3314171"/>
                  <a:gd name="connsiteY29" fmla="*/ 958318 h 3586929"/>
                  <a:gd name="connsiteX30" fmla="*/ 2609131 w 3314171"/>
                  <a:gd name="connsiteY30" fmla="*/ 956326 h 3586929"/>
                  <a:gd name="connsiteX31" fmla="*/ 3125084 w 3314171"/>
                  <a:gd name="connsiteY31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1410278 w 3314171"/>
                  <a:gd name="connsiteY12" fmla="*/ 1191925 h 3586929"/>
                  <a:gd name="connsiteX13" fmla="*/ 1212290 w 3314171"/>
                  <a:gd name="connsiteY13" fmla="*/ 1077617 h 3586929"/>
                  <a:gd name="connsiteX14" fmla="*/ 954445 w 3314171"/>
                  <a:gd name="connsiteY14" fmla="*/ 928750 h 3586929"/>
                  <a:gd name="connsiteX15" fmla="*/ 488742 w 3314171"/>
                  <a:gd name="connsiteY15" fmla="*/ 859490 h 3586929"/>
                  <a:gd name="connsiteX16" fmla="*/ 238528 w 3314171"/>
                  <a:gd name="connsiteY16" fmla="*/ 952828 h 3586929"/>
                  <a:gd name="connsiteX17" fmla="*/ 0 w 3314171"/>
                  <a:gd name="connsiteY17" fmla="*/ 1090540 h 3586929"/>
                  <a:gd name="connsiteX18" fmla="*/ 1 w 3314171"/>
                  <a:gd name="connsiteY18" fmla="*/ 168486 h 3586929"/>
                  <a:gd name="connsiteX19" fmla="*/ 2 w 3314171"/>
                  <a:gd name="connsiteY19" fmla="*/ 168485 h 3586929"/>
                  <a:gd name="connsiteX20" fmla="*/ 2 w 3314171"/>
                  <a:gd name="connsiteY20" fmla="*/ 124526 h 3586929"/>
                  <a:gd name="connsiteX21" fmla="*/ 81752 w 3314171"/>
                  <a:gd name="connsiteY21" fmla="*/ 89468 h 3586929"/>
                  <a:gd name="connsiteX22" fmla="*/ 1151778 w 3314171"/>
                  <a:gd name="connsiteY22" fmla="*/ 123328 h 3586929"/>
                  <a:gd name="connsiteX23" fmla="*/ 1212290 w 3314171"/>
                  <a:gd name="connsiteY23" fmla="*/ 154305 h 3586929"/>
                  <a:gd name="connsiteX24" fmla="*/ 1280231 w 3314171"/>
                  <a:gd name="connsiteY24" fmla="*/ 189085 h 3586929"/>
                  <a:gd name="connsiteX25" fmla="*/ 1314212 w 3314171"/>
                  <a:gd name="connsiteY25" fmla="*/ 208704 h 3586929"/>
                  <a:gd name="connsiteX26" fmla="*/ 1325750 w 3314171"/>
                  <a:gd name="connsiteY26" fmla="*/ 214847 h 3586929"/>
                  <a:gd name="connsiteX27" fmla="*/ 1335733 w 3314171"/>
                  <a:gd name="connsiteY27" fmla="*/ 221129 h 3586929"/>
                  <a:gd name="connsiteX28" fmla="*/ 2607671 w 3314171"/>
                  <a:gd name="connsiteY28" fmla="*/ 958318 h 3586929"/>
                  <a:gd name="connsiteX29" fmla="*/ 2609131 w 3314171"/>
                  <a:gd name="connsiteY29" fmla="*/ 956326 h 3586929"/>
                  <a:gd name="connsiteX30" fmla="*/ 3125084 w 3314171"/>
                  <a:gd name="connsiteY30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1410278 w 3314171"/>
                  <a:gd name="connsiteY12" fmla="*/ 1191925 h 3586929"/>
                  <a:gd name="connsiteX13" fmla="*/ 1212290 w 3314171"/>
                  <a:gd name="connsiteY13" fmla="*/ 1077617 h 3586929"/>
                  <a:gd name="connsiteX14" fmla="*/ 954445 w 3314171"/>
                  <a:gd name="connsiteY14" fmla="*/ 928750 h 3586929"/>
                  <a:gd name="connsiteX15" fmla="*/ 488742 w 3314171"/>
                  <a:gd name="connsiteY15" fmla="*/ 859490 h 3586929"/>
                  <a:gd name="connsiteX16" fmla="*/ 238528 w 3314171"/>
                  <a:gd name="connsiteY16" fmla="*/ 952828 h 3586929"/>
                  <a:gd name="connsiteX17" fmla="*/ 0 w 3314171"/>
                  <a:gd name="connsiteY17" fmla="*/ 1090540 h 3586929"/>
                  <a:gd name="connsiteX18" fmla="*/ 1 w 3314171"/>
                  <a:gd name="connsiteY18" fmla="*/ 168486 h 3586929"/>
                  <a:gd name="connsiteX19" fmla="*/ 2 w 3314171"/>
                  <a:gd name="connsiteY19" fmla="*/ 168485 h 3586929"/>
                  <a:gd name="connsiteX20" fmla="*/ 2 w 3314171"/>
                  <a:gd name="connsiteY20" fmla="*/ 124526 h 3586929"/>
                  <a:gd name="connsiteX21" fmla="*/ 81752 w 3314171"/>
                  <a:gd name="connsiteY21" fmla="*/ 89468 h 3586929"/>
                  <a:gd name="connsiteX22" fmla="*/ 1151778 w 3314171"/>
                  <a:gd name="connsiteY22" fmla="*/ 123328 h 3586929"/>
                  <a:gd name="connsiteX23" fmla="*/ 1212290 w 3314171"/>
                  <a:gd name="connsiteY23" fmla="*/ 154305 h 3586929"/>
                  <a:gd name="connsiteX24" fmla="*/ 1280231 w 3314171"/>
                  <a:gd name="connsiteY24" fmla="*/ 189085 h 3586929"/>
                  <a:gd name="connsiteX25" fmla="*/ 1314212 w 3314171"/>
                  <a:gd name="connsiteY25" fmla="*/ 208704 h 3586929"/>
                  <a:gd name="connsiteX26" fmla="*/ 1325750 w 3314171"/>
                  <a:gd name="connsiteY26" fmla="*/ 214847 h 3586929"/>
                  <a:gd name="connsiteX27" fmla="*/ 2607671 w 3314171"/>
                  <a:gd name="connsiteY27" fmla="*/ 958318 h 3586929"/>
                  <a:gd name="connsiteX28" fmla="*/ 2609131 w 3314171"/>
                  <a:gd name="connsiteY28" fmla="*/ 956326 h 3586929"/>
                  <a:gd name="connsiteX29" fmla="*/ 3125084 w 3314171"/>
                  <a:gd name="connsiteY29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1410278 w 3314171"/>
                  <a:gd name="connsiteY12" fmla="*/ 1191925 h 3586929"/>
                  <a:gd name="connsiteX13" fmla="*/ 1212290 w 3314171"/>
                  <a:gd name="connsiteY13" fmla="*/ 1077617 h 3586929"/>
                  <a:gd name="connsiteX14" fmla="*/ 954445 w 3314171"/>
                  <a:gd name="connsiteY14" fmla="*/ 928750 h 3586929"/>
                  <a:gd name="connsiteX15" fmla="*/ 488742 w 3314171"/>
                  <a:gd name="connsiteY15" fmla="*/ 859490 h 3586929"/>
                  <a:gd name="connsiteX16" fmla="*/ 238528 w 3314171"/>
                  <a:gd name="connsiteY16" fmla="*/ 952828 h 3586929"/>
                  <a:gd name="connsiteX17" fmla="*/ 0 w 3314171"/>
                  <a:gd name="connsiteY17" fmla="*/ 1090540 h 3586929"/>
                  <a:gd name="connsiteX18" fmla="*/ 1 w 3314171"/>
                  <a:gd name="connsiteY18" fmla="*/ 168486 h 3586929"/>
                  <a:gd name="connsiteX19" fmla="*/ 2 w 3314171"/>
                  <a:gd name="connsiteY19" fmla="*/ 168485 h 3586929"/>
                  <a:gd name="connsiteX20" fmla="*/ 2 w 3314171"/>
                  <a:gd name="connsiteY20" fmla="*/ 124526 h 3586929"/>
                  <a:gd name="connsiteX21" fmla="*/ 81752 w 3314171"/>
                  <a:gd name="connsiteY21" fmla="*/ 89468 h 3586929"/>
                  <a:gd name="connsiteX22" fmla="*/ 1151778 w 3314171"/>
                  <a:gd name="connsiteY22" fmla="*/ 123328 h 3586929"/>
                  <a:gd name="connsiteX23" fmla="*/ 1212290 w 3314171"/>
                  <a:gd name="connsiteY23" fmla="*/ 154305 h 3586929"/>
                  <a:gd name="connsiteX24" fmla="*/ 1280231 w 3314171"/>
                  <a:gd name="connsiteY24" fmla="*/ 189085 h 3586929"/>
                  <a:gd name="connsiteX25" fmla="*/ 1314212 w 3314171"/>
                  <a:gd name="connsiteY25" fmla="*/ 208704 h 3586929"/>
                  <a:gd name="connsiteX26" fmla="*/ 2607671 w 3314171"/>
                  <a:gd name="connsiteY26" fmla="*/ 958318 h 3586929"/>
                  <a:gd name="connsiteX27" fmla="*/ 2609131 w 3314171"/>
                  <a:gd name="connsiteY27" fmla="*/ 956326 h 3586929"/>
                  <a:gd name="connsiteX28" fmla="*/ 3125084 w 3314171"/>
                  <a:gd name="connsiteY28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1410278 w 3314171"/>
                  <a:gd name="connsiteY12" fmla="*/ 1191925 h 3586929"/>
                  <a:gd name="connsiteX13" fmla="*/ 1212290 w 3314171"/>
                  <a:gd name="connsiteY13" fmla="*/ 1077617 h 3586929"/>
                  <a:gd name="connsiteX14" fmla="*/ 954445 w 3314171"/>
                  <a:gd name="connsiteY14" fmla="*/ 928750 h 3586929"/>
                  <a:gd name="connsiteX15" fmla="*/ 488742 w 3314171"/>
                  <a:gd name="connsiteY15" fmla="*/ 859490 h 3586929"/>
                  <a:gd name="connsiteX16" fmla="*/ 238528 w 3314171"/>
                  <a:gd name="connsiteY16" fmla="*/ 952828 h 3586929"/>
                  <a:gd name="connsiteX17" fmla="*/ 0 w 3314171"/>
                  <a:gd name="connsiteY17" fmla="*/ 1090540 h 3586929"/>
                  <a:gd name="connsiteX18" fmla="*/ 1 w 3314171"/>
                  <a:gd name="connsiteY18" fmla="*/ 168486 h 3586929"/>
                  <a:gd name="connsiteX19" fmla="*/ 2 w 3314171"/>
                  <a:gd name="connsiteY19" fmla="*/ 168485 h 3586929"/>
                  <a:gd name="connsiteX20" fmla="*/ 2 w 3314171"/>
                  <a:gd name="connsiteY20" fmla="*/ 124526 h 3586929"/>
                  <a:gd name="connsiteX21" fmla="*/ 81752 w 3314171"/>
                  <a:gd name="connsiteY21" fmla="*/ 89468 h 3586929"/>
                  <a:gd name="connsiteX22" fmla="*/ 1151778 w 3314171"/>
                  <a:gd name="connsiteY22" fmla="*/ 123328 h 3586929"/>
                  <a:gd name="connsiteX23" fmla="*/ 1212290 w 3314171"/>
                  <a:gd name="connsiteY23" fmla="*/ 154305 h 3586929"/>
                  <a:gd name="connsiteX24" fmla="*/ 1280231 w 3314171"/>
                  <a:gd name="connsiteY24" fmla="*/ 189085 h 3586929"/>
                  <a:gd name="connsiteX25" fmla="*/ 2607671 w 3314171"/>
                  <a:gd name="connsiteY25" fmla="*/ 958318 h 3586929"/>
                  <a:gd name="connsiteX26" fmla="*/ 2609131 w 3314171"/>
                  <a:gd name="connsiteY26" fmla="*/ 956326 h 3586929"/>
                  <a:gd name="connsiteX27" fmla="*/ 3125084 w 3314171"/>
                  <a:gd name="connsiteY27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1410278 w 3314171"/>
                  <a:gd name="connsiteY12" fmla="*/ 1191925 h 3586929"/>
                  <a:gd name="connsiteX13" fmla="*/ 954445 w 3314171"/>
                  <a:gd name="connsiteY13" fmla="*/ 928750 h 3586929"/>
                  <a:gd name="connsiteX14" fmla="*/ 488742 w 3314171"/>
                  <a:gd name="connsiteY14" fmla="*/ 859490 h 3586929"/>
                  <a:gd name="connsiteX15" fmla="*/ 238528 w 3314171"/>
                  <a:gd name="connsiteY15" fmla="*/ 952828 h 3586929"/>
                  <a:gd name="connsiteX16" fmla="*/ 0 w 3314171"/>
                  <a:gd name="connsiteY16" fmla="*/ 1090540 h 3586929"/>
                  <a:gd name="connsiteX17" fmla="*/ 1 w 3314171"/>
                  <a:gd name="connsiteY17" fmla="*/ 168486 h 3586929"/>
                  <a:gd name="connsiteX18" fmla="*/ 2 w 3314171"/>
                  <a:gd name="connsiteY18" fmla="*/ 168485 h 3586929"/>
                  <a:gd name="connsiteX19" fmla="*/ 2 w 3314171"/>
                  <a:gd name="connsiteY19" fmla="*/ 124526 h 3586929"/>
                  <a:gd name="connsiteX20" fmla="*/ 81752 w 3314171"/>
                  <a:gd name="connsiteY20" fmla="*/ 89468 h 3586929"/>
                  <a:gd name="connsiteX21" fmla="*/ 1151778 w 3314171"/>
                  <a:gd name="connsiteY21" fmla="*/ 123328 h 3586929"/>
                  <a:gd name="connsiteX22" fmla="*/ 1212290 w 3314171"/>
                  <a:gd name="connsiteY22" fmla="*/ 154305 h 3586929"/>
                  <a:gd name="connsiteX23" fmla="*/ 1280231 w 3314171"/>
                  <a:gd name="connsiteY23" fmla="*/ 189085 h 3586929"/>
                  <a:gd name="connsiteX24" fmla="*/ 2607671 w 3314171"/>
                  <a:gd name="connsiteY24" fmla="*/ 958318 h 3586929"/>
                  <a:gd name="connsiteX25" fmla="*/ 2609131 w 3314171"/>
                  <a:gd name="connsiteY25" fmla="*/ 956326 h 3586929"/>
                  <a:gd name="connsiteX26" fmla="*/ 3125084 w 3314171"/>
                  <a:gd name="connsiteY26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954445 w 3314171"/>
                  <a:gd name="connsiteY12" fmla="*/ 928750 h 3586929"/>
                  <a:gd name="connsiteX13" fmla="*/ 488742 w 3314171"/>
                  <a:gd name="connsiteY13" fmla="*/ 859490 h 3586929"/>
                  <a:gd name="connsiteX14" fmla="*/ 238528 w 3314171"/>
                  <a:gd name="connsiteY14" fmla="*/ 952828 h 3586929"/>
                  <a:gd name="connsiteX15" fmla="*/ 0 w 3314171"/>
                  <a:gd name="connsiteY15" fmla="*/ 1090540 h 3586929"/>
                  <a:gd name="connsiteX16" fmla="*/ 1 w 3314171"/>
                  <a:gd name="connsiteY16" fmla="*/ 168486 h 3586929"/>
                  <a:gd name="connsiteX17" fmla="*/ 2 w 3314171"/>
                  <a:gd name="connsiteY17" fmla="*/ 168485 h 3586929"/>
                  <a:gd name="connsiteX18" fmla="*/ 2 w 3314171"/>
                  <a:gd name="connsiteY18" fmla="*/ 124526 h 3586929"/>
                  <a:gd name="connsiteX19" fmla="*/ 81752 w 3314171"/>
                  <a:gd name="connsiteY19" fmla="*/ 89468 h 3586929"/>
                  <a:gd name="connsiteX20" fmla="*/ 1151778 w 3314171"/>
                  <a:gd name="connsiteY20" fmla="*/ 123328 h 3586929"/>
                  <a:gd name="connsiteX21" fmla="*/ 1212290 w 3314171"/>
                  <a:gd name="connsiteY21" fmla="*/ 154305 h 3586929"/>
                  <a:gd name="connsiteX22" fmla="*/ 1280231 w 3314171"/>
                  <a:gd name="connsiteY22" fmla="*/ 189085 h 3586929"/>
                  <a:gd name="connsiteX23" fmla="*/ 2607671 w 3314171"/>
                  <a:gd name="connsiteY23" fmla="*/ 958318 h 3586929"/>
                  <a:gd name="connsiteX24" fmla="*/ 2609131 w 3314171"/>
                  <a:gd name="connsiteY24" fmla="*/ 956326 h 3586929"/>
                  <a:gd name="connsiteX25" fmla="*/ 3125084 w 3314171"/>
                  <a:gd name="connsiteY25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954445 w 3314171"/>
                  <a:gd name="connsiteY12" fmla="*/ 928750 h 3586929"/>
                  <a:gd name="connsiteX13" fmla="*/ 488742 w 3314171"/>
                  <a:gd name="connsiteY13" fmla="*/ 859490 h 3586929"/>
                  <a:gd name="connsiteX14" fmla="*/ 238528 w 3314171"/>
                  <a:gd name="connsiteY14" fmla="*/ 952828 h 3586929"/>
                  <a:gd name="connsiteX15" fmla="*/ 0 w 3314171"/>
                  <a:gd name="connsiteY15" fmla="*/ 1090540 h 3586929"/>
                  <a:gd name="connsiteX16" fmla="*/ 1 w 3314171"/>
                  <a:gd name="connsiteY16" fmla="*/ 168486 h 3586929"/>
                  <a:gd name="connsiteX17" fmla="*/ 2 w 3314171"/>
                  <a:gd name="connsiteY17" fmla="*/ 168485 h 3586929"/>
                  <a:gd name="connsiteX18" fmla="*/ 2 w 3314171"/>
                  <a:gd name="connsiteY18" fmla="*/ 124526 h 3586929"/>
                  <a:gd name="connsiteX19" fmla="*/ 81752 w 3314171"/>
                  <a:gd name="connsiteY19" fmla="*/ 89468 h 3586929"/>
                  <a:gd name="connsiteX20" fmla="*/ 1151778 w 3314171"/>
                  <a:gd name="connsiteY20" fmla="*/ 123328 h 3586929"/>
                  <a:gd name="connsiteX21" fmla="*/ 1212290 w 3314171"/>
                  <a:gd name="connsiteY21" fmla="*/ 154305 h 3586929"/>
                  <a:gd name="connsiteX22" fmla="*/ 1280231 w 3314171"/>
                  <a:gd name="connsiteY22" fmla="*/ 189085 h 3586929"/>
                  <a:gd name="connsiteX23" fmla="*/ 2490287 w 3314171"/>
                  <a:gd name="connsiteY23" fmla="*/ 875882 h 3586929"/>
                  <a:gd name="connsiteX24" fmla="*/ 2609131 w 3314171"/>
                  <a:gd name="connsiteY24" fmla="*/ 956326 h 3586929"/>
                  <a:gd name="connsiteX25" fmla="*/ 3125084 w 3314171"/>
                  <a:gd name="connsiteY25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954445 w 3314171"/>
                  <a:gd name="connsiteY12" fmla="*/ 928750 h 3586929"/>
                  <a:gd name="connsiteX13" fmla="*/ 488742 w 3314171"/>
                  <a:gd name="connsiteY13" fmla="*/ 859490 h 3586929"/>
                  <a:gd name="connsiteX14" fmla="*/ 238528 w 3314171"/>
                  <a:gd name="connsiteY14" fmla="*/ 952828 h 3586929"/>
                  <a:gd name="connsiteX15" fmla="*/ 0 w 3314171"/>
                  <a:gd name="connsiteY15" fmla="*/ 1090540 h 3586929"/>
                  <a:gd name="connsiteX16" fmla="*/ 1 w 3314171"/>
                  <a:gd name="connsiteY16" fmla="*/ 168486 h 3586929"/>
                  <a:gd name="connsiteX17" fmla="*/ 2 w 3314171"/>
                  <a:gd name="connsiteY17" fmla="*/ 168485 h 3586929"/>
                  <a:gd name="connsiteX18" fmla="*/ 2 w 3314171"/>
                  <a:gd name="connsiteY18" fmla="*/ 124526 h 3586929"/>
                  <a:gd name="connsiteX19" fmla="*/ 81752 w 3314171"/>
                  <a:gd name="connsiteY19" fmla="*/ 89468 h 3586929"/>
                  <a:gd name="connsiteX20" fmla="*/ 1151778 w 3314171"/>
                  <a:gd name="connsiteY20" fmla="*/ 123328 h 3586929"/>
                  <a:gd name="connsiteX21" fmla="*/ 1212290 w 3314171"/>
                  <a:gd name="connsiteY21" fmla="*/ 154305 h 3586929"/>
                  <a:gd name="connsiteX22" fmla="*/ 1280231 w 3314171"/>
                  <a:gd name="connsiteY22" fmla="*/ 189085 h 3586929"/>
                  <a:gd name="connsiteX23" fmla="*/ 2609131 w 3314171"/>
                  <a:gd name="connsiteY23" fmla="*/ 956326 h 3586929"/>
                  <a:gd name="connsiteX24" fmla="*/ 3125084 w 3314171"/>
                  <a:gd name="connsiteY24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954445 w 3314171"/>
                  <a:gd name="connsiteY11" fmla="*/ 928750 h 3586929"/>
                  <a:gd name="connsiteX12" fmla="*/ 488742 w 3314171"/>
                  <a:gd name="connsiteY12" fmla="*/ 859490 h 3586929"/>
                  <a:gd name="connsiteX13" fmla="*/ 238528 w 3314171"/>
                  <a:gd name="connsiteY13" fmla="*/ 952828 h 3586929"/>
                  <a:gd name="connsiteX14" fmla="*/ 0 w 3314171"/>
                  <a:gd name="connsiteY14" fmla="*/ 1090540 h 3586929"/>
                  <a:gd name="connsiteX15" fmla="*/ 1 w 3314171"/>
                  <a:gd name="connsiteY15" fmla="*/ 168486 h 3586929"/>
                  <a:gd name="connsiteX16" fmla="*/ 2 w 3314171"/>
                  <a:gd name="connsiteY16" fmla="*/ 168485 h 3586929"/>
                  <a:gd name="connsiteX17" fmla="*/ 2 w 3314171"/>
                  <a:gd name="connsiteY17" fmla="*/ 124526 h 3586929"/>
                  <a:gd name="connsiteX18" fmla="*/ 81752 w 3314171"/>
                  <a:gd name="connsiteY18" fmla="*/ 89468 h 3586929"/>
                  <a:gd name="connsiteX19" fmla="*/ 1151778 w 3314171"/>
                  <a:gd name="connsiteY19" fmla="*/ 123328 h 3586929"/>
                  <a:gd name="connsiteX20" fmla="*/ 1212290 w 3314171"/>
                  <a:gd name="connsiteY20" fmla="*/ 154305 h 3586929"/>
                  <a:gd name="connsiteX21" fmla="*/ 1280231 w 3314171"/>
                  <a:gd name="connsiteY21" fmla="*/ 189085 h 3586929"/>
                  <a:gd name="connsiteX22" fmla="*/ 2609131 w 3314171"/>
                  <a:gd name="connsiteY22" fmla="*/ 956326 h 3586929"/>
                  <a:gd name="connsiteX23" fmla="*/ 3125084 w 3314171"/>
                  <a:gd name="connsiteY23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394273 w 3314171"/>
                  <a:gd name="connsiteY4" fmla="*/ 2622522 h 3586929"/>
                  <a:gd name="connsiteX5" fmla="*/ 1424464 w 3314171"/>
                  <a:gd name="connsiteY5" fmla="*/ 2599946 h 3586929"/>
                  <a:gd name="connsiteX6" fmla="*/ 1525315 w 3314171"/>
                  <a:gd name="connsiteY6" fmla="*/ 2658172 h 3586929"/>
                  <a:gd name="connsiteX7" fmla="*/ 2353323 w 3314171"/>
                  <a:gd name="connsiteY7" fmla="*/ 2436308 h 3586929"/>
                  <a:gd name="connsiteX8" fmla="*/ 2231095 w 3314171"/>
                  <a:gd name="connsiteY8" fmla="*/ 1680044 h 3586929"/>
                  <a:gd name="connsiteX9" fmla="*/ 2141844 w 3314171"/>
                  <a:gd name="connsiteY9" fmla="*/ 1615778 h 3586929"/>
                  <a:gd name="connsiteX10" fmla="*/ 954445 w 3314171"/>
                  <a:gd name="connsiteY10" fmla="*/ 928750 h 3586929"/>
                  <a:gd name="connsiteX11" fmla="*/ 488742 w 3314171"/>
                  <a:gd name="connsiteY11" fmla="*/ 859490 h 3586929"/>
                  <a:gd name="connsiteX12" fmla="*/ 238528 w 3314171"/>
                  <a:gd name="connsiteY12" fmla="*/ 952828 h 3586929"/>
                  <a:gd name="connsiteX13" fmla="*/ 0 w 3314171"/>
                  <a:gd name="connsiteY13" fmla="*/ 1090540 h 3586929"/>
                  <a:gd name="connsiteX14" fmla="*/ 1 w 3314171"/>
                  <a:gd name="connsiteY14" fmla="*/ 168486 h 3586929"/>
                  <a:gd name="connsiteX15" fmla="*/ 2 w 3314171"/>
                  <a:gd name="connsiteY15" fmla="*/ 168485 h 3586929"/>
                  <a:gd name="connsiteX16" fmla="*/ 2 w 3314171"/>
                  <a:gd name="connsiteY16" fmla="*/ 124526 h 3586929"/>
                  <a:gd name="connsiteX17" fmla="*/ 81752 w 3314171"/>
                  <a:gd name="connsiteY17" fmla="*/ 89468 h 3586929"/>
                  <a:gd name="connsiteX18" fmla="*/ 1151778 w 3314171"/>
                  <a:gd name="connsiteY18" fmla="*/ 123328 h 3586929"/>
                  <a:gd name="connsiteX19" fmla="*/ 1212290 w 3314171"/>
                  <a:gd name="connsiteY19" fmla="*/ 154305 h 3586929"/>
                  <a:gd name="connsiteX20" fmla="*/ 1280231 w 3314171"/>
                  <a:gd name="connsiteY20" fmla="*/ 189085 h 3586929"/>
                  <a:gd name="connsiteX21" fmla="*/ 2609131 w 3314171"/>
                  <a:gd name="connsiteY21" fmla="*/ 956326 h 3586929"/>
                  <a:gd name="connsiteX22" fmla="*/ 3125084 w 3314171"/>
                  <a:gd name="connsiteY22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424464 w 3314171"/>
                  <a:gd name="connsiteY4" fmla="*/ 2599946 h 3586929"/>
                  <a:gd name="connsiteX5" fmla="*/ 1525315 w 3314171"/>
                  <a:gd name="connsiteY5" fmla="*/ 2658172 h 3586929"/>
                  <a:gd name="connsiteX6" fmla="*/ 2353323 w 3314171"/>
                  <a:gd name="connsiteY6" fmla="*/ 2436308 h 3586929"/>
                  <a:gd name="connsiteX7" fmla="*/ 2231095 w 3314171"/>
                  <a:gd name="connsiteY7" fmla="*/ 1680044 h 3586929"/>
                  <a:gd name="connsiteX8" fmla="*/ 2141844 w 3314171"/>
                  <a:gd name="connsiteY8" fmla="*/ 1615778 h 3586929"/>
                  <a:gd name="connsiteX9" fmla="*/ 954445 w 3314171"/>
                  <a:gd name="connsiteY9" fmla="*/ 928750 h 3586929"/>
                  <a:gd name="connsiteX10" fmla="*/ 488742 w 3314171"/>
                  <a:gd name="connsiteY10" fmla="*/ 859490 h 3586929"/>
                  <a:gd name="connsiteX11" fmla="*/ 238528 w 3314171"/>
                  <a:gd name="connsiteY11" fmla="*/ 952828 h 3586929"/>
                  <a:gd name="connsiteX12" fmla="*/ 0 w 3314171"/>
                  <a:gd name="connsiteY12" fmla="*/ 1090540 h 3586929"/>
                  <a:gd name="connsiteX13" fmla="*/ 1 w 3314171"/>
                  <a:gd name="connsiteY13" fmla="*/ 168486 h 3586929"/>
                  <a:gd name="connsiteX14" fmla="*/ 2 w 3314171"/>
                  <a:gd name="connsiteY14" fmla="*/ 168485 h 3586929"/>
                  <a:gd name="connsiteX15" fmla="*/ 2 w 3314171"/>
                  <a:gd name="connsiteY15" fmla="*/ 124526 h 3586929"/>
                  <a:gd name="connsiteX16" fmla="*/ 81752 w 3314171"/>
                  <a:gd name="connsiteY16" fmla="*/ 89468 h 3586929"/>
                  <a:gd name="connsiteX17" fmla="*/ 1151778 w 3314171"/>
                  <a:gd name="connsiteY17" fmla="*/ 123328 h 3586929"/>
                  <a:gd name="connsiteX18" fmla="*/ 1212290 w 3314171"/>
                  <a:gd name="connsiteY18" fmla="*/ 154305 h 3586929"/>
                  <a:gd name="connsiteX19" fmla="*/ 1280231 w 3314171"/>
                  <a:gd name="connsiteY19" fmla="*/ 189085 h 3586929"/>
                  <a:gd name="connsiteX20" fmla="*/ 2609131 w 3314171"/>
                  <a:gd name="connsiteY20" fmla="*/ 956326 h 3586929"/>
                  <a:gd name="connsiteX21" fmla="*/ 3125084 w 3314171"/>
                  <a:gd name="connsiteY21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424464 w 3314171"/>
                  <a:gd name="connsiteY3" fmla="*/ 2599946 h 3586929"/>
                  <a:gd name="connsiteX4" fmla="*/ 1525315 w 3314171"/>
                  <a:gd name="connsiteY4" fmla="*/ 2658172 h 3586929"/>
                  <a:gd name="connsiteX5" fmla="*/ 2353323 w 3314171"/>
                  <a:gd name="connsiteY5" fmla="*/ 2436308 h 3586929"/>
                  <a:gd name="connsiteX6" fmla="*/ 2231095 w 3314171"/>
                  <a:gd name="connsiteY6" fmla="*/ 1680044 h 3586929"/>
                  <a:gd name="connsiteX7" fmla="*/ 2141844 w 3314171"/>
                  <a:gd name="connsiteY7" fmla="*/ 1615778 h 3586929"/>
                  <a:gd name="connsiteX8" fmla="*/ 954445 w 3314171"/>
                  <a:gd name="connsiteY8" fmla="*/ 928750 h 3586929"/>
                  <a:gd name="connsiteX9" fmla="*/ 488742 w 3314171"/>
                  <a:gd name="connsiteY9" fmla="*/ 859490 h 3586929"/>
                  <a:gd name="connsiteX10" fmla="*/ 238528 w 3314171"/>
                  <a:gd name="connsiteY10" fmla="*/ 952828 h 3586929"/>
                  <a:gd name="connsiteX11" fmla="*/ 0 w 3314171"/>
                  <a:gd name="connsiteY11" fmla="*/ 1090540 h 3586929"/>
                  <a:gd name="connsiteX12" fmla="*/ 1 w 3314171"/>
                  <a:gd name="connsiteY12" fmla="*/ 168486 h 3586929"/>
                  <a:gd name="connsiteX13" fmla="*/ 2 w 3314171"/>
                  <a:gd name="connsiteY13" fmla="*/ 168485 h 3586929"/>
                  <a:gd name="connsiteX14" fmla="*/ 2 w 3314171"/>
                  <a:gd name="connsiteY14" fmla="*/ 124526 h 3586929"/>
                  <a:gd name="connsiteX15" fmla="*/ 81752 w 3314171"/>
                  <a:gd name="connsiteY15" fmla="*/ 89468 h 3586929"/>
                  <a:gd name="connsiteX16" fmla="*/ 1151778 w 3314171"/>
                  <a:gd name="connsiteY16" fmla="*/ 123328 h 3586929"/>
                  <a:gd name="connsiteX17" fmla="*/ 1212290 w 3314171"/>
                  <a:gd name="connsiteY17" fmla="*/ 154305 h 3586929"/>
                  <a:gd name="connsiteX18" fmla="*/ 1280231 w 3314171"/>
                  <a:gd name="connsiteY18" fmla="*/ 189085 h 3586929"/>
                  <a:gd name="connsiteX19" fmla="*/ 2609131 w 3314171"/>
                  <a:gd name="connsiteY19" fmla="*/ 956326 h 3586929"/>
                  <a:gd name="connsiteX20" fmla="*/ 3125084 w 3314171"/>
                  <a:gd name="connsiteY20" fmla="*/ 2881890 h 3586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3314171" h="3586929">
                    <a:moveTo>
                      <a:pt x="3125084" y="2881890"/>
                    </a:moveTo>
                    <a:cubicBezTo>
                      <a:pt x="2735832" y="3556095"/>
                      <a:pt x="1873725" y="3787095"/>
                      <a:pt x="1199518" y="3397844"/>
                    </a:cubicBezTo>
                    <a:lnTo>
                      <a:pt x="617332" y="3061714"/>
                    </a:lnTo>
                    <a:lnTo>
                      <a:pt x="1424464" y="2599946"/>
                    </a:lnTo>
                    <a:lnTo>
                      <a:pt x="1525315" y="2658172"/>
                    </a:lnTo>
                    <a:cubicBezTo>
                      <a:pt x="1815229" y="2825554"/>
                      <a:pt x="2185941" y="2726222"/>
                      <a:pt x="2353323" y="2436308"/>
                    </a:cubicBezTo>
                    <a:cubicBezTo>
                      <a:pt x="2499782" y="2182633"/>
                      <a:pt x="2442039" y="1867098"/>
                      <a:pt x="2231095" y="1680044"/>
                    </a:cubicBezTo>
                    <a:lnTo>
                      <a:pt x="2141844" y="1615778"/>
                    </a:lnTo>
                    <a:lnTo>
                      <a:pt x="954445" y="928750"/>
                    </a:lnTo>
                    <a:cubicBezTo>
                      <a:pt x="809488" y="845059"/>
                      <a:pt x="638583" y="819341"/>
                      <a:pt x="488742" y="859490"/>
                    </a:cubicBezTo>
                    <a:cubicBezTo>
                      <a:pt x="340941" y="883951"/>
                      <a:pt x="323849" y="924617"/>
                      <a:pt x="238528" y="952828"/>
                    </a:cubicBezTo>
                    <a:lnTo>
                      <a:pt x="0" y="1090540"/>
                    </a:lnTo>
                    <a:cubicBezTo>
                      <a:pt x="0" y="783189"/>
                      <a:pt x="1" y="475837"/>
                      <a:pt x="1" y="168486"/>
                    </a:cubicBezTo>
                    <a:lnTo>
                      <a:pt x="2" y="168485"/>
                    </a:lnTo>
                    <a:lnTo>
                      <a:pt x="2" y="124526"/>
                    </a:lnTo>
                    <a:lnTo>
                      <a:pt x="81752" y="89468"/>
                    </a:lnTo>
                    <a:cubicBezTo>
                      <a:pt x="420016" y="-36788"/>
                      <a:pt x="804223" y="-32879"/>
                      <a:pt x="1151778" y="123328"/>
                    </a:cubicBezTo>
                    <a:lnTo>
                      <a:pt x="1212290" y="154305"/>
                    </a:lnTo>
                    <a:lnTo>
                      <a:pt x="1280231" y="189085"/>
                    </a:lnTo>
                    <a:lnTo>
                      <a:pt x="2609131" y="956326"/>
                    </a:lnTo>
                    <a:cubicBezTo>
                      <a:pt x="3283336" y="1345578"/>
                      <a:pt x="3514337" y="2207685"/>
                      <a:pt x="3125084" y="2881890"/>
                    </a:cubicBezTo>
                    <a:close/>
                  </a:path>
                </a:pathLst>
              </a:custGeom>
              <a:solidFill>
                <a:srgbClr val="F35A22"/>
              </a:solidFill>
              <a:ln w="635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 dirty="0"/>
              </a:p>
            </p:txBody>
          </p:sp>
          <p:sp>
            <p:nvSpPr>
              <p:cNvPr id="561" name="Frihandsfigur 560">
                <a:extLst>
                  <a:ext uri="{FF2B5EF4-FFF2-40B4-BE49-F238E27FC236}">
                    <a16:creationId xmlns:a16="http://schemas.microsoft.com/office/drawing/2014/main" id="{4B5FBD5C-C9AB-AB46-BABC-348611FB8665}"/>
                  </a:ext>
                </a:extLst>
              </p:cNvPr>
              <p:cNvSpPr/>
              <p:nvPr/>
            </p:nvSpPr>
            <p:spPr>
              <a:xfrm>
                <a:off x="5221884" y="2044202"/>
                <a:ext cx="3314171" cy="3586929"/>
              </a:xfrm>
              <a:custGeom>
                <a:avLst/>
                <a:gdLst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1410278 w 3314171"/>
                  <a:gd name="connsiteY12" fmla="*/ 1191925 h 3586929"/>
                  <a:gd name="connsiteX13" fmla="*/ 1212290 w 3314171"/>
                  <a:gd name="connsiteY13" fmla="*/ 1077617 h 3586929"/>
                  <a:gd name="connsiteX14" fmla="*/ 954445 w 3314171"/>
                  <a:gd name="connsiteY14" fmla="*/ 928750 h 3586929"/>
                  <a:gd name="connsiteX15" fmla="*/ 488742 w 3314171"/>
                  <a:gd name="connsiteY15" fmla="*/ 859490 h 3586929"/>
                  <a:gd name="connsiteX16" fmla="*/ 238528 w 3314171"/>
                  <a:gd name="connsiteY16" fmla="*/ 952828 h 3586929"/>
                  <a:gd name="connsiteX17" fmla="*/ 0 w 3314171"/>
                  <a:gd name="connsiteY17" fmla="*/ 1090540 h 3586929"/>
                  <a:gd name="connsiteX18" fmla="*/ 1 w 3314171"/>
                  <a:gd name="connsiteY18" fmla="*/ 168486 h 3586929"/>
                  <a:gd name="connsiteX19" fmla="*/ 2 w 3314171"/>
                  <a:gd name="connsiteY19" fmla="*/ 168485 h 3586929"/>
                  <a:gd name="connsiteX20" fmla="*/ 2 w 3314171"/>
                  <a:gd name="connsiteY20" fmla="*/ 124526 h 3586929"/>
                  <a:gd name="connsiteX21" fmla="*/ 81752 w 3314171"/>
                  <a:gd name="connsiteY21" fmla="*/ 89468 h 3586929"/>
                  <a:gd name="connsiteX22" fmla="*/ 1151778 w 3314171"/>
                  <a:gd name="connsiteY22" fmla="*/ 123328 h 3586929"/>
                  <a:gd name="connsiteX23" fmla="*/ 1212290 w 3314171"/>
                  <a:gd name="connsiteY23" fmla="*/ 154305 h 3586929"/>
                  <a:gd name="connsiteX24" fmla="*/ 1280231 w 3314171"/>
                  <a:gd name="connsiteY24" fmla="*/ 189085 h 3586929"/>
                  <a:gd name="connsiteX25" fmla="*/ 1314212 w 3314171"/>
                  <a:gd name="connsiteY25" fmla="*/ 208704 h 3586929"/>
                  <a:gd name="connsiteX26" fmla="*/ 1325750 w 3314171"/>
                  <a:gd name="connsiteY26" fmla="*/ 214847 h 3586929"/>
                  <a:gd name="connsiteX27" fmla="*/ 1335733 w 3314171"/>
                  <a:gd name="connsiteY27" fmla="*/ 221129 h 3586929"/>
                  <a:gd name="connsiteX28" fmla="*/ 2015759 w 3314171"/>
                  <a:gd name="connsiteY28" fmla="*/ 613743 h 3586929"/>
                  <a:gd name="connsiteX29" fmla="*/ 2017415 w 3314171"/>
                  <a:gd name="connsiteY29" fmla="*/ 617534 h 3586929"/>
                  <a:gd name="connsiteX30" fmla="*/ 2607671 w 3314171"/>
                  <a:gd name="connsiteY30" fmla="*/ 958318 h 3586929"/>
                  <a:gd name="connsiteX31" fmla="*/ 2609131 w 3314171"/>
                  <a:gd name="connsiteY31" fmla="*/ 956326 h 3586929"/>
                  <a:gd name="connsiteX32" fmla="*/ 3125084 w 3314171"/>
                  <a:gd name="connsiteY32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1410278 w 3314171"/>
                  <a:gd name="connsiteY12" fmla="*/ 1191925 h 3586929"/>
                  <a:gd name="connsiteX13" fmla="*/ 1212290 w 3314171"/>
                  <a:gd name="connsiteY13" fmla="*/ 1077617 h 3586929"/>
                  <a:gd name="connsiteX14" fmla="*/ 954445 w 3314171"/>
                  <a:gd name="connsiteY14" fmla="*/ 928750 h 3586929"/>
                  <a:gd name="connsiteX15" fmla="*/ 488742 w 3314171"/>
                  <a:gd name="connsiteY15" fmla="*/ 859490 h 3586929"/>
                  <a:gd name="connsiteX16" fmla="*/ 238528 w 3314171"/>
                  <a:gd name="connsiteY16" fmla="*/ 952828 h 3586929"/>
                  <a:gd name="connsiteX17" fmla="*/ 0 w 3314171"/>
                  <a:gd name="connsiteY17" fmla="*/ 1090540 h 3586929"/>
                  <a:gd name="connsiteX18" fmla="*/ 1 w 3314171"/>
                  <a:gd name="connsiteY18" fmla="*/ 168486 h 3586929"/>
                  <a:gd name="connsiteX19" fmla="*/ 2 w 3314171"/>
                  <a:gd name="connsiteY19" fmla="*/ 168485 h 3586929"/>
                  <a:gd name="connsiteX20" fmla="*/ 2 w 3314171"/>
                  <a:gd name="connsiteY20" fmla="*/ 124526 h 3586929"/>
                  <a:gd name="connsiteX21" fmla="*/ 81752 w 3314171"/>
                  <a:gd name="connsiteY21" fmla="*/ 89468 h 3586929"/>
                  <a:gd name="connsiteX22" fmla="*/ 1151778 w 3314171"/>
                  <a:gd name="connsiteY22" fmla="*/ 123328 h 3586929"/>
                  <a:gd name="connsiteX23" fmla="*/ 1212290 w 3314171"/>
                  <a:gd name="connsiteY23" fmla="*/ 154305 h 3586929"/>
                  <a:gd name="connsiteX24" fmla="*/ 1280231 w 3314171"/>
                  <a:gd name="connsiteY24" fmla="*/ 189085 h 3586929"/>
                  <a:gd name="connsiteX25" fmla="*/ 1314212 w 3314171"/>
                  <a:gd name="connsiteY25" fmla="*/ 208704 h 3586929"/>
                  <a:gd name="connsiteX26" fmla="*/ 1325750 w 3314171"/>
                  <a:gd name="connsiteY26" fmla="*/ 214847 h 3586929"/>
                  <a:gd name="connsiteX27" fmla="*/ 1335733 w 3314171"/>
                  <a:gd name="connsiteY27" fmla="*/ 221129 h 3586929"/>
                  <a:gd name="connsiteX28" fmla="*/ 2015759 w 3314171"/>
                  <a:gd name="connsiteY28" fmla="*/ 613743 h 3586929"/>
                  <a:gd name="connsiteX29" fmla="*/ 2607671 w 3314171"/>
                  <a:gd name="connsiteY29" fmla="*/ 958318 h 3586929"/>
                  <a:gd name="connsiteX30" fmla="*/ 2609131 w 3314171"/>
                  <a:gd name="connsiteY30" fmla="*/ 956326 h 3586929"/>
                  <a:gd name="connsiteX31" fmla="*/ 3125084 w 3314171"/>
                  <a:gd name="connsiteY31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1410278 w 3314171"/>
                  <a:gd name="connsiteY12" fmla="*/ 1191925 h 3586929"/>
                  <a:gd name="connsiteX13" fmla="*/ 1212290 w 3314171"/>
                  <a:gd name="connsiteY13" fmla="*/ 1077617 h 3586929"/>
                  <a:gd name="connsiteX14" fmla="*/ 954445 w 3314171"/>
                  <a:gd name="connsiteY14" fmla="*/ 928750 h 3586929"/>
                  <a:gd name="connsiteX15" fmla="*/ 488742 w 3314171"/>
                  <a:gd name="connsiteY15" fmla="*/ 859490 h 3586929"/>
                  <a:gd name="connsiteX16" fmla="*/ 238528 w 3314171"/>
                  <a:gd name="connsiteY16" fmla="*/ 952828 h 3586929"/>
                  <a:gd name="connsiteX17" fmla="*/ 0 w 3314171"/>
                  <a:gd name="connsiteY17" fmla="*/ 1090540 h 3586929"/>
                  <a:gd name="connsiteX18" fmla="*/ 1 w 3314171"/>
                  <a:gd name="connsiteY18" fmla="*/ 168486 h 3586929"/>
                  <a:gd name="connsiteX19" fmla="*/ 2 w 3314171"/>
                  <a:gd name="connsiteY19" fmla="*/ 168485 h 3586929"/>
                  <a:gd name="connsiteX20" fmla="*/ 2 w 3314171"/>
                  <a:gd name="connsiteY20" fmla="*/ 124526 h 3586929"/>
                  <a:gd name="connsiteX21" fmla="*/ 81752 w 3314171"/>
                  <a:gd name="connsiteY21" fmla="*/ 89468 h 3586929"/>
                  <a:gd name="connsiteX22" fmla="*/ 1151778 w 3314171"/>
                  <a:gd name="connsiteY22" fmla="*/ 123328 h 3586929"/>
                  <a:gd name="connsiteX23" fmla="*/ 1212290 w 3314171"/>
                  <a:gd name="connsiteY23" fmla="*/ 154305 h 3586929"/>
                  <a:gd name="connsiteX24" fmla="*/ 1280231 w 3314171"/>
                  <a:gd name="connsiteY24" fmla="*/ 189085 h 3586929"/>
                  <a:gd name="connsiteX25" fmla="*/ 1314212 w 3314171"/>
                  <a:gd name="connsiteY25" fmla="*/ 208704 h 3586929"/>
                  <a:gd name="connsiteX26" fmla="*/ 1325750 w 3314171"/>
                  <a:gd name="connsiteY26" fmla="*/ 214847 h 3586929"/>
                  <a:gd name="connsiteX27" fmla="*/ 1335733 w 3314171"/>
                  <a:gd name="connsiteY27" fmla="*/ 221129 h 3586929"/>
                  <a:gd name="connsiteX28" fmla="*/ 2607671 w 3314171"/>
                  <a:gd name="connsiteY28" fmla="*/ 958318 h 3586929"/>
                  <a:gd name="connsiteX29" fmla="*/ 2609131 w 3314171"/>
                  <a:gd name="connsiteY29" fmla="*/ 956326 h 3586929"/>
                  <a:gd name="connsiteX30" fmla="*/ 3125084 w 3314171"/>
                  <a:gd name="connsiteY30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1410278 w 3314171"/>
                  <a:gd name="connsiteY12" fmla="*/ 1191925 h 3586929"/>
                  <a:gd name="connsiteX13" fmla="*/ 1212290 w 3314171"/>
                  <a:gd name="connsiteY13" fmla="*/ 1077617 h 3586929"/>
                  <a:gd name="connsiteX14" fmla="*/ 954445 w 3314171"/>
                  <a:gd name="connsiteY14" fmla="*/ 928750 h 3586929"/>
                  <a:gd name="connsiteX15" fmla="*/ 488742 w 3314171"/>
                  <a:gd name="connsiteY15" fmla="*/ 859490 h 3586929"/>
                  <a:gd name="connsiteX16" fmla="*/ 238528 w 3314171"/>
                  <a:gd name="connsiteY16" fmla="*/ 952828 h 3586929"/>
                  <a:gd name="connsiteX17" fmla="*/ 0 w 3314171"/>
                  <a:gd name="connsiteY17" fmla="*/ 1090540 h 3586929"/>
                  <a:gd name="connsiteX18" fmla="*/ 1 w 3314171"/>
                  <a:gd name="connsiteY18" fmla="*/ 168486 h 3586929"/>
                  <a:gd name="connsiteX19" fmla="*/ 2 w 3314171"/>
                  <a:gd name="connsiteY19" fmla="*/ 168485 h 3586929"/>
                  <a:gd name="connsiteX20" fmla="*/ 2 w 3314171"/>
                  <a:gd name="connsiteY20" fmla="*/ 124526 h 3586929"/>
                  <a:gd name="connsiteX21" fmla="*/ 81752 w 3314171"/>
                  <a:gd name="connsiteY21" fmla="*/ 89468 h 3586929"/>
                  <a:gd name="connsiteX22" fmla="*/ 1151778 w 3314171"/>
                  <a:gd name="connsiteY22" fmla="*/ 123328 h 3586929"/>
                  <a:gd name="connsiteX23" fmla="*/ 1212290 w 3314171"/>
                  <a:gd name="connsiteY23" fmla="*/ 154305 h 3586929"/>
                  <a:gd name="connsiteX24" fmla="*/ 1280231 w 3314171"/>
                  <a:gd name="connsiteY24" fmla="*/ 189085 h 3586929"/>
                  <a:gd name="connsiteX25" fmla="*/ 1314212 w 3314171"/>
                  <a:gd name="connsiteY25" fmla="*/ 208704 h 3586929"/>
                  <a:gd name="connsiteX26" fmla="*/ 1325750 w 3314171"/>
                  <a:gd name="connsiteY26" fmla="*/ 214847 h 3586929"/>
                  <a:gd name="connsiteX27" fmla="*/ 2607671 w 3314171"/>
                  <a:gd name="connsiteY27" fmla="*/ 958318 h 3586929"/>
                  <a:gd name="connsiteX28" fmla="*/ 2609131 w 3314171"/>
                  <a:gd name="connsiteY28" fmla="*/ 956326 h 3586929"/>
                  <a:gd name="connsiteX29" fmla="*/ 3125084 w 3314171"/>
                  <a:gd name="connsiteY29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1410278 w 3314171"/>
                  <a:gd name="connsiteY12" fmla="*/ 1191925 h 3586929"/>
                  <a:gd name="connsiteX13" fmla="*/ 1212290 w 3314171"/>
                  <a:gd name="connsiteY13" fmla="*/ 1077617 h 3586929"/>
                  <a:gd name="connsiteX14" fmla="*/ 954445 w 3314171"/>
                  <a:gd name="connsiteY14" fmla="*/ 928750 h 3586929"/>
                  <a:gd name="connsiteX15" fmla="*/ 488742 w 3314171"/>
                  <a:gd name="connsiteY15" fmla="*/ 859490 h 3586929"/>
                  <a:gd name="connsiteX16" fmla="*/ 238528 w 3314171"/>
                  <a:gd name="connsiteY16" fmla="*/ 952828 h 3586929"/>
                  <a:gd name="connsiteX17" fmla="*/ 0 w 3314171"/>
                  <a:gd name="connsiteY17" fmla="*/ 1090540 h 3586929"/>
                  <a:gd name="connsiteX18" fmla="*/ 1 w 3314171"/>
                  <a:gd name="connsiteY18" fmla="*/ 168486 h 3586929"/>
                  <a:gd name="connsiteX19" fmla="*/ 2 w 3314171"/>
                  <a:gd name="connsiteY19" fmla="*/ 168485 h 3586929"/>
                  <a:gd name="connsiteX20" fmla="*/ 2 w 3314171"/>
                  <a:gd name="connsiteY20" fmla="*/ 124526 h 3586929"/>
                  <a:gd name="connsiteX21" fmla="*/ 81752 w 3314171"/>
                  <a:gd name="connsiteY21" fmla="*/ 89468 h 3586929"/>
                  <a:gd name="connsiteX22" fmla="*/ 1151778 w 3314171"/>
                  <a:gd name="connsiteY22" fmla="*/ 123328 h 3586929"/>
                  <a:gd name="connsiteX23" fmla="*/ 1212290 w 3314171"/>
                  <a:gd name="connsiteY23" fmla="*/ 154305 h 3586929"/>
                  <a:gd name="connsiteX24" fmla="*/ 1280231 w 3314171"/>
                  <a:gd name="connsiteY24" fmla="*/ 189085 h 3586929"/>
                  <a:gd name="connsiteX25" fmla="*/ 1314212 w 3314171"/>
                  <a:gd name="connsiteY25" fmla="*/ 208704 h 3586929"/>
                  <a:gd name="connsiteX26" fmla="*/ 2607671 w 3314171"/>
                  <a:gd name="connsiteY26" fmla="*/ 958318 h 3586929"/>
                  <a:gd name="connsiteX27" fmla="*/ 2609131 w 3314171"/>
                  <a:gd name="connsiteY27" fmla="*/ 956326 h 3586929"/>
                  <a:gd name="connsiteX28" fmla="*/ 3125084 w 3314171"/>
                  <a:gd name="connsiteY28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1410278 w 3314171"/>
                  <a:gd name="connsiteY12" fmla="*/ 1191925 h 3586929"/>
                  <a:gd name="connsiteX13" fmla="*/ 1212290 w 3314171"/>
                  <a:gd name="connsiteY13" fmla="*/ 1077617 h 3586929"/>
                  <a:gd name="connsiteX14" fmla="*/ 954445 w 3314171"/>
                  <a:gd name="connsiteY14" fmla="*/ 928750 h 3586929"/>
                  <a:gd name="connsiteX15" fmla="*/ 488742 w 3314171"/>
                  <a:gd name="connsiteY15" fmla="*/ 859490 h 3586929"/>
                  <a:gd name="connsiteX16" fmla="*/ 238528 w 3314171"/>
                  <a:gd name="connsiteY16" fmla="*/ 952828 h 3586929"/>
                  <a:gd name="connsiteX17" fmla="*/ 0 w 3314171"/>
                  <a:gd name="connsiteY17" fmla="*/ 1090540 h 3586929"/>
                  <a:gd name="connsiteX18" fmla="*/ 1 w 3314171"/>
                  <a:gd name="connsiteY18" fmla="*/ 168486 h 3586929"/>
                  <a:gd name="connsiteX19" fmla="*/ 2 w 3314171"/>
                  <a:gd name="connsiteY19" fmla="*/ 168485 h 3586929"/>
                  <a:gd name="connsiteX20" fmla="*/ 2 w 3314171"/>
                  <a:gd name="connsiteY20" fmla="*/ 124526 h 3586929"/>
                  <a:gd name="connsiteX21" fmla="*/ 81752 w 3314171"/>
                  <a:gd name="connsiteY21" fmla="*/ 89468 h 3586929"/>
                  <a:gd name="connsiteX22" fmla="*/ 1151778 w 3314171"/>
                  <a:gd name="connsiteY22" fmla="*/ 123328 h 3586929"/>
                  <a:gd name="connsiteX23" fmla="*/ 1212290 w 3314171"/>
                  <a:gd name="connsiteY23" fmla="*/ 154305 h 3586929"/>
                  <a:gd name="connsiteX24" fmla="*/ 1280231 w 3314171"/>
                  <a:gd name="connsiteY24" fmla="*/ 189085 h 3586929"/>
                  <a:gd name="connsiteX25" fmla="*/ 2607671 w 3314171"/>
                  <a:gd name="connsiteY25" fmla="*/ 958318 h 3586929"/>
                  <a:gd name="connsiteX26" fmla="*/ 2609131 w 3314171"/>
                  <a:gd name="connsiteY26" fmla="*/ 956326 h 3586929"/>
                  <a:gd name="connsiteX27" fmla="*/ 3125084 w 3314171"/>
                  <a:gd name="connsiteY27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1410278 w 3314171"/>
                  <a:gd name="connsiteY12" fmla="*/ 1191925 h 3586929"/>
                  <a:gd name="connsiteX13" fmla="*/ 954445 w 3314171"/>
                  <a:gd name="connsiteY13" fmla="*/ 928750 h 3586929"/>
                  <a:gd name="connsiteX14" fmla="*/ 488742 w 3314171"/>
                  <a:gd name="connsiteY14" fmla="*/ 859490 h 3586929"/>
                  <a:gd name="connsiteX15" fmla="*/ 238528 w 3314171"/>
                  <a:gd name="connsiteY15" fmla="*/ 952828 h 3586929"/>
                  <a:gd name="connsiteX16" fmla="*/ 0 w 3314171"/>
                  <a:gd name="connsiteY16" fmla="*/ 1090540 h 3586929"/>
                  <a:gd name="connsiteX17" fmla="*/ 1 w 3314171"/>
                  <a:gd name="connsiteY17" fmla="*/ 168486 h 3586929"/>
                  <a:gd name="connsiteX18" fmla="*/ 2 w 3314171"/>
                  <a:gd name="connsiteY18" fmla="*/ 168485 h 3586929"/>
                  <a:gd name="connsiteX19" fmla="*/ 2 w 3314171"/>
                  <a:gd name="connsiteY19" fmla="*/ 124526 h 3586929"/>
                  <a:gd name="connsiteX20" fmla="*/ 81752 w 3314171"/>
                  <a:gd name="connsiteY20" fmla="*/ 89468 h 3586929"/>
                  <a:gd name="connsiteX21" fmla="*/ 1151778 w 3314171"/>
                  <a:gd name="connsiteY21" fmla="*/ 123328 h 3586929"/>
                  <a:gd name="connsiteX22" fmla="*/ 1212290 w 3314171"/>
                  <a:gd name="connsiteY22" fmla="*/ 154305 h 3586929"/>
                  <a:gd name="connsiteX23" fmla="*/ 1280231 w 3314171"/>
                  <a:gd name="connsiteY23" fmla="*/ 189085 h 3586929"/>
                  <a:gd name="connsiteX24" fmla="*/ 2607671 w 3314171"/>
                  <a:gd name="connsiteY24" fmla="*/ 958318 h 3586929"/>
                  <a:gd name="connsiteX25" fmla="*/ 2609131 w 3314171"/>
                  <a:gd name="connsiteY25" fmla="*/ 956326 h 3586929"/>
                  <a:gd name="connsiteX26" fmla="*/ 3125084 w 3314171"/>
                  <a:gd name="connsiteY26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954445 w 3314171"/>
                  <a:gd name="connsiteY12" fmla="*/ 928750 h 3586929"/>
                  <a:gd name="connsiteX13" fmla="*/ 488742 w 3314171"/>
                  <a:gd name="connsiteY13" fmla="*/ 859490 h 3586929"/>
                  <a:gd name="connsiteX14" fmla="*/ 238528 w 3314171"/>
                  <a:gd name="connsiteY14" fmla="*/ 952828 h 3586929"/>
                  <a:gd name="connsiteX15" fmla="*/ 0 w 3314171"/>
                  <a:gd name="connsiteY15" fmla="*/ 1090540 h 3586929"/>
                  <a:gd name="connsiteX16" fmla="*/ 1 w 3314171"/>
                  <a:gd name="connsiteY16" fmla="*/ 168486 h 3586929"/>
                  <a:gd name="connsiteX17" fmla="*/ 2 w 3314171"/>
                  <a:gd name="connsiteY17" fmla="*/ 168485 h 3586929"/>
                  <a:gd name="connsiteX18" fmla="*/ 2 w 3314171"/>
                  <a:gd name="connsiteY18" fmla="*/ 124526 h 3586929"/>
                  <a:gd name="connsiteX19" fmla="*/ 81752 w 3314171"/>
                  <a:gd name="connsiteY19" fmla="*/ 89468 h 3586929"/>
                  <a:gd name="connsiteX20" fmla="*/ 1151778 w 3314171"/>
                  <a:gd name="connsiteY20" fmla="*/ 123328 h 3586929"/>
                  <a:gd name="connsiteX21" fmla="*/ 1212290 w 3314171"/>
                  <a:gd name="connsiteY21" fmla="*/ 154305 h 3586929"/>
                  <a:gd name="connsiteX22" fmla="*/ 1280231 w 3314171"/>
                  <a:gd name="connsiteY22" fmla="*/ 189085 h 3586929"/>
                  <a:gd name="connsiteX23" fmla="*/ 2607671 w 3314171"/>
                  <a:gd name="connsiteY23" fmla="*/ 958318 h 3586929"/>
                  <a:gd name="connsiteX24" fmla="*/ 2609131 w 3314171"/>
                  <a:gd name="connsiteY24" fmla="*/ 956326 h 3586929"/>
                  <a:gd name="connsiteX25" fmla="*/ 3125084 w 3314171"/>
                  <a:gd name="connsiteY25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954445 w 3314171"/>
                  <a:gd name="connsiteY12" fmla="*/ 928750 h 3586929"/>
                  <a:gd name="connsiteX13" fmla="*/ 488742 w 3314171"/>
                  <a:gd name="connsiteY13" fmla="*/ 859490 h 3586929"/>
                  <a:gd name="connsiteX14" fmla="*/ 238528 w 3314171"/>
                  <a:gd name="connsiteY14" fmla="*/ 952828 h 3586929"/>
                  <a:gd name="connsiteX15" fmla="*/ 0 w 3314171"/>
                  <a:gd name="connsiteY15" fmla="*/ 1090540 h 3586929"/>
                  <a:gd name="connsiteX16" fmla="*/ 1 w 3314171"/>
                  <a:gd name="connsiteY16" fmla="*/ 168486 h 3586929"/>
                  <a:gd name="connsiteX17" fmla="*/ 2 w 3314171"/>
                  <a:gd name="connsiteY17" fmla="*/ 168485 h 3586929"/>
                  <a:gd name="connsiteX18" fmla="*/ 2 w 3314171"/>
                  <a:gd name="connsiteY18" fmla="*/ 124526 h 3586929"/>
                  <a:gd name="connsiteX19" fmla="*/ 81752 w 3314171"/>
                  <a:gd name="connsiteY19" fmla="*/ 89468 h 3586929"/>
                  <a:gd name="connsiteX20" fmla="*/ 1151778 w 3314171"/>
                  <a:gd name="connsiteY20" fmla="*/ 123328 h 3586929"/>
                  <a:gd name="connsiteX21" fmla="*/ 1212290 w 3314171"/>
                  <a:gd name="connsiteY21" fmla="*/ 154305 h 3586929"/>
                  <a:gd name="connsiteX22" fmla="*/ 1280231 w 3314171"/>
                  <a:gd name="connsiteY22" fmla="*/ 189085 h 3586929"/>
                  <a:gd name="connsiteX23" fmla="*/ 2490287 w 3314171"/>
                  <a:gd name="connsiteY23" fmla="*/ 875882 h 3586929"/>
                  <a:gd name="connsiteX24" fmla="*/ 2609131 w 3314171"/>
                  <a:gd name="connsiteY24" fmla="*/ 956326 h 3586929"/>
                  <a:gd name="connsiteX25" fmla="*/ 3125084 w 3314171"/>
                  <a:gd name="connsiteY25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954445 w 3314171"/>
                  <a:gd name="connsiteY12" fmla="*/ 928750 h 3586929"/>
                  <a:gd name="connsiteX13" fmla="*/ 488742 w 3314171"/>
                  <a:gd name="connsiteY13" fmla="*/ 859490 h 3586929"/>
                  <a:gd name="connsiteX14" fmla="*/ 238528 w 3314171"/>
                  <a:gd name="connsiteY14" fmla="*/ 952828 h 3586929"/>
                  <a:gd name="connsiteX15" fmla="*/ 0 w 3314171"/>
                  <a:gd name="connsiteY15" fmla="*/ 1090540 h 3586929"/>
                  <a:gd name="connsiteX16" fmla="*/ 1 w 3314171"/>
                  <a:gd name="connsiteY16" fmla="*/ 168486 h 3586929"/>
                  <a:gd name="connsiteX17" fmla="*/ 2 w 3314171"/>
                  <a:gd name="connsiteY17" fmla="*/ 168485 h 3586929"/>
                  <a:gd name="connsiteX18" fmla="*/ 2 w 3314171"/>
                  <a:gd name="connsiteY18" fmla="*/ 124526 h 3586929"/>
                  <a:gd name="connsiteX19" fmla="*/ 81752 w 3314171"/>
                  <a:gd name="connsiteY19" fmla="*/ 89468 h 3586929"/>
                  <a:gd name="connsiteX20" fmla="*/ 1151778 w 3314171"/>
                  <a:gd name="connsiteY20" fmla="*/ 123328 h 3586929"/>
                  <a:gd name="connsiteX21" fmla="*/ 1212290 w 3314171"/>
                  <a:gd name="connsiteY21" fmla="*/ 154305 h 3586929"/>
                  <a:gd name="connsiteX22" fmla="*/ 1280231 w 3314171"/>
                  <a:gd name="connsiteY22" fmla="*/ 189085 h 3586929"/>
                  <a:gd name="connsiteX23" fmla="*/ 2609131 w 3314171"/>
                  <a:gd name="connsiteY23" fmla="*/ 956326 h 3586929"/>
                  <a:gd name="connsiteX24" fmla="*/ 3125084 w 3314171"/>
                  <a:gd name="connsiteY24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954445 w 3314171"/>
                  <a:gd name="connsiteY11" fmla="*/ 928750 h 3586929"/>
                  <a:gd name="connsiteX12" fmla="*/ 488742 w 3314171"/>
                  <a:gd name="connsiteY12" fmla="*/ 859490 h 3586929"/>
                  <a:gd name="connsiteX13" fmla="*/ 238528 w 3314171"/>
                  <a:gd name="connsiteY13" fmla="*/ 952828 h 3586929"/>
                  <a:gd name="connsiteX14" fmla="*/ 0 w 3314171"/>
                  <a:gd name="connsiteY14" fmla="*/ 1090540 h 3586929"/>
                  <a:gd name="connsiteX15" fmla="*/ 1 w 3314171"/>
                  <a:gd name="connsiteY15" fmla="*/ 168486 h 3586929"/>
                  <a:gd name="connsiteX16" fmla="*/ 2 w 3314171"/>
                  <a:gd name="connsiteY16" fmla="*/ 168485 h 3586929"/>
                  <a:gd name="connsiteX17" fmla="*/ 2 w 3314171"/>
                  <a:gd name="connsiteY17" fmla="*/ 124526 h 3586929"/>
                  <a:gd name="connsiteX18" fmla="*/ 81752 w 3314171"/>
                  <a:gd name="connsiteY18" fmla="*/ 89468 h 3586929"/>
                  <a:gd name="connsiteX19" fmla="*/ 1151778 w 3314171"/>
                  <a:gd name="connsiteY19" fmla="*/ 123328 h 3586929"/>
                  <a:gd name="connsiteX20" fmla="*/ 1212290 w 3314171"/>
                  <a:gd name="connsiteY20" fmla="*/ 154305 h 3586929"/>
                  <a:gd name="connsiteX21" fmla="*/ 1280231 w 3314171"/>
                  <a:gd name="connsiteY21" fmla="*/ 189085 h 3586929"/>
                  <a:gd name="connsiteX22" fmla="*/ 2609131 w 3314171"/>
                  <a:gd name="connsiteY22" fmla="*/ 956326 h 3586929"/>
                  <a:gd name="connsiteX23" fmla="*/ 3125084 w 3314171"/>
                  <a:gd name="connsiteY23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394273 w 3314171"/>
                  <a:gd name="connsiteY4" fmla="*/ 2622522 h 3586929"/>
                  <a:gd name="connsiteX5" fmla="*/ 1424464 w 3314171"/>
                  <a:gd name="connsiteY5" fmla="*/ 2599946 h 3586929"/>
                  <a:gd name="connsiteX6" fmla="*/ 1525315 w 3314171"/>
                  <a:gd name="connsiteY6" fmla="*/ 2658172 h 3586929"/>
                  <a:gd name="connsiteX7" fmla="*/ 2353323 w 3314171"/>
                  <a:gd name="connsiteY7" fmla="*/ 2436308 h 3586929"/>
                  <a:gd name="connsiteX8" fmla="*/ 2231095 w 3314171"/>
                  <a:gd name="connsiteY8" fmla="*/ 1680044 h 3586929"/>
                  <a:gd name="connsiteX9" fmla="*/ 2141844 w 3314171"/>
                  <a:gd name="connsiteY9" fmla="*/ 1615778 h 3586929"/>
                  <a:gd name="connsiteX10" fmla="*/ 954445 w 3314171"/>
                  <a:gd name="connsiteY10" fmla="*/ 928750 h 3586929"/>
                  <a:gd name="connsiteX11" fmla="*/ 488742 w 3314171"/>
                  <a:gd name="connsiteY11" fmla="*/ 859490 h 3586929"/>
                  <a:gd name="connsiteX12" fmla="*/ 238528 w 3314171"/>
                  <a:gd name="connsiteY12" fmla="*/ 952828 h 3586929"/>
                  <a:gd name="connsiteX13" fmla="*/ 0 w 3314171"/>
                  <a:gd name="connsiteY13" fmla="*/ 1090540 h 3586929"/>
                  <a:gd name="connsiteX14" fmla="*/ 1 w 3314171"/>
                  <a:gd name="connsiteY14" fmla="*/ 168486 h 3586929"/>
                  <a:gd name="connsiteX15" fmla="*/ 2 w 3314171"/>
                  <a:gd name="connsiteY15" fmla="*/ 168485 h 3586929"/>
                  <a:gd name="connsiteX16" fmla="*/ 2 w 3314171"/>
                  <a:gd name="connsiteY16" fmla="*/ 124526 h 3586929"/>
                  <a:gd name="connsiteX17" fmla="*/ 81752 w 3314171"/>
                  <a:gd name="connsiteY17" fmla="*/ 89468 h 3586929"/>
                  <a:gd name="connsiteX18" fmla="*/ 1151778 w 3314171"/>
                  <a:gd name="connsiteY18" fmla="*/ 123328 h 3586929"/>
                  <a:gd name="connsiteX19" fmla="*/ 1212290 w 3314171"/>
                  <a:gd name="connsiteY19" fmla="*/ 154305 h 3586929"/>
                  <a:gd name="connsiteX20" fmla="*/ 1280231 w 3314171"/>
                  <a:gd name="connsiteY20" fmla="*/ 189085 h 3586929"/>
                  <a:gd name="connsiteX21" fmla="*/ 2609131 w 3314171"/>
                  <a:gd name="connsiteY21" fmla="*/ 956326 h 3586929"/>
                  <a:gd name="connsiteX22" fmla="*/ 3125084 w 3314171"/>
                  <a:gd name="connsiteY22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424464 w 3314171"/>
                  <a:gd name="connsiteY4" fmla="*/ 2599946 h 3586929"/>
                  <a:gd name="connsiteX5" fmla="*/ 1525315 w 3314171"/>
                  <a:gd name="connsiteY5" fmla="*/ 2658172 h 3586929"/>
                  <a:gd name="connsiteX6" fmla="*/ 2353323 w 3314171"/>
                  <a:gd name="connsiteY6" fmla="*/ 2436308 h 3586929"/>
                  <a:gd name="connsiteX7" fmla="*/ 2231095 w 3314171"/>
                  <a:gd name="connsiteY7" fmla="*/ 1680044 h 3586929"/>
                  <a:gd name="connsiteX8" fmla="*/ 2141844 w 3314171"/>
                  <a:gd name="connsiteY8" fmla="*/ 1615778 h 3586929"/>
                  <a:gd name="connsiteX9" fmla="*/ 954445 w 3314171"/>
                  <a:gd name="connsiteY9" fmla="*/ 928750 h 3586929"/>
                  <a:gd name="connsiteX10" fmla="*/ 488742 w 3314171"/>
                  <a:gd name="connsiteY10" fmla="*/ 859490 h 3586929"/>
                  <a:gd name="connsiteX11" fmla="*/ 238528 w 3314171"/>
                  <a:gd name="connsiteY11" fmla="*/ 952828 h 3586929"/>
                  <a:gd name="connsiteX12" fmla="*/ 0 w 3314171"/>
                  <a:gd name="connsiteY12" fmla="*/ 1090540 h 3586929"/>
                  <a:gd name="connsiteX13" fmla="*/ 1 w 3314171"/>
                  <a:gd name="connsiteY13" fmla="*/ 168486 h 3586929"/>
                  <a:gd name="connsiteX14" fmla="*/ 2 w 3314171"/>
                  <a:gd name="connsiteY14" fmla="*/ 168485 h 3586929"/>
                  <a:gd name="connsiteX15" fmla="*/ 2 w 3314171"/>
                  <a:gd name="connsiteY15" fmla="*/ 124526 h 3586929"/>
                  <a:gd name="connsiteX16" fmla="*/ 81752 w 3314171"/>
                  <a:gd name="connsiteY16" fmla="*/ 89468 h 3586929"/>
                  <a:gd name="connsiteX17" fmla="*/ 1151778 w 3314171"/>
                  <a:gd name="connsiteY17" fmla="*/ 123328 h 3586929"/>
                  <a:gd name="connsiteX18" fmla="*/ 1212290 w 3314171"/>
                  <a:gd name="connsiteY18" fmla="*/ 154305 h 3586929"/>
                  <a:gd name="connsiteX19" fmla="*/ 1280231 w 3314171"/>
                  <a:gd name="connsiteY19" fmla="*/ 189085 h 3586929"/>
                  <a:gd name="connsiteX20" fmla="*/ 2609131 w 3314171"/>
                  <a:gd name="connsiteY20" fmla="*/ 956326 h 3586929"/>
                  <a:gd name="connsiteX21" fmla="*/ 3125084 w 3314171"/>
                  <a:gd name="connsiteY21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424464 w 3314171"/>
                  <a:gd name="connsiteY3" fmla="*/ 2599946 h 3586929"/>
                  <a:gd name="connsiteX4" fmla="*/ 1525315 w 3314171"/>
                  <a:gd name="connsiteY4" fmla="*/ 2658172 h 3586929"/>
                  <a:gd name="connsiteX5" fmla="*/ 2353323 w 3314171"/>
                  <a:gd name="connsiteY5" fmla="*/ 2436308 h 3586929"/>
                  <a:gd name="connsiteX6" fmla="*/ 2231095 w 3314171"/>
                  <a:gd name="connsiteY6" fmla="*/ 1680044 h 3586929"/>
                  <a:gd name="connsiteX7" fmla="*/ 2141844 w 3314171"/>
                  <a:gd name="connsiteY7" fmla="*/ 1615778 h 3586929"/>
                  <a:gd name="connsiteX8" fmla="*/ 954445 w 3314171"/>
                  <a:gd name="connsiteY8" fmla="*/ 928750 h 3586929"/>
                  <a:gd name="connsiteX9" fmla="*/ 488742 w 3314171"/>
                  <a:gd name="connsiteY9" fmla="*/ 859490 h 3586929"/>
                  <a:gd name="connsiteX10" fmla="*/ 238528 w 3314171"/>
                  <a:gd name="connsiteY10" fmla="*/ 952828 h 3586929"/>
                  <a:gd name="connsiteX11" fmla="*/ 0 w 3314171"/>
                  <a:gd name="connsiteY11" fmla="*/ 1090540 h 3586929"/>
                  <a:gd name="connsiteX12" fmla="*/ 1 w 3314171"/>
                  <a:gd name="connsiteY12" fmla="*/ 168486 h 3586929"/>
                  <a:gd name="connsiteX13" fmla="*/ 2 w 3314171"/>
                  <a:gd name="connsiteY13" fmla="*/ 168485 h 3586929"/>
                  <a:gd name="connsiteX14" fmla="*/ 2 w 3314171"/>
                  <a:gd name="connsiteY14" fmla="*/ 124526 h 3586929"/>
                  <a:gd name="connsiteX15" fmla="*/ 81752 w 3314171"/>
                  <a:gd name="connsiteY15" fmla="*/ 89468 h 3586929"/>
                  <a:gd name="connsiteX16" fmla="*/ 1151778 w 3314171"/>
                  <a:gd name="connsiteY16" fmla="*/ 123328 h 3586929"/>
                  <a:gd name="connsiteX17" fmla="*/ 1212290 w 3314171"/>
                  <a:gd name="connsiteY17" fmla="*/ 154305 h 3586929"/>
                  <a:gd name="connsiteX18" fmla="*/ 1280231 w 3314171"/>
                  <a:gd name="connsiteY18" fmla="*/ 189085 h 3586929"/>
                  <a:gd name="connsiteX19" fmla="*/ 2609131 w 3314171"/>
                  <a:gd name="connsiteY19" fmla="*/ 956326 h 3586929"/>
                  <a:gd name="connsiteX20" fmla="*/ 3125084 w 3314171"/>
                  <a:gd name="connsiteY20" fmla="*/ 2881890 h 3586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3314171" h="3586929">
                    <a:moveTo>
                      <a:pt x="3125084" y="2881890"/>
                    </a:moveTo>
                    <a:cubicBezTo>
                      <a:pt x="2735832" y="3556095"/>
                      <a:pt x="1873725" y="3787095"/>
                      <a:pt x="1199518" y="3397844"/>
                    </a:cubicBezTo>
                    <a:lnTo>
                      <a:pt x="617332" y="3061714"/>
                    </a:lnTo>
                    <a:lnTo>
                      <a:pt x="1424464" y="2599946"/>
                    </a:lnTo>
                    <a:lnTo>
                      <a:pt x="1525315" y="2658172"/>
                    </a:lnTo>
                    <a:cubicBezTo>
                      <a:pt x="1815229" y="2825554"/>
                      <a:pt x="2185941" y="2726222"/>
                      <a:pt x="2353323" y="2436308"/>
                    </a:cubicBezTo>
                    <a:cubicBezTo>
                      <a:pt x="2499782" y="2182633"/>
                      <a:pt x="2442039" y="1867098"/>
                      <a:pt x="2231095" y="1680044"/>
                    </a:cubicBezTo>
                    <a:lnTo>
                      <a:pt x="2141844" y="1615778"/>
                    </a:lnTo>
                    <a:lnTo>
                      <a:pt x="954445" y="928750"/>
                    </a:lnTo>
                    <a:cubicBezTo>
                      <a:pt x="809488" y="845059"/>
                      <a:pt x="638583" y="819341"/>
                      <a:pt x="488742" y="859490"/>
                    </a:cubicBezTo>
                    <a:cubicBezTo>
                      <a:pt x="340941" y="883951"/>
                      <a:pt x="323849" y="924617"/>
                      <a:pt x="238528" y="952828"/>
                    </a:cubicBezTo>
                    <a:lnTo>
                      <a:pt x="0" y="1090540"/>
                    </a:lnTo>
                    <a:cubicBezTo>
                      <a:pt x="0" y="783189"/>
                      <a:pt x="1" y="475837"/>
                      <a:pt x="1" y="168486"/>
                    </a:cubicBezTo>
                    <a:lnTo>
                      <a:pt x="2" y="168485"/>
                    </a:lnTo>
                    <a:lnTo>
                      <a:pt x="2" y="124526"/>
                    </a:lnTo>
                    <a:lnTo>
                      <a:pt x="81752" y="89468"/>
                    </a:lnTo>
                    <a:cubicBezTo>
                      <a:pt x="420016" y="-36788"/>
                      <a:pt x="804223" y="-32879"/>
                      <a:pt x="1151778" y="123328"/>
                    </a:cubicBezTo>
                    <a:lnTo>
                      <a:pt x="1212290" y="154305"/>
                    </a:lnTo>
                    <a:lnTo>
                      <a:pt x="1280231" y="189085"/>
                    </a:lnTo>
                    <a:lnTo>
                      <a:pt x="2609131" y="956326"/>
                    </a:lnTo>
                    <a:cubicBezTo>
                      <a:pt x="3283336" y="1345578"/>
                      <a:pt x="3514337" y="2207685"/>
                      <a:pt x="3125084" y="2881890"/>
                    </a:cubicBezTo>
                    <a:close/>
                  </a:path>
                </a:pathLst>
              </a:custGeom>
              <a:solidFill>
                <a:srgbClr val="1181BD"/>
              </a:solidFill>
              <a:ln w="635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 dirty="0"/>
              </a:p>
            </p:txBody>
          </p:sp>
          <p:sp>
            <p:nvSpPr>
              <p:cNvPr id="562" name="Frihandsfigur 561">
                <a:extLst>
                  <a:ext uri="{FF2B5EF4-FFF2-40B4-BE49-F238E27FC236}">
                    <a16:creationId xmlns:a16="http://schemas.microsoft.com/office/drawing/2014/main" id="{A246DC05-2416-3449-86C9-9B4E5A1CAC97}"/>
                  </a:ext>
                </a:extLst>
              </p:cNvPr>
              <p:cNvSpPr/>
              <p:nvPr/>
            </p:nvSpPr>
            <p:spPr>
              <a:xfrm rot="2211245">
                <a:off x="6329645" y="3332840"/>
                <a:ext cx="1082491" cy="264985"/>
              </a:xfrm>
              <a:custGeom>
                <a:avLst/>
                <a:gdLst>
                  <a:gd name="connsiteX0" fmla="*/ 0 w 1082491"/>
                  <a:gd name="connsiteY0" fmla="*/ 115284 h 264985"/>
                  <a:gd name="connsiteX1" fmla="*/ 915465 w 1082491"/>
                  <a:gd name="connsiteY1" fmla="*/ 5246 h 264985"/>
                  <a:gd name="connsiteX2" fmla="*/ 915465 w 1082491"/>
                  <a:gd name="connsiteY2" fmla="*/ 5246 h 264985"/>
                  <a:gd name="connsiteX3" fmla="*/ 959110 w 1082491"/>
                  <a:gd name="connsiteY3" fmla="*/ 0 h 264985"/>
                  <a:gd name="connsiteX4" fmla="*/ 1003674 w 1082491"/>
                  <a:gd name="connsiteY4" fmla="*/ 76982 h 264985"/>
                  <a:gd name="connsiteX5" fmla="*/ 1059957 w 1082491"/>
                  <a:gd name="connsiteY5" fmla="*/ 199985 h 264985"/>
                  <a:gd name="connsiteX6" fmla="*/ 1082491 w 1082491"/>
                  <a:gd name="connsiteY6" fmla="*/ 264985 h 264985"/>
                  <a:gd name="connsiteX7" fmla="*/ 112210 w 1082491"/>
                  <a:gd name="connsiteY7" fmla="*/ 264985 h 264985"/>
                  <a:gd name="connsiteX8" fmla="*/ 0 w 1082491"/>
                  <a:gd name="connsiteY8" fmla="*/ 115284 h 2649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2491" h="264985">
                    <a:moveTo>
                      <a:pt x="0" y="115284"/>
                    </a:moveTo>
                    <a:cubicBezTo>
                      <a:pt x="305154" y="78603"/>
                      <a:pt x="610310" y="41925"/>
                      <a:pt x="915465" y="5246"/>
                    </a:cubicBezTo>
                    <a:lnTo>
                      <a:pt x="915465" y="5246"/>
                    </a:lnTo>
                    <a:lnTo>
                      <a:pt x="959110" y="0"/>
                    </a:lnTo>
                    <a:lnTo>
                      <a:pt x="1003674" y="76982"/>
                    </a:lnTo>
                    <a:cubicBezTo>
                      <a:pt x="1024389" y="117079"/>
                      <a:pt x="1043171" y="158132"/>
                      <a:pt x="1059957" y="199985"/>
                    </a:cubicBezTo>
                    <a:lnTo>
                      <a:pt x="1082491" y="264985"/>
                    </a:lnTo>
                    <a:lnTo>
                      <a:pt x="112210" y="264985"/>
                    </a:lnTo>
                    <a:lnTo>
                      <a:pt x="0" y="115284"/>
                    </a:lnTo>
                    <a:close/>
                  </a:path>
                </a:pathLst>
              </a:custGeom>
              <a:solidFill>
                <a:schemeClr val="tx1">
                  <a:alpha val="3643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63" name="Frihandsfigur 562">
                <a:extLst>
                  <a:ext uri="{FF2B5EF4-FFF2-40B4-BE49-F238E27FC236}">
                    <a16:creationId xmlns:a16="http://schemas.microsoft.com/office/drawing/2014/main" id="{5A1B3ACD-4973-5141-AE46-5076D27B0B35}"/>
                  </a:ext>
                </a:extLst>
              </p:cNvPr>
              <p:cNvSpPr/>
              <p:nvPr/>
            </p:nvSpPr>
            <p:spPr>
              <a:xfrm rot="9406371">
                <a:off x="4801232" y="4256298"/>
                <a:ext cx="1082491" cy="264985"/>
              </a:xfrm>
              <a:custGeom>
                <a:avLst/>
                <a:gdLst>
                  <a:gd name="connsiteX0" fmla="*/ 0 w 1082491"/>
                  <a:gd name="connsiteY0" fmla="*/ 115284 h 264985"/>
                  <a:gd name="connsiteX1" fmla="*/ 915465 w 1082491"/>
                  <a:gd name="connsiteY1" fmla="*/ 5246 h 264985"/>
                  <a:gd name="connsiteX2" fmla="*/ 915465 w 1082491"/>
                  <a:gd name="connsiteY2" fmla="*/ 5246 h 264985"/>
                  <a:gd name="connsiteX3" fmla="*/ 959110 w 1082491"/>
                  <a:gd name="connsiteY3" fmla="*/ 0 h 264985"/>
                  <a:gd name="connsiteX4" fmla="*/ 1003674 w 1082491"/>
                  <a:gd name="connsiteY4" fmla="*/ 76982 h 264985"/>
                  <a:gd name="connsiteX5" fmla="*/ 1059957 w 1082491"/>
                  <a:gd name="connsiteY5" fmla="*/ 199985 h 264985"/>
                  <a:gd name="connsiteX6" fmla="*/ 1082491 w 1082491"/>
                  <a:gd name="connsiteY6" fmla="*/ 264985 h 264985"/>
                  <a:gd name="connsiteX7" fmla="*/ 112210 w 1082491"/>
                  <a:gd name="connsiteY7" fmla="*/ 264985 h 264985"/>
                  <a:gd name="connsiteX8" fmla="*/ 0 w 1082491"/>
                  <a:gd name="connsiteY8" fmla="*/ 115284 h 2649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2491" h="264985">
                    <a:moveTo>
                      <a:pt x="0" y="115284"/>
                    </a:moveTo>
                    <a:cubicBezTo>
                      <a:pt x="305154" y="78603"/>
                      <a:pt x="610310" y="41925"/>
                      <a:pt x="915465" y="5246"/>
                    </a:cubicBezTo>
                    <a:lnTo>
                      <a:pt x="915465" y="5246"/>
                    </a:lnTo>
                    <a:lnTo>
                      <a:pt x="959110" y="0"/>
                    </a:lnTo>
                    <a:lnTo>
                      <a:pt x="1003674" y="76982"/>
                    </a:lnTo>
                    <a:cubicBezTo>
                      <a:pt x="1024389" y="117079"/>
                      <a:pt x="1043171" y="158132"/>
                      <a:pt x="1059957" y="199985"/>
                    </a:cubicBezTo>
                    <a:lnTo>
                      <a:pt x="1082491" y="264985"/>
                    </a:lnTo>
                    <a:lnTo>
                      <a:pt x="112210" y="264985"/>
                    </a:lnTo>
                    <a:lnTo>
                      <a:pt x="0" y="115284"/>
                    </a:lnTo>
                    <a:close/>
                  </a:path>
                </a:pathLst>
              </a:custGeom>
              <a:solidFill>
                <a:schemeClr val="tx1">
                  <a:alpha val="3643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64" name="Frihandsfigur 563">
                <a:extLst>
                  <a:ext uri="{FF2B5EF4-FFF2-40B4-BE49-F238E27FC236}">
                    <a16:creationId xmlns:a16="http://schemas.microsoft.com/office/drawing/2014/main" id="{7B14B346-F190-4B4B-8F25-C51CFB28D02A}"/>
                  </a:ext>
                </a:extLst>
              </p:cNvPr>
              <p:cNvSpPr/>
              <p:nvPr/>
            </p:nvSpPr>
            <p:spPr>
              <a:xfrm rot="16604942">
                <a:off x="4760064" y="2465730"/>
                <a:ext cx="1082491" cy="264985"/>
              </a:xfrm>
              <a:custGeom>
                <a:avLst/>
                <a:gdLst>
                  <a:gd name="connsiteX0" fmla="*/ 0 w 1082491"/>
                  <a:gd name="connsiteY0" fmla="*/ 115284 h 264985"/>
                  <a:gd name="connsiteX1" fmla="*/ 915465 w 1082491"/>
                  <a:gd name="connsiteY1" fmla="*/ 5246 h 264985"/>
                  <a:gd name="connsiteX2" fmla="*/ 915465 w 1082491"/>
                  <a:gd name="connsiteY2" fmla="*/ 5246 h 264985"/>
                  <a:gd name="connsiteX3" fmla="*/ 959110 w 1082491"/>
                  <a:gd name="connsiteY3" fmla="*/ 0 h 264985"/>
                  <a:gd name="connsiteX4" fmla="*/ 1003674 w 1082491"/>
                  <a:gd name="connsiteY4" fmla="*/ 76982 h 264985"/>
                  <a:gd name="connsiteX5" fmla="*/ 1059957 w 1082491"/>
                  <a:gd name="connsiteY5" fmla="*/ 199985 h 264985"/>
                  <a:gd name="connsiteX6" fmla="*/ 1082491 w 1082491"/>
                  <a:gd name="connsiteY6" fmla="*/ 264985 h 264985"/>
                  <a:gd name="connsiteX7" fmla="*/ 112210 w 1082491"/>
                  <a:gd name="connsiteY7" fmla="*/ 264985 h 264985"/>
                  <a:gd name="connsiteX8" fmla="*/ 0 w 1082491"/>
                  <a:gd name="connsiteY8" fmla="*/ 115284 h 2649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2491" h="264985">
                    <a:moveTo>
                      <a:pt x="0" y="115284"/>
                    </a:moveTo>
                    <a:cubicBezTo>
                      <a:pt x="305154" y="78603"/>
                      <a:pt x="610310" y="41925"/>
                      <a:pt x="915465" y="5246"/>
                    </a:cubicBezTo>
                    <a:lnTo>
                      <a:pt x="915465" y="5246"/>
                    </a:lnTo>
                    <a:lnTo>
                      <a:pt x="959110" y="0"/>
                    </a:lnTo>
                    <a:lnTo>
                      <a:pt x="1003674" y="76982"/>
                    </a:lnTo>
                    <a:cubicBezTo>
                      <a:pt x="1024389" y="117079"/>
                      <a:pt x="1043171" y="158132"/>
                      <a:pt x="1059957" y="199985"/>
                    </a:cubicBezTo>
                    <a:lnTo>
                      <a:pt x="1082491" y="264985"/>
                    </a:lnTo>
                    <a:lnTo>
                      <a:pt x="112210" y="264985"/>
                    </a:lnTo>
                    <a:lnTo>
                      <a:pt x="0" y="115284"/>
                    </a:lnTo>
                    <a:close/>
                  </a:path>
                </a:pathLst>
              </a:custGeom>
              <a:solidFill>
                <a:schemeClr val="tx1">
                  <a:alpha val="3643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grpSp>
        <p:nvGrpSpPr>
          <p:cNvPr id="596" name="Grupp 595">
            <a:extLst>
              <a:ext uri="{FF2B5EF4-FFF2-40B4-BE49-F238E27FC236}">
                <a16:creationId xmlns:a16="http://schemas.microsoft.com/office/drawing/2014/main" id="{2106EC10-314C-F64C-934D-BD031A5D4FB1}"/>
              </a:ext>
            </a:extLst>
          </p:cNvPr>
          <p:cNvGrpSpPr/>
          <p:nvPr/>
        </p:nvGrpSpPr>
        <p:grpSpPr>
          <a:xfrm>
            <a:off x="5614980" y="1964723"/>
            <a:ext cx="2016522" cy="2329621"/>
            <a:chOff x="5134739" y="3599569"/>
            <a:chExt cx="2016522" cy="2329621"/>
          </a:xfrm>
        </p:grpSpPr>
        <p:sp>
          <p:nvSpPr>
            <p:cNvPr id="597" name="Hexagon 42">
              <a:extLst>
                <a:ext uri="{FF2B5EF4-FFF2-40B4-BE49-F238E27FC236}">
                  <a16:creationId xmlns:a16="http://schemas.microsoft.com/office/drawing/2014/main" id="{827337AA-3CFF-6445-B627-7838882329CD}"/>
                </a:ext>
              </a:extLst>
            </p:cNvPr>
            <p:cNvSpPr/>
            <p:nvPr/>
          </p:nvSpPr>
          <p:spPr>
            <a:xfrm rot="5400000">
              <a:off x="4978189" y="3756119"/>
              <a:ext cx="2329621" cy="2016522"/>
            </a:xfrm>
            <a:prstGeom prst="hexagon">
              <a:avLst>
                <a:gd name="adj" fmla="val 29001"/>
                <a:gd name="vf" fmla="val 115470"/>
              </a:avLst>
            </a:prstGeom>
            <a:solidFill>
              <a:srgbClr val="231437"/>
            </a:solidFill>
            <a:ln w="12700" cap="rnd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grpSp>
          <p:nvGrpSpPr>
            <p:cNvPr id="598" name="Grupp 597">
              <a:extLst>
                <a:ext uri="{FF2B5EF4-FFF2-40B4-BE49-F238E27FC236}">
                  <a16:creationId xmlns:a16="http://schemas.microsoft.com/office/drawing/2014/main" id="{50B23488-9082-E442-8332-347BFFB68ABE}"/>
                </a:ext>
              </a:extLst>
            </p:cNvPr>
            <p:cNvGrpSpPr/>
            <p:nvPr/>
          </p:nvGrpSpPr>
          <p:grpSpPr>
            <a:xfrm>
              <a:off x="5281586" y="3842016"/>
              <a:ext cx="1721001" cy="1951163"/>
              <a:chOff x="4589581" y="2532881"/>
              <a:chExt cx="1721001" cy="1951163"/>
            </a:xfrm>
          </p:grpSpPr>
          <p:sp>
            <p:nvSpPr>
              <p:cNvPr id="611" name="Freeform 33">
                <a:extLst>
                  <a:ext uri="{FF2B5EF4-FFF2-40B4-BE49-F238E27FC236}">
                    <a16:creationId xmlns:a16="http://schemas.microsoft.com/office/drawing/2014/main" id="{4D297D67-B58B-5348-A160-54CD5DAACDE4}"/>
                  </a:ext>
                </a:extLst>
              </p:cNvPr>
              <p:cNvSpPr/>
              <p:nvPr/>
            </p:nvSpPr>
            <p:spPr>
              <a:xfrm rot="9000000">
                <a:off x="4589581" y="2887080"/>
                <a:ext cx="922364" cy="159696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8B42C7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sp>
            <p:nvSpPr>
              <p:cNvPr id="612" name="Freeform 34">
                <a:extLst>
                  <a:ext uri="{FF2B5EF4-FFF2-40B4-BE49-F238E27FC236}">
                    <a16:creationId xmlns:a16="http://schemas.microsoft.com/office/drawing/2014/main" id="{1CFCA081-A972-9D48-B9DD-3A10CBDA6F78}"/>
                  </a:ext>
                </a:extLst>
              </p:cNvPr>
              <p:cNvSpPr/>
              <p:nvPr/>
            </p:nvSpPr>
            <p:spPr>
              <a:xfrm rot="12600000" flipH="1">
                <a:off x="5388218" y="2887080"/>
                <a:ext cx="922364" cy="159696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7030A0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sp>
            <p:nvSpPr>
              <p:cNvPr id="613" name="Freeform 35">
                <a:extLst>
                  <a:ext uri="{FF2B5EF4-FFF2-40B4-BE49-F238E27FC236}">
                    <a16:creationId xmlns:a16="http://schemas.microsoft.com/office/drawing/2014/main" id="{BFE11022-EB62-5445-8B5D-E9B4C0F8BE4C}"/>
                  </a:ext>
                </a:extLst>
              </p:cNvPr>
              <p:cNvSpPr/>
              <p:nvPr/>
            </p:nvSpPr>
            <p:spPr>
              <a:xfrm rot="5400000">
                <a:off x="4989814" y="2195895"/>
                <a:ext cx="922363" cy="15963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B07CF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</p:grpSp>
        <p:sp>
          <p:nvSpPr>
            <p:cNvPr id="599" name="Hexagon 66">
              <a:extLst>
                <a:ext uri="{FF2B5EF4-FFF2-40B4-BE49-F238E27FC236}">
                  <a16:creationId xmlns:a16="http://schemas.microsoft.com/office/drawing/2014/main" id="{2510027F-A677-3D45-83F8-88B2FB6EA869}"/>
                </a:ext>
              </a:extLst>
            </p:cNvPr>
            <p:cNvSpPr/>
            <p:nvPr/>
          </p:nvSpPr>
          <p:spPr>
            <a:xfrm rot="5400000">
              <a:off x="5242084" y="3982941"/>
              <a:ext cx="1801827" cy="1557475"/>
            </a:xfrm>
            <a:prstGeom prst="hexagon">
              <a:avLst>
                <a:gd name="adj" fmla="val 29001"/>
                <a:gd name="vf" fmla="val 115470"/>
              </a:avLst>
            </a:prstGeom>
            <a:noFill/>
            <a:ln w="9525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grpSp>
          <p:nvGrpSpPr>
            <p:cNvPr id="600" name="Grupp 599">
              <a:extLst>
                <a:ext uri="{FF2B5EF4-FFF2-40B4-BE49-F238E27FC236}">
                  <a16:creationId xmlns:a16="http://schemas.microsoft.com/office/drawing/2014/main" id="{D13FE531-05F1-454F-BB3A-EE08F9D0CA9D}"/>
                </a:ext>
              </a:extLst>
            </p:cNvPr>
            <p:cNvGrpSpPr/>
            <p:nvPr/>
          </p:nvGrpSpPr>
          <p:grpSpPr>
            <a:xfrm>
              <a:off x="5685015" y="4303198"/>
              <a:ext cx="915964" cy="890299"/>
              <a:chOff x="2664854" y="3767168"/>
              <a:chExt cx="2114992" cy="2055730"/>
            </a:xfrm>
            <a:solidFill>
              <a:schemeClr val="bg1"/>
            </a:solidFill>
          </p:grpSpPr>
          <p:grpSp>
            <p:nvGrpSpPr>
              <p:cNvPr id="601" name="Grupp 600">
                <a:extLst>
                  <a:ext uri="{FF2B5EF4-FFF2-40B4-BE49-F238E27FC236}">
                    <a16:creationId xmlns:a16="http://schemas.microsoft.com/office/drawing/2014/main" id="{BBC315B4-13B8-624E-86DE-DA85F1E705F5}"/>
                  </a:ext>
                </a:extLst>
              </p:cNvPr>
              <p:cNvGrpSpPr/>
              <p:nvPr/>
            </p:nvGrpSpPr>
            <p:grpSpPr>
              <a:xfrm>
                <a:off x="3467003" y="4204948"/>
                <a:ext cx="1312843" cy="1167855"/>
                <a:chOff x="1890471" y="3360156"/>
                <a:chExt cx="1312843" cy="1167855"/>
              </a:xfrm>
              <a:grpFill/>
            </p:grpSpPr>
            <p:sp>
              <p:nvSpPr>
                <p:cNvPr id="603" name="Ellips 602">
                  <a:extLst>
                    <a:ext uri="{FF2B5EF4-FFF2-40B4-BE49-F238E27FC236}">
                      <a16:creationId xmlns:a16="http://schemas.microsoft.com/office/drawing/2014/main" id="{A03000AD-86B6-EC42-8B9C-6565FA3B84FF}"/>
                    </a:ext>
                  </a:extLst>
                </p:cNvPr>
                <p:cNvSpPr/>
                <p:nvPr/>
              </p:nvSpPr>
              <p:spPr>
                <a:xfrm>
                  <a:off x="2439899" y="3843184"/>
                  <a:ext cx="201799" cy="20179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04" name="Ellips 603">
                  <a:extLst>
                    <a:ext uri="{FF2B5EF4-FFF2-40B4-BE49-F238E27FC236}">
                      <a16:creationId xmlns:a16="http://schemas.microsoft.com/office/drawing/2014/main" id="{B6AE528B-DD1F-8B41-BBAC-F951CB24DF20}"/>
                    </a:ext>
                  </a:extLst>
                </p:cNvPr>
                <p:cNvSpPr/>
                <p:nvPr/>
              </p:nvSpPr>
              <p:spPr>
                <a:xfrm>
                  <a:off x="2710451" y="4016157"/>
                  <a:ext cx="201799" cy="20179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05" name="Ellips 604">
                  <a:extLst>
                    <a:ext uri="{FF2B5EF4-FFF2-40B4-BE49-F238E27FC236}">
                      <a16:creationId xmlns:a16="http://schemas.microsoft.com/office/drawing/2014/main" id="{2EA20526-22BE-EA45-B242-5D4C43A789C7}"/>
                    </a:ext>
                  </a:extLst>
                </p:cNvPr>
                <p:cNvSpPr/>
                <p:nvPr/>
              </p:nvSpPr>
              <p:spPr>
                <a:xfrm>
                  <a:off x="3001515" y="4016157"/>
                  <a:ext cx="201799" cy="20179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06" name="Ellips 605">
                  <a:extLst>
                    <a:ext uri="{FF2B5EF4-FFF2-40B4-BE49-F238E27FC236}">
                      <a16:creationId xmlns:a16="http://schemas.microsoft.com/office/drawing/2014/main" id="{B7150A0C-9BC2-7D43-BE66-7B3B2B1E14AD}"/>
                    </a:ext>
                  </a:extLst>
                </p:cNvPr>
                <p:cNvSpPr/>
                <p:nvPr/>
              </p:nvSpPr>
              <p:spPr>
                <a:xfrm>
                  <a:off x="2862779" y="4326212"/>
                  <a:ext cx="201799" cy="20179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07" name="Ellips 606">
                  <a:extLst>
                    <a:ext uri="{FF2B5EF4-FFF2-40B4-BE49-F238E27FC236}">
                      <a16:creationId xmlns:a16="http://schemas.microsoft.com/office/drawing/2014/main" id="{223F82D4-FE83-2D4C-BFC3-9531D66CE1FF}"/>
                    </a:ext>
                  </a:extLst>
                </p:cNvPr>
                <p:cNvSpPr/>
                <p:nvPr/>
              </p:nvSpPr>
              <p:spPr>
                <a:xfrm flipV="1">
                  <a:off x="2710451" y="3670211"/>
                  <a:ext cx="201799" cy="20179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08" name="Ellips 607">
                  <a:extLst>
                    <a:ext uri="{FF2B5EF4-FFF2-40B4-BE49-F238E27FC236}">
                      <a16:creationId xmlns:a16="http://schemas.microsoft.com/office/drawing/2014/main" id="{306CBD34-7C16-0A42-8F76-4F663404B7D1}"/>
                    </a:ext>
                  </a:extLst>
                </p:cNvPr>
                <p:cNvSpPr/>
                <p:nvPr/>
              </p:nvSpPr>
              <p:spPr>
                <a:xfrm flipV="1">
                  <a:off x="3001515" y="3670211"/>
                  <a:ext cx="201799" cy="20179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09" name="Ellips 608">
                  <a:extLst>
                    <a:ext uri="{FF2B5EF4-FFF2-40B4-BE49-F238E27FC236}">
                      <a16:creationId xmlns:a16="http://schemas.microsoft.com/office/drawing/2014/main" id="{2F3D0E14-BF6E-8242-94FC-9ABE1DC3D120}"/>
                    </a:ext>
                  </a:extLst>
                </p:cNvPr>
                <p:cNvSpPr/>
                <p:nvPr/>
              </p:nvSpPr>
              <p:spPr>
                <a:xfrm flipV="1">
                  <a:off x="2862779" y="3360156"/>
                  <a:ext cx="201799" cy="20179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10" name="Ellips 609">
                  <a:extLst>
                    <a:ext uri="{FF2B5EF4-FFF2-40B4-BE49-F238E27FC236}">
                      <a16:creationId xmlns:a16="http://schemas.microsoft.com/office/drawing/2014/main" id="{8F4FCC64-CD48-244B-8F1C-BD810BE2930C}"/>
                    </a:ext>
                  </a:extLst>
                </p:cNvPr>
                <p:cNvSpPr/>
                <p:nvPr/>
              </p:nvSpPr>
              <p:spPr>
                <a:xfrm>
                  <a:off x="1890471" y="3722801"/>
                  <a:ext cx="451838" cy="4518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602" name="Frihandsfigur 601">
                <a:extLst>
                  <a:ext uri="{FF2B5EF4-FFF2-40B4-BE49-F238E27FC236}">
                    <a16:creationId xmlns:a16="http://schemas.microsoft.com/office/drawing/2014/main" id="{0F444216-90D4-CA43-BF99-BE770F70658F}"/>
                  </a:ext>
                </a:extLst>
              </p:cNvPr>
              <p:cNvSpPr/>
              <p:nvPr/>
            </p:nvSpPr>
            <p:spPr>
              <a:xfrm>
                <a:off x="2664854" y="3767168"/>
                <a:ext cx="1673018" cy="2055730"/>
              </a:xfrm>
              <a:custGeom>
                <a:avLst/>
                <a:gdLst>
                  <a:gd name="connsiteX0" fmla="*/ 1027865 w 1673018"/>
                  <a:gd name="connsiteY0" fmla="*/ 0 h 2055730"/>
                  <a:gd name="connsiteX1" fmla="*/ 1602554 w 1673018"/>
                  <a:gd name="connsiteY1" fmla="*/ 175543 h 2055730"/>
                  <a:gd name="connsiteX2" fmla="*/ 1656439 w 1673018"/>
                  <a:gd name="connsiteY2" fmla="*/ 215838 h 2055730"/>
                  <a:gd name="connsiteX3" fmla="*/ 1507506 w 1673018"/>
                  <a:gd name="connsiteY3" fmla="*/ 364772 h 2055730"/>
                  <a:gd name="connsiteX4" fmla="*/ 1502405 w 1673018"/>
                  <a:gd name="connsiteY4" fmla="*/ 360563 h 2055730"/>
                  <a:gd name="connsiteX5" fmla="*/ 1056619 w 1673018"/>
                  <a:gd name="connsiteY5" fmla="*/ 224394 h 2055730"/>
                  <a:gd name="connsiteX6" fmla="*/ 259306 w 1673018"/>
                  <a:gd name="connsiteY6" fmla="*/ 1021707 h 2055730"/>
                  <a:gd name="connsiteX7" fmla="*/ 1056619 w 1673018"/>
                  <a:gd name="connsiteY7" fmla="*/ 1819020 h 2055730"/>
                  <a:gd name="connsiteX8" fmla="*/ 1502405 w 1673018"/>
                  <a:gd name="connsiteY8" fmla="*/ 1682852 h 2055730"/>
                  <a:gd name="connsiteX9" fmla="*/ 1516634 w 1673018"/>
                  <a:gd name="connsiteY9" fmla="*/ 1671111 h 2055730"/>
                  <a:gd name="connsiteX10" fmla="*/ 1673018 w 1673018"/>
                  <a:gd name="connsiteY10" fmla="*/ 1827495 h 2055730"/>
                  <a:gd name="connsiteX11" fmla="*/ 1602554 w 1673018"/>
                  <a:gd name="connsiteY11" fmla="*/ 1880187 h 2055730"/>
                  <a:gd name="connsiteX12" fmla="*/ 1027865 w 1673018"/>
                  <a:gd name="connsiteY12" fmla="*/ 2055730 h 2055730"/>
                  <a:gd name="connsiteX13" fmla="*/ 0 w 1673018"/>
                  <a:gd name="connsiteY13" fmla="*/ 1027865 h 2055730"/>
                  <a:gd name="connsiteX14" fmla="*/ 1027865 w 1673018"/>
                  <a:gd name="connsiteY14" fmla="*/ 0 h 20557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673018" h="2055730">
                    <a:moveTo>
                      <a:pt x="1027865" y="0"/>
                    </a:moveTo>
                    <a:cubicBezTo>
                      <a:pt x="1240743" y="0"/>
                      <a:pt x="1438506" y="64715"/>
                      <a:pt x="1602554" y="175543"/>
                    </a:cubicBezTo>
                    <a:lnTo>
                      <a:pt x="1656439" y="215838"/>
                    </a:lnTo>
                    <a:lnTo>
                      <a:pt x="1507506" y="364772"/>
                    </a:lnTo>
                    <a:lnTo>
                      <a:pt x="1502405" y="360563"/>
                    </a:lnTo>
                    <a:cubicBezTo>
                      <a:pt x="1375153" y="274593"/>
                      <a:pt x="1221748" y="224394"/>
                      <a:pt x="1056619" y="224394"/>
                    </a:cubicBezTo>
                    <a:cubicBezTo>
                      <a:pt x="616275" y="224394"/>
                      <a:pt x="259306" y="581363"/>
                      <a:pt x="259306" y="1021707"/>
                    </a:cubicBezTo>
                    <a:cubicBezTo>
                      <a:pt x="259306" y="1462051"/>
                      <a:pt x="616275" y="1819020"/>
                      <a:pt x="1056619" y="1819020"/>
                    </a:cubicBezTo>
                    <a:cubicBezTo>
                      <a:pt x="1221748" y="1819020"/>
                      <a:pt x="1375153" y="1768821"/>
                      <a:pt x="1502405" y="1682852"/>
                    </a:cubicBezTo>
                    <a:lnTo>
                      <a:pt x="1516634" y="1671111"/>
                    </a:lnTo>
                    <a:lnTo>
                      <a:pt x="1673018" y="1827495"/>
                    </a:lnTo>
                    <a:lnTo>
                      <a:pt x="1602554" y="1880187"/>
                    </a:lnTo>
                    <a:cubicBezTo>
                      <a:pt x="1438506" y="1991016"/>
                      <a:pt x="1240743" y="2055730"/>
                      <a:pt x="1027865" y="2055730"/>
                    </a:cubicBezTo>
                    <a:cubicBezTo>
                      <a:pt x="460191" y="2055730"/>
                      <a:pt x="0" y="1595539"/>
                      <a:pt x="0" y="1027865"/>
                    </a:cubicBezTo>
                    <a:cubicBezTo>
                      <a:pt x="0" y="460191"/>
                      <a:pt x="460191" y="0"/>
                      <a:pt x="1027865" y="0"/>
                    </a:cubicBezTo>
                    <a:close/>
                  </a:path>
                </a:pathLst>
              </a:custGeom>
              <a:grpFill/>
              <a:ln w="12700"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 dirty="0"/>
              </a:p>
            </p:txBody>
          </p:sp>
        </p:grpSp>
      </p:grpSp>
      <p:grpSp>
        <p:nvGrpSpPr>
          <p:cNvPr id="692" name="Grupp 691">
            <a:extLst>
              <a:ext uri="{FF2B5EF4-FFF2-40B4-BE49-F238E27FC236}">
                <a16:creationId xmlns:a16="http://schemas.microsoft.com/office/drawing/2014/main" id="{83761674-D597-F04A-B35C-19F0E359AB0A}"/>
              </a:ext>
            </a:extLst>
          </p:cNvPr>
          <p:cNvGrpSpPr/>
          <p:nvPr/>
        </p:nvGrpSpPr>
        <p:grpSpPr>
          <a:xfrm>
            <a:off x="7787148" y="1950492"/>
            <a:ext cx="2016522" cy="2329621"/>
            <a:chOff x="6342728" y="2865952"/>
            <a:chExt cx="2016522" cy="2329621"/>
          </a:xfrm>
        </p:grpSpPr>
        <p:sp>
          <p:nvSpPr>
            <p:cNvPr id="693" name="Hexagon 42">
              <a:extLst>
                <a:ext uri="{FF2B5EF4-FFF2-40B4-BE49-F238E27FC236}">
                  <a16:creationId xmlns:a16="http://schemas.microsoft.com/office/drawing/2014/main" id="{E42B6072-C8A3-C24F-887B-95813A218ACF}"/>
                </a:ext>
              </a:extLst>
            </p:cNvPr>
            <p:cNvSpPr/>
            <p:nvPr/>
          </p:nvSpPr>
          <p:spPr>
            <a:xfrm rot="5400000">
              <a:off x="6186178" y="3022502"/>
              <a:ext cx="2329621" cy="2016522"/>
            </a:xfrm>
            <a:prstGeom prst="hexagon">
              <a:avLst>
                <a:gd name="adj" fmla="val 29001"/>
                <a:gd name="vf" fmla="val 115470"/>
              </a:avLst>
            </a:prstGeom>
            <a:solidFill>
              <a:srgbClr val="231437"/>
            </a:solidFill>
            <a:ln w="12700" cap="rnd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grpSp>
          <p:nvGrpSpPr>
            <p:cNvPr id="694" name="Grupp 693">
              <a:extLst>
                <a:ext uri="{FF2B5EF4-FFF2-40B4-BE49-F238E27FC236}">
                  <a16:creationId xmlns:a16="http://schemas.microsoft.com/office/drawing/2014/main" id="{4511DB44-DD84-FF42-8D60-2A58055A56B2}"/>
                </a:ext>
              </a:extLst>
            </p:cNvPr>
            <p:cNvGrpSpPr/>
            <p:nvPr/>
          </p:nvGrpSpPr>
          <p:grpSpPr>
            <a:xfrm>
              <a:off x="6489578" y="3111101"/>
              <a:ext cx="1721001" cy="1951163"/>
              <a:chOff x="3307712" y="3104921"/>
              <a:chExt cx="1721001" cy="1951163"/>
            </a:xfrm>
          </p:grpSpPr>
          <p:sp>
            <p:nvSpPr>
              <p:cNvPr id="698" name="Freeform 33">
                <a:extLst>
                  <a:ext uri="{FF2B5EF4-FFF2-40B4-BE49-F238E27FC236}">
                    <a16:creationId xmlns:a16="http://schemas.microsoft.com/office/drawing/2014/main" id="{C83A8443-FDA1-294A-90DF-34D81FB2D6B4}"/>
                  </a:ext>
                </a:extLst>
              </p:cNvPr>
              <p:cNvSpPr/>
              <p:nvPr/>
            </p:nvSpPr>
            <p:spPr>
              <a:xfrm rot="9000000">
                <a:off x="3307712" y="3459120"/>
                <a:ext cx="922364" cy="159696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45A21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sp>
            <p:nvSpPr>
              <p:cNvPr id="699" name="Freeform 34">
                <a:extLst>
                  <a:ext uri="{FF2B5EF4-FFF2-40B4-BE49-F238E27FC236}">
                    <a16:creationId xmlns:a16="http://schemas.microsoft.com/office/drawing/2014/main" id="{E8E0EF63-C005-684E-8030-F09DA8A6B31D}"/>
                  </a:ext>
                </a:extLst>
              </p:cNvPr>
              <p:cNvSpPr/>
              <p:nvPr/>
            </p:nvSpPr>
            <p:spPr>
              <a:xfrm rot="12600000" flipH="1">
                <a:off x="4106349" y="3459120"/>
                <a:ext cx="922364" cy="159696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C2481B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sp>
            <p:nvSpPr>
              <p:cNvPr id="700" name="Freeform 35">
                <a:extLst>
                  <a:ext uri="{FF2B5EF4-FFF2-40B4-BE49-F238E27FC236}">
                    <a16:creationId xmlns:a16="http://schemas.microsoft.com/office/drawing/2014/main" id="{4D626182-6A7E-EE49-BD20-679DF3FFE108}"/>
                  </a:ext>
                </a:extLst>
              </p:cNvPr>
              <p:cNvSpPr/>
              <p:nvPr/>
            </p:nvSpPr>
            <p:spPr>
              <a:xfrm rot="5400000">
                <a:off x="3707945" y="2767935"/>
                <a:ext cx="922363" cy="15963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7940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sp>
            <p:nvSpPr>
              <p:cNvPr id="701" name="Hexagon 66">
                <a:extLst>
                  <a:ext uri="{FF2B5EF4-FFF2-40B4-BE49-F238E27FC236}">
                    <a16:creationId xmlns:a16="http://schemas.microsoft.com/office/drawing/2014/main" id="{D540741A-8955-9B42-99FA-B7B3F96902E8}"/>
                  </a:ext>
                </a:extLst>
              </p:cNvPr>
              <p:cNvSpPr/>
              <p:nvPr/>
            </p:nvSpPr>
            <p:spPr>
              <a:xfrm rot="5400000">
                <a:off x="3268210" y="3245846"/>
                <a:ext cx="1801827" cy="1557475"/>
              </a:xfrm>
              <a:prstGeom prst="hexagon">
                <a:avLst>
                  <a:gd name="adj" fmla="val 29001"/>
                  <a:gd name="vf" fmla="val 115470"/>
                </a:avLst>
              </a:prstGeom>
              <a:noFill/>
              <a:ln w="95250" cap="rnd"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</p:grpSp>
        <p:sp>
          <p:nvSpPr>
            <p:cNvPr id="695" name="5-udd 694">
              <a:extLst>
                <a:ext uri="{FF2B5EF4-FFF2-40B4-BE49-F238E27FC236}">
                  <a16:creationId xmlns:a16="http://schemas.microsoft.com/office/drawing/2014/main" id="{01C7A522-8173-D74E-BE40-E6AB354912F8}"/>
                </a:ext>
              </a:extLst>
            </p:cNvPr>
            <p:cNvSpPr/>
            <p:nvPr/>
          </p:nvSpPr>
          <p:spPr>
            <a:xfrm>
              <a:off x="6715277" y="3972107"/>
              <a:ext cx="510464" cy="510464"/>
            </a:xfrm>
            <a:prstGeom prst="star5">
              <a:avLst>
                <a:gd name="adj" fmla="val 26105"/>
                <a:gd name="hf" fmla="val 105146"/>
                <a:gd name="vf" fmla="val 110557"/>
              </a:avLst>
            </a:prstGeom>
            <a:solidFill>
              <a:schemeClr val="bg1">
                <a:alpha val="81854"/>
              </a:schemeClr>
            </a:solidFill>
            <a:ln>
              <a:noFill/>
            </a:ln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696" name="Triangel 695">
              <a:extLst>
                <a:ext uri="{FF2B5EF4-FFF2-40B4-BE49-F238E27FC236}">
                  <a16:creationId xmlns:a16="http://schemas.microsoft.com/office/drawing/2014/main" id="{79DBB6B6-1961-0A49-8C0A-B7C3275BE1AE}"/>
                </a:ext>
              </a:extLst>
            </p:cNvPr>
            <p:cNvSpPr/>
            <p:nvPr/>
          </p:nvSpPr>
          <p:spPr>
            <a:xfrm>
              <a:off x="7030916" y="3358803"/>
              <a:ext cx="513251" cy="44245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97" name="Ellips 696">
              <a:extLst>
                <a:ext uri="{FF2B5EF4-FFF2-40B4-BE49-F238E27FC236}">
                  <a16:creationId xmlns:a16="http://schemas.microsoft.com/office/drawing/2014/main" id="{92C6BEB5-D65E-1D43-A98A-EC51184C3B01}"/>
                </a:ext>
              </a:extLst>
            </p:cNvPr>
            <p:cNvSpPr/>
            <p:nvPr/>
          </p:nvSpPr>
          <p:spPr>
            <a:xfrm>
              <a:off x="7467847" y="4003571"/>
              <a:ext cx="478999" cy="478999"/>
            </a:xfrm>
            <a:prstGeom prst="ellipse">
              <a:avLst/>
            </a:prstGeom>
            <a:solidFill>
              <a:schemeClr val="bg1">
                <a:alpha val="42866"/>
              </a:schemeClr>
            </a:solidFill>
            <a:ln>
              <a:noFill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</p:grpSp>
      <p:grpSp>
        <p:nvGrpSpPr>
          <p:cNvPr id="3" name="Grupp 2">
            <a:extLst>
              <a:ext uri="{FF2B5EF4-FFF2-40B4-BE49-F238E27FC236}">
                <a16:creationId xmlns:a16="http://schemas.microsoft.com/office/drawing/2014/main" id="{C411A47B-1E64-A746-B3D9-A1ABA6DEA91F}"/>
              </a:ext>
            </a:extLst>
          </p:cNvPr>
          <p:cNvGrpSpPr/>
          <p:nvPr/>
        </p:nvGrpSpPr>
        <p:grpSpPr>
          <a:xfrm>
            <a:off x="3438625" y="1969952"/>
            <a:ext cx="2016522" cy="2329621"/>
            <a:chOff x="2577633" y="2864475"/>
            <a:chExt cx="2016522" cy="2329621"/>
          </a:xfrm>
        </p:grpSpPr>
        <p:sp>
          <p:nvSpPr>
            <p:cNvPr id="615" name="Hexagon 42">
              <a:extLst>
                <a:ext uri="{FF2B5EF4-FFF2-40B4-BE49-F238E27FC236}">
                  <a16:creationId xmlns:a16="http://schemas.microsoft.com/office/drawing/2014/main" id="{377C47B7-B3E6-BB44-9F28-BED9EE3C9D52}"/>
                </a:ext>
              </a:extLst>
            </p:cNvPr>
            <p:cNvSpPr/>
            <p:nvPr/>
          </p:nvSpPr>
          <p:spPr>
            <a:xfrm rot="5400000">
              <a:off x="2421083" y="3021025"/>
              <a:ext cx="2329621" cy="2016522"/>
            </a:xfrm>
            <a:prstGeom prst="hexagon">
              <a:avLst>
                <a:gd name="adj" fmla="val 29001"/>
                <a:gd name="vf" fmla="val 115470"/>
              </a:avLst>
            </a:prstGeom>
            <a:solidFill>
              <a:srgbClr val="231437"/>
            </a:solidFill>
            <a:ln w="12700" cap="rnd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grpSp>
          <p:nvGrpSpPr>
            <p:cNvPr id="616" name="Grupp 615">
              <a:extLst>
                <a:ext uri="{FF2B5EF4-FFF2-40B4-BE49-F238E27FC236}">
                  <a16:creationId xmlns:a16="http://schemas.microsoft.com/office/drawing/2014/main" id="{A326CAC2-7BFD-5546-ACC6-15DD2773CA2C}"/>
                </a:ext>
              </a:extLst>
            </p:cNvPr>
            <p:cNvGrpSpPr/>
            <p:nvPr/>
          </p:nvGrpSpPr>
          <p:grpSpPr>
            <a:xfrm>
              <a:off x="2724480" y="3106922"/>
              <a:ext cx="1721001" cy="1951163"/>
              <a:chOff x="4589581" y="2532881"/>
              <a:chExt cx="1721001" cy="1951163"/>
            </a:xfrm>
          </p:grpSpPr>
          <p:sp>
            <p:nvSpPr>
              <p:cNvPr id="628" name="Freeform 33">
                <a:extLst>
                  <a:ext uri="{FF2B5EF4-FFF2-40B4-BE49-F238E27FC236}">
                    <a16:creationId xmlns:a16="http://schemas.microsoft.com/office/drawing/2014/main" id="{A5348AB9-768A-204E-8465-2391EF5EBB12}"/>
                  </a:ext>
                </a:extLst>
              </p:cNvPr>
              <p:cNvSpPr/>
              <p:nvPr/>
            </p:nvSpPr>
            <p:spPr>
              <a:xfrm rot="9000000">
                <a:off x="4589581" y="2887080"/>
                <a:ext cx="922364" cy="159696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316DE6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sp>
            <p:nvSpPr>
              <p:cNvPr id="629" name="Freeform 34">
                <a:extLst>
                  <a:ext uri="{FF2B5EF4-FFF2-40B4-BE49-F238E27FC236}">
                    <a16:creationId xmlns:a16="http://schemas.microsoft.com/office/drawing/2014/main" id="{0AB08369-1E6E-9D4B-8F8F-4127C9D90B26}"/>
                  </a:ext>
                </a:extLst>
              </p:cNvPr>
              <p:cNvSpPr/>
              <p:nvPr/>
            </p:nvSpPr>
            <p:spPr>
              <a:xfrm rot="12600000" flipH="1">
                <a:off x="5388218" y="2887080"/>
                <a:ext cx="922364" cy="159696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2857B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sp>
            <p:nvSpPr>
              <p:cNvPr id="630" name="Freeform 35">
                <a:extLst>
                  <a:ext uri="{FF2B5EF4-FFF2-40B4-BE49-F238E27FC236}">
                    <a16:creationId xmlns:a16="http://schemas.microsoft.com/office/drawing/2014/main" id="{68CA71F7-3664-E244-80C7-BE6B73B51DAF}"/>
                  </a:ext>
                </a:extLst>
              </p:cNvPr>
              <p:cNvSpPr/>
              <p:nvPr/>
            </p:nvSpPr>
            <p:spPr>
              <a:xfrm rot="5400000">
                <a:off x="4989814" y="2195895"/>
                <a:ext cx="922363" cy="15963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528AF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</p:grpSp>
        <p:grpSp>
          <p:nvGrpSpPr>
            <p:cNvPr id="618" name="Grupp 617">
              <a:extLst>
                <a:ext uri="{FF2B5EF4-FFF2-40B4-BE49-F238E27FC236}">
                  <a16:creationId xmlns:a16="http://schemas.microsoft.com/office/drawing/2014/main" id="{25EE5056-BBEE-AA4E-999B-B60A0EC1C6E3}"/>
                </a:ext>
              </a:extLst>
            </p:cNvPr>
            <p:cNvGrpSpPr/>
            <p:nvPr/>
          </p:nvGrpSpPr>
          <p:grpSpPr>
            <a:xfrm>
              <a:off x="3133924" y="3508063"/>
              <a:ext cx="896353" cy="1037041"/>
              <a:chOff x="6288827" y="2161819"/>
              <a:chExt cx="896353" cy="1037041"/>
            </a:xfrm>
          </p:grpSpPr>
          <p:sp>
            <p:nvSpPr>
              <p:cNvPr id="627" name="Hexagon 66">
                <a:extLst>
                  <a:ext uri="{FF2B5EF4-FFF2-40B4-BE49-F238E27FC236}">
                    <a16:creationId xmlns:a16="http://schemas.microsoft.com/office/drawing/2014/main" id="{60DBD873-12BF-7A49-89E6-7065198B2E98}"/>
                  </a:ext>
                </a:extLst>
              </p:cNvPr>
              <p:cNvSpPr/>
              <p:nvPr/>
            </p:nvSpPr>
            <p:spPr>
              <a:xfrm rot="5400000">
                <a:off x="6552757" y="2522738"/>
                <a:ext cx="364726" cy="315264"/>
              </a:xfrm>
              <a:prstGeom prst="hexagon">
                <a:avLst>
                  <a:gd name="adj" fmla="val 29001"/>
                  <a:gd name="vf" fmla="val 115470"/>
                </a:avLst>
              </a:prstGeom>
              <a:noFill/>
              <a:ln w="50800" cap="rnd"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cxnSp>
            <p:nvCxnSpPr>
              <p:cNvPr id="620" name="Rak 619">
                <a:extLst>
                  <a:ext uri="{FF2B5EF4-FFF2-40B4-BE49-F238E27FC236}">
                    <a16:creationId xmlns:a16="http://schemas.microsoft.com/office/drawing/2014/main" id="{8560EAD7-5B26-6440-88FF-20A5318D9B9B}"/>
                  </a:ext>
                </a:extLst>
              </p:cNvPr>
              <p:cNvCxnSpPr>
                <a:cxnSpLocks/>
                <a:endCxn id="627" idx="3"/>
              </p:cNvCxnSpPr>
              <p:nvPr/>
            </p:nvCxnSpPr>
            <p:spPr>
              <a:xfrm flipH="1">
                <a:off x="6735120" y="2161819"/>
                <a:ext cx="1884" cy="336188"/>
              </a:xfrm>
              <a:prstGeom prst="line">
                <a:avLst/>
              </a:prstGeom>
              <a:ln w="50800" cap="rnd">
                <a:solidFill>
                  <a:schemeClr val="bg1"/>
                </a:solidFill>
                <a:round/>
                <a:headEnd type="oval" w="sm" len="med"/>
                <a:tailEnd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1" name="Rak 620">
                <a:extLst>
                  <a:ext uri="{FF2B5EF4-FFF2-40B4-BE49-F238E27FC236}">
                    <a16:creationId xmlns:a16="http://schemas.microsoft.com/office/drawing/2014/main" id="{BD3B2FE2-99D4-6B4F-A27A-F922D1DB7541}"/>
                  </a:ext>
                </a:extLst>
              </p:cNvPr>
              <p:cNvCxnSpPr>
                <a:cxnSpLocks/>
                <a:endCxn id="627" idx="2"/>
              </p:cNvCxnSpPr>
              <p:nvPr/>
            </p:nvCxnSpPr>
            <p:spPr>
              <a:xfrm>
                <a:off x="6288827" y="2421770"/>
                <a:ext cx="288661" cy="167667"/>
              </a:xfrm>
              <a:prstGeom prst="line">
                <a:avLst/>
              </a:prstGeom>
              <a:ln w="50800" cap="rnd">
                <a:solidFill>
                  <a:schemeClr val="bg1"/>
                </a:solidFill>
                <a:round/>
                <a:headEnd type="oval" w="sm" len="med"/>
                <a:tailEnd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2" name="Rak 621">
                <a:extLst>
                  <a:ext uri="{FF2B5EF4-FFF2-40B4-BE49-F238E27FC236}">
                    <a16:creationId xmlns:a16="http://schemas.microsoft.com/office/drawing/2014/main" id="{0E92C4C5-7C8D-AF44-A250-A39A0B8E3631}"/>
                  </a:ext>
                </a:extLst>
              </p:cNvPr>
              <p:cNvCxnSpPr>
                <a:cxnSpLocks/>
                <a:endCxn id="627" idx="4"/>
              </p:cNvCxnSpPr>
              <p:nvPr/>
            </p:nvCxnSpPr>
            <p:spPr>
              <a:xfrm flipH="1">
                <a:off x="6892752" y="2421770"/>
                <a:ext cx="292428" cy="167667"/>
              </a:xfrm>
              <a:prstGeom prst="line">
                <a:avLst/>
              </a:prstGeom>
              <a:ln w="50800" cap="rnd">
                <a:solidFill>
                  <a:schemeClr val="bg1"/>
                </a:solidFill>
                <a:round/>
                <a:headEnd type="oval" w="sm" len="med"/>
                <a:tailEnd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3" name="Rak 622">
                <a:extLst>
                  <a:ext uri="{FF2B5EF4-FFF2-40B4-BE49-F238E27FC236}">
                    <a16:creationId xmlns:a16="http://schemas.microsoft.com/office/drawing/2014/main" id="{79D01783-0C13-5E47-B91D-18DD0BEDD3F8}"/>
                  </a:ext>
                </a:extLst>
              </p:cNvPr>
              <p:cNvCxnSpPr>
                <a:cxnSpLocks/>
                <a:stCxn id="627" idx="0"/>
              </p:cNvCxnSpPr>
              <p:nvPr/>
            </p:nvCxnSpPr>
            <p:spPr>
              <a:xfrm>
                <a:off x="6735120" y="2862733"/>
                <a:ext cx="1883" cy="336127"/>
              </a:xfrm>
              <a:prstGeom prst="line">
                <a:avLst/>
              </a:prstGeom>
              <a:ln w="50800" cap="rnd">
                <a:solidFill>
                  <a:schemeClr val="bg1"/>
                </a:solidFill>
                <a:round/>
                <a:headEnd w="sm" len="med"/>
                <a:tailEnd type="oval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4" name="Rak 623">
                <a:extLst>
                  <a:ext uri="{FF2B5EF4-FFF2-40B4-BE49-F238E27FC236}">
                    <a16:creationId xmlns:a16="http://schemas.microsoft.com/office/drawing/2014/main" id="{54F1B971-AEA2-A54C-A9E4-51A99A50614D}"/>
                  </a:ext>
                </a:extLst>
              </p:cNvPr>
              <p:cNvCxnSpPr>
                <a:cxnSpLocks/>
                <a:stCxn id="627" idx="5"/>
              </p:cNvCxnSpPr>
              <p:nvPr/>
            </p:nvCxnSpPr>
            <p:spPr>
              <a:xfrm>
                <a:off x="6892752" y="2771303"/>
                <a:ext cx="292426" cy="167606"/>
              </a:xfrm>
              <a:prstGeom prst="line">
                <a:avLst/>
              </a:prstGeom>
              <a:ln w="50800" cap="rnd">
                <a:solidFill>
                  <a:schemeClr val="bg1"/>
                </a:solidFill>
                <a:round/>
                <a:headEnd w="sm" len="med"/>
                <a:tailEnd type="oval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5" name="Rak 624">
                <a:extLst>
                  <a:ext uri="{FF2B5EF4-FFF2-40B4-BE49-F238E27FC236}">
                    <a16:creationId xmlns:a16="http://schemas.microsoft.com/office/drawing/2014/main" id="{85E97AC3-39D0-0240-9388-BBD3BFD05FB7}"/>
                  </a:ext>
                </a:extLst>
              </p:cNvPr>
              <p:cNvCxnSpPr>
                <a:cxnSpLocks/>
                <a:stCxn id="627" idx="1"/>
              </p:cNvCxnSpPr>
              <p:nvPr/>
            </p:nvCxnSpPr>
            <p:spPr>
              <a:xfrm flipH="1">
                <a:off x="6288828" y="2771303"/>
                <a:ext cx="288660" cy="167606"/>
              </a:xfrm>
              <a:prstGeom prst="line">
                <a:avLst/>
              </a:prstGeom>
              <a:ln w="50800" cap="rnd">
                <a:solidFill>
                  <a:schemeClr val="bg1"/>
                </a:solidFill>
                <a:round/>
                <a:headEnd w="sm" len="med"/>
                <a:tailEnd type="oval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84" name="Ellips 683">
              <a:extLst>
                <a:ext uri="{FF2B5EF4-FFF2-40B4-BE49-F238E27FC236}">
                  <a16:creationId xmlns:a16="http://schemas.microsoft.com/office/drawing/2014/main" id="{3FE94B1D-8742-2D47-9545-1239230BB971}"/>
                </a:ext>
              </a:extLst>
            </p:cNvPr>
            <p:cNvSpPr/>
            <p:nvPr/>
          </p:nvSpPr>
          <p:spPr>
            <a:xfrm>
              <a:off x="3214620" y="3665573"/>
              <a:ext cx="727425" cy="727425"/>
            </a:xfrm>
            <a:prstGeom prst="ellipse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17" name="Hexagon 66">
              <a:extLst>
                <a:ext uri="{FF2B5EF4-FFF2-40B4-BE49-F238E27FC236}">
                  <a16:creationId xmlns:a16="http://schemas.microsoft.com/office/drawing/2014/main" id="{487C8F84-7850-AD4A-8610-33C5E7BA9B78}"/>
                </a:ext>
              </a:extLst>
            </p:cNvPr>
            <p:cNvSpPr/>
            <p:nvPr/>
          </p:nvSpPr>
          <p:spPr>
            <a:xfrm rot="5400000">
              <a:off x="2684978" y="3247847"/>
              <a:ext cx="1801827" cy="1557475"/>
            </a:xfrm>
            <a:prstGeom prst="hexagon">
              <a:avLst>
                <a:gd name="adj" fmla="val 29001"/>
                <a:gd name="vf" fmla="val 115470"/>
              </a:avLst>
            </a:prstGeom>
            <a:noFill/>
            <a:ln w="9525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</p:grpSp>
      <p:grpSp>
        <p:nvGrpSpPr>
          <p:cNvPr id="4" name="Grupp 3">
            <a:extLst>
              <a:ext uri="{FF2B5EF4-FFF2-40B4-BE49-F238E27FC236}">
                <a16:creationId xmlns:a16="http://schemas.microsoft.com/office/drawing/2014/main" id="{284D41A3-9054-E648-A272-F24D5418A77C}"/>
              </a:ext>
            </a:extLst>
          </p:cNvPr>
          <p:cNvGrpSpPr/>
          <p:nvPr/>
        </p:nvGrpSpPr>
        <p:grpSpPr>
          <a:xfrm>
            <a:off x="8824977" y="3750172"/>
            <a:ext cx="2016522" cy="2329621"/>
            <a:chOff x="9684580" y="2782474"/>
            <a:chExt cx="2016522" cy="2329621"/>
          </a:xfrm>
        </p:grpSpPr>
        <p:sp>
          <p:nvSpPr>
            <p:cNvPr id="341" name="Hexagon 42">
              <a:extLst>
                <a:ext uri="{FF2B5EF4-FFF2-40B4-BE49-F238E27FC236}">
                  <a16:creationId xmlns:a16="http://schemas.microsoft.com/office/drawing/2014/main" id="{FC3D566B-D92A-6044-BEEF-A711AF7C0F5B}"/>
                </a:ext>
              </a:extLst>
            </p:cNvPr>
            <p:cNvSpPr/>
            <p:nvPr/>
          </p:nvSpPr>
          <p:spPr>
            <a:xfrm rot="5400000">
              <a:off x="9528030" y="2939024"/>
              <a:ext cx="2329621" cy="2016522"/>
            </a:xfrm>
            <a:prstGeom prst="hexagon">
              <a:avLst>
                <a:gd name="adj" fmla="val 29001"/>
                <a:gd name="vf" fmla="val 115470"/>
              </a:avLst>
            </a:prstGeom>
            <a:solidFill>
              <a:srgbClr val="231437"/>
            </a:solidFill>
            <a:ln w="12700" cap="rnd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343" name="Frihandsfigur 342">
              <a:extLst>
                <a:ext uri="{FF2B5EF4-FFF2-40B4-BE49-F238E27FC236}">
                  <a16:creationId xmlns:a16="http://schemas.microsoft.com/office/drawing/2014/main" id="{AA63677F-51A2-BF4B-B0E8-DF9CB28CC182}"/>
                </a:ext>
              </a:extLst>
            </p:cNvPr>
            <p:cNvSpPr/>
            <p:nvPr/>
          </p:nvSpPr>
          <p:spPr>
            <a:xfrm>
              <a:off x="10692162" y="3026762"/>
              <a:ext cx="798792" cy="1841045"/>
            </a:xfrm>
            <a:custGeom>
              <a:avLst/>
              <a:gdLst>
                <a:gd name="connsiteX0" fmla="*/ 1727 w 799162"/>
                <a:gd name="connsiteY0" fmla="*/ 0 h 1841045"/>
                <a:gd name="connsiteX1" fmla="*/ 787667 w 799162"/>
                <a:gd name="connsiteY1" fmla="*/ 454118 h 1841045"/>
                <a:gd name="connsiteX2" fmla="*/ 798636 w 799162"/>
                <a:gd name="connsiteY2" fmla="*/ 447734 h 1841045"/>
                <a:gd name="connsiteX3" fmla="*/ 798638 w 799162"/>
                <a:gd name="connsiteY3" fmla="*/ 460457 h 1841045"/>
                <a:gd name="connsiteX4" fmla="*/ 799162 w 799162"/>
                <a:gd name="connsiteY4" fmla="*/ 460760 h 1841045"/>
                <a:gd name="connsiteX5" fmla="*/ 798638 w 799162"/>
                <a:gd name="connsiteY5" fmla="*/ 461063 h 1841045"/>
                <a:gd name="connsiteX6" fmla="*/ 798792 w 799162"/>
                <a:gd name="connsiteY6" fmla="*/ 1376699 h 1841045"/>
                <a:gd name="connsiteX7" fmla="*/ 886 w 799162"/>
                <a:gd name="connsiteY7" fmla="*/ 1841045 h 1841045"/>
                <a:gd name="connsiteX8" fmla="*/ 732 w 799162"/>
                <a:gd name="connsiteY8" fmla="*/ 920945 h 1841045"/>
                <a:gd name="connsiteX9" fmla="*/ 0 w 799162"/>
                <a:gd name="connsiteY9" fmla="*/ 920522 h 1841045"/>
                <a:gd name="connsiteX10" fmla="*/ 0 w 799162"/>
                <a:gd name="connsiteY10" fmla="*/ 998 h 1841045"/>
                <a:gd name="connsiteX0" fmla="*/ 1727 w 799162"/>
                <a:gd name="connsiteY0" fmla="*/ 0 h 1841045"/>
                <a:gd name="connsiteX1" fmla="*/ 787667 w 799162"/>
                <a:gd name="connsiteY1" fmla="*/ 454118 h 1841045"/>
                <a:gd name="connsiteX2" fmla="*/ 798636 w 799162"/>
                <a:gd name="connsiteY2" fmla="*/ 447734 h 1841045"/>
                <a:gd name="connsiteX3" fmla="*/ 798638 w 799162"/>
                <a:gd name="connsiteY3" fmla="*/ 460457 h 1841045"/>
                <a:gd name="connsiteX4" fmla="*/ 799162 w 799162"/>
                <a:gd name="connsiteY4" fmla="*/ 460760 h 1841045"/>
                <a:gd name="connsiteX5" fmla="*/ 798792 w 799162"/>
                <a:gd name="connsiteY5" fmla="*/ 1376699 h 1841045"/>
                <a:gd name="connsiteX6" fmla="*/ 886 w 799162"/>
                <a:gd name="connsiteY6" fmla="*/ 1841045 h 1841045"/>
                <a:gd name="connsiteX7" fmla="*/ 732 w 799162"/>
                <a:gd name="connsiteY7" fmla="*/ 920945 h 1841045"/>
                <a:gd name="connsiteX8" fmla="*/ 0 w 799162"/>
                <a:gd name="connsiteY8" fmla="*/ 920522 h 1841045"/>
                <a:gd name="connsiteX9" fmla="*/ 0 w 799162"/>
                <a:gd name="connsiteY9" fmla="*/ 998 h 1841045"/>
                <a:gd name="connsiteX10" fmla="*/ 1727 w 799162"/>
                <a:gd name="connsiteY10" fmla="*/ 0 h 1841045"/>
                <a:gd name="connsiteX0" fmla="*/ 1727 w 798792"/>
                <a:gd name="connsiteY0" fmla="*/ 0 h 1841045"/>
                <a:gd name="connsiteX1" fmla="*/ 787667 w 798792"/>
                <a:gd name="connsiteY1" fmla="*/ 454118 h 1841045"/>
                <a:gd name="connsiteX2" fmla="*/ 798636 w 798792"/>
                <a:gd name="connsiteY2" fmla="*/ 447734 h 1841045"/>
                <a:gd name="connsiteX3" fmla="*/ 798638 w 798792"/>
                <a:gd name="connsiteY3" fmla="*/ 460457 h 1841045"/>
                <a:gd name="connsiteX4" fmla="*/ 798792 w 798792"/>
                <a:gd name="connsiteY4" fmla="*/ 1376699 h 1841045"/>
                <a:gd name="connsiteX5" fmla="*/ 886 w 798792"/>
                <a:gd name="connsiteY5" fmla="*/ 1841045 h 1841045"/>
                <a:gd name="connsiteX6" fmla="*/ 732 w 798792"/>
                <a:gd name="connsiteY6" fmla="*/ 920945 h 1841045"/>
                <a:gd name="connsiteX7" fmla="*/ 0 w 798792"/>
                <a:gd name="connsiteY7" fmla="*/ 920522 h 1841045"/>
                <a:gd name="connsiteX8" fmla="*/ 0 w 798792"/>
                <a:gd name="connsiteY8" fmla="*/ 998 h 1841045"/>
                <a:gd name="connsiteX9" fmla="*/ 1727 w 798792"/>
                <a:gd name="connsiteY9" fmla="*/ 0 h 1841045"/>
                <a:gd name="connsiteX0" fmla="*/ 1727 w 798792"/>
                <a:gd name="connsiteY0" fmla="*/ 0 h 1841045"/>
                <a:gd name="connsiteX1" fmla="*/ 787667 w 798792"/>
                <a:gd name="connsiteY1" fmla="*/ 454118 h 1841045"/>
                <a:gd name="connsiteX2" fmla="*/ 798638 w 798792"/>
                <a:gd name="connsiteY2" fmla="*/ 460457 h 1841045"/>
                <a:gd name="connsiteX3" fmla="*/ 798792 w 798792"/>
                <a:gd name="connsiteY3" fmla="*/ 1376699 h 1841045"/>
                <a:gd name="connsiteX4" fmla="*/ 886 w 798792"/>
                <a:gd name="connsiteY4" fmla="*/ 1841045 h 1841045"/>
                <a:gd name="connsiteX5" fmla="*/ 732 w 798792"/>
                <a:gd name="connsiteY5" fmla="*/ 920945 h 1841045"/>
                <a:gd name="connsiteX6" fmla="*/ 0 w 798792"/>
                <a:gd name="connsiteY6" fmla="*/ 920522 h 1841045"/>
                <a:gd name="connsiteX7" fmla="*/ 0 w 798792"/>
                <a:gd name="connsiteY7" fmla="*/ 998 h 1841045"/>
                <a:gd name="connsiteX8" fmla="*/ 1727 w 798792"/>
                <a:gd name="connsiteY8" fmla="*/ 0 h 1841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98792" h="1841045">
                  <a:moveTo>
                    <a:pt x="1727" y="0"/>
                  </a:moveTo>
                  <a:lnTo>
                    <a:pt x="787667" y="454118"/>
                  </a:lnTo>
                  <a:lnTo>
                    <a:pt x="798638" y="460457"/>
                  </a:lnTo>
                  <a:cubicBezTo>
                    <a:pt x="798689" y="765871"/>
                    <a:pt x="798741" y="1071285"/>
                    <a:pt x="798792" y="1376699"/>
                  </a:cubicBezTo>
                  <a:lnTo>
                    <a:pt x="886" y="1841045"/>
                  </a:lnTo>
                  <a:cubicBezTo>
                    <a:pt x="835" y="1534345"/>
                    <a:pt x="783" y="1227645"/>
                    <a:pt x="732" y="920945"/>
                  </a:cubicBezTo>
                  <a:lnTo>
                    <a:pt x="0" y="920522"/>
                  </a:lnTo>
                  <a:lnTo>
                    <a:pt x="0" y="998"/>
                  </a:lnTo>
                  <a:lnTo>
                    <a:pt x="1727" y="0"/>
                  </a:lnTo>
                  <a:close/>
                </a:path>
              </a:pathLst>
            </a:custGeom>
            <a:solidFill>
              <a:srgbClr val="382A5E"/>
            </a:solidFill>
            <a:ln w="127000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344" name="Frihandsfigur 343">
              <a:extLst>
                <a:ext uri="{FF2B5EF4-FFF2-40B4-BE49-F238E27FC236}">
                  <a16:creationId xmlns:a16="http://schemas.microsoft.com/office/drawing/2014/main" id="{11FE4EE6-820A-A74A-8ED7-CADE656F93BB}"/>
                </a:ext>
              </a:extLst>
            </p:cNvPr>
            <p:cNvSpPr/>
            <p:nvPr/>
          </p:nvSpPr>
          <p:spPr>
            <a:xfrm>
              <a:off x="9894989" y="3027760"/>
              <a:ext cx="798062" cy="1840047"/>
            </a:xfrm>
            <a:custGeom>
              <a:avLst/>
              <a:gdLst>
                <a:gd name="connsiteX0" fmla="*/ 797172 w 798062"/>
                <a:gd name="connsiteY0" fmla="*/ 0 h 1840047"/>
                <a:gd name="connsiteX1" fmla="*/ 797172 w 798062"/>
                <a:gd name="connsiteY1" fmla="*/ 910568 h 1840047"/>
                <a:gd name="connsiteX2" fmla="*/ 798062 w 798062"/>
                <a:gd name="connsiteY2" fmla="*/ 911086 h 1840047"/>
                <a:gd name="connsiteX3" fmla="*/ 797906 w 798062"/>
                <a:gd name="connsiteY3" fmla="*/ 1840047 h 1840047"/>
                <a:gd name="connsiteX4" fmla="*/ 0 w 798062"/>
                <a:gd name="connsiteY4" fmla="*/ 1375703 h 1840047"/>
                <a:gd name="connsiteX5" fmla="*/ 156 w 798062"/>
                <a:gd name="connsiteY5" fmla="*/ 446741 h 1840047"/>
                <a:gd name="connsiteX6" fmla="*/ 12033 w 798062"/>
                <a:gd name="connsiteY6" fmla="*/ 453653 h 1840047"/>
                <a:gd name="connsiteX0" fmla="*/ 797172 w 798062"/>
                <a:gd name="connsiteY0" fmla="*/ 0 h 1840047"/>
                <a:gd name="connsiteX1" fmla="*/ 797172 w 798062"/>
                <a:gd name="connsiteY1" fmla="*/ 910568 h 1840047"/>
                <a:gd name="connsiteX2" fmla="*/ 798062 w 798062"/>
                <a:gd name="connsiteY2" fmla="*/ 911086 h 1840047"/>
                <a:gd name="connsiteX3" fmla="*/ 797906 w 798062"/>
                <a:gd name="connsiteY3" fmla="*/ 1840047 h 1840047"/>
                <a:gd name="connsiteX4" fmla="*/ 0 w 798062"/>
                <a:gd name="connsiteY4" fmla="*/ 1375703 h 1840047"/>
                <a:gd name="connsiteX5" fmla="*/ 156 w 798062"/>
                <a:gd name="connsiteY5" fmla="*/ 446741 h 1840047"/>
                <a:gd name="connsiteX6" fmla="*/ 797172 w 798062"/>
                <a:gd name="connsiteY6" fmla="*/ 0 h 1840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8062" h="1840047">
                  <a:moveTo>
                    <a:pt x="797172" y="0"/>
                  </a:moveTo>
                  <a:lnTo>
                    <a:pt x="797172" y="910568"/>
                  </a:lnTo>
                  <a:lnTo>
                    <a:pt x="798062" y="911086"/>
                  </a:lnTo>
                  <a:lnTo>
                    <a:pt x="797906" y="1840047"/>
                  </a:lnTo>
                  <a:lnTo>
                    <a:pt x="0" y="1375703"/>
                  </a:lnTo>
                  <a:lnTo>
                    <a:pt x="156" y="446741"/>
                  </a:lnTo>
                  <a:lnTo>
                    <a:pt x="797172" y="0"/>
                  </a:lnTo>
                  <a:close/>
                </a:path>
              </a:pathLst>
            </a:custGeom>
            <a:solidFill>
              <a:srgbClr val="31244E"/>
            </a:solidFill>
            <a:ln w="127000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345" name="Frihandsfigur 344">
              <a:extLst>
                <a:ext uri="{FF2B5EF4-FFF2-40B4-BE49-F238E27FC236}">
                  <a16:creationId xmlns:a16="http://schemas.microsoft.com/office/drawing/2014/main" id="{E8859BFA-71DB-794B-9B32-A1B27A91E055}"/>
                </a:ext>
              </a:extLst>
            </p:cNvPr>
            <p:cNvSpPr/>
            <p:nvPr/>
          </p:nvSpPr>
          <p:spPr>
            <a:xfrm>
              <a:off x="9894725" y="3939893"/>
              <a:ext cx="1594875" cy="921520"/>
            </a:xfrm>
            <a:custGeom>
              <a:avLst/>
              <a:gdLst>
                <a:gd name="connsiteX0" fmla="*/ 194493 w 388985"/>
                <a:gd name="connsiteY0" fmla="*/ 0 h 224756"/>
                <a:gd name="connsiteX1" fmla="*/ 388985 w 388985"/>
                <a:gd name="connsiteY1" fmla="*/ 112378 h 224756"/>
                <a:gd name="connsiteX2" fmla="*/ 194493 w 388985"/>
                <a:gd name="connsiteY2" fmla="*/ 224756 h 224756"/>
                <a:gd name="connsiteX3" fmla="*/ 0 w 388985"/>
                <a:gd name="connsiteY3" fmla="*/ 112378 h 2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8985" h="224756">
                  <a:moveTo>
                    <a:pt x="194493" y="0"/>
                  </a:moveTo>
                  <a:lnTo>
                    <a:pt x="388985" y="112378"/>
                  </a:lnTo>
                  <a:lnTo>
                    <a:pt x="194493" y="224756"/>
                  </a:lnTo>
                  <a:lnTo>
                    <a:pt x="0" y="112378"/>
                  </a:lnTo>
                  <a:close/>
                </a:path>
              </a:pathLst>
            </a:custGeom>
            <a:solidFill>
              <a:srgbClr val="31244E"/>
            </a:solidFill>
            <a:ln w="127000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grpSp>
          <p:nvGrpSpPr>
            <p:cNvPr id="346" name="Grupp 345">
              <a:extLst>
                <a:ext uri="{FF2B5EF4-FFF2-40B4-BE49-F238E27FC236}">
                  <a16:creationId xmlns:a16="http://schemas.microsoft.com/office/drawing/2014/main" id="{B563C917-BDA9-1B44-88B9-AF5F52F18889}"/>
                </a:ext>
              </a:extLst>
            </p:cNvPr>
            <p:cNvGrpSpPr/>
            <p:nvPr/>
          </p:nvGrpSpPr>
          <p:grpSpPr>
            <a:xfrm>
              <a:off x="10377246" y="3187896"/>
              <a:ext cx="628939" cy="1125882"/>
              <a:chOff x="3765779" y="2173757"/>
              <a:chExt cx="628939" cy="1125882"/>
            </a:xfrm>
          </p:grpSpPr>
          <p:sp>
            <p:nvSpPr>
              <p:cNvPr id="365" name="Frihandsfigur 364">
                <a:extLst>
                  <a:ext uri="{FF2B5EF4-FFF2-40B4-BE49-F238E27FC236}">
                    <a16:creationId xmlns:a16="http://schemas.microsoft.com/office/drawing/2014/main" id="{52D73BD7-4C1C-8148-95AC-970253AACCFE}"/>
                  </a:ext>
                </a:extLst>
              </p:cNvPr>
              <p:cNvSpPr/>
              <p:nvPr/>
            </p:nvSpPr>
            <p:spPr>
              <a:xfrm>
                <a:off x="3765779" y="3027442"/>
                <a:ext cx="314396" cy="272197"/>
              </a:xfrm>
              <a:custGeom>
                <a:avLst/>
                <a:gdLst>
                  <a:gd name="connsiteX0" fmla="*/ 16 w 314396"/>
                  <a:gd name="connsiteY0" fmla="*/ 0 h 272197"/>
                  <a:gd name="connsiteX1" fmla="*/ 314380 w 314396"/>
                  <a:gd name="connsiteY1" fmla="*/ 0 h 272197"/>
                  <a:gd name="connsiteX2" fmla="*/ 314396 w 314396"/>
                  <a:gd name="connsiteY2" fmla="*/ 95142 h 272197"/>
                  <a:gd name="connsiteX3" fmla="*/ 314366 w 314396"/>
                  <a:gd name="connsiteY3" fmla="*/ 272197 h 272197"/>
                  <a:gd name="connsiteX4" fmla="*/ 0 w 314396"/>
                  <a:gd name="connsiteY4" fmla="*/ 90770 h 272197"/>
                  <a:gd name="connsiteX5" fmla="*/ 16 w 314396"/>
                  <a:gd name="connsiteY5" fmla="*/ 0 h 272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4396" h="272197">
                    <a:moveTo>
                      <a:pt x="16" y="0"/>
                    </a:moveTo>
                    <a:lnTo>
                      <a:pt x="314380" y="0"/>
                    </a:lnTo>
                    <a:lnTo>
                      <a:pt x="314396" y="95142"/>
                    </a:lnTo>
                    <a:lnTo>
                      <a:pt x="314366" y="272197"/>
                    </a:lnTo>
                    <a:lnTo>
                      <a:pt x="0" y="9077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E5AD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366" name="Frihandsfigur 365">
                <a:extLst>
                  <a:ext uri="{FF2B5EF4-FFF2-40B4-BE49-F238E27FC236}">
                    <a16:creationId xmlns:a16="http://schemas.microsoft.com/office/drawing/2014/main" id="{3C749390-3B2B-134B-B34A-A1376F97E6F9}"/>
                  </a:ext>
                </a:extLst>
              </p:cNvPr>
              <p:cNvSpPr/>
              <p:nvPr/>
            </p:nvSpPr>
            <p:spPr>
              <a:xfrm>
                <a:off x="4080175" y="3027442"/>
                <a:ext cx="314395" cy="272195"/>
              </a:xfrm>
              <a:custGeom>
                <a:avLst/>
                <a:gdLst>
                  <a:gd name="connsiteX0" fmla="*/ 16 w 314395"/>
                  <a:gd name="connsiteY0" fmla="*/ 0 h 272195"/>
                  <a:gd name="connsiteX1" fmla="*/ 314380 w 314395"/>
                  <a:gd name="connsiteY1" fmla="*/ 0 h 272195"/>
                  <a:gd name="connsiteX2" fmla="*/ 314395 w 314395"/>
                  <a:gd name="connsiteY2" fmla="*/ 90768 h 272195"/>
                  <a:gd name="connsiteX3" fmla="*/ 30 w 314395"/>
                  <a:gd name="connsiteY3" fmla="*/ 272195 h 272195"/>
                  <a:gd name="connsiteX4" fmla="*/ 0 w 314395"/>
                  <a:gd name="connsiteY4" fmla="*/ 95142 h 272195"/>
                  <a:gd name="connsiteX5" fmla="*/ 16 w 314395"/>
                  <a:gd name="connsiteY5" fmla="*/ 0 h 2721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4395" h="272195">
                    <a:moveTo>
                      <a:pt x="16" y="0"/>
                    </a:moveTo>
                    <a:lnTo>
                      <a:pt x="314380" y="0"/>
                    </a:lnTo>
                    <a:lnTo>
                      <a:pt x="314395" y="90768"/>
                    </a:lnTo>
                    <a:lnTo>
                      <a:pt x="30" y="272195"/>
                    </a:lnTo>
                    <a:lnTo>
                      <a:pt x="0" y="95142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BD8F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367" name="Frihandsfigur 366">
                <a:extLst>
                  <a:ext uri="{FF2B5EF4-FFF2-40B4-BE49-F238E27FC236}">
                    <a16:creationId xmlns:a16="http://schemas.microsoft.com/office/drawing/2014/main" id="{41E19356-5C4C-4E49-BEA9-2D7B1C0EC450}"/>
                  </a:ext>
                </a:extLst>
              </p:cNvPr>
              <p:cNvSpPr/>
              <p:nvPr/>
            </p:nvSpPr>
            <p:spPr>
              <a:xfrm>
                <a:off x="4080175" y="2350159"/>
                <a:ext cx="314382" cy="272194"/>
              </a:xfrm>
              <a:custGeom>
                <a:avLst/>
                <a:gdLst>
                  <a:gd name="connsiteX0" fmla="*/ 314336 w 314382"/>
                  <a:gd name="connsiteY0" fmla="*/ 0 h 272194"/>
                  <a:gd name="connsiteX1" fmla="*/ 314382 w 314382"/>
                  <a:gd name="connsiteY1" fmla="*/ 272194 h 272194"/>
                  <a:gd name="connsiteX2" fmla="*/ 18 w 314382"/>
                  <a:gd name="connsiteY2" fmla="*/ 272194 h 272194"/>
                  <a:gd name="connsiteX3" fmla="*/ 33 w 314382"/>
                  <a:gd name="connsiteY3" fmla="*/ 181430 h 272194"/>
                  <a:gd name="connsiteX4" fmla="*/ 0 w 314382"/>
                  <a:gd name="connsiteY4" fmla="*/ 181411 h 272194"/>
                  <a:gd name="connsiteX5" fmla="*/ 314336 w 314382"/>
                  <a:gd name="connsiteY5" fmla="*/ 0 h 272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4382" h="272194">
                    <a:moveTo>
                      <a:pt x="314336" y="0"/>
                    </a:moveTo>
                    <a:lnTo>
                      <a:pt x="314382" y="272194"/>
                    </a:lnTo>
                    <a:lnTo>
                      <a:pt x="18" y="272194"/>
                    </a:lnTo>
                    <a:lnTo>
                      <a:pt x="33" y="181430"/>
                    </a:lnTo>
                    <a:lnTo>
                      <a:pt x="0" y="181411"/>
                    </a:lnTo>
                    <a:lnTo>
                      <a:pt x="314336" y="0"/>
                    </a:lnTo>
                    <a:close/>
                  </a:path>
                </a:pathLst>
              </a:custGeom>
              <a:solidFill>
                <a:srgbClr val="BD8F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368" name="Frihandsfigur 367">
                <a:extLst>
                  <a:ext uri="{FF2B5EF4-FFF2-40B4-BE49-F238E27FC236}">
                    <a16:creationId xmlns:a16="http://schemas.microsoft.com/office/drawing/2014/main" id="{EB05A3B4-EE83-5D45-94BE-4B158439BD3F}"/>
                  </a:ext>
                </a:extLst>
              </p:cNvPr>
              <p:cNvSpPr/>
              <p:nvPr/>
            </p:nvSpPr>
            <p:spPr>
              <a:xfrm>
                <a:off x="3765797" y="2350161"/>
                <a:ext cx="314378" cy="272192"/>
              </a:xfrm>
              <a:custGeom>
                <a:avLst/>
                <a:gdLst>
                  <a:gd name="connsiteX0" fmla="*/ 46 w 314378"/>
                  <a:gd name="connsiteY0" fmla="*/ 0 h 272192"/>
                  <a:gd name="connsiteX1" fmla="*/ 314378 w 314378"/>
                  <a:gd name="connsiteY1" fmla="*/ 181409 h 272192"/>
                  <a:gd name="connsiteX2" fmla="*/ 314348 w 314378"/>
                  <a:gd name="connsiteY2" fmla="*/ 181426 h 272192"/>
                  <a:gd name="connsiteX3" fmla="*/ 314364 w 314378"/>
                  <a:gd name="connsiteY3" fmla="*/ 272192 h 272192"/>
                  <a:gd name="connsiteX4" fmla="*/ 0 w 314378"/>
                  <a:gd name="connsiteY4" fmla="*/ 272192 h 272192"/>
                  <a:gd name="connsiteX5" fmla="*/ 46 w 314378"/>
                  <a:gd name="connsiteY5" fmla="*/ 0 h 2721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4378" h="272192">
                    <a:moveTo>
                      <a:pt x="46" y="0"/>
                    </a:moveTo>
                    <a:lnTo>
                      <a:pt x="314378" y="181409"/>
                    </a:lnTo>
                    <a:lnTo>
                      <a:pt x="314348" y="181426"/>
                    </a:lnTo>
                    <a:lnTo>
                      <a:pt x="314364" y="272192"/>
                    </a:lnTo>
                    <a:lnTo>
                      <a:pt x="0" y="272192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E5AD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369" name="Frihandsfigur 368">
                <a:extLst>
                  <a:ext uri="{FF2B5EF4-FFF2-40B4-BE49-F238E27FC236}">
                    <a16:creationId xmlns:a16="http://schemas.microsoft.com/office/drawing/2014/main" id="{43A87921-DBEE-194A-820B-6E5BBAF52C38}"/>
                  </a:ext>
                </a:extLst>
              </p:cNvPr>
              <p:cNvSpPr/>
              <p:nvPr/>
            </p:nvSpPr>
            <p:spPr>
              <a:xfrm>
                <a:off x="3766356" y="2173757"/>
                <a:ext cx="628362" cy="363068"/>
              </a:xfrm>
              <a:custGeom>
                <a:avLst/>
                <a:gdLst>
                  <a:gd name="connsiteX0" fmla="*/ 194493 w 388985"/>
                  <a:gd name="connsiteY0" fmla="*/ 0 h 224756"/>
                  <a:gd name="connsiteX1" fmla="*/ 388985 w 388985"/>
                  <a:gd name="connsiteY1" fmla="*/ 112378 h 224756"/>
                  <a:gd name="connsiteX2" fmla="*/ 194493 w 388985"/>
                  <a:gd name="connsiteY2" fmla="*/ 224756 h 224756"/>
                  <a:gd name="connsiteX3" fmla="*/ 0 w 388985"/>
                  <a:gd name="connsiteY3" fmla="*/ 112378 h 224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8985" h="224756">
                    <a:moveTo>
                      <a:pt x="194493" y="0"/>
                    </a:moveTo>
                    <a:lnTo>
                      <a:pt x="388985" y="112378"/>
                    </a:lnTo>
                    <a:lnTo>
                      <a:pt x="194493" y="224756"/>
                    </a:lnTo>
                    <a:lnTo>
                      <a:pt x="0" y="112378"/>
                    </a:lnTo>
                    <a:close/>
                  </a:path>
                </a:pathLst>
              </a:custGeom>
              <a:solidFill>
                <a:srgbClr val="FFC00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370" name="Rektangel 369">
                <a:extLst>
                  <a:ext uri="{FF2B5EF4-FFF2-40B4-BE49-F238E27FC236}">
                    <a16:creationId xmlns:a16="http://schemas.microsoft.com/office/drawing/2014/main" id="{8C2692C7-D1D2-B346-9586-381CD9D733E2}"/>
                  </a:ext>
                </a:extLst>
              </p:cNvPr>
              <p:cNvSpPr/>
              <p:nvPr/>
            </p:nvSpPr>
            <p:spPr>
              <a:xfrm>
                <a:off x="3765779" y="2585115"/>
                <a:ext cx="314396" cy="442328"/>
              </a:xfrm>
              <a:prstGeom prst="rect">
                <a:avLst/>
              </a:prstGeom>
              <a:solidFill>
                <a:srgbClr val="E5AD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71" name="Rektangel 370">
                <a:extLst>
                  <a:ext uri="{FF2B5EF4-FFF2-40B4-BE49-F238E27FC236}">
                    <a16:creationId xmlns:a16="http://schemas.microsoft.com/office/drawing/2014/main" id="{3ACCDA8D-A9BE-7940-A434-E16A274424A4}"/>
                  </a:ext>
                </a:extLst>
              </p:cNvPr>
              <p:cNvSpPr/>
              <p:nvPr/>
            </p:nvSpPr>
            <p:spPr>
              <a:xfrm>
                <a:off x="4080168" y="2591109"/>
                <a:ext cx="314396" cy="436332"/>
              </a:xfrm>
              <a:prstGeom prst="rect">
                <a:avLst/>
              </a:prstGeom>
              <a:solidFill>
                <a:srgbClr val="BD8F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348" name="Frihandsfigur 347">
              <a:extLst>
                <a:ext uri="{FF2B5EF4-FFF2-40B4-BE49-F238E27FC236}">
                  <a16:creationId xmlns:a16="http://schemas.microsoft.com/office/drawing/2014/main" id="{25EB63E1-06E2-D24D-B859-3161F92C0FEB}"/>
                </a:ext>
              </a:extLst>
            </p:cNvPr>
            <p:cNvSpPr/>
            <p:nvPr/>
          </p:nvSpPr>
          <p:spPr>
            <a:xfrm>
              <a:off x="10858682" y="4085928"/>
              <a:ext cx="314378" cy="272192"/>
            </a:xfrm>
            <a:custGeom>
              <a:avLst/>
              <a:gdLst>
                <a:gd name="connsiteX0" fmla="*/ 46 w 314378"/>
                <a:gd name="connsiteY0" fmla="*/ 0 h 272192"/>
                <a:gd name="connsiteX1" fmla="*/ 314378 w 314378"/>
                <a:gd name="connsiteY1" fmla="*/ 181409 h 272192"/>
                <a:gd name="connsiteX2" fmla="*/ 314348 w 314378"/>
                <a:gd name="connsiteY2" fmla="*/ 181426 h 272192"/>
                <a:gd name="connsiteX3" fmla="*/ 314364 w 314378"/>
                <a:gd name="connsiteY3" fmla="*/ 272192 h 272192"/>
                <a:gd name="connsiteX4" fmla="*/ 0 w 314378"/>
                <a:gd name="connsiteY4" fmla="*/ 272192 h 272192"/>
                <a:gd name="connsiteX5" fmla="*/ 46 w 314378"/>
                <a:gd name="connsiteY5" fmla="*/ 0 h 27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4378" h="272192">
                  <a:moveTo>
                    <a:pt x="46" y="0"/>
                  </a:moveTo>
                  <a:lnTo>
                    <a:pt x="314378" y="181409"/>
                  </a:lnTo>
                  <a:lnTo>
                    <a:pt x="314348" y="181426"/>
                  </a:lnTo>
                  <a:lnTo>
                    <a:pt x="314364" y="272192"/>
                  </a:lnTo>
                  <a:lnTo>
                    <a:pt x="0" y="272192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1181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349" name="Frihandsfigur 348">
              <a:extLst>
                <a:ext uri="{FF2B5EF4-FFF2-40B4-BE49-F238E27FC236}">
                  <a16:creationId xmlns:a16="http://schemas.microsoft.com/office/drawing/2014/main" id="{8CB8FB73-D065-7A4E-B0A3-DE0095338FDE}"/>
                </a:ext>
              </a:extLst>
            </p:cNvPr>
            <p:cNvSpPr/>
            <p:nvPr/>
          </p:nvSpPr>
          <p:spPr>
            <a:xfrm>
              <a:off x="10859241" y="3909524"/>
              <a:ext cx="628362" cy="363068"/>
            </a:xfrm>
            <a:custGeom>
              <a:avLst/>
              <a:gdLst>
                <a:gd name="connsiteX0" fmla="*/ 194493 w 388985"/>
                <a:gd name="connsiteY0" fmla="*/ 0 h 224756"/>
                <a:gd name="connsiteX1" fmla="*/ 388985 w 388985"/>
                <a:gd name="connsiteY1" fmla="*/ 112378 h 224756"/>
                <a:gd name="connsiteX2" fmla="*/ 194493 w 388985"/>
                <a:gd name="connsiteY2" fmla="*/ 224756 h 224756"/>
                <a:gd name="connsiteX3" fmla="*/ 0 w 388985"/>
                <a:gd name="connsiteY3" fmla="*/ 112378 h 2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8985" h="224756">
                  <a:moveTo>
                    <a:pt x="194493" y="0"/>
                  </a:moveTo>
                  <a:lnTo>
                    <a:pt x="388985" y="112378"/>
                  </a:lnTo>
                  <a:lnTo>
                    <a:pt x="194493" y="224756"/>
                  </a:lnTo>
                  <a:lnTo>
                    <a:pt x="0" y="112378"/>
                  </a:lnTo>
                  <a:close/>
                </a:path>
              </a:pathLst>
            </a:custGeom>
            <a:solidFill>
              <a:srgbClr val="5DA4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350" name="Frihandsfigur 349">
              <a:extLst>
                <a:ext uri="{FF2B5EF4-FFF2-40B4-BE49-F238E27FC236}">
                  <a16:creationId xmlns:a16="http://schemas.microsoft.com/office/drawing/2014/main" id="{9C0F7978-5A21-8C40-BB2F-4C9E482D4478}"/>
                </a:ext>
              </a:extLst>
            </p:cNvPr>
            <p:cNvSpPr/>
            <p:nvPr/>
          </p:nvSpPr>
          <p:spPr>
            <a:xfrm>
              <a:off x="9897123" y="4315801"/>
              <a:ext cx="314396" cy="272197"/>
            </a:xfrm>
            <a:custGeom>
              <a:avLst/>
              <a:gdLst>
                <a:gd name="connsiteX0" fmla="*/ 16 w 314396"/>
                <a:gd name="connsiteY0" fmla="*/ 0 h 272197"/>
                <a:gd name="connsiteX1" fmla="*/ 314380 w 314396"/>
                <a:gd name="connsiteY1" fmla="*/ 0 h 272197"/>
                <a:gd name="connsiteX2" fmla="*/ 314396 w 314396"/>
                <a:gd name="connsiteY2" fmla="*/ 95142 h 272197"/>
                <a:gd name="connsiteX3" fmla="*/ 314366 w 314396"/>
                <a:gd name="connsiteY3" fmla="*/ 272197 h 272197"/>
                <a:gd name="connsiteX4" fmla="*/ 0 w 314396"/>
                <a:gd name="connsiteY4" fmla="*/ 90770 h 272197"/>
                <a:gd name="connsiteX5" fmla="*/ 16 w 314396"/>
                <a:gd name="connsiteY5" fmla="*/ 0 h 272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4396" h="272197">
                  <a:moveTo>
                    <a:pt x="16" y="0"/>
                  </a:moveTo>
                  <a:lnTo>
                    <a:pt x="314380" y="0"/>
                  </a:lnTo>
                  <a:lnTo>
                    <a:pt x="314396" y="95142"/>
                  </a:lnTo>
                  <a:lnTo>
                    <a:pt x="314366" y="272197"/>
                  </a:lnTo>
                  <a:lnTo>
                    <a:pt x="0" y="9077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F45A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351" name="Frihandsfigur 350">
              <a:extLst>
                <a:ext uri="{FF2B5EF4-FFF2-40B4-BE49-F238E27FC236}">
                  <a16:creationId xmlns:a16="http://schemas.microsoft.com/office/drawing/2014/main" id="{52CB82DB-6F44-AA42-88C2-83CB8692C8BF}"/>
                </a:ext>
              </a:extLst>
            </p:cNvPr>
            <p:cNvSpPr/>
            <p:nvPr/>
          </p:nvSpPr>
          <p:spPr>
            <a:xfrm>
              <a:off x="10211519" y="4315801"/>
              <a:ext cx="314395" cy="272195"/>
            </a:xfrm>
            <a:custGeom>
              <a:avLst/>
              <a:gdLst>
                <a:gd name="connsiteX0" fmla="*/ 16 w 314395"/>
                <a:gd name="connsiteY0" fmla="*/ 0 h 272195"/>
                <a:gd name="connsiteX1" fmla="*/ 314380 w 314395"/>
                <a:gd name="connsiteY1" fmla="*/ 0 h 272195"/>
                <a:gd name="connsiteX2" fmla="*/ 314395 w 314395"/>
                <a:gd name="connsiteY2" fmla="*/ 90768 h 272195"/>
                <a:gd name="connsiteX3" fmla="*/ 30 w 314395"/>
                <a:gd name="connsiteY3" fmla="*/ 272195 h 272195"/>
                <a:gd name="connsiteX4" fmla="*/ 0 w 314395"/>
                <a:gd name="connsiteY4" fmla="*/ 95142 h 272195"/>
                <a:gd name="connsiteX5" fmla="*/ 16 w 314395"/>
                <a:gd name="connsiteY5" fmla="*/ 0 h 272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4395" h="272195">
                  <a:moveTo>
                    <a:pt x="16" y="0"/>
                  </a:moveTo>
                  <a:lnTo>
                    <a:pt x="314380" y="0"/>
                  </a:lnTo>
                  <a:lnTo>
                    <a:pt x="314395" y="90768"/>
                  </a:lnTo>
                  <a:lnTo>
                    <a:pt x="30" y="272195"/>
                  </a:lnTo>
                  <a:lnTo>
                    <a:pt x="0" y="9514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248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352" name="Frihandsfigur 351">
              <a:extLst>
                <a:ext uri="{FF2B5EF4-FFF2-40B4-BE49-F238E27FC236}">
                  <a16:creationId xmlns:a16="http://schemas.microsoft.com/office/drawing/2014/main" id="{43321026-90B2-6044-BC02-16C0942198AF}"/>
                </a:ext>
              </a:extLst>
            </p:cNvPr>
            <p:cNvSpPr/>
            <p:nvPr/>
          </p:nvSpPr>
          <p:spPr>
            <a:xfrm>
              <a:off x="10211519" y="3830617"/>
              <a:ext cx="314382" cy="272194"/>
            </a:xfrm>
            <a:custGeom>
              <a:avLst/>
              <a:gdLst>
                <a:gd name="connsiteX0" fmla="*/ 314336 w 314382"/>
                <a:gd name="connsiteY0" fmla="*/ 0 h 272194"/>
                <a:gd name="connsiteX1" fmla="*/ 314382 w 314382"/>
                <a:gd name="connsiteY1" fmla="*/ 272194 h 272194"/>
                <a:gd name="connsiteX2" fmla="*/ 18 w 314382"/>
                <a:gd name="connsiteY2" fmla="*/ 272194 h 272194"/>
                <a:gd name="connsiteX3" fmla="*/ 33 w 314382"/>
                <a:gd name="connsiteY3" fmla="*/ 181430 h 272194"/>
                <a:gd name="connsiteX4" fmla="*/ 0 w 314382"/>
                <a:gd name="connsiteY4" fmla="*/ 181411 h 272194"/>
                <a:gd name="connsiteX5" fmla="*/ 314336 w 314382"/>
                <a:gd name="connsiteY5" fmla="*/ 0 h 272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4382" h="272194">
                  <a:moveTo>
                    <a:pt x="314336" y="0"/>
                  </a:moveTo>
                  <a:lnTo>
                    <a:pt x="314382" y="272194"/>
                  </a:lnTo>
                  <a:lnTo>
                    <a:pt x="18" y="272194"/>
                  </a:lnTo>
                  <a:lnTo>
                    <a:pt x="33" y="181430"/>
                  </a:lnTo>
                  <a:lnTo>
                    <a:pt x="0" y="181411"/>
                  </a:lnTo>
                  <a:lnTo>
                    <a:pt x="314336" y="0"/>
                  </a:lnTo>
                  <a:close/>
                </a:path>
              </a:pathLst>
            </a:custGeom>
            <a:solidFill>
              <a:srgbClr val="C248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353" name="Frihandsfigur 352">
              <a:extLst>
                <a:ext uri="{FF2B5EF4-FFF2-40B4-BE49-F238E27FC236}">
                  <a16:creationId xmlns:a16="http://schemas.microsoft.com/office/drawing/2014/main" id="{FFE3275A-4CA4-4A44-87F2-83D4ADC9A11B}"/>
                </a:ext>
              </a:extLst>
            </p:cNvPr>
            <p:cNvSpPr/>
            <p:nvPr/>
          </p:nvSpPr>
          <p:spPr>
            <a:xfrm>
              <a:off x="9897141" y="3830619"/>
              <a:ext cx="314378" cy="272192"/>
            </a:xfrm>
            <a:custGeom>
              <a:avLst/>
              <a:gdLst>
                <a:gd name="connsiteX0" fmla="*/ 46 w 314378"/>
                <a:gd name="connsiteY0" fmla="*/ 0 h 272192"/>
                <a:gd name="connsiteX1" fmla="*/ 314378 w 314378"/>
                <a:gd name="connsiteY1" fmla="*/ 181409 h 272192"/>
                <a:gd name="connsiteX2" fmla="*/ 314348 w 314378"/>
                <a:gd name="connsiteY2" fmla="*/ 181426 h 272192"/>
                <a:gd name="connsiteX3" fmla="*/ 314364 w 314378"/>
                <a:gd name="connsiteY3" fmla="*/ 272192 h 272192"/>
                <a:gd name="connsiteX4" fmla="*/ 0 w 314378"/>
                <a:gd name="connsiteY4" fmla="*/ 272192 h 272192"/>
                <a:gd name="connsiteX5" fmla="*/ 46 w 314378"/>
                <a:gd name="connsiteY5" fmla="*/ 0 h 27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4378" h="272192">
                  <a:moveTo>
                    <a:pt x="46" y="0"/>
                  </a:moveTo>
                  <a:lnTo>
                    <a:pt x="314378" y="181409"/>
                  </a:lnTo>
                  <a:lnTo>
                    <a:pt x="314348" y="181426"/>
                  </a:lnTo>
                  <a:lnTo>
                    <a:pt x="314364" y="272192"/>
                  </a:lnTo>
                  <a:lnTo>
                    <a:pt x="0" y="272192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F45A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354" name="Frihandsfigur 353">
              <a:extLst>
                <a:ext uri="{FF2B5EF4-FFF2-40B4-BE49-F238E27FC236}">
                  <a16:creationId xmlns:a16="http://schemas.microsoft.com/office/drawing/2014/main" id="{B2AB2370-7C22-FC47-B7BE-89DD170D3DC2}"/>
                </a:ext>
              </a:extLst>
            </p:cNvPr>
            <p:cNvSpPr/>
            <p:nvPr/>
          </p:nvSpPr>
          <p:spPr>
            <a:xfrm>
              <a:off x="9897700" y="3654215"/>
              <a:ext cx="628362" cy="363068"/>
            </a:xfrm>
            <a:custGeom>
              <a:avLst/>
              <a:gdLst>
                <a:gd name="connsiteX0" fmla="*/ 194493 w 388985"/>
                <a:gd name="connsiteY0" fmla="*/ 0 h 224756"/>
                <a:gd name="connsiteX1" fmla="*/ 388985 w 388985"/>
                <a:gd name="connsiteY1" fmla="*/ 112378 h 224756"/>
                <a:gd name="connsiteX2" fmla="*/ 194493 w 388985"/>
                <a:gd name="connsiteY2" fmla="*/ 224756 h 224756"/>
                <a:gd name="connsiteX3" fmla="*/ 0 w 388985"/>
                <a:gd name="connsiteY3" fmla="*/ 112378 h 2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8985" h="224756">
                  <a:moveTo>
                    <a:pt x="194493" y="0"/>
                  </a:moveTo>
                  <a:lnTo>
                    <a:pt x="388985" y="112378"/>
                  </a:lnTo>
                  <a:lnTo>
                    <a:pt x="194493" y="224756"/>
                  </a:lnTo>
                  <a:lnTo>
                    <a:pt x="0" y="112378"/>
                  </a:lnTo>
                  <a:close/>
                </a:path>
              </a:pathLst>
            </a:custGeom>
            <a:solidFill>
              <a:srgbClr val="FF79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362" name="Frihandsfigur 361">
              <a:extLst>
                <a:ext uri="{FF2B5EF4-FFF2-40B4-BE49-F238E27FC236}">
                  <a16:creationId xmlns:a16="http://schemas.microsoft.com/office/drawing/2014/main" id="{ABB6C374-84AD-1641-9097-623AA98D45C0}"/>
                </a:ext>
              </a:extLst>
            </p:cNvPr>
            <p:cNvSpPr/>
            <p:nvPr/>
          </p:nvSpPr>
          <p:spPr>
            <a:xfrm>
              <a:off x="11173060" y="4089101"/>
              <a:ext cx="314382" cy="272194"/>
            </a:xfrm>
            <a:custGeom>
              <a:avLst/>
              <a:gdLst>
                <a:gd name="connsiteX0" fmla="*/ 314336 w 314382"/>
                <a:gd name="connsiteY0" fmla="*/ 0 h 272194"/>
                <a:gd name="connsiteX1" fmla="*/ 314382 w 314382"/>
                <a:gd name="connsiteY1" fmla="*/ 272194 h 272194"/>
                <a:gd name="connsiteX2" fmla="*/ 18 w 314382"/>
                <a:gd name="connsiteY2" fmla="*/ 272194 h 272194"/>
                <a:gd name="connsiteX3" fmla="*/ 33 w 314382"/>
                <a:gd name="connsiteY3" fmla="*/ 181430 h 272194"/>
                <a:gd name="connsiteX4" fmla="*/ 0 w 314382"/>
                <a:gd name="connsiteY4" fmla="*/ 181411 h 272194"/>
                <a:gd name="connsiteX5" fmla="*/ 314336 w 314382"/>
                <a:gd name="connsiteY5" fmla="*/ 0 h 272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4382" h="272194">
                  <a:moveTo>
                    <a:pt x="314336" y="0"/>
                  </a:moveTo>
                  <a:lnTo>
                    <a:pt x="314382" y="272194"/>
                  </a:lnTo>
                  <a:lnTo>
                    <a:pt x="18" y="272194"/>
                  </a:lnTo>
                  <a:lnTo>
                    <a:pt x="33" y="181430"/>
                  </a:lnTo>
                  <a:lnTo>
                    <a:pt x="0" y="181411"/>
                  </a:lnTo>
                  <a:lnTo>
                    <a:pt x="314336" y="0"/>
                  </a:lnTo>
                  <a:close/>
                </a:path>
              </a:pathLst>
            </a:custGeom>
            <a:solidFill>
              <a:srgbClr val="0F6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363" name="Frihandsfigur 362">
              <a:extLst>
                <a:ext uri="{FF2B5EF4-FFF2-40B4-BE49-F238E27FC236}">
                  <a16:creationId xmlns:a16="http://schemas.microsoft.com/office/drawing/2014/main" id="{4EF27DC1-DACD-F940-8EE6-BDFA742778A1}"/>
                </a:ext>
              </a:extLst>
            </p:cNvPr>
            <p:cNvSpPr/>
            <p:nvPr/>
          </p:nvSpPr>
          <p:spPr>
            <a:xfrm>
              <a:off x="11172517" y="4314317"/>
              <a:ext cx="314395" cy="272195"/>
            </a:xfrm>
            <a:custGeom>
              <a:avLst/>
              <a:gdLst>
                <a:gd name="connsiteX0" fmla="*/ 16 w 314395"/>
                <a:gd name="connsiteY0" fmla="*/ 0 h 272195"/>
                <a:gd name="connsiteX1" fmla="*/ 314380 w 314395"/>
                <a:gd name="connsiteY1" fmla="*/ 0 h 272195"/>
                <a:gd name="connsiteX2" fmla="*/ 314395 w 314395"/>
                <a:gd name="connsiteY2" fmla="*/ 90768 h 272195"/>
                <a:gd name="connsiteX3" fmla="*/ 30 w 314395"/>
                <a:gd name="connsiteY3" fmla="*/ 272195 h 272195"/>
                <a:gd name="connsiteX4" fmla="*/ 0 w 314395"/>
                <a:gd name="connsiteY4" fmla="*/ 95142 h 272195"/>
                <a:gd name="connsiteX5" fmla="*/ 16 w 314395"/>
                <a:gd name="connsiteY5" fmla="*/ 0 h 272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4395" h="272195">
                  <a:moveTo>
                    <a:pt x="16" y="0"/>
                  </a:moveTo>
                  <a:lnTo>
                    <a:pt x="314380" y="0"/>
                  </a:lnTo>
                  <a:lnTo>
                    <a:pt x="314395" y="90768"/>
                  </a:lnTo>
                  <a:lnTo>
                    <a:pt x="30" y="272195"/>
                  </a:lnTo>
                  <a:lnTo>
                    <a:pt x="0" y="9514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F6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364" name="Rektangel 363">
              <a:extLst>
                <a:ext uri="{FF2B5EF4-FFF2-40B4-BE49-F238E27FC236}">
                  <a16:creationId xmlns:a16="http://schemas.microsoft.com/office/drawing/2014/main" id="{3C24A015-EE9C-5C4F-BA40-BEF0D01E89DB}"/>
                </a:ext>
              </a:extLst>
            </p:cNvPr>
            <p:cNvSpPr/>
            <p:nvPr/>
          </p:nvSpPr>
          <p:spPr>
            <a:xfrm>
              <a:off x="11174468" y="4299589"/>
              <a:ext cx="314396" cy="49228"/>
            </a:xfrm>
            <a:prstGeom prst="rect">
              <a:avLst/>
            </a:prstGeom>
            <a:solidFill>
              <a:srgbClr val="0F6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88" name="Rektangel 287">
              <a:extLst>
                <a:ext uri="{FF2B5EF4-FFF2-40B4-BE49-F238E27FC236}">
                  <a16:creationId xmlns:a16="http://schemas.microsoft.com/office/drawing/2014/main" id="{3D8F724D-35A3-A140-9B1E-0DFDC726562E}"/>
                </a:ext>
              </a:extLst>
            </p:cNvPr>
            <p:cNvSpPr/>
            <p:nvPr/>
          </p:nvSpPr>
          <p:spPr>
            <a:xfrm>
              <a:off x="10211509" y="4039558"/>
              <a:ext cx="314396" cy="279207"/>
            </a:xfrm>
            <a:prstGeom prst="rect">
              <a:avLst/>
            </a:prstGeom>
            <a:solidFill>
              <a:srgbClr val="C248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87" name="Rektangel 286">
              <a:extLst>
                <a:ext uri="{FF2B5EF4-FFF2-40B4-BE49-F238E27FC236}">
                  <a16:creationId xmlns:a16="http://schemas.microsoft.com/office/drawing/2014/main" id="{07CE5649-D9FD-C540-972D-11D6FD8E561A}"/>
                </a:ext>
              </a:extLst>
            </p:cNvPr>
            <p:cNvSpPr/>
            <p:nvPr/>
          </p:nvSpPr>
          <p:spPr>
            <a:xfrm>
              <a:off x="9896037" y="4079000"/>
              <a:ext cx="314396" cy="309489"/>
            </a:xfrm>
            <a:prstGeom prst="rect">
              <a:avLst/>
            </a:prstGeom>
            <a:solidFill>
              <a:srgbClr val="F45A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293" name="Frihandsfigur 292">
              <a:extLst>
                <a:ext uri="{FF2B5EF4-FFF2-40B4-BE49-F238E27FC236}">
                  <a16:creationId xmlns:a16="http://schemas.microsoft.com/office/drawing/2014/main" id="{62DEDA77-C862-A143-BC40-3262F40F998C}"/>
                </a:ext>
              </a:extLst>
            </p:cNvPr>
            <p:cNvSpPr/>
            <p:nvPr/>
          </p:nvSpPr>
          <p:spPr>
            <a:xfrm>
              <a:off x="10858718" y="4316174"/>
              <a:ext cx="314396" cy="272197"/>
            </a:xfrm>
            <a:custGeom>
              <a:avLst/>
              <a:gdLst>
                <a:gd name="connsiteX0" fmla="*/ 16 w 314396"/>
                <a:gd name="connsiteY0" fmla="*/ 0 h 272197"/>
                <a:gd name="connsiteX1" fmla="*/ 314380 w 314396"/>
                <a:gd name="connsiteY1" fmla="*/ 0 h 272197"/>
                <a:gd name="connsiteX2" fmla="*/ 314396 w 314396"/>
                <a:gd name="connsiteY2" fmla="*/ 95142 h 272197"/>
                <a:gd name="connsiteX3" fmla="*/ 314366 w 314396"/>
                <a:gd name="connsiteY3" fmla="*/ 272197 h 272197"/>
                <a:gd name="connsiteX4" fmla="*/ 0 w 314396"/>
                <a:gd name="connsiteY4" fmla="*/ 90770 h 272197"/>
                <a:gd name="connsiteX5" fmla="*/ 16 w 314396"/>
                <a:gd name="connsiteY5" fmla="*/ 0 h 272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4396" h="272197">
                  <a:moveTo>
                    <a:pt x="16" y="0"/>
                  </a:moveTo>
                  <a:lnTo>
                    <a:pt x="314380" y="0"/>
                  </a:lnTo>
                  <a:lnTo>
                    <a:pt x="314396" y="95142"/>
                  </a:lnTo>
                  <a:lnTo>
                    <a:pt x="314366" y="272197"/>
                  </a:lnTo>
                  <a:lnTo>
                    <a:pt x="0" y="9077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1181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grpSp>
          <p:nvGrpSpPr>
            <p:cNvPr id="2" name="Grupp 1">
              <a:extLst>
                <a:ext uri="{FF2B5EF4-FFF2-40B4-BE49-F238E27FC236}">
                  <a16:creationId xmlns:a16="http://schemas.microsoft.com/office/drawing/2014/main" id="{7302FF14-61E6-724C-B106-A6E7843FE03A}"/>
                </a:ext>
              </a:extLst>
            </p:cNvPr>
            <p:cNvGrpSpPr/>
            <p:nvPr/>
          </p:nvGrpSpPr>
          <p:grpSpPr>
            <a:xfrm>
              <a:off x="10376595" y="4040315"/>
              <a:ext cx="628939" cy="827033"/>
              <a:chOff x="10376595" y="4040315"/>
              <a:chExt cx="628939" cy="827033"/>
            </a:xfrm>
          </p:grpSpPr>
          <p:sp>
            <p:nvSpPr>
              <p:cNvPr id="355" name="Frihandsfigur 354">
                <a:extLst>
                  <a:ext uri="{FF2B5EF4-FFF2-40B4-BE49-F238E27FC236}">
                    <a16:creationId xmlns:a16="http://schemas.microsoft.com/office/drawing/2014/main" id="{0BE21E66-3DF7-A344-BF11-55AA40E34DA7}"/>
                  </a:ext>
                </a:extLst>
              </p:cNvPr>
              <p:cNvSpPr/>
              <p:nvPr/>
            </p:nvSpPr>
            <p:spPr>
              <a:xfrm>
                <a:off x="10376595" y="4595151"/>
                <a:ext cx="314396" cy="272197"/>
              </a:xfrm>
              <a:custGeom>
                <a:avLst/>
                <a:gdLst>
                  <a:gd name="connsiteX0" fmla="*/ 16 w 314396"/>
                  <a:gd name="connsiteY0" fmla="*/ 0 h 272197"/>
                  <a:gd name="connsiteX1" fmla="*/ 314380 w 314396"/>
                  <a:gd name="connsiteY1" fmla="*/ 0 h 272197"/>
                  <a:gd name="connsiteX2" fmla="*/ 314396 w 314396"/>
                  <a:gd name="connsiteY2" fmla="*/ 95142 h 272197"/>
                  <a:gd name="connsiteX3" fmla="*/ 314366 w 314396"/>
                  <a:gd name="connsiteY3" fmla="*/ 272197 h 272197"/>
                  <a:gd name="connsiteX4" fmla="*/ 0 w 314396"/>
                  <a:gd name="connsiteY4" fmla="*/ 90770 h 272197"/>
                  <a:gd name="connsiteX5" fmla="*/ 16 w 314396"/>
                  <a:gd name="connsiteY5" fmla="*/ 0 h 272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4396" h="272197">
                    <a:moveTo>
                      <a:pt x="16" y="0"/>
                    </a:moveTo>
                    <a:lnTo>
                      <a:pt x="314380" y="0"/>
                    </a:lnTo>
                    <a:lnTo>
                      <a:pt x="314396" y="95142"/>
                    </a:lnTo>
                    <a:lnTo>
                      <a:pt x="314366" y="272197"/>
                    </a:lnTo>
                    <a:lnTo>
                      <a:pt x="0" y="9077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8B42C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356" name="Frihandsfigur 355">
                <a:extLst>
                  <a:ext uri="{FF2B5EF4-FFF2-40B4-BE49-F238E27FC236}">
                    <a16:creationId xmlns:a16="http://schemas.microsoft.com/office/drawing/2014/main" id="{2A53EFD4-8E15-934A-B469-C40D7E17B1A9}"/>
                  </a:ext>
                </a:extLst>
              </p:cNvPr>
              <p:cNvSpPr/>
              <p:nvPr/>
            </p:nvSpPr>
            <p:spPr>
              <a:xfrm>
                <a:off x="10690991" y="4595151"/>
                <a:ext cx="314395" cy="272195"/>
              </a:xfrm>
              <a:custGeom>
                <a:avLst/>
                <a:gdLst>
                  <a:gd name="connsiteX0" fmla="*/ 16 w 314395"/>
                  <a:gd name="connsiteY0" fmla="*/ 0 h 272195"/>
                  <a:gd name="connsiteX1" fmla="*/ 314380 w 314395"/>
                  <a:gd name="connsiteY1" fmla="*/ 0 h 272195"/>
                  <a:gd name="connsiteX2" fmla="*/ 314395 w 314395"/>
                  <a:gd name="connsiteY2" fmla="*/ 90768 h 272195"/>
                  <a:gd name="connsiteX3" fmla="*/ 30 w 314395"/>
                  <a:gd name="connsiteY3" fmla="*/ 272195 h 272195"/>
                  <a:gd name="connsiteX4" fmla="*/ 0 w 314395"/>
                  <a:gd name="connsiteY4" fmla="*/ 95142 h 272195"/>
                  <a:gd name="connsiteX5" fmla="*/ 16 w 314395"/>
                  <a:gd name="connsiteY5" fmla="*/ 0 h 2721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4395" h="272195">
                    <a:moveTo>
                      <a:pt x="16" y="0"/>
                    </a:moveTo>
                    <a:lnTo>
                      <a:pt x="314380" y="0"/>
                    </a:lnTo>
                    <a:lnTo>
                      <a:pt x="314395" y="90768"/>
                    </a:lnTo>
                    <a:lnTo>
                      <a:pt x="30" y="272195"/>
                    </a:lnTo>
                    <a:lnTo>
                      <a:pt x="0" y="95142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357" name="Frihandsfigur 356">
                <a:extLst>
                  <a:ext uri="{FF2B5EF4-FFF2-40B4-BE49-F238E27FC236}">
                    <a16:creationId xmlns:a16="http://schemas.microsoft.com/office/drawing/2014/main" id="{529D14D9-B98A-1B4B-8110-2B9DFFBB49DB}"/>
                  </a:ext>
                </a:extLst>
              </p:cNvPr>
              <p:cNvSpPr/>
              <p:nvPr/>
            </p:nvSpPr>
            <p:spPr>
              <a:xfrm>
                <a:off x="10690991" y="4216717"/>
                <a:ext cx="314382" cy="272194"/>
              </a:xfrm>
              <a:custGeom>
                <a:avLst/>
                <a:gdLst>
                  <a:gd name="connsiteX0" fmla="*/ 314336 w 314382"/>
                  <a:gd name="connsiteY0" fmla="*/ 0 h 272194"/>
                  <a:gd name="connsiteX1" fmla="*/ 314382 w 314382"/>
                  <a:gd name="connsiteY1" fmla="*/ 272194 h 272194"/>
                  <a:gd name="connsiteX2" fmla="*/ 18 w 314382"/>
                  <a:gd name="connsiteY2" fmla="*/ 272194 h 272194"/>
                  <a:gd name="connsiteX3" fmla="*/ 33 w 314382"/>
                  <a:gd name="connsiteY3" fmla="*/ 181430 h 272194"/>
                  <a:gd name="connsiteX4" fmla="*/ 0 w 314382"/>
                  <a:gd name="connsiteY4" fmla="*/ 181411 h 272194"/>
                  <a:gd name="connsiteX5" fmla="*/ 314336 w 314382"/>
                  <a:gd name="connsiteY5" fmla="*/ 0 h 272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4382" h="272194">
                    <a:moveTo>
                      <a:pt x="314336" y="0"/>
                    </a:moveTo>
                    <a:lnTo>
                      <a:pt x="314382" y="272194"/>
                    </a:lnTo>
                    <a:lnTo>
                      <a:pt x="18" y="272194"/>
                    </a:lnTo>
                    <a:lnTo>
                      <a:pt x="33" y="181430"/>
                    </a:lnTo>
                    <a:lnTo>
                      <a:pt x="0" y="181411"/>
                    </a:lnTo>
                    <a:lnTo>
                      <a:pt x="314336" y="0"/>
                    </a:lnTo>
                    <a:close/>
                  </a:path>
                </a:pathLst>
              </a:cu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358" name="Frihandsfigur 357">
                <a:extLst>
                  <a:ext uri="{FF2B5EF4-FFF2-40B4-BE49-F238E27FC236}">
                    <a16:creationId xmlns:a16="http://schemas.microsoft.com/office/drawing/2014/main" id="{079F6107-6892-F442-9F91-F22F80B47252}"/>
                  </a:ext>
                </a:extLst>
              </p:cNvPr>
              <p:cNvSpPr/>
              <p:nvPr/>
            </p:nvSpPr>
            <p:spPr>
              <a:xfrm>
                <a:off x="10376613" y="4216719"/>
                <a:ext cx="314378" cy="272192"/>
              </a:xfrm>
              <a:custGeom>
                <a:avLst/>
                <a:gdLst>
                  <a:gd name="connsiteX0" fmla="*/ 46 w 314378"/>
                  <a:gd name="connsiteY0" fmla="*/ 0 h 272192"/>
                  <a:gd name="connsiteX1" fmla="*/ 314378 w 314378"/>
                  <a:gd name="connsiteY1" fmla="*/ 181409 h 272192"/>
                  <a:gd name="connsiteX2" fmla="*/ 314348 w 314378"/>
                  <a:gd name="connsiteY2" fmla="*/ 181426 h 272192"/>
                  <a:gd name="connsiteX3" fmla="*/ 314364 w 314378"/>
                  <a:gd name="connsiteY3" fmla="*/ 272192 h 272192"/>
                  <a:gd name="connsiteX4" fmla="*/ 0 w 314378"/>
                  <a:gd name="connsiteY4" fmla="*/ 272192 h 272192"/>
                  <a:gd name="connsiteX5" fmla="*/ 46 w 314378"/>
                  <a:gd name="connsiteY5" fmla="*/ 0 h 2721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4378" h="272192">
                    <a:moveTo>
                      <a:pt x="46" y="0"/>
                    </a:moveTo>
                    <a:lnTo>
                      <a:pt x="314378" y="181409"/>
                    </a:lnTo>
                    <a:lnTo>
                      <a:pt x="314348" y="181426"/>
                    </a:lnTo>
                    <a:lnTo>
                      <a:pt x="314364" y="272192"/>
                    </a:lnTo>
                    <a:lnTo>
                      <a:pt x="0" y="272192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8B42C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359" name="Frihandsfigur 358">
                <a:extLst>
                  <a:ext uri="{FF2B5EF4-FFF2-40B4-BE49-F238E27FC236}">
                    <a16:creationId xmlns:a16="http://schemas.microsoft.com/office/drawing/2014/main" id="{5E2EA303-2133-7641-94C4-3CB38DD88486}"/>
                  </a:ext>
                </a:extLst>
              </p:cNvPr>
              <p:cNvSpPr/>
              <p:nvPr/>
            </p:nvSpPr>
            <p:spPr>
              <a:xfrm>
                <a:off x="10377172" y="4040315"/>
                <a:ext cx="628362" cy="363068"/>
              </a:xfrm>
              <a:custGeom>
                <a:avLst/>
                <a:gdLst>
                  <a:gd name="connsiteX0" fmla="*/ 194493 w 388985"/>
                  <a:gd name="connsiteY0" fmla="*/ 0 h 224756"/>
                  <a:gd name="connsiteX1" fmla="*/ 388985 w 388985"/>
                  <a:gd name="connsiteY1" fmla="*/ 112378 h 224756"/>
                  <a:gd name="connsiteX2" fmla="*/ 194493 w 388985"/>
                  <a:gd name="connsiteY2" fmla="*/ 224756 h 224756"/>
                  <a:gd name="connsiteX3" fmla="*/ 0 w 388985"/>
                  <a:gd name="connsiteY3" fmla="*/ 112378 h 224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8985" h="224756">
                    <a:moveTo>
                      <a:pt x="194493" y="0"/>
                    </a:moveTo>
                    <a:lnTo>
                      <a:pt x="388985" y="112378"/>
                    </a:lnTo>
                    <a:lnTo>
                      <a:pt x="194493" y="224756"/>
                    </a:lnTo>
                    <a:lnTo>
                      <a:pt x="0" y="112378"/>
                    </a:lnTo>
                    <a:close/>
                  </a:path>
                </a:pathLst>
              </a:custGeom>
              <a:solidFill>
                <a:srgbClr val="B07C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360" name="Rektangel 359">
                <a:extLst>
                  <a:ext uri="{FF2B5EF4-FFF2-40B4-BE49-F238E27FC236}">
                    <a16:creationId xmlns:a16="http://schemas.microsoft.com/office/drawing/2014/main" id="{EE78031E-1857-9C44-A2E3-E328EDC68AFC}"/>
                  </a:ext>
                </a:extLst>
              </p:cNvPr>
              <p:cNvSpPr/>
              <p:nvPr/>
            </p:nvSpPr>
            <p:spPr>
              <a:xfrm>
                <a:off x="10376595" y="4443186"/>
                <a:ext cx="314396" cy="200552"/>
              </a:xfrm>
              <a:prstGeom prst="rect">
                <a:avLst/>
              </a:prstGeom>
              <a:solidFill>
                <a:srgbClr val="8B42C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sp>
            <p:nvSpPr>
              <p:cNvPr id="361" name="Rektangel 360">
                <a:extLst>
                  <a:ext uri="{FF2B5EF4-FFF2-40B4-BE49-F238E27FC236}">
                    <a16:creationId xmlns:a16="http://schemas.microsoft.com/office/drawing/2014/main" id="{66056563-1104-1D4E-A20E-3DC630B5F796}"/>
                  </a:ext>
                </a:extLst>
              </p:cNvPr>
              <p:cNvSpPr/>
              <p:nvPr/>
            </p:nvSpPr>
            <p:spPr>
              <a:xfrm>
                <a:off x="10690984" y="4443184"/>
                <a:ext cx="314396" cy="218337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grpSp>
        <p:nvGrpSpPr>
          <p:cNvPr id="317" name="Grupp 316">
            <a:extLst>
              <a:ext uri="{FF2B5EF4-FFF2-40B4-BE49-F238E27FC236}">
                <a16:creationId xmlns:a16="http://schemas.microsoft.com/office/drawing/2014/main" id="{5C029CA1-AEEE-E34B-BEEC-6053E8D25624}"/>
              </a:ext>
            </a:extLst>
          </p:cNvPr>
          <p:cNvGrpSpPr/>
          <p:nvPr/>
        </p:nvGrpSpPr>
        <p:grpSpPr>
          <a:xfrm>
            <a:off x="221557" y="3806571"/>
            <a:ext cx="2016522" cy="2329621"/>
            <a:chOff x="2666224" y="236023"/>
            <a:chExt cx="2016522" cy="2329621"/>
          </a:xfrm>
        </p:grpSpPr>
        <p:sp>
          <p:nvSpPr>
            <p:cNvPr id="318" name="Hexagon 42">
              <a:extLst>
                <a:ext uri="{FF2B5EF4-FFF2-40B4-BE49-F238E27FC236}">
                  <a16:creationId xmlns:a16="http://schemas.microsoft.com/office/drawing/2014/main" id="{5685BE73-2DE3-6C4C-BA88-D946D0E2D1F9}"/>
                </a:ext>
              </a:extLst>
            </p:cNvPr>
            <p:cNvSpPr/>
            <p:nvPr/>
          </p:nvSpPr>
          <p:spPr>
            <a:xfrm rot="5400000">
              <a:off x="2509674" y="392573"/>
              <a:ext cx="2329621" cy="2016522"/>
            </a:xfrm>
            <a:prstGeom prst="hexagon">
              <a:avLst>
                <a:gd name="adj" fmla="val 29001"/>
                <a:gd name="vf" fmla="val 115470"/>
              </a:avLst>
            </a:prstGeom>
            <a:solidFill>
              <a:srgbClr val="231437"/>
            </a:solidFill>
            <a:ln w="12700" cap="rnd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grpSp>
          <p:nvGrpSpPr>
            <p:cNvPr id="319" name="Grupp 318">
              <a:extLst>
                <a:ext uri="{FF2B5EF4-FFF2-40B4-BE49-F238E27FC236}">
                  <a16:creationId xmlns:a16="http://schemas.microsoft.com/office/drawing/2014/main" id="{B4F471C7-EF81-3C40-8461-CE89C3EB89D4}"/>
                </a:ext>
              </a:extLst>
            </p:cNvPr>
            <p:cNvGrpSpPr/>
            <p:nvPr/>
          </p:nvGrpSpPr>
          <p:grpSpPr>
            <a:xfrm>
              <a:off x="2788904" y="662451"/>
              <a:ext cx="1765643" cy="1599754"/>
              <a:chOff x="3179216" y="1830910"/>
              <a:chExt cx="2861019" cy="2592215"/>
            </a:xfrm>
          </p:grpSpPr>
          <p:sp>
            <p:nvSpPr>
              <p:cNvPr id="320" name="Frihandsfigur 319">
                <a:extLst>
                  <a:ext uri="{FF2B5EF4-FFF2-40B4-BE49-F238E27FC236}">
                    <a16:creationId xmlns:a16="http://schemas.microsoft.com/office/drawing/2014/main" id="{908D600D-E111-A946-A2DD-8E326B793267}"/>
                  </a:ext>
                </a:extLst>
              </p:cNvPr>
              <p:cNvSpPr/>
              <p:nvPr/>
            </p:nvSpPr>
            <p:spPr>
              <a:xfrm rot="10800000">
                <a:off x="3310141" y="1830910"/>
                <a:ext cx="2603444" cy="2592215"/>
              </a:xfrm>
              <a:custGeom>
                <a:avLst/>
                <a:gdLst>
                  <a:gd name="connsiteX0" fmla="*/ 706055 w 2617309"/>
                  <a:gd name="connsiteY0" fmla="*/ 0 h 2606020"/>
                  <a:gd name="connsiteX1" fmla="*/ 807433 w 2617309"/>
                  <a:gd name="connsiteY1" fmla="*/ 0 h 2606020"/>
                  <a:gd name="connsiteX2" fmla="*/ 807433 w 2617309"/>
                  <a:gd name="connsiteY2" fmla="*/ 271472 h 2606020"/>
                  <a:gd name="connsiteX3" fmla="*/ 1048147 w 2617309"/>
                  <a:gd name="connsiteY3" fmla="*/ 271472 h 2606020"/>
                  <a:gd name="connsiteX4" fmla="*/ 1048147 w 2617309"/>
                  <a:gd name="connsiteY4" fmla="*/ 0 h 2606020"/>
                  <a:gd name="connsiteX5" fmla="*/ 1149525 w 2617309"/>
                  <a:gd name="connsiteY5" fmla="*/ 0 h 2606020"/>
                  <a:gd name="connsiteX6" fmla="*/ 1149525 w 2617309"/>
                  <a:gd name="connsiteY6" fmla="*/ 271472 h 2606020"/>
                  <a:gd name="connsiteX7" fmla="*/ 1389563 w 2617309"/>
                  <a:gd name="connsiteY7" fmla="*/ 271472 h 2606020"/>
                  <a:gd name="connsiteX8" fmla="*/ 1389563 w 2617309"/>
                  <a:gd name="connsiteY8" fmla="*/ 0 h 2606020"/>
                  <a:gd name="connsiteX9" fmla="*/ 1490941 w 2617309"/>
                  <a:gd name="connsiteY9" fmla="*/ 0 h 2606020"/>
                  <a:gd name="connsiteX10" fmla="*/ 1490941 w 2617309"/>
                  <a:gd name="connsiteY10" fmla="*/ 271472 h 2606020"/>
                  <a:gd name="connsiteX11" fmla="*/ 1727354 w 2617309"/>
                  <a:gd name="connsiteY11" fmla="*/ 271472 h 2606020"/>
                  <a:gd name="connsiteX12" fmla="*/ 1727354 w 2617309"/>
                  <a:gd name="connsiteY12" fmla="*/ 0 h 2606020"/>
                  <a:gd name="connsiteX13" fmla="*/ 1828732 w 2617309"/>
                  <a:gd name="connsiteY13" fmla="*/ 0 h 2606020"/>
                  <a:gd name="connsiteX14" fmla="*/ 1828732 w 2617309"/>
                  <a:gd name="connsiteY14" fmla="*/ 271472 h 2606020"/>
                  <a:gd name="connsiteX15" fmla="*/ 2110587 w 2617309"/>
                  <a:gd name="connsiteY15" fmla="*/ 271472 h 2606020"/>
                  <a:gd name="connsiteX16" fmla="*/ 2352235 w 2617309"/>
                  <a:gd name="connsiteY16" fmla="*/ 513120 h 2606020"/>
                  <a:gd name="connsiteX17" fmla="*/ 2352235 w 2617309"/>
                  <a:gd name="connsiteY17" fmla="*/ 739972 h 2606020"/>
                  <a:gd name="connsiteX18" fmla="*/ 2617309 w 2617309"/>
                  <a:gd name="connsiteY18" fmla="*/ 739972 h 2606020"/>
                  <a:gd name="connsiteX19" fmla="*/ 2617309 w 2617309"/>
                  <a:gd name="connsiteY19" fmla="*/ 841350 h 2606020"/>
                  <a:gd name="connsiteX20" fmla="*/ 2352235 w 2617309"/>
                  <a:gd name="connsiteY20" fmla="*/ 841350 h 2606020"/>
                  <a:gd name="connsiteX21" fmla="*/ 2352235 w 2617309"/>
                  <a:gd name="connsiteY21" fmla="*/ 1082064 h 2606020"/>
                  <a:gd name="connsiteX22" fmla="*/ 2617309 w 2617309"/>
                  <a:gd name="connsiteY22" fmla="*/ 1082064 h 2606020"/>
                  <a:gd name="connsiteX23" fmla="*/ 2617309 w 2617309"/>
                  <a:gd name="connsiteY23" fmla="*/ 1183442 h 2606020"/>
                  <a:gd name="connsiteX24" fmla="*/ 2352235 w 2617309"/>
                  <a:gd name="connsiteY24" fmla="*/ 1183442 h 2606020"/>
                  <a:gd name="connsiteX25" fmla="*/ 2352235 w 2617309"/>
                  <a:gd name="connsiteY25" fmla="*/ 1423480 h 2606020"/>
                  <a:gd name="connsiteX26" fmla="*/ 2617309 w 2617309"/>
                  <a:gd name="connsiteY26" fmla="*/ 1423480 h 2606020"/>
                  <a:gd name="connsiteX27" fmla="*/ 2617309 w 2617309"/>
                  <a:gd name="connsiteY27" fmla="*/ 1524858 h 2606020"/>
                  <a:gd name="connsiteX28" fmla="*/ 2352235 w 2617309"/>
                  <a:gd name="connsiteY28" fmla="*/ 1524858 h 2606020"/>
                  <a:gd name="connsiteX29" fmla="*/ 2352235 w 2617309"/>
                  <a:gd name="connsiteY29" fmla="*/ 1761271 h 2606020"/>
                  <a:gd name="connsiteX30" fmla="*/ 2617309 w 2617309"/>
                  <a:gd name="connsiteY30" fmla="*/ 1761271 h 2606020"/>
                  <a:gd name="connsiteX31" fmla="*/ 2617309 w 2617309"/>
                  <a:gd name="connsiteY31" fmla="*/ 1862649 h 2606020"/>
                  <a:gd name="connsiteX32" fmla="*/ 2352235 w 2617309"/>
                  <a:gd name="connsiteY32" fmla="*/ 1862649 h 2606020"/>
                  <a:gd name="connsiteX33" fmla="*/ 2352235 w 2617309"/>
                  <a:gd name="connsiteY33" fmla="*/ 2092901 h 2606020"/>
                  <a:gd name="connsiteX34" fmla="*/ 2110587 w 2617309"/>
                  <a:gd name="connsiteY34" fmla="*/ 2334549 h 2606020"/>
                  <a:gd name="connsiteX35" fmla="*/ 1830980 w 2617309"/>
                  <a:gd name="connsiteY35" fmla="*/ 2334549 h 2606020"/>
                  <a:gd name="connsiteX36" fmla="*/ 1830980 w 2617309"/>
                  <a:gd name="connsiteY36" fmla="*/ 2606020 h 2606020"/>
                  <a:gd name="connsiteX37" fmla="*/ 1729602 w 2617309"/>
                  <a:gd name="connsiteY37" fmla="*/ 2606020 h 2606020"/>
                  <a:gd name="connsiteX38" fmla="*/ 1729602 w 2617309"/>
                  <a:gd name="connsiteY38" fmla="*/ 2334549 h 2606020"/>
                  <a:gd name="connsiteX39" fmla="*/ 1493189 w 2617309"/>
                  <a:gd name="connsiteY39" fmla="*/ 2334549 h 2606020"/>
                  <a:gd name="connsiteX40" fmla="*/ 1493189 w 2617309"/>
                  <a:gd name="connsiteY40" fmla="*/ 2606020 h 2606020"/>
                  <a:gd name="connsiteX41" fmla="*/ 1391811 w 2617309"/>
                  <a:gd name="connsiteY41" fmla="*/ 2606020 h 2606020"/>
                  <a:gd name="connsiteX42" fmla="*/ 1391811 w 2617309"/>
                  <a:gd name="connsiteY42" fmla="*/ 2334549 h 2606020"/>
                  <a:gd name="connsiteX43" fmla="*/ 1151773 w 2617309"/>
                  <a:gd name="connsiteY43" fmla="*/ 2334549 h 2606020"/>
                  <a:gd name="connsiteX44" fmla="*/ 1151773 w 2617309"/>
                  <a:gd name="connsiteY44" fmla="*/ 2606020 h 2606020"/>
                  <a:gd name="connsiteX45" fmla="*/ 1050395 w 2617309"/>
                  <a:gd name="connsiteY45" fmla="*/ 2606020 h 2606020"/>
                  <a:gd name="connsiteX46" fmla="*/ 1050395 w 2617309"/>
                  <a:gd name="connsiteY46" fmla="*/ 2334549 h 2606020"/>
                  <a:gd name="connsiteX47" fmla="*/ 809681 w 2617309"/>
                  <a:gd name="connsiteY47" fmla="*/ 2334549 h 2606020"/>
                  <a:gd name="connsiteX48" fmla="*/ 809681 w 2617309"/>
                  <a:gd name="connsiteY48" fmla="*/ 2606020 h 2606020"/>
                  <a:gd name="connsiteX49" fmla="*/ 708303 w 2617309"/>
                  <a:gd name="connsiteY49" fmla="*/ 2606020 h 2606020"/>
                  <a:gd name="connsiteX50" fmla="*/ 708303 w 2617309"/>
                  <a:gd name="connsiteY50" fmla="*/ 2334549 h 2606020"/>
                  <a:gd name="connsiteX51" fmla="*/ 506721 w 2617309"/>
                  <a:gd name="connsiteY51" fmla="*/ 2334549 h 2606020"/>
                  <a:gd name="connsiteX52" fmla="*/ 265073 w 2617309"/>
                  <a:gd name="connsiteY52" fmla="*/ 2092901 h 2606020"/>
                  <a:gd name="connsiteX53" fmla="*/ 265073 w 2617309"/>
                  <a:gd name="connsiteY53" fmla="*/ 1864897 h 2606020"/>
                  <a:gd name="connsiteX54" fmla="*/ 0 w 2617309"/>
                  <a:gd name="connsiteY54" fmla="*/ 1864897 h 2606020"/>
                  <a:gd name="connsiteX55" fmla="*/ 0 w 2617309"/>
                  <a:gd name="connsiteY55" fmla="*/ 1763519 h 2606020"/>
                  <a:gd name="connsiteX56" fmla="*/ 265073 w 2617309"/>
                  <a:gd name="connsiteY56" fmla="*/ 1763519 h 2606020"/>
                  <a:gd name="connsiteX57" fmla="*/ 265073 w 2617309"/>
                  <a:gd name="connsiteY57" fmla="*/ 1527106 h 2606020"/>
                  <a:gd name="connsiteX58" fmla="*/ 0 w 2617309"/>
                  <a:gd name="connsiteY58" fmla="*/ 1527106 h 2606020"/>
                  <a:gd name="connsiteX59" fmla="*/ 0 w 2617309"/>
                  <a:gd name="connsiteY59" fmla="*/ 1425728 h 2606020"/>
                  <a:gd name="connsiteX60" fmla="*/ 265073 w 2617309"/>
                  <a:gd name="connsiteY60" fmla="*/ 1425728 h 2606020"/>
                  <a:gd name="connsiteX61" fmla="*/ 265073 w 2617309"/>
                  <a:gd name="connsiteY61" fmla="*/ 1185690 h 2606020"/>
                  <a:gd name="connsiteX62" fmla="*/ 0 w 2617309"/>
                  <a:gd name="connsiteY62" fmla="*/ 1185690 h 2606020"/>
                  <a:gd name="connsiteX63" fmla="*/ 0 w 2617309"/>
                  <a:gd name="connsiteY63" fmla="*/ 1084312 h 2606020"/>
                  <a:gd name="connsiteX64" fmla="*/ 265073 w 2617309"/>
                  <a:gd name="connsiteY64" fmla="*/ 1084312 h 2606020"/>
                  <a:gd name="connsiteX65" fmla="*/ 265073 w 2617309"/>
                  <a:gd name="connsiteY65" fmla="*/ 843598 h 2606020"/>
                  <a:gd name="connsiteX66" fmla="*/ 0 w 2617309"/>
                  <a:gd name="connsiteY66" fmla="*/ 843598 h 2606020"/>
                  <a:gd name="connsiteX67" fmla="*/ 0 w 2617309"/>
                  <a:gd name="connsiteY67" fmla="*/ 742220 h 2606020"/>
                  <a:gd name="connsiteX68" fmla="*/ 265073 w 2617309"/>
                  <a:gd name="connsiteY68" fmla="*/ 742220 h 2606020"/>
                  <a:gd name="connsiteX69" fmla="*/ 265073 w 2617309"/>
                  <a:gd name="connsiteY69" fmla="*/ 513120 h 2606020"/>
                  <a:gd name="connsiteX70" fmla="*/ 506721 w 2617309"/>
                  <a:gd name="connsiteY70" fmla="*/ 271472 h 2606020"/>
                  <a:gd name="connsiteX71" fmla="*/ 706055 w 2617309"/>
                  <a:gd name="connsiteY71" fmla="*/ 271472 h 2606020"/>
                  <a:gd name="connsiteX0" fmla="*/ 706055 w 2617309"/>
                  <a:gd name="connsiteY0" fmla="*/ 0 h 2606020"/>
                  <a:gd name="connsiteX1" fmla="*/ 807433 w 2617309"/>
                  <a:gd name="connsiteY1" fmla="*/ 0 h 2606020"/>
                  <a:gd name="connsiteX2" fmla="*/ 807433 w 2617309"/>
                  <a:gd name="connsiteY2" fmla="*/ 271472 h 2606020"/>
                  <a:gd name="connsiteX3" fmla="*/ 1048147 w 2617309"/>
                  <a:gd name="connsiteY3" fmla="*/ 271472 h 2606020"/>
                  <a:gd name="connsiteX4" fmla="*/ 1048147 w 2617309"/>
                  <a:gd name="connsiteY4" fmla="*/ 0 h 2606020"/>
                  <a:gd name="connsiteX5" fmla="*/ 1149525 w 2617309"/>
                  <a:gd name="connsiteY5" fmla="*/ 0 h 2606020"/>
                  <a:gd name="connsiteX6" fmla="*/ 1149525 w 2617309"/>
                  <a:gd name="connsiteY6" fmla="*/ 271472 h 2606020"/>
                  <a:gd name="connsiteX7" fmla="*/ 1389563 w 2617309"/>
                  <a:gd name="connsiteY7" fmla="*/ 271472 h 2606020"/>
                  <a:gd name="connsiteX8" fmla="*/ 1389563 w 2617309"/>
                  <a:gd name="connsiteY8" fmla="*/ 0 h 2606020"/>
                  <a:gd name="connsiteX9" fmla="*/ 1490941 w 2617309"/>
                  <a:gd name="connsiteY9" fmla="*/ 0 h 2606020"/>
                  <a:gd name="connsiteX10" fmla="*/ 1490941 w 2617309"/>
                  <a:gd name="connsiteY10" fmla="*/ 271472 h 2606020"/>
                  <a:gd name="connsiteX11" fmla="*/ 1727354 w 2617309"/>
                  <a:gd name="connsiteY11" fmla="*/ 271472 h 2606020"/>
                  <a:gd name="connsiteX12" fmla="*/ 1727354 w 2617309"/>
                  <a:gd name="connsiteY12" fmla="*/ 0 h 2606020"/>
                  <a:gd name="connsiteX13" fmla="*/ 1828732 w 2617309"/>
                  <a:gd name="connsiteY13" fmla="*/ 0 h 2606020"/>
                  <a:gd name="connsiteX14" fmla="*/ 1828732 w 2617309"/>
                  <a:gd name="connsiteY14" fmla="*/ 271472 h 2606020"/>
                  <a:gd name="connsiteX15" fmla="*/ 2110587 w 2617309"/>
                  <a:gd name="connsiteY15" fmla="*/ 271472 h 2606020"/>
                  <a:gd name="connsiteX16" fmla="*/ 2352235 w 2617309"/>
                  <a:gd name="connsiteY16" fmla="*/ 513120 h 2606020"/>
                  <a:gd name="connsiteX17" fmla="*/ 2352235 w 2617309"/>
                  <a:gd name="connsiteY17" fmla="*/ 739972 h 2606020"/>
                  <a:gd name="connsiteX18" fmla="*/ 2617309 w 2617309"/>
                  <a:gd name="connsiteY18" fmla="*/ 739972 h 2606020"/>
                  <a:gd name="connsiteX19" fmla="*/ 2617309 w 2617309"/>
                  <a:gd name="connsiteY19" fmla="*/ 841350 h 2606020"/>
                  <a:gd name="connsiteX20" fmla="*/ 2352235 w 2617309"/>
                  <a:gd name="connsiteY20" fmla="*/ 841350 h 2606020"/>
                  <a:gd name="connsiteX21" fmla="*/ 2352235 w 2617309"/>
                  <a:gd name="connsiteY21" fmla="*/ 1082064 h 2606020"/>
                  <a:gd name="connsiteX22" fmla="*/ 2617309 w 2617309"/>
                  <a:gd name="connsiteY22" fmla="*/ 1082064 h 2606020"/>
                  <a:gd name="connsiteX23" fmla="*/ 2617309 w 2617309"/>
                  <a:gd name="connsiteY23" fmla="*/ 1183442 h 2606020"/>
                  <a:gd name="connsiteX24" fmla="*/ 2352235 w 2617309"/>
                  <a:gd name="connsiteY24" fmla="*/ 1183442 h 2606020"/>
                  <a:gd name="connsiteX25" fmla="*/ 2352235 w 2617309"/>
                  <a:gd name="connsiteY25" fmla="*/ 1423480 h 2606020"/>
                  <a:gd name="connsiteX26" fmla="*/ 2617309 w 2617309"/>
                  <a:gd name="connsiteY26" fmla="*/ 1423480 h 2606020"/>
                  <a:gd name="connsiteX27" fmla="*/ 2617309 w 2617309"/>
                  <a:gd name="connsiteY27" fmla="*/ 1524858 h 2606020"/>
                  <a:gd name="connsiteX28" fmla="*/ 2352235 w 2617309"/>
                  <a:gd name="connsiteY28" fmla="*/ 1524858 h 2606020"/>
                  <a:gd name="connsiteX29" fmla="*/ 2352235 w 2617309"/>
                  <a:gd name="connsiteY29" fmla="*/ 1761271 h 2606020"/>
                  <a:gd name="connsiteX30" fmla="*/ 2617309 w 2617309"/>
                  <a:gd name="connsiteY30" fmla="*/ 1761271 h 2606020"/>
                  <a:gd name="connsiteX31" fmla="*/ 2617309 w 2617309"/>
                  <a:gd name="connsiteY31" fmla="*/ 1862649 h 2606020"/>
                  <a:gd name="connsiteX32" fmla="*/ 2352235 w 2617309"/>
                  <a:gd name="connsiteY32" fmla="*/ 1862649 h 2606020"/>
                  <a:gd name="connsiteX33" fmla="*/ 2352235 w 2617309"/>
                  <a:gd name="connsiteY33" fmla="*/ 2092901 h 2606020"/>
                  <a:gd name="connsiteX34" fmla="*/ 2110587 w 2617309"/>
                  <a:gd name="connsiteY34" fmla="*/ 2334549 h 2606020"/>
                  <a:gd name="connsiteX35" fmla="*/ 1830980 w 2617309"/>
                  <a:gd name="connsiteY35" fmla="*/ 2334549 h 2606020"/>
                  <a:gd name="connsiteX36" fmla="*/ 1830980 w 2617309"/>
                  <a:gd name="connsiteY36" fmla="*/ 2606020 h 2606020"/>
                  <a:gd name="connsiteX37" fmla="*/ 1729602 w 2617309"/>
                  <a:gd name="connsiteY37" fmla="*/ 2606020 h 2606020"/>
                  <a:gd name="connsiteX38" fmla="*/ 1729602 w 2617309"/>
                  <a:gd name="connsiteY38" fmla="*/ 2334549 h 2606020"/>
                  <a:gd name="connsiteX39" fmla="*/ 1493189 w 2617309"/>
                  <a:gd name="connsiteY39" fmla="*/ 2334549 h 2606020"/>
                  <a:gd name="connsiteX40" fmla="*/ 1493189 w 2617309"/>
                  <a:gd name="connsiteY40" fmla="*/ 2606020 h 2606020"/>
                  <a:gd name="connsiteX41" fmla="*/ 1391811 w 2617309"/>
                  <a:gd name="connsiteY41" fmla="*/ 2606020 h 2606020"/>
                  <a:gd name="connsiteX42" fmla="*/ 1391811 w 2617309"/>
                  <a:gd name="connsiteY42" fmla="*/ 2334549 h 2606020"/>
                  <a:gd name="connsiteX43" fmla="*/ 1151773 w 2617309"/>
                  <a:gd name="connsiteY43" fmla="*/ 2334549 h 2606020"/>
                  <a:gd name="connsiteX44" fmla="*/ 1151773 w 2617309"/>
                  <a:gd name="connsiteY44" fmla="*/ 2606020 h 2606020"/>
                  <a:gd name="connsiteX45" fmla="*/ 1050395 w 2617309"/>
                  <a:gd name="connsiteY45" fmla="*/ 2606020 h 2606020"/>
                  <a:gd name="connsiteX46" fmla="*/ 1050395 w 2617309"/>
                  <a:gd name="connsiteY46" fmla="*/ 2334549 h 2606020"/>
                  <a:gd name="connsiteX47" fmla="*/ 809681 w 2617309"/>
                  <a:gd name="connsiteY47" fmla="*/ 2334549 h 2606020"/>
                  <a:gd name="connsiteX48" fmla="*/ 809681 w 2617309"/>
                  <a:gd name="connsiteY48" fmla="*/ 2606020 h 2606020"/>
                  <a:gd name="connsiteX49" fmla="*/ 708303 w 2617309"/>
                  <a:gd name="connsiteY49" fmla="*/ 2606020 h 2606020"/>
                  <a:gd name="connsiteX50" fmla="*/ 708303 w 2617309"/>
                  <a:gd name="connsiteY50" fmla="*/ 2334549 h 2606020"/>
                  <a:gd name="connsiteX51" fmla="*/ 506721 w 2617309"/>
                  <a:gd name="connsiteY51" fmla="*/ 2334549 h 2606020"/>
                  <a:gd name="connsiteX52" fmla="*/ 265073 w 2617309"/>
                  <a:gd name="connsiteY52" fmla="*/ 2092901 h 2606020"/>
                  <a:gd name="connsiteX53" fmla="*/ 265073 w 2617309"/>
                  <a:gd name="connsiteY53" fmla="*/ 1864897 h 2606020"/>
                  <a:gd name="connsiteX54" fmla="*/ 0 w 2617309"/>
                  <a:gd name="connsiteY54" fmla="*/ 1864897 h 2606020"/>
                  <a:gd name="connsiteX55" fmla="*/ 0 w 2617309"/>
                  <a:gd name="connsiteY55" fmla="*/ 1763519 h 2606020"/>
                  <a:gd name="connsiteX56" fmla="*/ 265073 w 2617309"/>
                  <a:gd name="connsiteY56" fmla="*/ 1763519 h 2606020"/>
                  <a:gd name="connsiteX57" fmla="*/ 265073 w 2617309"/>
                  <a:gd name="connsiteY57" fmla="*/ 1527106 h 2606020"/>
                  <a:gd name="connsiteX58" fmla="*/ 0 w 2617309"/>
                  <a:gd name="connsiteY58" fmla="*/ 1527106 h 2606020"/>
                  <a:gd name="connsiteX59" fmla="*/ 0 w 2617309"/>
                  <a:gd name="connsiteY59" fmla="*/ 1425728 h 2606020"/>
                  <a:gd name="connsiteX60" fmla="*/ 265073 w 2617309"/>
                  <a:gd name="connsiteY60" fmla="*/ 1425728 h 2606020"/>
                  <a:gd name="connsiteX61" fmla="*/ 265073 w 2617309"/>
                  <a:gd name="connsiteY61" fmla="*/ 1185690 h 2606020"/>
                  <a:gd name="connsiteX62" fmla="*/ 0 w 2617309"/>
                  <a:gd name="connsiteY62" fmla="*/ 1185690 h 2606020"/>
                  <a:gd name="connsiteX63" fmla="*/ 0 w 2617309"/>
                  <a:gd name="connsiteY63" fmla="*/ 1084312 h 2606020"/>
                  <a:gd name="connsiteX64" fmla="*/ 265073 w 2617309"/>
                  <a:gd name="connsiteY64" fmla="*/ 1084312 h 2606020"/>
                  <a:gd name="connsiteX65" fmla="*/ 265073 w 2617309"/>
                  <a:gd name="connsiteY65" fmla="*/ 843598 h 2606020"/>
                  <a:gd name="connsiteX66" fmla="*/ 0 w 2617309"/>
                  <a:gd name="connsiteY66" fmla="*/ 843598 h 2606020"/>
                  <a:gd name="connsiteX67" fmla="*/ 0 w 2617309"/>
                  <a:gd name="connsiteY67" fmla="*/ 742220 h 2606020"/>
                  <a:gd name="connsiteX68" fmla="*/ 265073 w 2617309"/>
                  <a:gd name="connsiteY68" fmla="*/ 742220 h 2606020"/>
                  <a:gd name="connsiteX69" fmla="*/ 265073 w 2617309"/>
                  <a:gd name="connsiteY69" fmla="*/ 513120 h 2606020"/>
                  <a:gd name="connsiteX70" fmla="*/ 618958 w 2617309"/>
                  <a:gd name="connsiteY70" fmla="*/ 469222 h 2606020"/>
                  <a:gd name="connsiteX71" fmla="*/ 706055 w 2617309"/>
                  <a:gd name="connsiteY71" fmla="*/ 271472 h 2606020"/>
                  <a:gd name="connsiteX72" fmla="*/ 706055 w 2617309"/>
                  <a:gd name="connsiteY72" fmla="*/ 0 h 2606020"/>
                  <a:gd name="connsiteX0" fmla="*/ 706055 w 2617309"/>
                  <a:gd name="connsiteY0" fmla="*/ 0 h 2606020"/>
                  <a:gd name="connsiteX1" fmla="*/ 807433 w 2617309"/>
                  <a:gd name="connsiteY1" fmla="*/ 0 h 2606020"/>
                  <a:gd name="connsiteX2" fmla="*/ 807433 w 2617309"/>
                  <a:gd name="connsiteY2" fmla="*/ 271472 h 2606020"/>
                  <a:gd name="connsiteX3" fmla="*/ 1048147 w 2617309"/>
                  <a:gd name="connsiteY3" fmla="*/ 271472 h 2606020"/>
                  <a:gd name="connsiteX4" fmla="*/ 1048147 w 2617309"/>
                  <a:gd name="connsiteY4" fmla="*/ 0 h 2606020"/>
                  <a:gd name="connsiteX5" fmla="*/ 1149525 w 2617309"/>
                  <a:gd name="connsiteY5" fmla="*/ 0 h 2606020"/>
                  <a:gd name="connsiteX6" fmla="*/ 1149525 w 2617309"/>
                  <a:gd name="connsiteY6" fmla="*/ 271472 h 2606020"/>
                  <a:gd name="connsiteX7" fmla="*/ 1389563 w 2617309"/>
                  <a:gd name="connsiteY7" fmla="*/ 271472 h 2606020"/>
                  <a:gd name="connsiteX8" fmla="*/ 1389563 w 2617309"/>
                  <a:gd name="connsiteY8" fmla="*/ 0 h 2606020"/>
                  <a:gd name="connsiteX9" fmla="*/ 1490941 w 2617309"/>
                  <a:gd name="connsiteY9" fmla="*/ 0 h 2606020"/>
                  <a:gd name="connsiteX10" fmla="*/ 1490941 w 2617309"/>
                  <a:gd name="connsiteY10" fmla="*/ 271472 h 2606020"/>
                  <a:gd name="connsiteX11" fmla="*/ 1727354 w 2617309"/>
                  <a:gd name="connsiteY11" fmla="*/ 271472 h 2606020"/>
                  <a:gd name="connsiteX12" fmla="*/ 1727354 w 2617309"/>
                  <a:gd name="connsiteY12" fmla="*/ 0 h 2606020"/>
                  <a:gd name="connsiteX13" fmla="*/ 1828732 w 2617309"/>
                  <a:gd name="connsiteY13" fmla="*/ 0 h 2606020"/>
                  <a:gd name="connsiteX14" fmla="*/ 1828732 w 2617309"/>
                  <a:gd name="connsiteY14" fmla="*/ 271472 h 2606020"/>
                  <a:gd name="connsiteX15" fmla="*/ 2110587 w 2617309"/>
                  <a:gd name="connsiteY15" fmla="*/ 271472 h 2606020"/>
                  <a:gd name="connsiteX16" fmla="*/ 2352235 w 2617309"/>
                  <a:gd name="connsiteY16" fmla="*/ 513120 h 2606020"/>
                  <a:gd name="connsiteX17" fmla="*/ 2352235 w 2617309"/>
                  <a:gd name="connsiteY17" fmla="*/ 739972 h 2606020"/>
                  <a:gd name="connsiteX18" fmla="*/ 2617309 w 2617309"/>
                  <a:gd name="connsiteY18" fmla="*/ 739972 h 2606020"/>
                  <a:gd name="connsiteX19" fmla="*/ 2617309 w 2617309"/>
                  <a:gd name="connsiteY19" fmla="*/ 841350 h 2606020"/>
                  <a:gd name="connsiteX20" fmla="*/ 2352235 w 2617309"/>
                  <a:gd name="connsiteY20" fmla="*/ 841350 h 2606020"/>
                  <a:gd name="connsiteX21" fmla="*/ 2352235 w 2617309"/>
                  <a:gd name="connsiteY21" fmla="*/ 1082064 h 2606020"/>
                  <a:gd name="connsiteX22" fmla="*/ 2617309 w 2617309"/>
                  <a:gd name="connsiteY22" fmla="*/ 1082064 h 2606020"/>
                  <a:gd name="connsiteX23" fmla="*/ 2617309 w 2617309"/>
                  <a:gd name="connsiteY23" fmla="*/ 1183442 h 2606020"/>
                  <a:gd name="connsiteX24" fmla="*/ 2352235 w 2617309"/>
                  <a:gd name="connsiteY24" fmla="*/ 1183442 h 2606020"/>
                  <a:gd name="connsiteX25" fmla="*/ 2352235 w 2617309"/>
                  <a:gd name="connsiteY25" fmla="*/ 1423480 h 2606020"/>
                  <a:gd name="connsiteX26" fmla="*/ 2617309 w 2617309"/>
                  <a:gd name="connsiteY26" fmla="*/ 1423480 h 2606020"/>
                  <a:gd name="connsiteX27" fmla="*/ 2617309 w 2617309"/>
                  <a:gd name="connsiteY27" fmla="*/ 1524858 h 2606020"/>
                  <a:gd name="connsiteX28" fmla="*/ 2352235 w 2617309"/>
                  <a:gd name="connsiteY28" fmla="*/ 1524858 h 2606020"/>
                  <a:gd name="connsiteX29" fmla="*/ 2352235 w 2617309"/>
                  <a:gd name="connsiteY29" fmla="*/ 1761271 h 2606020"/>
                  <a:gd name="connsiteX30" fmla="*/ 2617309 w 2617309"/>
                  <a:gd name="connsiteY30" fmla="*/ 1761271 h 2606020"/>
                  <a:gd name="connsiteX31" fmla="*/ 2617309 w 2617309"/>
                  <a:gd name="connsiteY31" fmla="*/ 1862649 h 2606020"/>
                  <a:gd name="connsiteX32" fmla="*/ 2352235 w 2617309"/>
                  <a:gd name="connsiteY32" fmla="*/ 1862649 h 2606020"/>
                  <a:gd name="connsiteX33" fmla="*/ 2352235 w 2617309"/>
                  <a:gd name="connsiteY33" fmla="*/ 2092901 h 2606020"/>
                  <a:gd name="connsiteX34" fmla="*/ 2110587 w 2617309"/>
                  <a:gd name="connsiteY34" fmla="*/ 2334549 h 2606020"/>
                  <a:gd name="connsiteX35" fmla="*/ 1830980 w 2617309"/>
                  <a:gd name="connsiteY35" fmla="*/ 2334549 h 2606020"/>
                  <a:gd name="connsiteX36" fmla="*/ 1830980 w 2617309"/>
                  <a:gd name="connsiteY36" fmla="*/ 2606020 h 2606020"/>
                  <a:gd name="connsiteX37" fmla="*/ 1729602 w 2617309"/>
                  <a:gd name="connsiteY37" fmla="*/ 2606020 h 2606020"/>
                  <a:gd name="connsiteX38" fmla="*/ 1729602 w 2617309"/>
                  <a:gd name="connsiteY38" fmla="*/ 2334549 h 2606020"/>
                  <a:gd name="connsiteX39" fmla="*/ 1493189 w 2617309"/>
                  <a:gd name="connsiteY39" fmla="*/ 2334549 h 2606020"/>
                  <a:gd name="connsiteX40" fmla="*/ 1493189 w 2617309"/>
                  <a:gd name="connsiteY40" fmla="*/ 2606020 h 2606020"/>
                  <a:gd name="connsiteX41" fmla="*/ 1391811 w 2617309"/>
                  <a:gd name="connsiteY41" fmla="*/ 2606020 h 2606020"/>
                  <a:gd name="connsiteX42" fmla="*/ 1391811 w 2617309"/>
                  <a:gd name="connsiteY42" fmla="*/ 2334549 h 2606020"/>
                  <a:gd name="connsiteX43" fmla="*/ 1151773 w 2617309"/>
                  <a:gd name="connsiteY43" fmla="*/ 2334549 h 2606020"/>
                  <a:gd name="connsiteX44" fmla="*/ 1151773 w 2617309"/>
                  <a:gd name="connsiteY44" fmla="*/ 2606020 h 2606020"/>
                  <a:gd name="connsiteX45" fmla="*/ 1050395 w 2617309"/>
                  <a:gd name="connsiteY45" fmla="*/ 2606020 h 2606020"/>
                  <a:gd name="connsiteX46" fmla="*/ 1050395 w 2617309"/>
                  <a:gd name="connsiteY46" fmla="*/ 2334549 h 2606020"/>
                  <a:gd name="connsiteX47" fmla="*/ 809681 w 2617309"/>
                  <a:gd name="connsiteY47" fmla="*/ 2334549 h 2606020"/>
                  <a:gd name="connsiteX48" fmla="*/ 809681 w 2617309"/>
                  <a:gd name="connsiteY48" fmla="*/ 2606020 h 2606020"/>
                  <a:gd name="connsiteX49" fmla="*/ 708303 w 2617309"/>
                  <a:gd name="connsiteY49" fmla="*/ 2606020 h 2606020"/>
                  <a:gd name="connsiteX50" fmla="*/ 708303 w 2617309"/>
                  <a:gd name="connsiteY50" fmla="*/ 2334549 h 2606020"/>
                  <a:gd name="connsiteX51" fmla="*/ 506721 w 2617309"/>
                  <a:gd name="connsiteY51" fmla="*/ 2334549 h 2606020"/>
                  <a:gd name="connsiteX52" fmla="*/ 265073 w 2617309"/>
                  <a:gd name="connsiteY52" fmla="*/ 2092901 h 2606020"/>
                  <a:gd name="connsiteX53" fmla="*/ 265073 w 2617309"/>
                  <a:gd name="connsiteY53" fmla="*/ 1864897 h 2606020"/>
                  <a:gd name="connsiteX54" fmla="*/ 0 w 2617309"/>
                  <a:gd name="connsiteY54" fmla="*/ 1864897 h 2606020"/>
                  <a:gd name="connsiteX55" fmla="*/ 0 w 2617309"/>
                  <a:gd name="connsiteY55" fmla="*/ 1763519 h 2606020"/>
                  <a:gd name="connsiteX56" fmla="*/ 265073 w 2617309"/>
                  <a:gd name="connsiteY56" fmla="*/ 1763519 h 2606020"/>
                  <a:gd name="connsiteX57" fmla="*/ 265073 w 2617309"/>
                  <a:gd name="connsiteY57" fmla="*/ 1527106 h 2606020"/>
                  <a:gd name="connsiteX58" fmla="*/ 0 w 2617309"/>
                  <a:gd name="connsiteY58" fmla="*/ 1527106 h 2606020"/>
                  <a:gd name="connsiteX59" fmla="*/ 0 w 2617309"/>
                  <a:gd name="connsiteY59" fmla="*/ 1425728 h 2606020"/>
                  <a:gd name="connsiteX60" fmla="*/ 265073 w 2617309"/>
                  <a:gd name="connsiteY60" fmla="*/ 1425728 h 2606020"/>
                  <a:gd name="connsiteX61" fmla="*/ 265073 w 2617309"/>
                  <a:gd name="connsiteY61" fmla="*/ 1185690 h 2606020"/>
                  <a:gd name="connsiteX62" fmla="*/ 0 w 2617309"/>
                  <a:gd name="connsiteY62" fmla="*/ 1185690 h 2606020"/>
                  <a:gd name="connsiteX63" fmla="*/ 0 w 2617309"/>
                  <a:gd name="connsiteY63" fmla="*/ 1084312 h 2606020"/>
                  <a:gd name="connsiteX64" fmla="*/ 265073 w 2617309"/>
                  <a:gd name="connsiteY64" fmla="*/ 1084312 h 2606020"/>
                  <a:gd name="connsiteX65" fmla="*/ 265073 w 2617309"/>
                  <a:gd name="connsiteY65" fmla="*/ 843598 h 2606020"/>
                  <a:gd name="connsiteX66" fmla="*/ 0 w 2617309"/>
                  <a:gd name="connsiteY66" fmla="*/ 843598 h 2606020"/>
                  <a:gd name="connsiteX67" fmla="*/ 0 w 2617309"/>
                  <a:gd name="connsiteY67" fmla="*/ 742220 h 2606020"/>
                  <a:gd name="connsiteX68" fmla="*/ 265073 w 2617309"/>
                  <a:gd name="connsiteY68" fmla="*/ 742220 h 2606020"/>
                  <a:gd name="connsiteX69" fmla="*/ 468168 w 2617309"/>
                  <a:gd name="connsiteY69" fmla="*/ 630701 h 2606020"/>
                  <a:gd name="connsiteX70" fmla="*/ 618958 w 2617309"/>
                  <a:gd name="connsiteY70" fmla="*/ 469222 h 2606020"/>
                  <a:gd name="connsiteX71" fmla="*/ 706055 w 2617309"/>
                  <a:gd name="connsiteY71" fmla="*/ 271472 h 2606020"/>
                  <a:gd name="connsiteX72" fmla="*/ 706055 w 2617309"/>
                  <a:gd name="connsiteY72" fmla="*/ 0 h 2606020"/>
                  <a:gd name="connsiteX0" fmla="*/ 706055 w 2617309"/>
                  <a:gd name="connsiteY0" fmla="*/ 0 h 2606020"/>
                  <a:gd name="connsiteX1" fmla="*/ 807433 w 2617309"/>
                  <a:gd name="connsiteY1" fmla="*/ 0 h 2606020"/>
                  <a:gd name="connsiteX2" fmla="*/ 807433 w 2617309"/>
                  <a:gd name="connsiteY2" fmla="*/ 271472 h 2606020"/>
                  <a:gd name="connsiteX3" fmla="*/ 1048147 w 2617309"/>
                  <a:gd name="connsiteY3" fmla="*/ 271472 h 2606020"/>
                  <a:gd name="connsiteX4" fmla="*/ 1048147 w 2617309"/>
                  <a:gd name="connsiteY4" fmla="*/ 0 h 2606020"/>
                  <a:gd name="connsiteX5" fmla="*/ 1149525 w 2617309"/>
                  <a:gd name="connsiteY5" fmla="*/ 0 h 2606020"/>
                  <a:gd name="connsiteX6" fmla="*/ 1149525 w 2617309"/>
                  <a:gd name="connsiteY6" fmla="*/ 271472 h 2606020"/>
                  <a:gd name="connsiteX7" fmla="*/ 1389563 w 2617309"/>
                  <a:gd name="connsiteY7" fmla="*/ 271472 h 2606020"/>
                  <a:gd name="connsiteX8" fmla="*/ 1389563 w 2617309"/>
                  <a:gd name="connsiteY8" fmla="*/ 0 h 2606020"/>
                  <a:gd name="connsiteX9" fmla="*/ 1490941 w 2617309"/>
                  <a:gd name="connsiteY9" fmla="*/ 0 h 2606020"/>
                  <a:gd name="connsiteX10" fmla="*/ 1490941 w 2617309"/>
                  <a:gd name="connsiteY10" fmla="*/ 271472 h 2606020"/>
                  <a:gd name="connsiteX11" fmla="*/ 1727354 w 2617309"/>
                  <a:gd name="connsiteY11" fmla="*/ 271472 h 2606020"/>
                  <a:gd name="connsiteX12" fmla="*/ 1727354 w 2617309"/>
                  <a:gd name="connsiteY12" fmla="*/ 0 h 2606020"/>
                  <a:gd name="connsiteX13" fmla="*/ 1828732 w 2617309"/>
                  <a:gd name="connsiteY13" fmla="*/ 0 h 2606020"/>
                  <a:gd name="connsiteX14" fmla="*/ 1828732 w 2617309"/>
                  <a:gd name="connsiteY14" fmla="*/ 271472 h 2606020"/>
                  <a:gd name="connsiteX15" fmla="*/ 2110587 w 2617309"/>
                  <a:gd name="connsiteY15" fmla="*/ 271472 h 2606020"/>
                  <a:gd name="connsiteX16" fmla="*/ 2352235 w 2617309"/>
                  <a:gd name="connsiteY16" fmla="*/ 513120 h 2606020"/>
                  <a:gd name="connsiteX17" fmla="*/ 2352235 w 2617309"/>
                  <a:gd name="connsiteY17" fmla="*/ 739972 h 2606020"/>
                  <a:gd name="connsiteX18" fmla="*/ 2617309 w 2617309"/>
                  <a:gd name="connsiteY18" fmla="*/ 739972 h 2606020"/>
                  <a:gd name="connsiteX19" fmla="*/ 2617309 w 2617309"/>
                  <a:gd name="connsiteY19" fmla="*/ 841350 h 2606020"/>
                  <a:gd name="connsiteX20" fmla="*/ 2352235 w 2617309"/>
                  <a:gd name="connsiteY20" fmla="*/ 841350 h 2606020"/>
                  <a:gd name="connsiteX21" fmla="*/ 2352235 w 2617309"/>
                  <a:gd name="connsiteY21" fmla="*/ 1082064 h 2606020"/>
                  <a:gd name="connsiteX22" fmla="*/ 2617309 w 2617309"/>
                  <a:gd name="connsiteY22" fmla="*/ 1082064 h 2606020"/>
                  <a:gd name="connsiteX23" fmla="*/ 2617309 w 2617309"/>
                  <a:gd name="connsiteY23" fmla="*/ 1183442 h 2606020"/>
                  <a:gd name="connsiteX24" fmla="*/ 2352235 w 2617309"/>
                  <a:gd name="connsiteY24" fmla="*/ 1183442 h 2606020"/>
                  <a:gd name="connsiteX25" fmla="*/ 2352235 w 2617309"/>
                  <a:gd name="connsiteY25" fmla="*/ 1423480 h 2606020"/>
                  <a:gd name="connsiteX26" fmla="*/ 2617309 w 2617309"/>
                  <a:gd name="connsiteY26" fmla="*/ 1423480 h 2606020"/>
                  <a:gd name="connsiteX27" fmla="*/ 2617309 w 2617309"/>
                  <a:gd name="connsiteY27" fmla="*/ 1524858 h 2606020"/>
                  <a:gd name="connsiteX28" fmla="*/ 2352235 w 2617309"/>
                  <a:gd name="connsiteY28" fmla="*/ 1524858 h 2606020"/>
                  <a:gd name="connsiteX29" fmla="*/ 2352235 w 2617309"/>
                  <a:gd name="connsiteY29" fmla="*/ 1761271 h 2606020"/>
                  <a:gd name="connsiteX30" fmla="*/ 2617309 w 2617309"/>
                  <a:gd name="connsiteY30" fmla="*/ 1761271 h 2606020"/>
                  <a:gd name="connsiteX31" fmla="*/ 2617309 w 2617309"/>
                  <a:gd name="connsiteY31" fmla="*/ 1862649 h 2606020"/>
                  <a:gd name="connsiteX32" fmla="*/ 2352235 w 2617309"/>
                  <a:gd name="connsiteY32" fmla="*/ 1862649 h 2606020"/>
                  <a:gd name="connsiteX33" fmla="*/ 2352235 w 2617309"/>
                  <a:gd name="connsiteY33" fmla="*/ 2092901 h 2606020"/>
                  <a:gd name="connsiteX34" fmla="*/ 2110587 w 2617309"/>
                  <a:gd name="connsiteY34" fmla="*/ 2334549 h 2606020"/>
                  <a:gd name="connsiteX35" fmla="*/ 1830980 w 2617309"/>
                  <a:gd name="connsiteY35" fmla="*/ 2334549 h 2606020"/>
                  <a:gd name="connsiteX36" fmla="*/ 1830980 w 2617309"/>
                  <a:gd name="connsiteY36" fmla="*/ 2606020 h 2606020"/>
                  <a:gd name="connsiteX37" fmla="*/ 1729602 w 2617309"/>
                  <a:gd name="connsiteY37" fmla="*/ 2606020 h 2606020"/>
                  <a:gd name="connsiteX38" fmla="*/ 1729602 w 2617309"/>
                  <a:gd name="connsiteY38" fmla="*/ 2334549 h 2606020"/>
                  <a:gd name="connsiteX39" fmla="*/ 1493189 w 2617309"/>
                  <a:gd name="connsiteY39" fmla="*/ 2334549 h 2606020"/>
                  <a:gd name="connsiteX40" fmla="*/ 1493189 w 2617309"/>
                  <a:gd name="connsiteY40" fmla="*/ 2606020 h 2606020"/>
                  <a:gd name="connsiteX41" fmla="*/ 1391811 w 2617309"/>
                  <a:gd name="connsiteY41" fmla="*/ 2606020 h 2606020"/>
                  <a:gd name="connsiteX42" fmla="*/ 1391811 w 2617309"/>
                  <a:gd name="connsiteY42" fmla="*/ 2334549 h 2606020"/>
                  <a:gd name="connsiteX43" fmla="*/ 1151773 w 2617309"/>
                  <a:gd name="connsiteY43" fmla="*/ 2334549 h 2606020"/>
                  <a:gd name="connsiteX44" fmla="*/ 1151773 w 2617309"/>
                  <a:gd name="connsiteY44" fmla="*/ 2606020 h 2606020"/>
                  <a:gd name="connsiteX45" fmla="*/ 1050395 w 2617309"/>
                  <a:gd name="connsiteY45" fmla="*/ 2606020 h 2606020"/>
                  <a:gd name="connsiteX46" fmla="*/ 1050395 w 2617309"/>
                  <a:gd name="connsiteY46" fmla="*/ 2334549 h 2606020"/>
                  <a:gd name="connsiteX47" fmla="*/ 809681 w 2617309"/>
                  <a:gd name="connsiteY47" fmla="*/ 2334549 h 2606020"/>
                  <a:gd name="connsiteX48" fmla="*/ 809681 w 2617309"/>
                  <a:gd name="connsiteY48" fmla="*/ 2606020 h 2606020"/>
                  <a:gd name="connsiteX49" fmla="*/ 708303 w 2617309"/>
                  <a:gd name="connsiteY49" fmla="*/ 2606020 h 2606020"/>
                  <a:gd name="connsiteX50" fmla="*/ 708303 w 2617309"/>
                  <a:gd name="connsiteY50" fmla="*/ 2334549 h 2606020"/>
                  <a:gd name="connsiteX51" fmla="*/ 506721 w 2617309"/>
                  <a:gd name="connsiteY51" fmla="*/ 2334549 h 2606020"/>
                  <a:gd name="connsiteX52" fmla="*/ 564371 w 2617309"/>
                  <a:gd name="connsiteY52" fmla="*/ 1932562 h 2606020"/>
                  <a:gd name="connsiteX53" fmla="*/ 265073 w 2617309"/>
                  <a:gd name="connsiteY53" fmla="*/ 1864897 h 2606020"/>
                  <a:gd name="connsiteX54" fmla="*/ 0 w 2617309"/>
                  <a:gd name="connsiteY54" fmla="*/ 1864897 h 2606020"/>
                  <a:gd name="connsiteX55" fmla="*/ 0 w 2617309"/>
                  <a:gd name="connsiteY55" fmla="*/ 1763519 h 2606020"/>
                  <a:gd name="connsiteX56" fmla="*/ 265073 w 2617309"/>
                  <a:gd name="connsiteY56" fmla="*/ 1763519 h 2606020"/>
                  <a:gd name="connsiteX57" fmla="*/ 265073 w 2617309"/>
                  <a:gd name="connsiteY57" fmla="*/ 1527106 h 2606020"/>
                  <a:gd name="connsiteX58" fmla="*/ 0 w 2617309"/>
                  <a:gd name="connsiteY58" fmla="*/ 1527106 h 2606020"/>
                  <a:gd name="connsiteX59" fmla="*/ 0 w 2617309"/>
                  <a:gd name="connsiteY59" fmla="*/ 1425728 h 2606020"/>
                  <a:gd name="connsiteX60" fmla="*/ 265073 w 2617309"/>
                  <a:gd name="connsiteY60" fmla="*/ 1425728 h 2606020"/>
                  <a:gd name="connsiteX61" fmla="*/ 265073 w 2617309"/>
                  <a:gd name="connsiteY61" fmla="*/ 1185690 h 2606020"/>
                  <a:gd name="connsiteX62" fmla="*/ 0 w 2617309"/>
                  <a:gd name="connsiteY62" fmla="*/ 1185690 h 2606020"/>
                  <a:gd name="connsiteX63" fmla="*/ 0 w 2617309"/>
                  <a:gd name="connsiteY63" fmla="*/ 1084312 h 2606020"/>
                  <a:gd name="connsiteX64" fmla="*/ 265073 w 2617309"/>
                  <a:gd name="connsiteY64" fmla="*/ 1084312 h 2606020"/>
                  <a:gd name="connsiteX65" fmla="*/ 265073 w 2617309"/>
                  <a:gd name="connsiteY65" fmla="*/ 843598 h 2606020"/>
                  <a:gd name="connsiteX66" fmla="*/ 0 w 2617309"/>
                  <a:gd name="connsiteY66" fmla="*/ 843598 h 2606020"/>
                  <a:gd name="connsiteX67" fmla="*/ 0 w 2617309"/>
                  <a:gd name="connsiteY67" fmla="*/ 742220 h 2606020"/>
                  <a:gd name="connsiteX68" fmla="*/ 265073 w 2617309"/>
                  <a:gd name="connsiteY68" fmla="*/ 742220 h 2606020"/>
                  <a:gd name="connsiteX69" fmla="*/ 468168 w 2617309"/>
                  <a:gd name="connsiteY69" fmla="*/ 630701 h 2606020"/>
                  <a:gd name="connsiteX70" fmla="*/ 618958 w 2617309"/>
                  <a:gd name="connsiteY70" fmla="*/ 469222 h 2606020"/>
                  <a:gd name="connsiteX71" fmla="*/ 706055 w 2617309"/>
                  <a:gd name="connsiteY71" fmla="*/ 271472 h 2606020"/>
                  <a:gd name="connsiteX72" fmla="*/ 706055 w 2617309"/>
                  <a:gd name="connsiteY72" fmla="*/ 0 h 2606020"/>
                  <a:gd name="connsiteX0" fmla="*/ 706055 w 2617309"/>
                  <a:gd name="connsiteY0" fmla="*/ 0 h 2606020"/>
                  <a:gd name="connsiteX1" fmla="*/ 807433 w 2617309"/>
                  <a:gd name="connsiteY1" fmla="*/ 0 h 2606020"/>
                  <a:gd name="connsiteX2" fmla="*/ 807433 w 2617309"/>
                  <a:gd name="connsiteY2" fmla="*/ 271472 h 2606020"/>
                  <a:gd name="connsiteX3" fmla="*/ 1048147 w 2617309"/>
                  <a:gd name="connsiteY3" fmla="*/ 271472 h 2606020"/>
                  <a:gd name="connsiteX4" fmla="*/ 1048147 w 2617309"/>
                  <a:gd name="connsiteY4" fmla="*/ 0 h 2606020"/>
                  <a:gd name="connsiteX5" fmla="*/ 1149525 w 2617309"/>
                  <a:gd name="connsiteY5" fmla="*/ 0 h 2606020"/>
                  <a:gd name="connsiteX6" fmla="*/ 1149525 w 2617309"/>
                  <a:gd name="connsiteY6" fmla="*/ 271472 h 2606020"/>
                  <a:gd name="connsiteX7" fmla="*/ 1389563 w 2617309"/>
                  <a:gd name="connsiteY7" fmla="*/ 271472 h 2606020"/>
                  <a:gd name="connsiteX8" fmla="*/ 1389563 w 2617309"/>
                  <a:gd name="connsiteY8" fmla="*/ 0 h 2606020"/>
                  <a:gd name="connsiteX9" fmla="*/ 1490941 w 2617309"/>
                  <a:gd name="connsiteY9" fmla="*/ 0 h 2606020"/>
                  <a:gd name="connsiteX10" fmla="*/ 1490941 w 2617309"/>
                  <a:gd name="connsiteY10" fmla="*/ 271472 h 2606020"/>
                  <a:gd name="connsiteX11" fmla="*/ 1727354 w 2617309"/>
                  <a:gd name="connsiteY11" fmla="*/ 271472 h 2606020"/>
                  <a:gd name="connsiteX12" fmla="*/ 1727354 w 2617309"/>
                  <a:gd name="connsiteY12" fmla="*/ 0 h 2606020"/>
                  <a:gd name="connsiteX13" fmla="*/ 1828732 w 2617309"/>
                  <a:gd name="connsiteY13" fmla="*/ 0 h 2606020"/>
                  <a:gd name="connsiteX14" fmla="*/ 1828732 w 2617309"/>
                  <a:gd name="connsiteY14" fmla="*/ 271472 h 2606020"/>
                  <a:gd name="connsiteX15" fmla="*/ 2110587 w 2617309"/>
                  <a:gd name="connsiteY15" fmla="*/ 271472 h 2606020"/>
                  <a:gd name="connsiteX16" fmla="*/ 2352235 w 2617309"/>
                  <a:gd name="connsiteY16" fmla="*/ 513120 h 2606020"/>
                  <a:gd name="connsiteX17" fmla="*/ 2352235 w 2617309"/>
                  <a:gd name="connsiteY17" fmla="*/ 739972 h 2606020"/>
                  <a:gd name="connsiteX18" fmla="*/ 2617309 w 2617309"/>
                  <a:gd name="connsiteY18" fmla="*/ 739972 h 2606020"/>
                  <a:gd name="connsiteX19" fmla="*/ 2617309 w 2617309"/>
                  <a:gd name="connsiteY19" fmla="*/ 841350 h 2606020"/>
                  <a:gd name="connsiteX20" fmla="*/ 2352235 w 2617309"/>
                  <a:gd name="connsiteY20" fmla="*/ 841350 h 2606020"/>
                  <a:gd name="connsiteX21" fmla="*/ 2352235 w 2617309"/>
                  <a:gd name="connsiteY21" fmla="*/ 1082064 h 2606020"/>
                  <a:gd name="connsiteX22" fmla="*/ 2617309 w 2617309"/>
                  <a:gd name="connsiteY22" fmla="*/ 1082064 h 2606020"/>
                  <a:gd name="connsiteX23" fmla="*/ 2617309 w 2617309"/>
                  <a:gd name="connsiteY23" fmla="*/ 1183442 h 2606020"/>
                  <a:gd name="connsiteX24" fmla="*/ 2352235 w 2617309"/>
                  <a:gd name="connsiteY24" fmla="*/ 1183442 h 2606020"/>
                  <a:gd name="connsiteX25" fmla="*/ 2352235 w 2617309"/>
                  <a:gd name="connsiteY25" fmla="*/ 1423480 h 2606020"/>
                  <a:gd name="connsiteX26" fmla="*/ 2617309 w 2617309"/>
                  <a:gd name="connsiteY26" fmla="*/ 1423480 h 2606020"/>
                  <a:gd name="connsiteX27" fmla="*/ 2617309 w 2617309"/>
                  <a:gd name="connsiteY27" fmla="*/ 1524858 h 2606020"/>
                  <a:gd name="connsiteX28" fmla="*/ 2352235 w 2617309"/>
                  <a:gd name="connsiteY28" fmla="*/ 1524858 h 2606020"/>
                  <a:gd name="connsiteX29" fmla="*/ 2352235 w 2617309"/>
                  <a:gd name="connsiteY29" fmla="*/ 1761271 h 2606020"/>
                  <a:gd name="connsiteX30" fmla="*/ 2617309 w 2617309"/>
                  <a:gd name="connsiteY30" fmla="*/ 1761271 h 2606020"/>
                  <a:gd name="connsiteX31" fmla="*/ 2617309 w 2617309"/>
                  <a:gd name="connsiteY31" fmla="*/ 1862649 h 2606020"/>
                  <a:gd name="connsiteX32" fmla="*/ 2352235 w 2617309"/>
                  <a:gd name="connsiteY32" fmla="*/ 1862649 h 2606020"/>
                  <a:gd name="connsiteX33" fmla="*/ 2352235 w 2617309"/>
                  <a:gd name="connsiteY33" fmla="*/ 2092901 h 2606020"/>
                  <a:gd name="connsiteX34" fmla="*/ 2110587 w 2617309"/>
                  <a:gd name="connsiteY34" fmla="*/ 2334549 h 2606020"/>
                  <a:gd name="connsiteX35" fmla="*/ 1830980 w 2617309"/>
                  <a:gd name="connsiteY35" fmla="*/ 2334549 h 2606020"/>
                  <a:gd name="connsiteX36" fmla="*/ 1830980 w 2617309"/>
                  <a:gd name="connsiteY36" fmla="*/ 2606020 h 2606020"/>
                  <a:gd name="connsiteX37" fmla="*/ 1729602 w 2617309"/>
                  <a:gd name="connsiteY37" fmla="*/ 2606020 h 2606020"/>
                  <a:gd name="connsiteX38" fmla="*/ 1729602 w 2617309"/>
                  <a:gd name="connsiteY38" fmla="*/ 2334549 h 2606020"/>
                  <a:gd name="connsiteX39" fmla="*/ 1493189 w 2617309"/>
                  <a:gd name="connsiteY39" fmla="*/ 2334549 h 2606020"/>
                  <a:gd name="connsiteX40" fmla="*/ 1493189 w 2617309"/>
                  <a:gd name="connsiteY40" fmla="*/ 2606020 h 2606020"/>
                  <a:gd name="connsiteX41" fmla="*/ 1391811 w 2617309"/>
                  <a:gd name="connsiteY41" fmla="*/ 2606020 h 2606020"/>
                  <a:gd name="connsiteX42" fmla="*/ 1391811 w 2617309"/>
                  <a:gd name="connsiteY42" fmla="*/ 2334549 h 2606020"/>
                  <a:gd name="connsiteX43" fmla="*/ 1151773 w 2617309"/>
                  <a:gd name="connsiteY43" fmla="*/ 2334549 h 2606020"/>
                  <a:gd name="connsiteX44" fmla="*/ 1151773 w 2617309"/>
                  <a:gd name="connsiteY44" fmla="*/ 2606020 h 2606020"/>
                  <a:gd name="connsiteX45" fmla="*/ 1050395 w 2617309"/>
                  <a:gd name="connsiteY45" fmla="*/ 2606020 h 2606020"/>
                  <a:gd name="connsiteX46" fmla="*/ 1050395 w 2617309"/>
                  <a:gd name="connsiteY46" fmla="*/ 2334549 h 2606020"/>
                  <a:gd name="connsiteX47" fmla="*/ 809681 w 2617309"/>
                  <a:gd name="connsiteY47" fmla="*/ 2334549 h 2606020"/>
                  <a:gd name="connsiteX48" fmla="*/ 809681 w 2617309"/>
                  <a:gd name="connsiteY48" fmla="*/ 2606020 h 2606020"/>
                  <a:gd name="connsiteX49" fmla="*/ 708303 w 2617309"/>
                  <a:gd name="connsiteY49" fmla="*/ 2606020 h 2606020"/>
                  <a:gd name="connsiteX50" fmla="*/ 708303 w 2617309"/>
                  <a:gd name="connsiteY50" fmla="*/ 2334549 h 2606020"/>
                  <a:gd name="connsiteX51" fmla="*/ 581546 w 2617309"/>
                  <a:gd name="connsiteY51" fmla="*/ 2195589 h 2606020"/>
                  <a:gd name="connsiteX52" fmla="*/ 564371 w 2617309"/>
                  <a:gd name="connsiteY52" fmla="*/ 1932562 h 2606020"/>
                  <a:gd name="connsiteX53" fmla="*/ 265073 w 2617309"/>
                  <a:gd name="connsiteY53" fmla="*/ 1864897 h 2606020"/>
                  <a:gd name="connsiteX54" fmla="*/ 0 w 2617309"/>
                  <a:gd name="connsiteY54" fmla="*/ 1864897 h 2606020"/>
                  <a:gd name="connsiteX55" fmla="*/ 0 w 2617309"/>
                  <a:gd name="connsiteY55" fmla="*/ 1763519 h 2606020"/>
                  <a:gd name="connsiteX56" fmla="*/ 265073 w 2617309"/>
                  <a:gd name="connsiteY56" fmla="*/ 1763519 h 2606020"/>
                  <a:gd name="connsiteX57" fmla="*/ 265073 w 2617309"/>
                  <a:gd name="connsiteY57" fmla="*/ 1527106 h 2606020"/>
                  <a:gd name="connsiteX58" fmla="*/ 0 w 2617309"/>
                  <a:gd name="connsiteY58" fmla="*/ 1527106 h 2606020"/>
                  <a:gd name="connsiteX59" fmla="*/ 0 w 2617309"/>
                  <a:gd name="connsiteY59" fmla="*/ 1425728 h 2606020"/>
                  <a:gd name="connsiteX60" fmla="*/ 265073 w 2617309"/>
                  <a:gd name="connsiteY60" fmla="*/ 1425728 h 2606020"/>
                  <a:gd name="connsiteX61" fmla="*/ 265073 w 2617309"/>
                  <a:gd name="connsiteY61" fmla="*/ 1185690 h 2606020"/>
                  <a:gd name="connsiteX62" fmla="*/ 0 w 2617309"/>
                  <a:gd name="connsiteY62" fmla="*/ 1185690 h 2606020"/>
                  <a:gd name="connsiteX63" fmla="*/ 0 w 2617309"/>
                  <a:gd name="connsiteY63" fmla="*/ 1084312 h 2606020"/>
                  <a:gd name="connsiteX64" fmla="*/ 265073 w 2617309"/>
                  <a:gd name="connsiteY64" fmla="*/ 1084312 h 2606020"/>
                  <a:gd name="connsiteX65" fmla="*/ 265073 w 2617309"/>
                  <a:gd name="connsiteY65" fmla="*/ 843598 h 2606020"/>
                  <a:gd name="connsiteX66" fmla="*/ 0 w 2617309"/>
                  <a:gd name="connsiteY66" fmla="*/ 843598 h 2606020"/>
                  <a:gd name="connsiteX67" fmla="*/ 0 w 2617309"/>
                  <a:gd name="connsiteY67" fmla="*/ 742220 h 2606020"/>
                  <a:gd name="connsiteX68" fmla="*/ 265073 w 2617309"/>
                  <a:gd name="connsiteY68" fmla="*/ 742220 h 2606020"/>
                  <a:gd name="connsiteX69" fmla="*/ 468168 w 2617309"/>
                  <a:gd name="connsiteY69" fmla="*/ 630701 h 2606020"/>
                  <a:gd name="connsiteX70" fmla="*/ 618958 w 2617309"/>
                  <a:gd name="connsiteY70" fmla="*/ 469222 h 2606020"/>
                  <a:gd name="connsiteX71" fmla="*/ 706055 w 2617309"/>
                  <a:gd name="connsiteY71" fmla="*/ 271472 h 2606020"/>
                  <a:gd name="connsiteX72" fmla="*/ 706055 w 2617309"/>
                  <a:gd name="connsiteY72" fmla="*/ 0 h 2606020"/>
                  <a:gd name="connsiteX0" fmla="*/ 706055 w 2617309"/>
                  <a:gd name="connsiteY0" fmla="*/ 0 h 2606020"/>
                  <a:gd name="connsiteX1" fmla="*/ 807433 w 2617309"/>
                  <a:gd name="connsiteY1" fmla="*/ 0 h 2606020"/>
                  <a:gd name="connsiteX2" fmla="*/ 807433 w 2617309"/>
                  <a:gd name="connsiteY2" fmla="*/ 271472 h 2606020"/>
                  <a:gd name="connsiteX3" fmla="*/ 1048147 w 2617309"/>
                  <a:gd name="connsiteY3" fmla="*/ 271472 h 2606020"/>
                  <a:gd name="connsiteX4" fmla="*/ 1048147 w 2617309"/>
                  <a:gd name="connsiteY4" fmla="*/ 0 h 2606020"/>
                  <a:gd name="connsiteX5" fmla="*/ 1149525 w 2617309"/>
                  <a:gd name="connsiteY5" fmla="*/ 0 h 2606020"/>
                  <a:gd name="connsiteX6" fmla="*/ 1149525 w 2617309"/>
                  <a:gd name="connsiteY6" fmla="*/ 271472 h 2606020"/>
                  <a:gd name="connsiteX7" fmla="*/ 1389563 w 2617309"/>
                  <a:gd name="connsiteY7" fmla="*/ 271472 h 2606020"/>
                  <a:gd name="connsiteX8" fmla="*/ 1389563 w 2617309"/>
                  <a:gd name="connsiteY8" fmla="*/ 0 h 2606020"/>
                  <a:gd name="connsiteX9" fmla="*/ 1490941 w 2617309"/>
                  <a:gd name="connsiteY9" fmla="*/ 0 h 2606020"/>
                  <a:gd name="connsiteX10" fmla="*/ 1490941 w 2617309"/>
                  <a:gd name="connsiteY10" fmla="*/ 271472 h 2606020"/>
                  <a:gd name="connsiteX11" fmla="*/ 1727354 w 2617309"/>
                  <a:gd name="connsiteY11" fmla="*/ 271472 h 2606020"/>
                  <a:gd name="connsiteX12" fmla="*/ 1727354 w 2617309"/>
                  <a:gd name="connsiteY12" fmla="*/ 0 h 2606020"/>
                  <a:gd name="connsiteX13" fmla="*/ 1828732 w 2617309"/>
                  <a:gd name="connsiteY13" fmla="*/ 0 h 2606020"/>
                  <a:gd name="connsiteX14" fmla="*/ 1828732 w 2617309"/>
                  <a:gd name="connsiteY14" fmla="*/ 271472 h 2606020"/>
                  <a:gd name="connsiteX15" fmla="*/ 2110587 w 2617309"/>
                  <a:gd name="connsiteY15" fmla="*/ 271472 h 2606020"/>
                  <a:gd name="connsiteX16" fmla="*/ 2352235 w 2617309"/>
                  <a:gd name="connsiteY16" fmla="*/ 513120 h 2606020"/>
                  <a:gd name="connsiteX17" fmla="*/ 2352235 w 2617309"/>
                  <a:gd name="connsiteY17" fmla="*/ 739972 h 2606020"/>
                  <a:gd name="connsiteX18" fmla="*/ 2617309 w 2617309"/>
                  <a:gd name="connsiteY18" fmla="*/ 739972 h 2606020"/>
                  <a:gd name="connsiteX19" fmla="*/ 2617309 w 2617309"/>
                  <a:gd name="connsiteY19" fmla="*/ 841350 h 2606020"/>
                  <a:gd name="connsiteX20" fmla="*/ 2352235 w 2617309"/>
                  <a:gd name="connsiteY20" fmla="*/ 841350 h 2606020"/>
                  <a:gd name="connsiteX21" fmla="*/ 2352235 w 2617309"/>
                  <a:gd name="connsiteY21" fmla="*/ 1082064 h 2606020"/>
                  <a:gd name="connsiteX22" fmla="*/ 2617309 w 2617309"/>
                  <a:gd name="connsiteY22" fmla="*/ 1082064 h 2606020"/>
                  <a:gd name="connsiteX23" fmla="*/ 2617309 w 2617309"/>
                  <a:gd name="connsiteY23" fmla="*/ 1183442 h 2606020"/>
                  <a:gd name="connsiteX24" fmla="*/ 2352235 w 2617309"/>
                  <a:gd name="connsiteY24" fmla="*/ 1183442 h 2606020"/>
                  <a:gd name="connsiteX25" fmla="*/ 2352235 w 2617309"/>
                  <a:gd name="connsiteY25" fmla="*/ 1423480 h 2606020"/>
                  <a:gd name="connsiteX26" fmla="*/ 2617309 w 2617309"/>
                  <a:gd name="connsiteY26" fmla="*/ 1423480 h 2606020"/>
                  <a:gd name="connsiteX27" fmla="*/ 2617309 w 2617309"/>
                  <a:gd name="connsiteY27" fmla="*/ 1524858 h 2606020"/>
                  <a:gd name="connsiteX28" fmla="*/ 2352235 w 2617309"/>
                  <a:gd name="connsiteY28" fmla="*/ 1524858 h 2606020"/>
                  <a:gd name="connsiteX29" fmla="*/ 2352235 w 2617309"/>
                  <a:gd name="connsiteY29" fmla="*/ 1761271 h 2606020"/>
                  <a:gd name="connsiteX30" fmla="*/ 2617309 w 2617309"/>
                  <a:gd name="connsiteY30" fmla="*/ 1761271 h 2606020"/>
                  <a:gd name="connsiteX31" fmla="*/ 2617309 w 2617309"/>
                  <a:gd name="connsiteY31" fmla="*/ 1862649 h 2606020"/>
                  <a:gd name="connsiteX32" fmla="*/ 2352235 w 2617309"/>
                  <a:gd name="connsiteY32" fmla="*/ 1862649 h 2606020"/>
                  <a:gd name="connsiteX33" fmla="*/ 2352235 w 2617309"/>
                  <a:gd name="connsiteY33" fmla="*/ 2092901 h 2606020"/>
                  <a:gd name="connsiteX34" fmla="*/ 1843357 w 2617309"/>
                  <a:gd name="connsiteY34" fmla="*/ 2078009 h 2606020"/>
                  <a:gd name="connsiteX35" fmla="*/ 1830980 w 2617309"/>
                  <a:gd name="connsiteY35" fmla="*/ 2334549 h 2606020"/>
                  <a:gd name="connsiteX36" fmla="*/ 1830980 w 2617309"/>
                  <a:gd name="connsiteY36" fmla="*/ 2606020 h 2606020"/>
                  <a:gd name="connsiteX37" fmla="*/ 1729602 w 2617309"/>
                  <a:gd name="connsiteY37" fmla="*/ 2606020 h 2606020"/>
                  <a:gd name="connsiteX38" fmla="*/ 1729602 w 2617309"/>
                  <a:gd name="connsiteY38" fmla="*/ 2334549 h 2606020"/>
                  <a:gd name="connsiteX39" fmla="*/ 1493189 w 2617309"/>
                  <a:gd name="connsiteY39" fmla="*/ 2334549 h 2606020"/>
                  <a:gd name="connsiteX40" fmla="*/ 1493189 w 2617309"/>
                  <a:gd name="connsiteY40" fmla="*/ 2606020 h 2606020"/>
                  <a:gd name="connsiteX41" fmla="*/ 1391811 w 2617309"/>
                  <a:gd name="connsiteY41" fmla="*/ 2606020 h 2606020"/>
                  <a:gd name="connsiteX42" fmla="*/ 1391811 w 2617309"/>
                  <a:gd name="connsiteY42" fmla="*/ 2334549 h 2606020"/>
                  <a:gd name="connsiteX43" fmla="*/ 1151773 w 2617309"/>
                  <a:gd name="connsiteY43" fmla="*/ 2334549 h 2606020"/>
                  <a:gd name="connsiteX44" fmla="*/ 1151773 w 2617309"/>
                  <a:gd name="connsiteY44" fmla="*/ 2606020 h 2606020"/>
                  <a:gd name="connsiteX45" fmla="*/ 1050395 w 2617309"/>
                  <a:gd name="connsiteY45" fmla="*/ 2606020 h 2606020"/>
                  <a:gd name="connsiteX46" fmla="*/ 1050395 w 2617309"/>
                  <a:gd name="connsiteY46" fmla="*/ 2334549 h 2606020"/>
                  <a:gd name="connsiteX47" fmla="*/ 809681 w 2617309"/>
                  <a:gd name="connsiteY47" fmla="*/ 2334549 h 2606020"/>
                  <a:gd name="connsiteX48" fmla="*/ 809681 w 2617309"/>
                  <a:gd name="connsiteY48" fmla="*/ 2606020 h 2606020"/>
                  <a:gd name="connsiteX49" fmla="*/ 708303 w 2617309"/>
                  <a:gd name="connsiteY49" fmla="*/ 2606020 h 2606020"/>
                  <a:gd name="connsiteX50" fmla="*/ 708303 w 2617309"/>
                  <a:gd name="connsiteY50" fmla="*/ 2334549 h 2606020"/>
                  <a:gd name="connsiteX51" fmla="*/ 581546 w 2617309"/>
                  <a:gd name="connsiteY51" fmla="*/ 2195589 h 2606020"/>
                  <a:gd name="connsiteX52" fmla="*/ 564371 w 2617309"/>
                  <a:gd name="connsiteY52" fmla="*/ 1932562 h 2606020"/>
                  <a:gd name="connsiteX53" fmla="*/ 265073 w 2617309"/>
                  <a:gd name="connsiteY53" fmla="*/ 1864897 h 2606020"/>
                  <a:gd name="connsiteX54" fmla="*/ 0 w 2617309"/>
                  <a:gd name="connsiteY54" fmla="*/ 1864897 h 2606020"/>
                  <a:gd name="connsiteX55" fmla="*/ 0 w 2617309"/>
                  <a:gd name="connsiteY55" fmla="*/ 1763519 h 2606020"/>
                  <a:gd name="connsiteX56" fmla="*/ 265073 w 2617309"/>
                  <a:gd name="connsiteY56" fmla="*/ 1763519 h 2606020"/>
                  <a:gd name="connsiteX57" fmla="*/ 265073 w 2617309"/>
                  <a:gd name="connsiteY57" fmla="*/ 1527106 h 2606020"/>
                  <a:gd name="connsiteX58" fmla="*/ 0 w 2617309"/>
                  <a:gd name="connsiteY58" fmla="*/ 1527106 h 2606020"/>
                  <a:gd name="connsiteX59" fmla="*/ 0 w 2617309"/>
                  <a:gd name="connsiteY59" fmla="*/ 1425728 h 2606020"/>
                  <a:gd name="connsiteX60" fmla="*/ 265073 w 2617309"/>
                  <a:gd name="connsiteY60" fmla="*/ 1425728 h 2606020"/>
                  <a:gd name="connsiteX61" fmla="*/ 265073 w 2617309"/>
                  <a:gd name="connsiteY61" fmla="*/ 1185690 h 2606020"/>
                  <a:gd name="connsiteX62" fmla="*/ 0 w 2617309"/>
                  <a:gd name="connsiteY62" fmla="*/ 1185690 h 2606020"/>
                  <a:gd name="connsiteX63" fmla="*/ 0 w 2617309"/>
                  <a:gd name="connsiteY63" fmla="*/ 1084312 h 2606020"/>
                  <a:gd name="connsiteX64" fmla="*/ 265073 w 2617309"/>
                  <a:gd name="connsiteY64" fmla="*/ 1084312 h 2606020"/>
                  <a:gd name="connsiteX65" fmla="*/ 265073 w 2617309"/>
                  <a:gd name="connsiteY65" fmla="*/ 843598 h 2606020"/>
                  <a:gd name="connsiteX66" fmla="*/ 0 w 2617309"/>
                  <a:gd name="connsiteY66" fmla="*/ 843598 h 2606020"/>
                  <a:gd name="connsiteX67" fmla="*/ 0 w 2617309"/>
                  <a:gd name="connsiteY67" fmla="*/ 742220 h 2606020"/>
                  <a:gd name="connsiteX68" fmla="*/ 265073 w 2617309"/>
                  <a:gd name="connsiteY68" fmla="*/ 742220 h 2606020"/>
                  <a:gd name="connsiteX69" fmla="*/ 468168 w 2617309"/>
                  <a:gd name="connsiteY69" fmla="*/ 630701 h 2606020"/>
                  <a:gd name="connsiteX70" fmla="*/ 618958 w 2617309"/>
                  <a:gd name="connsiteY70" fmla="*/ 469222 h 2606020"/>
                  <a:gd name="connsiteX71" fmla="*/ 706055 w 2617309"/>
                  <a:gd name="connsiteY71" fmla="*/ 271472 h 2606020"/>
                  <a:gd name="connsiteX72" fmla="*/ 706055 w 2617309"/>
                  <a:gd name="connsiteY72" fmla="*/ 0 h 2606020"/>
                  <a:gd name="connsiteX0" fmla="*/ 706055 w 2617309"/>
                  <a:gd name="connsiteY0" fmla="*/ 0 h 2606020"/>
                  <a:gd name="connsiteX1" fmla="*/ 807433 w 2617309"/>
                  <a:gd name="connsiteY1" fmla="*/ 0 h 2606020"/>
                  <a:gd name="connsiteX2" fmla="*/ 807433 w 2617309"/>
                  <a:gd name="connsiteY2" fmla="*/ 271472 h 2606020"/>
                  <a:gd name="connsiteX3" fmla="*/ 1048147 w 2617309"/>
                  <a:gd name="connsiteY3" fmla="*/ 271472 h 2606020"/>
                  <a:gd name="connsiteX4" fmla="*/ 1048147 w 2617309"/>
                  <a:gd name="connsiteY4" fmla="*/ 0 h 2606020"/>
                  <a:gd name="connsiteX5" fmla="*/ 1149525 w 2617309"/>
                  <a:gd name="connsiteY5" fmla="*/ 0 h 2606020"/>
                  <a:gd name="connsiteX6" fmla="*/ 1149525 w 2617309"/>
                  <a:gd name="connsiteY6" fmla="*/ 271472 h 2606020"/>
                  <a:gd name="connsiteX7" fmla="*/ 1389563 w 2617309"/>
                  <a:gd name="connsiteY7" fmla="*/ 271472 h 2606020"/>
                  <a:gd name="connsiteX8" fmla="*/ 1389563 w 2617309"/>
                  <a:gd name="connsiteY8" fmla="*/ 0 h 2606020"/>
                  <a:gd name="connsiteX9" fmla="*/ 1490941 w 2617309"/>
                  <a:gd name="connsiteY9" fmla="*/ 0 h 2606020"/>
                  <a:gd name="connsiteX10" fmla="*/ 1490941 w 2617309"/>
                  <a:gd name="connsiteY10" fmla="*/ 271472 h 2606020"/>
                  <a:gd name="connsiteX11" fmla="*/ 1727354 w 2617309"/>
                  <a:gd name="connsiteY11" fmla="*/ 271472 h 2606020"/>
                  <a:gd name="connsiteX12" fmla="*/ 1727354 w 2617309"/>
                  <a:gd name="connsiteY12" fmla="*/ 0 h 2606020"/>
                  <a:gd name="connsiteX13" fmla="*/ 1828732 w 2617309"/>
                  <a:gd name="connsiteY13" fmla="*/ 0 h 2606020"/>
                  <a:gd name="connsiteX14" fmla="*/ 1828732 w 2617309"/>
                  <a:gd name="connsiteY14" fmla="*/ 271472 h 2606020"/>
                  <a:gd name="connsiteX15" fmla="*/ 2110587 w 2617309"/>
                  <a:gd name="connsiteY15" fmla="*/ 271472 h 2606020"/>
                  <a:gd name="connsiteX16" fmla="*/ 2352235 w 2617309"/>
                  <a:gd name="connsiteY16" fmla="*/ 513120 h 2606020"/>
                  <a:gd name="connsiteX17" fmla="*/ 2352235 w 2617309"/>
                  <a:gd name="connsiteY17" fmla="*/ 739972 h 2606020"/>
                  <a:gd name="connsiteX18" fmla="*/ 2617309 w 2617309"/>
                  <a:gd name="connsiteY18" fmla="*/ 739972 h 2606020"/>
                  <a:gd name="connsiteX19" fmla="*/ 2617309 w 2617309"/>
                  <a:gd name="connsiteY19" fmla="*/ 841350 h 2606020"/>
                  <a:gd name="connsiteX20" fmla="*/ 2352235 w 2617309"/>
                  <a:gd name="connsiteY20" fmla="*/ 841350 h 2606020"/>
                  <a:gd name="connsiteX21" fmla="*/ 2352235 w 2617309"/>
                  <a:gd name="connsiteY21" fmla="*/ 1082064 h 2606020"/>
                  <a:gd name="connsiteX22" fmla="*/ 2617309 w 2617309"/>
                  <a:gd name="connsiteY22" fmla="*/ 1082064 h 2606020"/>
                  <a:gd name="connsiteX23" fmla="*/ 2617309 w 2617309"/>
                  <a:gd name="connsiteY23" fmla="*/ 1183442 h 2606020"/>
                  <a:gd name="connsiteX24" fmla="*/ 2352235 w 2617309"/>
                  <a:gd name="connsiteY24" fmla="*/ 1183442 h 2606020"/>
                  <a:gd name="connsiteX25" fmla="*/ 2352235 w 2617309"/>
                  <a:gd name="connsiteY25" fmla="*/ 1423480 h 2606020"/>
                  <a:gd name="connsiteX26" fmla="*/ 2617309 w 2617309"/>
                  <a:gd name="connsiteY26" fmla="*/ 1423480 h 2606020"/>
                  <a:gd name="connsiteX27" fmla="*/ 2617309 w 2617309"/>
                  <a:gd name="connsiteY27" fmla="*/ 1524858 h 2606020"/>
                  <a:gd name="connsiteX28" fmla="*/ 2352235 w 2617309"/>
                  <a:gd name="connsiteY28" fmla="*/ 1524858 h 2606020"/>
                  <a:gd name="connsiteX29" fmla="*/ 2352235 w 2617309"/>
                  <a:gd name="connsiteY29" fmla="*/ 1761271 h 2606020"/>
                  <a:gd name="connsiteX30" fmla="*/ 2617309 w 2617309"/>
                  <a:gd name="connsiteY30" fmla="*/ 1761271 h 2606020"/>
                  <a:gd name="connsiteX31" fmla="*/ 2617309 w 2617309"/>
                  <a:gd name="connsiteY31" fmla="*/ 1862649 h 2606020"/>
                  <a:gd name="connsiteX32" fmla="*/ 2352235 w 2617309"/>
                  <a:gd name="connsiteY32" fmla="*/ 1862649 h 2606020"/>
                  <a:gd name="connsiteX33" fmla="*/ 2010181 w 2617309"/>
                  <a:gd name="connsiteY33" fmla="*/ 1895150 h 2606020"/>
                  <a:gd name="connsiteX34" fmla="*/ 1843357 w 2617309"/>
                  <a:gd name="connsiteY34" fmla="*/ 2078009 h 2606020"/>
                  <a:gd name="connsiteX35" fmla="*/ 1830980 w 2617309"/>
                  <a:gd name="connsiteY35" fmla="*/ 2334549 h 2606020"/>
                  <a:gd name="connsiteX36" fmla="*/ 1830980 w 2617309"/>
                  <a:gd name="connsiteY36" fmla="*/ 2606020 h 2606020"/>
                  <a:gd name="connsiteX37" fmla="*/ 1729602 w 2617309"/>
                  <a:gd name="connsiteY37" fmla="*/ 2606020 h 2606020"/>
                  <a:gd name="connsiteX38" fmla="*/ 1729602 w 2617309"/>
                  <a:gd name="connsiteY38" fmla="*/ 2334549 h 2606020"/>
                  <a:gd name="connsiteX39" fmla="*/ 1493189 w 2617309"/>
                  <a:gd name="connsiteY39" fmla="*/ 2334549 h 2606020"/>
                  <a:gd name="connsiteX40" fmla="*/ 1493189 w 2617309"/>
                  <a:gd name="connsiteY40" fmla="*/ 2606020 h 2606020"/>
                  <a:gd name="connsiteX41" fmla="*/ 1391811 w 2617309"/>
                  <a:gd name="connsiteY41" fmla="*/ 2606020 h 2606020"/>
                  <a:gd name="connsiteX42" fmla="*/ 1391811 w 2617309"/>
                  <a:gd name="connsiteY42" fmla="*/ 2334549 h 2606020"/>
                  <a:gd name="connsiteX43" fmla="*/ 1151773 w 2617309"/>
                  <a:gd name="connsiteY43" fmla="*/ 2334549 h 2606020"/>
                  <a:gd name="connsiteX44" fmla="*/ 1151773 w 2617309"/>
                  <a:gd name="connsiteY44" fmla="*/ 2606020 h 2606020"/>
                  <a:gd name="connsiteX45" fmla="*/ 1050395 w 2617309"/>
                  <a:gd name="connsiteY45" fmla="*/ 2606020 h 2606020"/>
                  <a:gd name="connsiteX46" fmla="*/ 1050395 w 2617309"/>
                  <a:gd name="connsiteY46" fmla="*/ 2334549 h 2606020"/>
                  <a:gd name="connsiteX47" fmla="*/ 809681 w 2617309"/>
                  <a:gd name="connsiteY47" fmla="*/ 2334549 h 2606020"/>
                  <a:gd name="connsiteX48" fmla="*/ 809681 w 2617309"/>
                  <a:gd name="connsiteY48" fmla="*/ 2606020 h 2606020"/>
                  <a:gd name="connsiteX49" fmla="*/ 708303 w 2617309"/>
                  <a:gd name="connsiteY49" fmla="*/ 2606020 h 2606020"/>
                  <a:gd name="connsiteX50" fmla="*/ 708303 w 2617309"/>
                  <a:gd name="connsiteY50" fmla="*/ 2334549 h 2606020"/>
                  <a:gd name="connsiteX51" fmla="*/ 581546 w 2617309"/>
                  <a:gd name="connsiteY51" fmla="*/ 2195589 h 2606020"/>
                  <a:gd name="connsiteX52" fmla="*/ 564371 w 2617309"/>
                  <a:gd name="connsiteY52" fmla="*/ 1932562 h 2606020"/>
                  <a:gd name="connsiteX53" fmla="*/ 265073 w 2617309"/>
                  <a:gd name="connsiteY53" fmla="*/ 1864897 h 2606020"/>
                  <a:gd name="connsiteX54" fmla="*/ 0 w 2617309"/>
                  <a:gd name="connsiteY54" fmla="*/ 1864897 h 2606020"/>
                  <a:gd name="connsiteX55" fmla="*/ 0 w 2617309"/>
                  <a:gd name="connsiteY55" fmla="*/ 1763519 h 2606020"/>
                  <a:gd name="connsiteX56" fmla="*/ 265073 w 2617309"/>
                  <a:gd name="connsiteY56" fmla="*/ 1763519 h 2606020"/>
                  <a:gd name="connsiteX57" fmla="*/ 265073 w 2617309"/>
                  <a:gd name="connsiteY57" fmla="*/ 1527106 h 2606020"/>
                  <a:gd name="connsiteX58" fmla="*/ 0 w 2617309"/>
                  <a:gd name="connsiteY58" fmla="*/ 1527106 h 2606020"/>
                  <a:gd name="connsiteX59" fmla="*/ 0 w 2617309"/>
                  <a:gd name="connsiteY59" fmla="*/ 1425728 h 2606020"/>
                  <a:gd name="connsiteX60" fmla="*/ 265073 w 2617309"/>
                  <a:gd name="connsiteY60" fmla="*/ 1425728 h 2606020"/>
                  <a:gd name="connsiteX61" fmla="*/ 265073 w 2617309"/>
                  <a:gd name="connsiteY61" fmla="*/ 1185690 h 2606020"/>
                  <a:gd name="connsiteX62" fmla="*/ 0 w 2617309"/>
                  <a:gd name="connsiteY62" fmla="*/ 1185690 h 2606020"/>
                  <a:gd name="connsiteX63" fmla="*/ 0 w 2617309"/>
                  <a:gd name="connsiteY63" fmla="*/ 1084312 h 2606020"/>
                  <a:gd name="connsiteX64" fmla="*/ 265073 w 2617309"/>
                  <a:gd name="connsiteY64" fmla="*/ 1084312 h 2606020"/>
                  <a:gd name="connsiteX65" fmla="*/ 265073 w 2617309"/>
                  <a:gd name="connsiteY65" fmla="*/ 843598 h 2606020"/>
                  <a:gd name="connsiteX66" fmla="*/ 0 w 2617309"/>
                  <a:gd name="connsiteY66" fmla="*/ 843598 h 2606020"/>
                  <a:gd name="connsiteX67" fmla="*/ 0 w 2617309"/>
                  <a:gd name="connsiteY67" fmla="*/ 742220 h 2606020"/>
                  <a:gd name="connsiteX68" fmla="*/ 265073 w 2617309"/>
                  <a:gd name="connsiteY68" fmla="*/ 742220 h 2606020"/>
                  <a:gd name="connsiteX69" fmla="*/ 468168 w 2617309"/>
                  <a:gd name="connsiteY69" fmla="*/ 630701 h 2606020"/>
                  <a:gd name="connsiteX70" fmla="*/ 618958 w 2617309"/>
                  <a:gd name="connsiteY70" fmla="*/ 469222 h 2606020"/>
                  <a:gd name="connsiteX71" fmla="*/ 706055 w 2617309"/>
                  <a:gd name="connsiteY71" fmla="*/ 271472 h 2606020"/>
                  <a:gd name="connsiteX72" fmla="*/ 706055 w 2617309"/>
                  <a:gd name="connsiteY72" fmla="*/ 0 h 2606020"/>
                  <a:gd name="connsiteX0" fmla="*/ 706055 w 2617309"/>
                  <a:gd name="connsiteY0" fmla="*/ 0 h 2606020"/>
                  <a:gd name="connsiteX1" fmla="*/ 807433 w 2617309"/>
                  <a:gd name="connsiteY1" fmla="*/ 0 h 2606020"/>
                  <a:gd name="connsiteX2" fmla="*/ 807433 w 2617309"/>
                  <a:gd name="connsiteY2" fmla="*/ 271472 h 2606020"/>
                  <a:gd name="connsiteX3" fmla="*/ 1048147 w 2617309"/>
                  <a:gd name="connsiteY3" fmla="*/ 271472 h 2606020"/>
                  <a:gd name="connsiteX4" fmla="*/ 1048147 w 2617309"/>
                  <a:gd name="connsiteY4" fmla="*/ 0 h 2606020"/>
                  <a:gd name="connsiteX5" fmla="*/ 1149525 w 2617309"/>
                  <a:gd name="connsiteY5" fmla="*/ 0 h 2606020"/>
                  <a:gd name="connsiteX6" fmla="*/ 1149525 w 2617309"/>
                  <a:gd name="connsiteY6" fmla="*/ 271472 h 2606020"/>
                  <a:gd name="connsiteX7" fmla="*/ 1389563 w 2617309"/>
                  <a:gd name="connsiteY7" fmla="*/ 271472 h 2606020"/>
                  <a:gd name="connsiteX8" fmla="*/ 1389563 w 2617309"/>
                  <a:gd name="connsiteY8" fmla="*/ 0 h 2606020"/>
                  <a:gd name="connsiteX9" fmla="*/ 1490941 w 2617309"/>
                  <a:gd name="connsiteY9" fmla="*/ 0 h 2606020"/>
                  <a:gd name="connsiteX10" fmla="*/ 1490941 w 2617309"/>
                  <a:gd name="connsiteY10" fmla="*/ 271472 h 2606020"/>
                  <a:gd name="connsiteX11" fmla="*/ 1727354 w 2617309"/>
                  <a:gd name="connsiteY11" fmla="*/ 271472 h 2606020"/>
                  <a:gd name="connsiteX12" fmla="*/ 1727354 w 2617309"/>
                  <a:gd name="connsiteY12" fmla="*/ 0 h 2606020"/>
                  <a:gd name="connsiteX13" fmla="*/ 1828732 w 2617309"/>
                  <a:gd name="connsiteY13" fmla="*/ 0 h 2606020"/>
                  <a:gd name="connsiteX14" fmla="*/ 1828732 w 2617309"/>
                  <a:gd name="connsiteY14" fmla="*/ 271472 h 2606020"/>
                  <a:gd name="connsiteX15" fmla="*/ 2110587 w 2617309"/>
                  <a:gd name="connsiteY15" fmla="*/ 271472 h 2606020"/>
                  <a:gd name="connsiteX16" fmla="*/ 2159830 w 2617309"/>
                  <a:gd name="connsiteY16" fmla="*/ 652079 h 2606020"/>
                  <a:gd name="connsiteX17" fmla="*/ 2352235 w 2617309"/>
                  <a:gd name="connsiteY17" fmla="*/ 739972 h 2606020"/>
                  <a:gd name="connsiteX18" fmla="*/ 2617309 w 2617309"/>
                  <a:gd name="connsiteY18" fmla="*/ 739972 h 2606020"/>
                  <a:gd name="connsiteX19" fmla="*/ 2617309 w 2617309"/>
                  <a:gd name="connsiteY19" fmla="*/ 841350 h 2606020"/>
                  <a:gd name="connsiteX20" fmla="*/ 2352235 w 2617309"/>
                  <a:gd name="connsiteY20" fmla="*/ 841350 h 2606020"/>
                  <a:gd name="connsiteX21" fmla="*/ 2352235 w 2617309"/>
                  <a:gd name="connsiteY21" fmla="*/ 1082064 h 2606020"/>
                  <a:gd name="connsiteX22" fmla="*/ 2617309 w 2617309"/>
                  <a:gd name="connsiteY22" fmla="*/ 1082064 h 2606020"/>
                  <a:gd name="connsiteX23" fmla="*/ 2617309 w 2617309"/>
                  <a:gd name="connsiteY23" fmla="*/ 1183442 h 2606020"/>
                  <a:gd name="connsiteX24" fmla="*/ 2352235 w 2617309"/>
                  <a:gd name="connsiteY24" fmla="*/ 1183442 h 2606020"/>
                  <a:gd name="connsiteX25" fmla="*/ 2352235 w 2617309"/>
                  <a:gd name="connsiteY25" fmla="*/ 1423480 h 2606020"/>
                  <a:gd name="connsiteX26" fmla="*/ 2617309 w 2617309"/>
                  <a:gd name="connsiteY26" fmla="*/ 1423480 h 2606020"/>
                  <a:gd name="connsiteX27" fmla="*/ 2617309 w 2617309"/>
                  <a:gd name="connsiteY27" fmla="*/ 1524858 h 2606020"/>
                  <a:gd name="connsiteX28" fmla="*/ 2352235 w 2617309"/>
                  <a:gd name="connsiteY28" fmla="*/ 1524858 h 2606020"/>
                  <a:gd name="connsiteX29" fmla="*/ 2352235 w 2617309"/>
                  <a:gd name="connsiteY29" fmla="*/ 1761271 h 2606020"/>
                  <a:gd name="connsiteX30" fmla="*/ 2617309 w 2617309"/>
                  <a:gd name="connsiteY30" fmla="*/ 1761271 h 2606020"/>
                  <a:gd name="connsiteX31" fmla="*/ 2617309 w 2617309"/>
                  <a:gd name="connsiteY31" fmla="*/ 1862649 h 2606020"/>
                  <a:gd name="connsiteX32" fmla="*/ 2352235 w 2617309"/>
                  <a:gd name="connsiteY32" fmla="*/ 1862649 h 2606020"/>
                  <a:gd name="connsiteX33" fmla="*/ 2010181 w 2617309"/>
                  <a:gd name="connsiteY33" fmla="*/ 1895150 h 2606020"/>
                  <a:gd name="connsiteX34" fmla="*/ 1843357 w 2617309"/>
                  <a:gd name="connsiteY34" fmla="*/ 2078009 h 2606020"/>
                  <a:gd name="connsiteX35" fmla="*/ 1830980 w 2617309"/>
                  <a:gd name="connsiteY35" fmla="*/ 2334549 h 2606020"/>
                  <a:gd name="connsiteX36" fmla="*/ 1830980 w 2617309"/>
                  <a:gd name="connsiteY36" fmla="*/ 2606020 h 2606020"/>
                  <a:gd name="connsiteX37" fmla="*/ 1729602 w 2617309"/>
                  <a:gd name="connsiteY37" fmla="*/ 2606020 h 2606020"/>
                  <a:gd name="connsiteX38" fmla="*/ 1729602 w 2617309"/>
                  <a:gd name="connsiteY38" fmla="*/ 2334549 h 2606020"/>
                  <a:gd name="connsiteX39" fmla="*/ 1493189 w 2617309"/>
                  <a:gd name="connsiteY39" fmla="*/ 2334549 h 2606020"/>
                  <a:gd name="connsiteX40" fmla="*/ 1493189 w 2617309"/>
                  <a:gd name="connsiteY40" fmla="*/ 2606020 h 2606020"/>
                  <a:gd name="connsiteX41" fmla="*/ 1391811 w 2617309"/>
                  <a:gd name="connsiteY41" fmla="*/ 2606020 h 2606020"/>
                  <a:gd name="connsiteX42" fmla="*/ 1391811 w 2617309"/>
                  <a:gd name="connsiteY42" fmla="*/ 2334549 h 2606020"/>
                  <a:gd name="connsiteX43" fmla="*/ 1151773 w 2617309"/>
                  <a:gd name="connsiteY43" fmla="*/ 2334549 h 2606020"/>
                  <a:gd name="connsiteX44" fmla="*/ 1151773 w 2617309"/>
                  <a:gd name="connsiteY44" fmla="*/ 2606020 h 2606020"/>
                  <a:gd name="connsiteX45" fmla="*/ 1050395 w 2617309"/>
                  <a:gd name="connsiteY45" fmla="*/ 2606020 h 2606020"/>
                  <a:gd name="connsiteX46" fmla="*/ 1050395 w 2617309"/>
                  <a:gd name="connsiteY46" fmla="*/ 2334549 h 2606020"/>
                  <a:gd name="connsiteX47" fmla="*/ 809681 w 2617309"/>
                  <a:gd name="connsiteY47" fmla="*/ 2334549 h 2606020"/>
                  <a:gd name="connsiteX48" fmla="*/ 809681 w 2617309"/>
                  <a:gd name="connsiteY48" fmla="*/ 2606020 h 2606020"/>
                  <a:gd name="connsiteX49" fmla="*/ 708303 w 2617309"/>
                  <a:gd name="connsiteY49" fmla="*/ 2606020 h 2606020"/>
                  <a:gd name="connsiteX50" fmla="*/ 708303 w 2617309"/>
                  <a:gd name="connsiteY50" fmla="*/ 2334549 h 2606020"/>
                  <a:gd name="connsiteX51" fmla="*/ 581546 w 2617309"/>
                  <a:gd name="connsiteY51" fmla="*/ 2195589 h 2606020"/>
                  <a:gd name="connsiteX52" fmla="*/ 564371 w 2617309"/>
                  <a:gd name="connsiteY52" fmla="*/ 1932562 h 2606020"/>
                  <a:gd name="connsiteX53" fmla="*/ 265073 w 2617309"/>
                  <a:gd name="connsiteY53" fmla="*/ 1864897 h 2606020"/>
                  <a:gd name="connsiteX54" fmla="*/ 0 w 2617309"/>
                  <a:gd name="connsiteY54" fmla="*/ 1864897 h 2606020"/>
                  <a:gd name="connsiteX55" fmla="*/ 0 w 2617309"/>
                  <a:gd name="connsiteY55" fmla="*/ 1763519 h 2606020"/>
                  <a:gd name="connsiteX56" fmla="*/ 265073 w 2617309"/>
                  <a:gd name="connsiteY56" fmla="*/ 1763519 h 2606020"/>
                  <a:gd name="connsiteX57" fmla="*/ 265073 w 2617309"/>
                  <a:gd name="connsiteY57" fmla="*/ 1527106 h 2606020"/>
                  <a:gd name="connsiteX58" fmla="*/ 0 w 2617309"/>
                  <a:gd name="connsiteY58" fmla="*/ 1527106 h 2606020"/>
                  <a:gd name="connsiteX59" fmla="*/ 0 w 2617309"/>
                  <a:gd name="connsiteY59" fmla="*/ 1425728 h 2606020"/>
                  <a:gd name="connsiteX60" fmla="*/ 265073 w 2617309"/>
                  <a:gd name="connsiteY60" fmla="*/ 1425728 h 2606020"/>
                  <a:gd name="connsiteX61" fmla="*/ 265073 w 2617309"/>
                  <a:gd name="connsiteY61" fmla="*/ 1185690 h 2606020"/>
                  <a:gd name="connsiteX62" fmla="*/ 0 w 2617309"/>
                  <a:gd name="connsiteY62" fmla="*/ 1185690 h 2606020"/>
                  <a:gd name="connsiteX63" fmla="*/ 0 w 2617309"/>
                  <a:gd name="connsiteY63" fmla="*/ 1084312 h 2606020"/>
                  <a:gd name="connsiteX64" fmla="*/ 265073 w 2617309"/>
                  <a:gd name="connsiteY64" fmla="*/ 1084312 h 2606020"/>
                  <a:gd name="connsiteX65" fmla="*/ 265073 w 2617309"/>
                  <a:gd name="connsiteY65" fmla="*/ 843598 h 2606020"/>
                  <a:gd name="connsiteX66" fmla="*/ 0 w 2617309"/>
                  <a:gd name="connsiteY66" fmla="*/ 843598 h 2606020"/>
                  <a:gd name="connsiteX67" fmla="*/ 0 w 2617309"/>
                  <a:gd name="connsiteY67" fmla="*/ 742220 h 2606020"/>
                  <a:gd name="connsiteX68" fmla="*/ 265073 w 2617309"/>
                  <a:gd name="connsiteY68" fmla="*/ 742220 h 2606020"/>
                  <a:gd name="connsiteX69" fmla="*/ 468168 w 2617309"/>
                  <a:gd name="connsiteY69" fmla="*/ 630701 h 2606020"/>
                  <a:gd name="connsiteX70" fmla="*/ 618958 w 2617309"/>
                  <a:gd name="connsiteY70" fmla="*/ 469222 h 2606020"/>
                  <a:gd name="connsiteX71" fmla="*/ 706055 w 2617309"/>
                  <a:gd name="connsiteY71" fmla="*/ 271472 h 2606020"/>
                  <a:gd name="connsiteX72" fmla="*/ 706055 w 2617309"/>
                  <a:gd name="connsiteY72" fmla="*/ 0 h 2606020"/>
                  <a:gd name="connsiteX0" fmla="*/ 706055 w 2617309"/>
                  <a:gd name="connsiteY0" fmla="*/ 0 h 2606020"/>
                  <a:gd name="connsiteX1" fmla="*/ 807433 w 2617309"/>
                  <a:gd name="connsiteY1" fmla="*/ 0 h 2606020"/>
                  <a:gd name="connsiteX2" fmla="*/ 807433 w 2617309"/>
                  <a:gd name="connsiteY2" fmla="*/ 271472 h 2606020"/>
                  <a:gd name="connsiteX3" fmla="*/ 1048147 w 2617309"/>
                  <a:gd name="connsiteY3" fmla="*/ 271472 h 2606020"/>
                  <a:gd name="connsiteX4" fmla="*/ 1048147 w 2617309"/>
                  <a:gd name="connsiteY4" fmla="*/ 0 h 2606020"/>
                  <a:gd name="connsiteX5" fmla="*/ 1149525 w 2617309"/>
                  <a:gd name="connsiteY5" fmla="*/ 0 h 2606020"/>
                  <a:gd name="connsiteX6" fmla="*/ 1149525 w 2617309"/>
                  <a:gd name="connsiteY6" fmla="*/ 271472 h 2606020"/>
                  <a:gd name="connsiteX7" fmla="*/ 1389563 w 2617309"/>
                  <a:gd name="connsiteY7" fmla="*/ 271472 h 2606020"/>
                  <a:gd name="connsiteX8" fmla="*/ 1389563 w 2617309"/>
                  <a:gd name="connsiteY8" fmla="*/ 0 h 2606020"/>
                  <a:gd name="connsiteX9" fmla="*/ 1490941 w 2617309"/>
                  <a:gd name="connsiteY9" fmla="*/ 0 h 2606020"/>
                  <a:gd name="connsiteX10" fmla="*/ 1490941 w 2617309"/>
                  <a:gd name="connsiteY10" fmla="*/ 271472 h 2606020"/>
                  <a:gd name="connsiteX11" fmla="*/ 1727354 w 2617309"/>
                  <a:gd name="connsiteY11" fmla="*/ 271472 h 2606020"/>
                  <a:gd name="connsiteX12" fmla="*/ 1727354 w 2617309"/>
                  <a:gd name="connsiteY12" fmla="*/ 0 h 2606020"/>
                  <a:gd name="connsiteX13" fmla="*/ 1828732 w 2617309"/>
                  <a:gd name="connsiteY13" fmla="*/ 0 h 2606020"/>
                  <a:gd name="connsiteX14" fmla="*/ 1828732 w 2617309"/>
                  <a:gd name="connsiteY14" fmla="*/ 271472 h 2606020"/>
                  <a:gd name="connsiteX15" fmla="*/ 1971627 w 2617309"/>
                  <a:gd name="connsiteY15" fmla="*/ 522668 h 2606020"/>
                  <a:gd name="connsiteX16" fmla="*/ 2159830 w 2617309"/>
                  <a:gd name="connsiteY16" fmla="*/ 652079 h 2606020"/>
                  <a:gd name="connsiteX17" fmla="*/ 2352235 w 2617309"/>
                  <a:gd name="connsiteY17" fmla="*/ 739972 h 2606020"/>
                  <a:gd name="connsiteX18" fmla="*/ 2617309 w 2617309"/>
                  <a:gd name="connsiteY18" fmla="*/ 739972 h 2606020"/>
                  <a:gd name="connsiteX19" fmla="*/ 2617309 w 2617309"/>
                  <a:gd name="connsiteY19" fmla="*/ 841350 h 2606020"/>
                  <a:gd name="connsiteX20" fmla="*/ 2352235 w 2617309"/>
                  <a:gd name="connsiteY20" fmla="*/ 841350 h 2606020"/>
                  <a:gd name="connsiteX21" fmla="*/ 2352235 w 2617309"/>
                  <a:gd name="connsiteY21" fmla="*/ 1082064 h 2606020"/>
                  <a:gd name="connsiteX22" fmla="*/ 2617309 w 2617309"/>
                  <a:gd name="connsiteY22" fmla="*/ 1082064 h 2606020"/>
                  <a:gd name="connsiteX23" fmla="*/ 2617309 w 2617309"/>
                  <a:gd name="connsiteY23" fmla="*/ 1183442 h 2606020"/>
                  <a:gd name="connsiteX24" fmla="*/ 2352235 w 2617309"/>
                  <a:gd name="connsiteY24" fmla="*/ 1183442 h 2606020"/>
                  <a:gd name="connsiteX25" fmla="*/ 2352235 w 2617309"/>
                  <a:gd name="connsiteY25" fmla="*/ 1423480 h 2606020"/>
                  <a:gd name="connsiteX26" fmla="*/ 2617309 w 2617309"/>
                  <a:gd name="connsiteY26" fmla="*/ 1423480 h 2606020"/>
                  <a:gd name="connsiteX27" fmla="*/ 2617309 w 2617309"/>
                  <a:gd name="connsiteY27" fmla="*/ 1524858 h 2606020"/>
                  <a:gd name="connsiteX28" fmla="*/ 2352235 w 2617309"/>
                  <a:gd name="connsiteY28" fmla="*/ 1524858 h 2606020"/>
                  <a:gd name="connsiteX29" fmla="*/ 2352235 w 2617309"/>
                  <a:gd name="connsiteY29" fmla="*/ 1761271 h 2606020"/>
                  <a:gd name="connsiteX30" fmla="*/ 2617309 w 2617309"/>
                  <a:gd name="connsiteY30" fmla="*/ 1761271 h 2606020"/>
                  <a:gd name="connsiteX31" fmla="*/ 2617309 w 2617309"/>
                  <a:gd name="connsiteY31" fmla="*/ 1862649 h 2606020"/>
                  <a:gd name="connsiteX32" fmla="*/ 2352235 w 2617309"/>
                  <a:gd name="connsiteY32" fmla="*/ 1862649 h 2606020"/>
                  <a:gd name="connsiteX33" fmla="*/ 2010181 w 2617309"/>
                  <a:gd name="connsiteY33" fmla="*/ 1895150 h 2606020"/>
                  <a:gd name="connsiteX34" fmla="*/ 1843357 w 2617309"/>
                  <a:gd name="connsiteY34" fmla="*/ 2078009 h 2606020"/>
                  <a:gd name="connsiteX35" fmla="*/ 1830980 w 2617309"/>
                  <a:gd name="connsiteY35" fmla="*/ 2334549 h 2606020"/>
                  <a:gd name="connsiteX36" fmla="*/ 1830980 w 2617309"/>
                  <a:gd name="connsiteY36" fmla="*/ 2606020 h 2606020"/>
                  <a:gd name="connsiteX37" fmla="*/ 1729602 w 2617309"/>
                  <a:gd name="connsiteY37" fmla="*/ 2606020 h 2606020"/>
                  <a:gd name="connsiteX38" fmla="*/ 1729602 w 2617309"/>
                  <a:gd name="connsiteY38" fmla="*/ 2334549 h 2606020"/>
                  <a:gd name="connsiteX39" fmla="*/ 1493189 w 2617309"/>
                  <a:gd name="connsiteY39" fmla="*/ 2334549 h 2606020"/>
                  <a:gd name="connsiteX40" fmla="*/ 1493189 w 2617309"/>
                  <a:gd name="connsiteY40" fmla="*/ 2606020 h 2606020"/>
                  <a:gd name="connsiteX41" fmla="*/ 1391811 w 2617309"/>
                  <a:gd name="connsiteY41" fmla="*/ 2606020 h 2606020"/>
                  <a:gd name="connsiteX42" fmla="*/ 1391811 w 2617309"/>
                  <a:gd name="connsiteY42" fmla="*/ 2334549 h 2606020"/>
                  <a:gd name="connsiteX43" fmla="*/ 1151773 w 2617309"/>
                  <a:gd name="connsiteY43" fmla="*/ 2334549 h 2606020"/>
                  <a:gd name="connsiteX44" fmla="*/ 1151773 w 2617309"/>
                  <a:gd name="connsiteY44" fmla="*/ 2606020 h 2606020"/>
                  <a:gd name="connsiteX45" fmla="*/ 1050395 w 2617309"/>
                  <a:gd name="connsiteY45" fmla="*/ 2606020 h 2606020"/>
                  <a:gd name="connsiteX46" fmla="*/ 1050395 w 2617309"/>
                  <a:gd name="connsiteY46" fmla="*/ 2334549 h 2606020"/>
                  <a:gd name="connsiteX47" fmla="*/ 809681 w 2617309"/>
                  <a:gd name="connsiteY47" fmla="*/ 2334549 h 2606020"/>
                  <a:gd name="connsiteX48" fmla="*/ 809681 w 2617309"/>
                  <a:gd name="connsiteY48" fmla="*/ 2606020 h 2606020"/>
                  <a:gd name="connsiteX49" fmla="*/ 708303 w 2617309"/>
                  <a:gd name="connsiteY49" fmla="*/ 2606020 h 2606020"/>
                  <a:gd name="connsiteX50" fmla="*/ 708303 w 2617309"/>
                  <a:gd name="connsiteY50" fmla="*/ 2334549 h 2606020"/>
                  <a:gd name="connsiteX51" fmla="*/ 581546 w 2617309"/>
                  <a:gd name="connsiteY51" fmla="*/ 2195589 h 2606020"/>
                  <a:gd name="connsiteX52" fmla="*/ 564371 w 2617309"/>
                  <a:gd name="connsiteY52" fmla="*/ 1932562 h 2606020"/>
                  <a:gd name="connsiteX53" fmla="*/ 265073 w 2617309"/>
                  <a:gd name="connsiteY53" fmla="*/ 1864897 h 2606020"/>
                  <a:gd name="connsiteX54" fmla="*/ 0 w 2617309"/>
                  <a:gd name="connsiteY54" fmla="*/ 1864897 h 2606020"/>
                  <a:gd name="connsiteX55" fmla="*/ 0 w 2617309"/>
                  <a:gd name="connsiteY55" fmla="*/ 1763519 h 2606020"/>
                  <a:gd name="connsiteX56" fmla="*/ 265073 w 2617309"/>
                  <a:gd name="connsiteY56" fmla="*/ 1763519 h 2606020"/>
                  <a:gd name="connsiteX57" fmla="*/ 265073 w 2617309"/>
                  <a:gd name="connsiteY57" fmla="*/ 1527106 h 2606020"/>
                  <a:gd name="connsiteX58" fmla="*/ 0 w 2617309"/>
                  <a:gd name="connsiteY58" fmla="*/ 1527106 h 2606020"/>
                  <a:gd name="connsiteX59" fmla="*/ 0 w 2617309"/>
                  <a:gd name="connsiteY59" fmla="*/ 1425728 h 2606020"/>
                  <a:gd name="connsiteX60" fmla="*/ 265073 w 2617309"/>
                  <a:gd name="connsiteY60" fmla="*/ 1425728 h 2606020"/>
                  <a:gd name="connsiteX61" fmla="*/ 265073 w 2617309"/>
                  <a:gd name="connsiteY61" fmla="*/ 1185690 h 2606020"/>
                  <a:gd name="connsiteX62" fmla="*/ 0 w 2617309"/>
                  <a:gd name="connsiteY62" fmla="*/ 1185690 h 2606020"/>
                  <a:gd name="connsiteX63" fmla="*/ 0 w 2617309"/>
                  <a:gd name="connsiteY63" fmla="*/ 1084312 h 2606020"/>
                  <a:gd name="connsiteX64" fmla="*/ 265073 w 2617309"/>
                  <a:gd name="connsiteY64" fmla="*/ 1084312 h 2606020"/>
                  <a:gd name="connsiteX65" fmla="*/ 265073 w 2617309"/>
                  <a:gd name="connsiteY65" fmla="*/ 843598 h 2606020"/>
                  <a:gd name="connsiteX66" fmla="*/ 0 w 2617309"/>
                  <a:gd name="connsiteY66" fmla="*/ 843598 h 2606020"/>
                  <a:gd name="connsiteX67" fmla="*/ 0 w 2617309"/>
                  <a:gd name="connsiteY67" fmla="*/ 742220 h 2606020"/>
                  <a:gd name="connsiteX68" fmla="*/ 265073 w 2617309"/>
                  <a:gd name="connsiteY68" fmla="*/ 742220 h 2606020"/>
                  <a:gd name="connsiteX69" fmla="*/ 468168 w 2617309"/>
                  <a:gd name="connsiteY69" fmla="*/ 630701 h 2606020"/>
                  <a:gd name="connsiteX70" fmla="*/ 618958 w 2617309"/>
                  <a:gd name="connsiteY70" fmla="*/ 469222 h 2606020"/>
                  <a:gd name="connsiteX71" fmla="*/ 706055 w 2617309"/>
                  <a:gd name="connsiteY71" fmla="*/ 271472 h 2606020"/>
                  <a:gd name="connsiteX72" fmla="*/ 706055 w 2617309"/>
                  <a:gd name="connsiteY72" fmla="*/ 0 h 2606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</a:cxnLst>
                <a:rect l="l" t="t" r="r" b="b"/>
                <a:pathLst>
                  <a:path w="2617309" h="2606020">
                    <a:moveTo>
                      <a:pt x="706055" y="0"/>
                    </a:moveTo>
                    <a:lnTo>
                      <a:pt x="807433" y="0"/>
                    </a:lnTo>
                    <a:lnTo>
                      <a:pt x="807433" y="271472"/>
                    </a:lnTo>
                    <a:lnTo>
                      <a:pt x="1048147" y="271472"/>
                    </a:lnTo>
                    <a:lnTo>
                      <a:pt x="1048147" y="0"/>
                    </a:lnTo>
                    <a:lnTo>
                      <a:pt x="1149525" y="0"/>
                    </a:lnTo>
                    <a:lnTo>
                      <a:pt x="1149525" y="271472"/>
                    </a:lnTo>
                    <a:lnTo>
                      <a:pt x="1389563" y="271472"/>
                    </a:lnTo>
                    <a:lnTo>
                      <a:pt x="1389563" y="0"/>
                    </a:lnTo>
                    <a:lnTo>
                      <a:pt x="1490941" y="0"/>
                    </a:lnTo>
                    <a:lnTo>
                      <a:pt x="1490941" y="271472"/>
                    </a:lnTo>
                    <a:lnTo>
                      <a:pt x="1727354" y="271472"/>
                    </a:lnTo>
                    <a:lnTo>
                      <a:pt x="1727354" y="0"/>
                    </a:lnTo>
                    <a:lnTo>
                      <a:pt x="1828732" y="0"/>
                    </a:lnTo>
                    <a:lnTo>
                      <a:pt x="1828732" y="271472"/>
                    </a:lnTo>
                    <a:lnTo>
                      <a:pt x="1971627" y="522668"/>
                    </a:lnTo>
                    <a:lnTo>
                      <a:pt x="2159830" y="652079"/>
                    </a:lnTo>
                    <a:lnTo>
                      <a:pt x="2352235" y="739972"/>
                    </a:lnTo>
                    <a:lnTo>
                      <a:pt x="2617309" y="739972"/>
                    </a:lnTo>
                    <a:lnTo>
                      <a:pt x="2617309" y="841350"/>
                    </a:lnTo>
                    <a:lnTo>
                      <a:pt x="2352235" y="841350"/>
                    </a:lnTo>
                    <a:lnTo>
                      <a:pt x="2352235" y="1082064"/>
                    </a:lnTo>
                    <a:lnTo>
                      <a:pt x="2617309" y="1082064"/>
                    </a:lnTo>
                    <a:lnTo>
                      <a:pt x="2617309" y="1183442"/>
                    </a:lnTo>
                    <a:lnTo>
                      <a:pt x="2352235" y="1183442"/>
                    </a:lnTo>
                    <a:lnTo>
                      <a:pt x="2352235" y="1423480"/>
                    </a:lnTo>
                    <a:lnTo>
                      <a:pt x="2617309" y="1423480"/>
                    </a:lnTo>
                    <a:lnTo>
                      <a:pt x="2617309" y="1524858"/>
                    </a:lnTo>
                    <a:lnTo>
                      <a:pt x="2352235" y="1524858"/>
                    </a:lnTo>
                    <a:lnTo>
                      <a:pt x="2352235" y="1761271"/>
                    </a:lnTo>
                    <a:lnTo>
                      <a:pt x="2617309" y="1761271"/>
                    </a:lnTo>
                    <a:lnTo>
                      <a:pt x="2617309" y="1862649"/>
                    </a:lnTo>
                    <a:lnTo>
                      <a:pt x="2352235" y="1862649"/>
                    </a:lnTo>
                    <a:lnTo>
                      <a:pt x="2010181" y="1895150"/>
                    </a:lnTo>
                    <a:lnTo>
                      <a:pt x="1843357" y="2078009"/>
                    </a:lnTo>
                    <a:lnTo>
                      <a:pt x="1830980" y="2334549"/>
                    </a:lnTo>
                    <a:lnTo>
                      <a:pt x="1830980" y="2606020"/>
                    </a:lnTo>
                    <a:lnTo>
                      <a:pt x="1729602" y="2606020"/>
                    </a:lnTo>
                    <a:lnTo>
                      <a:pt x="1729602" y="2334549"/>
                    </a:lnTo>
                    <a:lnTo>
                      <a:pt x="1493189" y="2334549"/>
                    </a:lnTo>
                    <a:lnTo>
                      <a:pt x="1493189" y="2606020"/>
                    </a:lnTo>
                    <a:lnTo>
                      <a:pt x="1391811" y="2606020"/>
                    </a:lnTo>
                    <a:lnTo>
                      <a:pt x="1391811" y="2334549"/>
                    </a:lnTo>
                    <a:lnTo>
                      <a:pt x="1151773" y="2334549"/>
                    </a:lnTo>
                    <a:lnTo>
                      <a:pt x="1151773" y="2606020"/>
                    </a:lnTo>
                    <a:lnTo>
                      <a:pt x="1050395" y="2606020"/>
                    </a:lnTo>
                    <a:lnTo>
                      <a:pt x="1050395" y="2334549"/>
                    </a:lnTo>
                    <a:lnTo>
                      <a:pt x="809681" y="2334549"/>
                    </a:lnTo>
                    <a:lnTo>
                      <a:pt x="809681" y="2606020"/>
                    </a:lnTo>
                    <a:lnTo>
                      <a:pt x="708303" y="2606020"/>
                    </a:lnTo>
                    <a:lnTo>
                      <a:pt x="708303" y="2334549"/>
                    </a:lnTo>
                    <a:lnTo>
                      <a:pt x="581546" y="2195589"/>
                    </a:lnTo>
                    <a:lnTo>
                      <a:pt x="564371" y="1932562"/>
                    </a:lnTo>
                    <a:lnTo>
                      <a:pt x="265073" y="1864897"/>
                    </a:lnTo>
                    <a:lnTo>
                      <a:pt x="0" y="1864897"/>
                    </a:lnTo>
                    <a:lnTo>
                      <a:pt x="0" y="1763519"/>
                    </a:lnTo>
                    <a:lnTo>
                      <a:pt x="265073" y="1763519"/>
                    </a:lnTo>
                    <a:lnTo>
                      <a:pt x="265073" y="1527106"/>
                    </a:lnTo>
                    <a:lnTo>
                      <a:pt x="0" y="1527106"/>
                    </a:lnTo>
                    <a:lnTo>
                      <a:pt x="0" y="1425728"/>
                    </a:lnTo>
                    <a:lnTo>
                      <a:pt x="265073" y="1425728"/>
                    </a:lnTo>
                    <a:lnTo>
                      <a:pt x="265073" y="1185690"/>
                    </a:lnTo>
                    <a:lnTo>
                      <a:pt x="0" y="1185690"/>
                    </a:lnTo>
                    <a:lnTo>
                      <a:pt x="0" y="1084312"/>
                    </a:lnTo>
                    <a:lnTo>
                      <a:pt x="265073" y="1084312"/>
                    </a:lnTo>
                    <a:lnTo>
                      <a:pt x="265073" y="843598"/>
                    </a:lnTo>
                    <a:lnTo>
                      <a:pt x="0" y="843598"/>
                    </a:lnTo>
                    <a:lnTo>
                      <a:pt x="0" y="742220"/>
                    </a:lnTo>
                    <a:lnTo>
                      <a:pt x="265073" y="742220"/>
                    </a:lnTo>
                    <a:lnTo>
                      <a:pt x="468168" y="630701"/>
                    </a:lnTo>
                    <a:lnTo>
                      <a:pt x="618958" y="469222"/>
                    </a:lnTo>
                    <a:lnTo>
                      <a:pt x="706055" y="271472"/>
                    </a:lnTo>
                    <a:lnTo>
                      <a:pt x="706055" y="0"/>
                    </a:lnTo>
                    <a:close/>
                  </a:path>
                </a:pathLst>
              </a:custGeom>
              <a:solidFill>
                <a:srgbClr val="FEC000"/>
              </a:solidFill>
              <a:ln>
                <a:noFill/>
              </a:ln>
              <a:effectLst>
                <a:glow>
                  <a:schemeClr val="accent4">
                    <a:satMod val="175000"/>
                    <a:alpha val="13000"/>
                  </a:schemeClr>
                </a:glow>
                <a:innerShdw blurRad="63500" dist="50800" dir="9060000">
                  <a:srgbClr val="FF0000">
                    <a:alpha val="32000"/>
                  </a:srgbClr>
                </a:innerShdw>
              </a:effectLst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 dirty="0"/>
              </a:p>
            </p:txBody>
          </p:sp>
          <p:sp>
            <p:nvSpPr>
              <p:cNvPr id="321" name="Rektangel 2">
                <a:extLst>
                  <a:ext uri="{FF2B5EF4-FFF2-40B4-BE49-F238E27FC236}">
                    <a16:creationId xmlns:a16="http://schemas.microsoft.com/office/drawing/2014/main" id="{30C1C044-A145-F74D-BECC-1DD87762CB47}"/>
                  </a:ext>
                </a:extLst>
              </p:cNvPr>
              <p:cNvSpPr/>
              <p:nvPr/>
            </p:nvSpPr>
            <p:spPr>
              <a:xfrm rot="1800000">
                <a:off x="3179216" y="3390892"/>
                <a:ext cx="1381664" cy="159388"/>
              </a:xfrm>
              <a:custGeom>
                <a:avLst/>
                <a:gdLst>
                  <a:gd name="connsiteX0" fmla="*/ 0 w 1142955"/>
                  <a:gd name="connsiteY0" fmla="*/ 0 h 232154"/>
                  <a:gd name="connsiteX1" fmla="*/ 1142955 w 1142955"/>
                  <a:gd name="connsiteY1" fmla="*/ 0 h 232154"/>
                  <a:gd name="connsiteX2" fmla="*/ 1142955 w 1142955"/>
                  <a:gd name="connsiteY2" fmla="*/ 232154 h 232154"/>
                  <a:gd name="connsiteX3" fmla="*/ 0 w 1142955"/>
                  <a:gd name="connsiteY3" fmla="*/ 232154 h 232154"/>
                  <a:gd name="connsiteX4" fmla="*/ 0 w 1142955"/>
                  <a:gd name="connsiteY4" fmla="*/ 0 h 232154"/>
                  <a:gd name="connsiteX0" fmla="*/ 85041 w 1227996"/>
                  <a:gd name="connsiteY0" fmla="*/ 0 h 237259"/>
                  <a:gd name="connsiteX1" fmla="*/ 1227996 w 1227996"/>
                  <a:gd name="connsiteY1" fmla="*/ 0 h 237259"/>
                  <a:gd name="connsiteX2" fmla="*/ 1227996 w 1227996"/>
                  <a:gd name="connsiteY2" fmla="*/ 232154 h 237259"/>
                  <a:gd name="connsiteX3" fmla="*/ 0 w 1227996"/>
                  <a:gd name="connsiteY3" fmla="*/ 237259 h 237259"/>
                  <a:gd name="connsiteX4" fmla="*/ 85041 w 1227996"/>
                  <a:gd name="connsiteY4" fmla="*/ 0 h 237259"/>
                  <a:gd name="connsiteX0" fmla="*/ 0 w 1314283"/>
                  <a:gd name="connsiteY0" fmla="*/ 84251 h 237259"/>
                  <a:gd name="connsiteX1" fmla="*/ 1314283 w 1314283"/>
                  <a:gd name="connsiteY1" fmla="*/ 0 h 237259"/>
                  <a:gd name="connsiteX2" fmla="*/ 1314283 w 1314283"/>
                  <a:gd name="connsiteY2" fmla="*/ 232154 h 237259"/>
                  <a:gd name="connsiteX3" fmla="*/ 86287 w 1314283"/>
                  <a:gd name="connsiteY3" fmla="*/ 237259 h 237259"/>
                  <a:gd name="connsiteX4" fmla="*/ 0 w 1314283"/>
                  <a:gd name="connsiteY4" fmla="*/ 84251 h 237259"/>
                  <a:gd name="connsiteX0" fmla="*/ 0 w 1375314"/>
                  <a:gd name="connsiteY0" fmla="*/ 84251 h 237259"/>
                  <a:gd name="connsiteX1" fmla="*/ 1314283 w 1375314"/>
                  <a:gd name="connsiteY1" fmla="*/ 0 h 237259"/>
                  <a:gd name="connsiteX2" fmla="*/ 1375314 w 1375314"/>
                  <a:gd name="connsiteY2" fmla="*/ 229913 h 237259"/>
                  <a:gd name="connsiteX3" fmla="*/ 86287 w 1375314"/>
                  <a:gd name="connsiteY3" fmla="*/ 237259 h 237259"/>
                  <a:gd name="connsiteX4" fmla="*/ 0 w 1375314"/>
                  <a:gd name="connsiteY4" fmla="*/ 84251 h 237259"/>
                  <a:gd name="connsiteX0" fmla="*/ 0 w 1375314"/>
                  <a:gd name="connsiteY0" fmla="*/ 33991 h 186999"/>
                  <a:gd name="connsiteX1" fmla="*/ 1258979 w 1375314"/>
                  <a:gd name="connsiteY1" fmla="*/ 0 h 186999"/>
                  <a:gd name="connsiteX2" fmla="*/ 1375314 w 1375314"/>
                  <a:gd name="connsiteY2" fmla="*/ 179653 h 186999"/>
                  <a:gd name="connsiteX3" fmla="*/ 86287 w 1375314"/>
                  <a:gd name="connsiteY3" fmla="*/ 186999 h 186999"/>
                  <a:gd name="connsiteX4" fmla="*/ 0 w 1375314"/>
                  <a:gd name="connsiteY4" fmla="*/ 33991 h 186999"/>
                  <a:gd name="connsiteX0" fmla="*/ 0 w 1375314"/>
                  <a:gd name="connsiteY0" fmla="*/ 0 h 153008"/>
                  <a:gd name="connsiteX1" fmla="*/ 1237210 w 1375314"/>
                  <a:gd name="connsiteY1" fmla="*/ 29904 h 153008"/>
                  <a:gd name="connsiteX2" fmla="*/ 1375314 w 1375314"/>
                  <a:gd name="connsiteY2" fmla="*/ 145662 h 153008"/>
                  <a:gd name="connsiteX3" fmla="*/ 86287 w 1375314"/>
                  <a:gd name="connsiteY3" fmla="*/ 153008 h 153008"/>
                  <a:gd name="connsiteX4" fmla="*/ 0 w 1375314"/>
                  <a:gd name="connsiteY4" fmla="*/ 0 h 153008"/>
                  <a:gd name="connsiteX0" fmla="*/ 0 w 1375314"/>
                  <a:gd name="connsiteY0" fmla="*/ 0 h 153008"/>
                  <a:gd name="connsiteX1" fmla="*/ 1288291 w 1375314"/>
                  <a:gd name="connsiteY1" fmla="*/ 4079 h 153008"/>
                  <a:gd name="connsiteX2" fmla="*/ 1375314 w 1375314"/>
                  <a:gd name="connsiteY2" fmla="*/ 145662 h 153008"/>
                  <a:gd name="connsiteX3" fmla="*/ 86287 w 1375314"/>
                  <a:gd name="connsiteY3" fmla="*/ 153008 h 153008"/>
                  <a:gd name="connsiteX4" fmla="*/ 0 w 1375314"/>
                  <a:gd name="connsiteY4" fmla="*/ 0 h 153008"/>
                  <a:gd name="connsiteX0" fmla="*/ 0 w 1381664"/>
                  <a:gd name="connsiteY0" fmla="*/ 0 h 156660"/>
                  <a:gd name="connsiteX1" fmla="*/ 1288291 w 1381664"/>
                  <a:gd name="connsiteY1" fmla="*/ 4079 h 156660"/>
                  <a:gd name="connsiteX2" fmla="*/ 1381664 w 1381664"/>
                  <a:gd name="connsiteY2" fmla="*/ 156660 h 156660"/>
                  <a:gd name="connsiteX3" fmla="*/ 86287 w 1381664"/>
                  <a:gd name="connsiteY3" fmla="*/ 153008 h 156660"/>
                  <a:gd name="connsiteX4" fmla="*/ 0 w 1381664"/>
                  <a:gd name="connsiteY4" fmla="*/ 0 h 156660"/>
                  <a:gd name="connsiteX0" fmla="*/ 0 w 1381664"/>
                  <a:gd name="connsiteY0" fmla="*/ 0 h 156660"/>
                  <a:gd name="connsiteX1" fmla="*/ 1288291 w 1381664"/>
                  <a:gd name="connsiteY1" fmla="*/ 4079 h 156660"/>
                  <a:gd name="connsiteX2" fmla="*/ 1381664 w 1381664"/>
                  <a:gd name="connsiteY2" fmla="*/ 156660 h 156660"/>
                  <a:gd name="connsiteX3" fmla="*/ 107275 w 1381664"/>
                  <a:gd name="connsiteY3" fmla="*/ 153362 h 156660"/>
                  <a:gd name="connsiteX4" fmla="*/ 0 w 1381664"/>
                  <a:gd name="connsiteY4" fmla="*/ 0 h 156660"/>
                  <a:gd name="connsiteX0" fmla="*/ 0 w 1381664"/>
                  <a:gd name="connsiteY0" fmla="*/ 0 h 156660"/>
                  <a:gd name="connsiteX1" fmla="*/ 1288291 w 1381664"/>
                  <a:gd name="connsiteY1" fmla="*/ 4079 h 156660"/>
                  <a:gd name="connsiteX2" fmla="*/ 1381664 w 1381664"/>
                  <a:gd name="connsiteY2" fmla="*/ 156660 h 156660"/>
                  <a:gd name="connsiteX3" fmla="*/ 102357 w 1381664"/>
                  <a:gd name="connsiteY3" fmla="*/ 152044 h 156660"/>
                  <a:gd name="connsiteX4" fmla="*/ 0 w 1381664"/>
                  <a:gd name="connsiteY4" fmla="*/ 0 h 156660"/>
                  <a:gd name="connsiteX0" fmla="*/ 0 w 1381664"/>
                  <a:gd name="connsiteY0" fmla="*/ 0 h 158194"/>
                  <a:gd name="connsiteX1" fmla="*/ 1288291 w 1381664"/>
                  <a:gd name="connsiteY1" fmla="*/ 4079 h 158194"/>
                  <a:gd name="connsiteX2" fmla="*/ 1381664 w 1381664"/>
                  <a:gd name="connsiteY2" fmla="*/ 156660 h 158194"/>
                  <a:gd name="connsiteX3" fmla="*/ 91704 w 1381664"/>
                  <a:gd name="connsiteY3" fmla="*/ 158194 h 158194"/>
                  <a:gd name="connsiteX4" fmla="*/ 0 w 1381664"/>
                  <a:gd name="connsiteY4" fmla="*/ 0 h 158194"/>
                  <a:gd name="connsiteX0" fmla="*/ 0 w 1381664"/>
                  <a:gd name="connsiteY0" fmla="*/ 0 h 159388"/>
                  <a:gd name="connsiteX1" fmla="*/ 1288291 w 1381664"/>
                  <a:gd name="connsiteY1" fmla="*/ 4079 h 159388"/>
                  <a:gd name="connsiteX2" fmla="*/ 1381664 w 1381664"/>
                  <a:gd name="connsiteY2" fmla="*/ 156660 h 159388"/>
                  <a:gd name="connsiteX3" fmla="*/ 96165 w 1381664"/>
                  <a:gd name="connsiteY3" fmla="*/ 159388 h 159388"/>
                  <a:gd name="connsiteX4" fmla="*/ 0 w 1381664"/>
                  <a:gd name="connsiteY4" fmla="*/ 0 h 1593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81664" h="159388">
                    <a:moveTo>
                      <a:pt x="0" y="0"/>
                    </a:moveTo>
                    <a:lnTo>
                      <a:pt x="1288291" y="4079"/>
                    </a:lnTo>
                    <a:lnTo>
                      <a:pt x="1381664" y="156660"/>
                    </a:lnTo>
                    <a:lnTo>
                      <a:pt x="96165" y="15938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33000">
                    <a:schemeClr val="tx1">
                      <a:lumMod val="75000"/>
                      <a:lumOff val="25000"/>
                    </a:schemeClr>
                  </a:gs>
                  <a:gs pos="98000">
                    <a:schemeClr val="tx1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grpSp>
            <p:nvGrpSpPr>
              <p:cNvPr id="322" name="Grupp 321">
                <a:extLst>
                  <a:ext uri="{FF2B5EF4-FFF2-40B4-BE49-F238E27FC236}">
                    <a16:creationId xmlns:a16="http://schemas.microsoft.com/office/drawing/2014/main" id="{29849731-E615-894B-B670-E45D22E92E23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568282" y="1957324"/>
                <a:ext cx="2087162" cy="2063077"/>
                <a:chOff x="1637641" y="2335603"/>
                <a:chExt cx="2087162" cy="2063077"/>
              </a:xfrm>
              <a:scene3d>
                <a:camera prst="isometricTopUp"/>
                <a:lightRig rig="threePt" dir="t"/>
              </a:scene3d>
            </p:grpSpPr>
            <p:grpSp>
              <p:nvGrpSpPr>
                <p:cNvPr id="327" name="Grupp 326">
                  <a:extLst>
                    <a:ext uri="{FF2B5EF4-FFF2-40B4-BE49-F238E27FC236}">
                      <a16:creationId xmlns:a16="http://schemas.microsoft.com/office/drawing/2014/main" id="{5924B7B1-D2F4-0E43-8DC5-35BCD9D9D14B}"/>
                    </a:ext>
                  </a:extLst>
                </p:cNvPr>
                <p:cNvGrpSpPr/>
                <p:nvPr/>
              </p:nvGrpSpPr>
              <p:grpSpPr>
                <a:xfrm>
                  <a:off x="1637641" y="2335603"/>
                  <a:ext cx="2087162" cy="2063077"/>
                  <a:chOff x="1639103" y="2328433"/>
                  <a:chExt cx="2087162" cy="2063077"/>
                </a:xfrm>
              </p:grpSpPr>
              <p:sp>
                <p:nvSpPr>
                  <p:cNvPr id="329" name="Octagon 63">
                    <a:extLst>
                      <a:ext uri="{FF2B5EF4-FFF2-40B4-BE49-F238E27FC236}">
                        <a16:creationId xmlns:a16="http://schemas.microsoft.com/office/drawing/2014/main" id="{C343CC5C-FFC7-0B4F-AF80-D534D4DFEAA0}"/>
                      </a:ext>
                    </a:extLst>
                  </p:cNvPr>
                  <p:cNvSpPr/>
                  <p:nvPr/>
                </p:nvSpPr>
                <p:spPr>
                  <a:xfrm>
                    <a:off x="1639103" y="2328433"/>
                    <a:ext cx="2087162" cy="2063077"/>
                  </a:xfrm>
                  <a:prstGeom prst="octagon">
                    <a:avLst>
                      <a:gd name="adj" fmla="val 11713"/>
                    </a:avLst>
                  </a:prstGeom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7200000" scaled="0"/>
                    <a:tileRect/>
                  </a:gradFill>
                  <a:ln w="254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dirty="0"/>
                  </a:p>
                </p:txBody>
              </p:sp>
              <p:grpSp>
                <p:nvGrpSpPr>
                  <p:cNvPr id="330" name="Group 57">
                    <a:extLst>
                      <a:ext uri="{FF2B5EF4-FFF2-40B4-BE49-F238E27FC236}">
                        <a16:creationId xmlns:a16="http://schemas.microsoft.com/office/drawing/2014/main" id="{2C3E1BF7-D31D-6E4D-B1CD-236AA6B18FB7}"/>
                      </a:ext>
                    </a:extLst>
                  </p:cNvPr>
                  <p:cNvGrpSpPr/>
                  <p:nvPr/>
                </p:nvGrpSpPr>
                <p:grpSpPr>
                  <a:xfrm>
                    <a:off x="1966682" y="2651359"/>
                    <a:ext cx="1416559" cy="1417223"/>
                    <a:chOff x="1753933" y="2029826"/>
                    <a:chExt cx="1416559" cy="1417223"/>
                  </a:xfrm>
                  <a:solidFill>
                    <a:srgbClr val="17AEFF">
                      <a:alpha val="49000"/>
                    </a:srgbClr>
                  </a:solidFill>
                </p:grpSpPr>
                <p:sp>
                  <p:nvSpPr>
                    <p:cNvPr id="331" name="Rounded Rectangle 58">
                      <a:extLst>
                        <a:ext uri="{FF2B5EF4-FFF2-40B4-BE49-F238E27FC236}">
                          <a16:creationId xmlns:a16="http://schemas.microsoft.com/office/drawing/2014/main" id="{935F7705-BD99-904F-AF4C-6C35BFBCCB8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53933" y="2029826"/>
                      <a:ext cx="674942" cy="675272"/>
                    </a:xfrm>
                    <a:prstGeom prst="roundRect">
                      <a:avLst>
                        <a:gd name="adj" fmla="val 6176"/>
                      </a:avLst>
                    </a:prstGeom>
                    <a:solidFill>
                      <a:srgbClr val="E5AD00"/>
                    </a:solidFill>
                    <a:ln w="22225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 sz="1400" b="1" dirty="0"/>
                    </a:p>
                  </p:txBody>
                </p:sp>
                <p:sp>
                  <p:nvSpPr>
                    <p:cNvPr id="332" name="Rounded Rectangle 59">
                      <a:extLst>
                        <a:ext uri="{FF2B5EF4-FFF2-40B4-BE49-F238E27FC236}">
                          <a16:creationId xmlns:a16="http://schemas.microsoft.com/office/drawing/2014/main" id="{3EC7DE84-263A-AA46-8678-C7D0D8C4FDC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95550" y="2029826"/>
                      <a:ext cx="674942" cy="675274"/>
                    </a:xfrm>
                    <a:prstGeom prst="roundRect">
                      <a:avLst>
                        <a:gd name="adj" fmla="val 6176"/>
                      </a:avLst>
                    </a:prstGeom>
                    <a:solidFill>
                      <a:srgbClr val="1181BD"/>
                    </a:solidFill>
                    <a:ln w="22225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 sz="1400" b="1" dirty="0">
                        <a:solidFill>
                          <a:schemeClr val="lt1">
                            <a:alpha val="2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333" name="Rounded Rectangle 60">
                      <a:extLst>
                        <a:ext uri="{FF2B5EF4-FFF2-40B4-BE49-F238E27FC236}">
                          <a16:creationId xmlns:a16="http://schemas.microsoft.com/office/drawing/2014/main" id="{9189B63F-99E3-4F44-956E-7F7BBB44762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53933" y="2771775"/>
                      <a:ext cx="674942" cy="675274"/>
                    </a:xfrm>
                    <a:prstGeom prst="roundRect">
                      <a:avLst>
                        <a:gd name="adj" fmla="val 6176"/>
                      </a:avLst>
                    </a:prstGeom>
                    <a:solidFill>
                      <a:srgbClr val="F45A21"/>
                    </a:solidFill>
                    <a:ln w="22225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 sz="1400" b="1" dirty="0">
                        <a:solidFill>
                          <a:schemeClr val="lt1">
                            <a:alpha val="2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334" name="Rounded Rectangle 61">
                      <a:extLst>
                        <a:ext uri="{FF2B5EF4-FFF2-40B4-BE49-F238E27FC236}">
                          <a16:creationId xmlns:a16="http://schemas.microsoft.com/office/drawing/2014/main" id="{7C78CB2A-7BB1-FF4B-A380-D9BD17B0ED8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95550" y="2771774"/>
                      <a:ext cx="674942" cy="675273"/>
                    </a:xfrm>
                    <a:prstGeom prst="roundRect">
                      <a:avLst>
                        <a:gd name="adj" fmla="val 6176"/>
                      </a:avLst>
                    </a:prstGeom>
                    <a:solidFill>
                      <a:srgbClr val="8B42C7"/>
                    </a:solidFill>
                    <a:ln w="22225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 sz="1400" b="1" dirty="0">
                        <a:solidFill>
                          <a:schemeClr val="lt1">
                            <a:alpha val="20000"/>
                          </a:schemeClr>
                        </a:solidFill>
                      </a:endParaRPr>
                    </a:p>
                  </p:txBody>
                </p:sp>
              </p:grpSp>
            </p:grpSp>
            <p:sp>
              <p:nvSpPr>
                <p:cNvPr id="328" name="Oval 65">
                  <a:extLst>
                    <a:ext uri="{FF2B5EF4-FFF2-40B4-BE49-F238E27FC236}">
                      <a16:creationId xmlns:a16="http://schemas.microsoft.com/office/drawing/2014/main" id="{12F61E31-0738-3144-8A29-D65CA963325E}"/>
                    </a:ext>
                  </a:extLst>
                </p:cNvPr>
                <p:cNvSpPr/>
                <p:nvPr/>
              </p:nvSpPr>
              <p:spPr>
                <a:xfrm>
                  <a:off x="1771560" y="2484571"/>
                  <a:ext cx="178213" cy="178213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 w="25400">
                  <a:solidFill>
                    <a:schemeClr val="tx1">
                      <a:lumMod val="75000"/>
                      <a:lumOff val="25000"/>
                      <a:alpha val="24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323" name="Rektangel 2">
                <a:extLst>
                  <a:ext uri="{FF2B5EF4-FFF2-40B4-BE49-F238E27FC236}">
                    <a16:creationId xmlns:a16="http://schemas.microsoft.com/office/drawing/2014/main" id="{2AA02022-5D2A-4842-83A9-AF0E690FD956}"/>
                  </a:ext>
                </a:extLst>
              </p:cNvPr>
              <p:cNvSpPr/>
              <p:nvPr/>
            </p:nvSpPr>
            <p:spPr>
              <a:xfrm rot="19800000" flipH="1">
                <a:off x="4636397" y="3393405"/>
                <a:ext cx="1403838" cy="145609"/>
              </a:xfrm>
              <a:custGeom>
                <a:avLst/>
                <a:gdLst>
                  <a:gd name="connsiteX0" fmla="*/ 0 w 1142955"/>
                  <a:gd name="connsiteY0" fmla="*/ 0 h 232154"/>
                  <a:gd name="connsiteX1" fmla="*/ 1142955 w 1142955"/>
                  <a:gd name="connsiteY1" fmla="*/ 0 h 232154"/>
                  <a:gd name="connsiteX2" fmla="*/ 1142955 w 1142955"/>
                  <a:gd name="connsiteY2" fmla="*/ 232154 h 232154"/>
                  <a:gd name="connsiteX3" fmla="*/ 0 w 1142955"/>
                  <a:gd name="connsiteY3" fmla="*/ 232154 h 232154"/>
                  <a:gd name="connsiteX4" fmla="*/ 0 w 1142955"/>
                  <a:gd name="connsiteY4" fmla="*/ 0 h 232154"/>
                  <a:gd name="connsiteX0" fmla="*/ 85041 w 1227996"/>
                  <a:gd name="connsiteY0" fmla="*/ 0 h 237259"/>
                  <a:gd name="connsiteX1" fmla="*/ 1227996 w 1227996"/>
                  <a:gd name="connsiteY1" fmla="*/ 0 h 237259"/>
                  <a:gd name="connsiteX2" fmla="*/ 1227996 w 1227996"/>
                  <a:gd name="connsiteY2" fmla="*/ 232154 h 237259"/>
                  <a:gd name="connsiteX3" fmla="*/ 0 w 1227996"/>
                  <a:gd name="connsiteY3" fmla="*/ 237259 h 237259"/>
                  <a:gd name="connsiteX4" fmla="*/ 85041 w 1227996"/>
                  <a:gd name="connsiteY4" fmla="*/ 0 h 237259"/>
                  <a:gd name="connsiteX0" fmla="*/ 0 w 1314283"/>
                  <a:gd name="connsiteY0" fmla="*/ 84251 h 237259"/>
                  <a:gd name="connsiteX1" fmla="*/ 1314283 w 1314283"/>
                  <a:gd name="connsiteY1" fmla="*/ 0 h 237259"/>
                  <a:gd name="connsiteX2" fmla="*/ 1314283 w 1314283"/>
                  <a:gd name="connsiteY2" fmla="*/ 232154 h 237259"/>
                  <a:gd name="connsiteX3" fmla="*/ 86287 w 1314283"/>
                  <a:gd name="connsiteY3" fmla="*/ 237259 h 237259"/>
                  <a:gd name="connsiteX4" fmla="*/ 0 w 1314283"/>
                  <a:gd name="connsiteY4" fmla="*/ 84251 h 237259"/>
                  <a:gd name="connsiteX0" fmla="*/ 0 w 1375314"/>
                  <a:gd name="connsiteY0" fmla="*/ 84251 h 237259"/>
                  <a:gd name="connsiteX1" fmla="*/ 1314283 w 1375314"/>
                  <a:gd name="connsiteY1" fmla="*/ 0 h 237259"/>
                  <a:gd name="connsiteX2" fmla="*/ 1375314 w 1375314"/>
                  <a:gd name="connsiteY2" fmla="*/ 229913 h 237259"/>
                  <a:gd name="connsiteX3" fmla="*/ 86287 w 1375314"/>
                  <a:gd name="connsiteY3" fmla="*/ 237259 h 237259"/>
                  <a:gd name="connsiteX4" fmla="*/ 0 w 1375314"/>
                  <a:gd name="connsiteY4" fmla="*/ 84251 h 237259"/>
                  <a:gd name="connsiteX0" fmla="*/ 0 w 1375314"/>
                  <a:gd name="connsiteY0" fmla="*/ 33991 h 186999"/>
                  <a:gd name="connsiteX1" fmla="*/ 1258979 w 1375314"/>
                  <a:gd name="connsiteY1" fmla="*/ 0 h 186999"/>
                  <a:gd name="connsiteX2" fmla="*/ 1375314 w 1375314"/>
                  <a:gd name="connsiteY2" fmla="*/ 179653 h 186999"/>
                  <a:gd name="connsiteX3" fmla="*/ 86287 w 1375314"/>
                  <a:gd name="connsiteY3" fmla="*/ 186999 h 186999"/>
                  <a:gd name="connsiteX4" fmla="*/ 0 w 1375314"/>
                  <a:gd name="connsiteY4" fmla="*/ 33991 h 186999"/>
                  <a:gd name="connsiteX0" fmla="*/ 0 w 1375314"/>
                  <a:gd name="connsiteY0" fmla="*/ 0 h 153008"/>
                  <a:gd name="connsiteX1" fmla="*/ 1237210 w 1375314"/>
                  <a:gd name="connsiteY1" fmla="*/ 29904 h 153008"/>
                  <a:gd name="connsiteX2" fmla="*/ 1375314 w 1375314"/>
                  <a:gd name="connsiteY2" fmla="*/ 145662 h 153008"/>
                  <a:gd name="connsiteX3" fmla="*/ 86287 w 1375314"/>
                  <a:gd name="connsiteY3" fmla="*/ 153008 h 153008"/>
                  <a:gd name="connsiteX4" fmla="*/ 0 w 1375314"/>
                  <a:gd name="connsiteY4" fmla="*/ 0 h 153008"/>
                  <a:gd name="connsiteX0" fmla="*/ 0 w 1375314"/>
                  <a:gd name="connsiteY0" fmla="*/ 0 h 153008"/>
                  <a:gd name="connsiteX1" fmla="*/ 1288291 w 1375314"/>
                  <a:gd name="connsiteY1" fmla="*/ 4079 h 153008"/>
                  <a:gd name="connsiteX2" fmla="*/ 1375314 w 1375314"/>
                  <a:gd name="connsiteY2" fmla="*/ 145662 h 153008"/>
                  <a:gd name="connsiteX3" fmla="*/ 86287 w 1375314"/>
                  <a:gd name="connsiteY3" fmla="*/ 153008 h 153008"/>
                  <a:gd name="connsiteX4" fmla="*/ 0 w 1375314"/>
                  <a:gd name="connsiteY4" fmla="*/ 0 h 153008"/>
                  <a:gd name="connsiteX0" fmla="*/ 0 w 1381664"/>
                  <a:gd name="connsiteY0" fmla="*/ 0 h 156660"/>
                  <a:gd name="connsiteX1" fmla="*/ 1288291 w 1381664"/>
                  <a:gd name="connsiteY1" fmla="*/ 4079 h 156660"/>
                  <a:gd name="connsiteX2" fmla="*/ 1381664 w 1381664"/>
                  <a:gd name="connsiteY2" fmla="*/ 156660 h 156660"/>
                  <a:gd name="connsiteX3" fmla="*/ 86287 w 1381664"/>
                  <a:gd name="connsiteY3" fmla="*/ 153008 h 156660"/>
                  <a:gd name="connsiteX4" fmla="*/ 0 w 1381664"/>
                  <a:gd name="connsiteY4" fmla="*/ 0 h 156660"/>
                  <a:gd name="connsiteX0" fmla="*/ 0 w 1381664"/>
                  <a:gd name="connsiteY0" fmla="*/ 0 h 162533"/>
                  <a:gd name="connsiteX1" fmla="*/ 1288291 w 1381664"/>
                  <a:gd name="connsiteY1" fmla="*/ 4079 h 162533"/>
                  <a:gd name="connsiteX2" fmla="*/ 1381664 w 1381664"/>
                  <a:gd name="connsiteY2" fmla="*/ 156660 h 162533"/>
                  <a:gd name="connsiteX3" fmla="*/ 69788 w 1381664"/>
                  <a:gd name="connsiteY3" fmla="*/ 162533 h 162533"/>
                  <a:gd name="connsiteX4" fmla="*/ 0 w 1381664"/>
                  <a:gd name="connsiteY4" fmla="*/ 0 h 162533"/>
                  <a:gd name="connsiteX0" fmla="*/ 0 w 1404512"/>
                  <a:gd name="connsiteY0" fmla="*/ 0 h 164007"/>
                  <a:gd name="connsiteX1" fmla="*/ 1311139 w 1404512"/>
                  <a:gd name="connsiteY1" fmla="*/ 5553 h 164007"/>
                  <a:gd name="connsiteX2" fmla="*/ 1404512 w 1404512"/>
                  <a:gd name="connsiteY2" fmla="*/ 158134 h 164007"/>
                  <a:gd name="connsiteX3" fmla="*/ 92636 w 1404512"/>
                  <a:gd name="connsiteY3" fmla="*/ 164007 h 164007"/>
                  <a:gd name="connsiteX4" fmla="*/ 0 w 1404512"/>
                  <a:gd name="connsiteY4" fmla="*/ 0 h 164007"/>
                  <a:gd name="connsiteX0" fmla="*/ 0 w 1404512"/>
                  <a:gd name="connsiteY0" fmla="*/ 0 h 161724"/>
                  <a:gd name="connsiteX1" fmla="*/ 1311139 w 1404512"/>
                  <a:gd name="connsiteY1" fmla="*/ 5553 h 161724"/>
                  <a:gd name="connsiteX2" fmla="*/ 1404512 w 1404512"/>
                  <a:gd name="connsiteY2" fmla="*/ 158134 h 161724"/>
                  <a:gd name="connsiteX3" fmla="*/ 103789 w 1404512"/>
                  <a:gd name="connsiteY3" fmla="*/ 161724 h 161724"/>
                  <a:gd name="connsiteX4" fmla="*/ 0 w 1404512"/>
                  <a:gd name="connsiteY4" fmla="*/ 0 h 161724"/>
                  <a:gd name="connsiteX0" fmla="*/ 0 w 1404512"/>
                  <a:gd name="connsiteY0" fmla="*/ 0 h 158134"/>
                  <a:gd name="connsiteX1" fmla="*/ 1311139 w 1404512"/>
                  <a:gd name="connsiteY1" fmla="*/ 5553 h 158134"/>
                  <a:gd name="connsiteX2" fmla="*/ 1404512 w 1404512"/>
                  <a:gd name="connsiteY2" fmla="*/ 158134 h 158134"/>
                  <a:gd name="connsiteX3" fmla="*/ 105080 w 1404512"/>
                  <a:gd name="connsiteY3" fmla="*/ 156863 h 158134"/>
                  <a:gd name="connsiteX4" fmla="*/ 0 w 1404512"/>
                  <a:gd name="connsiteY4" fmla="*/ 0 h 158134"/>
                  <a:gd name="connsiteX0" fmla="*/ 0 w 1404512"/>
                  <a:gd name="connsiteY0" fmla="*/ 0 h 165282"/>
                  <a:gd name="connsiteX1" fmla="*/ 1311139 w 1404512"/>
                  <a:gd name="connsiteY1" fmla="*/ 5553 h 165282"/>
                  <a:gd name="connsiteX2" fmla="*/ 1404512 w 1404512"/>
                  <a:gd name="connsiteY2" fmla="*/ 158134 h 165282"/>
                  <a:gd name="connsiteX3" fmla="*/ 97676 w 1404512"/>
                  <a:gd name="connsiteY3" fmla="*/ 165282 h 165282"/>
                  <a:gd name="connsiteX4" fmla="*/ 0 w 1404512"/>
                  <a:gd name="connsiteY4" fmla="*/ 0 h 165282"/>
                  <a:gd name="connsiteX0" fmla="*/ 0 w 1392337"/>
                  <a:gd name="connsiteY0" fmla="*/ 0 h 165282"/>
                  <a:gd name="connsiteX1" fmla="*/ 1311139 w 1392337"/>
                  <a:gd name="connsiteY1" fmla="*/ 5553 h 165282"/>
                  <a:gd name="connsiteX2" fmla="*/ 1392337 w 1392337"/>
                  <a:gd name="connsiteY2" fmla="*/ 143224 h 165282"/>
                  <a:gd name="connsiteX3" fmla="*/ 97676 w 1392337"/>
                  <a:gd name="connsiteY3" fmla="*/ 165282 h 165282"/>
                  <a:gd name="connsiteX4" fmla="*/ 0 w 1392337"/>
                  <a:gd name="connsiteY4" fmla="*/ 0 h 165282"/>
                  <a:gd name="connsiteX0" fmla="*/ 0 w 1392337"/>
                  <a:gd name="connsiteY0" fmla="*/ 0 h 145609"/>
                  <a:gd name="connsiteX1" fmla="*/ 1311139 w 1392337"/>
                  <a:gd name="connsiteY1" fmla="*/ 5553 h 145609"/>
                  <a:gd name="connsiteX2" fmla="*/ 1392337 w 1392337"/>
                  <a:gd name="connsiteY2" fmla="*/ 143224 h 145609"/>
                  <a:gd name="connsiteX3" fmla="*/ 93683 w 1392337"/>
                  <a:gd name="connsiteY3" fmla="*/ 145609 h 145609"/>
                  <a:gd name="connsiteX4" fmla="*/ 0 w 1392337"/>
                  <a:gd name="connsiteY4" fmla="*/ 0 h 145609"/>
                  <a:gd name="connsiteX0" fmla="*/ 0 w 1392337"/>
                  <a:gd name="connsiteY0" fmla="*/ 0 h 145609"/>
                  <a:gd name="connsiteX1" fmla="*/ 1331072 w 1392337"/>
                  <a:gd name="connsiteY1" fmla="*/ 8614 h 145609"/>
                  <a:gd name="connsiteX2" fmla="*/ 1392337 w 1392337"/>
                  <a:gd name="connsiteY2" fmla="*/ 143224 h 145609"/>
                  <a:gd name="connsiteX3" fmla="*/ 93683 w 1392337"/>
                  <a:gd name="connsiteY3" fmla="*/ 145609 h 145609"/>
                  <a:gd name="connsiteX4" fmla="*/ 0 w 1392337"/>
                  <a:gd name="connsiteY4" fmla="*/ 0 h 145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92337" h="145609">
                    <a:moveTo>
                      <a:pt x="0" y="0"/>
                    </a:moveTo>
                    <a:lnTo>
                      <a:pt x="1331072" y="8614"/>
                    </a:lnTo>
                    <a:lnTo>
                      <a:pt x="1392337" y="143224"/>
                    </a:lnTo>
                    <a:lnTo>
                      <a:pt x="93683" y="145609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tx1"/>
                  </a:gs>
                  <a:gs pos="98000">
                    <a:schemeClr val="tx1">
                      <a:lumMod val="75000"/>
                      <a:lumOff val="25000"/>
                    </a:schemeClr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24" name="Frihandsfigur 323">
                <a:extLst>
                  <a:ext uri="{FF2B5EF4-FFF2-40B4-BE49-F238E27FC236}">
                    <a16:creationId xmlns:a16="http://schemas.microsoft.com/office/drawing/2014/main" id="{9D09AFB8-8C27-554E-A4F3-25EE5C8D927A}"/>
                  </a:ext>
                </a:extLst>
              </p:cNvPr>
              <p:cNvSpPr/>
              <p:nvPr/>
            </p:nvSpPr>
            <p:spPr>
              <a:xfrm rot="8100000">
                <a:off x="3685323" y="3110829"/>
                <a:ext cx="354400" cy="883207"/>
              </a:xfrm>
              <a:custGeom>
                <a:avLst/>
                <a:gdLst>
                  <a:gd name="connsiteX0" fmla="*/ 0 w 365946"/>
                  <a:gd name="connsiteY0" fmla="*/ 75361 h 873970"/>
                  <a:gd name="connsiteX1" fmla="*/ 80963 w 365946"/>
                  <a:gd name="connsiteY1" fmla="*/ 0 h 873970"/>
                  <a:gd name="connsiteX2" fmla="*/ 161925 w 365946"/>
                  <a:gd name="connsiteY2" fmla="*/ 75361 h 873970"/>
                  <a:gd name="connsiteX3" fmla="*/ 67561 w 365946"/>
                  <a:gd name="connsiteY3" fmla="*/ 344414 h 873970"/>
                  <a:gd name="connsiteX4" fmla="*/ 148524 w 365946"/>
                  <a:gd name="connsiteY4" fmla="*/ 269053 h 873970"/>
                  <a:gd name="connsiteX5" fmla="*/ 229486 w 365946"/>
                  <a:gd name="connsiteY5" fmla="*/ 344414 h 873970"/>
                  <a:gd name="connsiteX6" fmla="*/ 135897 w 365946"/>
                  <a:gd name="connsiteY6" fmla="*/ 609397 h 873970"/>
                  <a:gd name="connsiteX7" fmla="*/ 216860 w 365946"/>
                  <a:gd name="connsiteY7" fmla="*/ 534037 h 873970"/>
                  <a:gd name="connsiteX8" fmla="*/ 297822 w 365946"/>
                  <a:gd name="connsiteY8" fmla="*/ 609397 h 873970"/>
                  <a:gd name="connsiteX9" fmla="*/ 204021 w 365946"/>
                  <a:gd name="connsiteY9" fmla="*/ 873970 h 873970"/>
                  <a:gd name="connsiteX10" fmla="*/ 284984 w 365946"/>
                  <a:gd name="connsiteY10" fmla="*/ 798609 h 873970"/>
                  <a:gd name="connsiteX11" fmla="*/ 365946 w 365946"/>
                  <a:gd name="connsiteY11" fmla="*/ 873970 h 873970"/>
                  <a:gd name="connsiteX0" fmla="*/ 0 w 365946"/>
                  <a:gd name="connsiteY0" fmla="*/ 75361 h 883207"/>
                  <a:gd name="connsiteX1" fmla="*/ 80963 w 365946"/>
                  <a:gd name="connsiteY1" fmla="*/ 0 h 883207"/>
                  <a:gd name="connsiteX2" fmla="*/ 161925 w 365946"/>
                  <a:gd name="connsiteY2" fmla="*/ 75361 h 883207"/>
                  <a:gd name="connsiteX3" fmla="*/ 0 w 365946"/>
                  <a:gd name="connsiteY3" fmla="*/ 75361 h 883207"/>
                  <a:gd name="connsiteX4" fmla="*/ 67561 w 365946"/>
                  <a:gd name="connsiteY4" fmla="*/ 344414 h 883207"/>
                  <a:gd name="connsiteX5" fmla="*/ 148524 w 365946"/>
                  <a:gd name="connsiteY5" fmla="*/ 269053 h 883207"/>
                  <a:gd name="connsiteX6" fmla="*/ 229486 w 365946"/>
                  <a:gd name="connsiteY6" fmla="*/ 344414 h 883207"/>
                  <a:gd name="connsiteX7" fmla="*/ 67561 w 365946"/>
                  <a:gd name="connsiteY7" fmla="*/ 344414 h 883207"/>
                  <a:gd name="connsiteX8" fmla="*/ 135897 w 365946"/>
                  <a:gd name="connsiteY8" fmla="*/ 609397 h 883207"/>
                  <a:gd name="connsiteX9" fmla="*/ 216860 w 365946"/>
                  <a:gd name="connsiteY9" fmla="*/ 534037 h 883207"/>
                  <a:gd name="connsiteX10" fmla="*/ 297822 w 365946"/>
                  <a:gd name="connsiteY10" fmla="*/ 609397 h 883207"/>
                  <a:gd name="connsiteX11" fmla="*/ 135897 w 365946"/>
                  <a:gd name="connsiteY11" fmla="*/ 609397 h 883207"/>
                  <a:gd name="connsiteX12" fmla="*/ 217876 w 365946"/>
                  <a:gd name="connsiteY12" fmla="*/ 883207 h 883207"/>
                  <a:gd name="connsiteX13" fmla="*/ 284984 w 365946"/>
                  <a:gd name="connsiteY13" fmla="*/ 798609 h 883207"/>
                  <a:gd name="connsiteX14" fmla="*/ 365946 w 365946"/>
                  <a:gd name="connsiteY14" fmla="*/ 873970 h 883207"/>
                  <a:gd name="connsiteX15" fmla="*/ 217876 w 365946"/>
                  <a:gd name="connsiteY15" fmla="*/ 883207 h 883207"/>
                  <a:gd name="connsiteX0" fmla="*/ 0 w 365946"/>
                  <a:gd name="connsiteY0" fmla="*/ 75361 h 883207"/>
                  <a:gd name="connsiteX1" fmla="*/ 80963 w 365946"/>
                  <a:gd name="connsiteY1" fmla="*/ 0 h 883207"/>
                  <a:gd name="connsiteX2" fmla="*/ 161925 w 365946"/>
                  <a:gd name="connsiteY2" fmla="*/ 75361 h 883207"/>
                  <a:gd name="connsiteX3" fmla="*/ 0 w 365946"/>
                  <a:gd name="connsiteY3" fmla="*/ 75361 h 883207"/>
                  <a:gd name="connsiteX4" fmla="*/ 67561 w 365946"/>
                  <a:gd name="connsiteY4" fmla="*/ 344414 h 883207"/>
                  <a:gd name="connsiteX5" fmla="*/ 148524 w 365946"/>
                  <a:gd name="connsiteY5" fmla="*/ 269053 h 883207"/>
                  <a:gd name="connsiteX6" fmla="*/ 229486 w 365946"/>
                  <a:gd name="connsiteY6" fmla="*/ 344414 h 883207"/>
                  <a:gd name="connsiteX7" fmla="*/ 67561 w 365946"/>
                  <a:gd name="connsiteY7" fmla="*/ 344414 h 883207"/>
                  <a:gd name="connsiteX8" fmla="*/ 145133 w 365946"/>
                  <a:gd name="connsiteY8" fmla="*/ 618634 h 883207"/>
                  <a:gd name="connsiteX9" fmla="*/ 216860 w 365946"/>
                  <a:gd name="connsiteY9" fmla="*/ 534037 h 883207"/>
                  <a:gd name="connsiteX10" fmla="*/ 297822 w 365946"/>
                  <a:gd name="connsiteY10" fmla="*/ 609397 h 883207"/>
                  <a:gd name="connsiteX11" fmla="*/ 145133 w 365946"/>
                  <a:gd name="connsiteY11" fmla="*/ 618634 h 883207"/>
                  <a:gd name="connsiteX12" fmla="*/ 217876 w 365946"/>
                  <a:gd name="connsiteY12" fmla="*/ 883207 h 883207"/>
                  <a:gd name="connsiteX13" fmla="*/ 284984 w 365946"/>
                  <a:gd name="connsiteY13" fmla="*/ 798609 h 883207"/>
                  <a:gd name="connsiteX14" fmla="*/ 365946 w 365946"/>
                  <a:gd name="connsiteY14" fmla="*/ 873970 h 883207"/>
                  <a:gd name="connsiteX15" fmla="*/ 217876 w 365946"/>
                  <a:gd name="connsiteY15" fmla="*/ 883207 h 883207"/>
                  <a:gd name="connsiteX0" fmla="*/ 0 w 365946"/>
                  <a:gd name="connsiteY0" fmla="*/ 75361 h 883207"/>
                  <a:gd name="connsiteX1" fmla="*/ 80963 w 365946"/>
                  <a:gd name="connsiteY1" fmla="*/ 0 h 883207"/>
                  <a:gd name="connsiteX2" fmla="*/ 161925 w 365946"/>
                  <a:gd name="connsiteY2" fmla="*/ 75361 h 883207"/>
                  <a:gd name="connsiteX3" fmla="*/ 0 w 365946"/>
                  <a:gd name="connsiteY3" fmla="*/ 75361 h 883207"/>
                  <a:gd name="connsiteX4" fmla="*/ 86035 w 365946"/>
                  <a:gd name="connsiteY4" fmla="*/ 353650 h 883207"/>
                  <a:gd name="connsiteX5" fmla="*/ 148524 w 365946"/>
                  <a:gd name="connsiteY5" fmla="*/ 269053 h 883207"/>
                  <a:gd name="connsiteX6" fmla="*/ 229486 w 365946"/>
                  <a:gd name="connsiteY6" fmla="*/ 344414 h 883207"/>
                  <a:gd name="connsiteX7" fmla="*/ 86035 w 365946"/>
                  <a:gd name="connsiteY7" fmla="*/ 353650 h 883207"/>
                  <a:gd name="connsiteX8" fmla="*/ 145133 w 365946"/>
                  <a:gd name="connsiteY8" fmla="*/ 618634 h 883207"/>
                  <a:gd name="connsiteX9" fmla="*/ 216860 w 365946"/>
                  <a:gd name="connsiteY9" fmla="*/ 534037 h 883207"/>
                  <a:gd name="connsiteX10" fmla="*/ 297822 w 365946"/>
                  <a:gd name="connsiteY10" fmla="*/ 609397 h 883207"/>
                  <a:gd name="connsiteX11" fmla="*/ 145133 w 365946"/>
                  <a:gd name="connsiteY11" fmla="*/ 618634 h 883207"/>
                  <a:gd name="connsiteX12" fmla="*/ 217876 w 365946"/>
                  <a:gd name="connsiteY12" fmla="*/ 883207 h 883207"/>
                  <a:gd name="connsiteX13" fmla="*/ 284984 w 365946"/>
                  <a:gd name="connsiteY13" fmla="*/ 798609 h 883207"/>
                  <a:gd name="connsiteX14" fmla="*/ 365946 w 365946"/>
                  <a:gd name="connsiteY14" fmla="*/ 873970 h 883207"/>
                  <a:gd name="connsiteX15" fmla="*/ 217876 w 365946"/>
                  <a:gd name="connsiteY15" fmla="*/ 883207 h 883207"/>
                  <a:gd name="connsiteX0" fmla="*/ 0 w 354400"/>
                  <a:gd name="connsiteY0" fmla="*/ 91525 h 883207"/>
                  <a:gd name="connsiteX1" fmla="*/ 69417 w 354400"/>
                  <a:gd name="connsiteY1" fmla="*/ 0 h 883207"/>
                  <a:gd name="connsiteX2" fmla="*/ 150379 w 354400"/>
                  <a:gd name="connsiteY2" fmla="*/ 75361 h 883207"/>
                  <a:gd name="connsiteX3" fmla="*/ 0 w 354400"/>
                  <a:gd name="connsiteY3" fmla="*/ 91525 h 883207"/>
                  <a:gd name="connsiteX4" fmla="*/ 74489 w 354400"/>
                  <a:gd name="connsiteY4" fmla="*/ 353650 h 883207"/>
                  <a:gd name="connsiteX5" fmla="*/ 136978 w 354400"/>
                  <a:gd name="connsiteY5" fmla="*/ 269053 h 883207"/>
                  <a:gd name="connsiteX6" fmla="*/ 217940 w 354400"/>
                  <a:gd name="connsiteY6" fmla="*/ 344414 h 883207"/>
                  <a:gd name="connsiteX7" fmla="*/ 74489 w 354400"/>
                  <a:gd name="connsiteY7" fmla="*/ 353650 h 883207"/>
                  <a:gd name="connsiteX8" fmla="*/ 133587 w 354400"/>
                  <a:gd name="connsiteY8" fmla="*/ 618634 h 883207"/>
                  <a:gd name="connsiteX9" fmla="*/ 205314 w 354400"/>
                  <a:gd name="connsiteY9" fmla="*/ 534037 h 883207"/>
                  <a:gd name="connsiteX10" fmla="*/ 286276 w 354400"/>
                  <a:gd name="connsiteY10" fmla="*/ 609397 h 883207"/>
                  <a:gd name="connsiteX11" fmla="*/ 133587 w 354400"/>
                  <a:gd name="connsiteY11" fmla="*/ 618634 h 883207"/>
                  <a:gd name="connsiteX12" fmla="*/ 206330 w 354400"/>
                  <a:gd name="connsiteY12" fmla="*/ 883207 h 883207"/>
                  <a:gd name="connsiteX13" fmla="*/ 273438 w 354400"/>
                  <a:gd name="connsiteY13" fmla="*/ 798609 h 883207"/>
                  <a:gd name="connsiteX14" fmla="*/ 354400 w 354400"/>
                  <a:gd name="connsiteY14" fmla="*/ 873970 h 883207"/>
                  <a:gd name="connsiteX15" fmla="*/ 206330 w 354400"/>
                  <a:gd name="connsiteY15" fmla="*/ 883207 h 8832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54400" h="883207">
                    <a:moveTo>
                      <a:pt x="0" y="91525"/>
                    </a:moveTo>
                    <a:lnTo>
                      <a:pt x="69417" y="0"/>
                    </a:lnTo>
                    <a:lnTo>
                      <a:pt x="150379" y="75361"/>
                    </a:lnTo>
                    <a:lnTo>
                      <a:pt x="0" y="91525"/>
                    </a:lnTo>
                    <a:close/>
                    <a:moveTo>
                      <a:pt x="74489" y="353650"/>
                    </a:moveTo>
                    <a:lnTo>
                      <a:pt x="136978" y="269053"/>
                    </a:lnTo>
                    <a:lnTo>
                      <a:pt x="217940" y="344414"/>
                    </a:lnTo>
                    <a:lnTo>
                      <a:pt x="74489" y="353650"/>
                    </a:lnTo>
                    <a:close/>
                    <a:moveTo>
                      <a:pt x="133587" y="618634"/>
                    </a:moveTo>
                    <a:lnTo>
                      <a:pt x="205314" y="534037"/>
                    </a:lnTo>
                    <a:lnTo>
                      <a:pt x="286276" y="609397"/>
                    </a:lnTo>
                    <a:lnTo>
                      <a:pt x="133587" y="618634"/>
                    </a:lnTo>
                    <a:close/>
                    <a:moveTo>
                      <a:pt x="206330" y="883207"/>
                    </a:moveTo>
                    <a:lnTo>
                      <a:pt x="273438" y="798609"/>
                    </a:lnTo>
                    <a:lnTo>
                      <a:pt x="354400" y="873970"/>
                    </a:lnTo>
                    <a:cubicBezTo>
                      <a:pt x="300425" y="873970"/>
                      <a:pt x="260305" y="883207"/>
                      <a:pt x="206330" y="883207"/>
                    </a:cubicBezTo>
                    <a:close/>
                  </a:path>
                </a:pathLst>
              </a:custGeom>
              <a:solidFill>
                <a:srgbClr val="FFBC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325" name="Frihandsfigur 324">
                <a:extLst>
                  <a:ext uri="{FF2B5EF4-FFF2-40B4-BE49-F238E27FC236}">
                    <a16:creationId xmlns:a16="http://schemas.microsoft.com/office/drawing/2014/main" id="{F765098C-FF08-9F4B-A2B6-393E4388703E}"/>
                  </a:ext>
                </a:extLst>
              </p:cNvPr>
              <p:cNvSpPr/>
              <p:nvPr/>
            </p:nvSpPr>
            <p:spPr>
              <a:xfrm rot="13559862" flipH="1">
                <a:off x="5202434" y="3069017"/>
                <a:ext cx="359302" cy="894791"/>
              </a:xfrm>
              <a:custGeom>
                <a:avLst/>
                <a:gdLst>
                  <a:gd name="connsiteX0" fmla="*/ 0 w 365946"/>
                  <a:gd name="connsiteY0" fmla="*/ 75361 h 873970"/>
                  <a:gd name="connsiteX1" fmla="*/ 80963 w 365946"/>
                  <a:gd name="connsiteY1" fmla="*/ 0 h 873970"/>
                  <a:gd name="connsiteX2" fmla="*/ 161925 w 365946"/>
                  <a:gd name="connsiteY2" fmla="*/ 75361 h 873970"/>
                  <a:gd name="connsiteX3" fmla="*/ 67561 w 365946"/>
                  <a:gd name="connsiteY3" fmla="*/ 344414 h 873970"/>
                  <a:gd name="connsiteX4" fmla="*/ 148524 w 365946"/>
                  <a:gd name="connsiteY4" fmla="*/ 269053 h 873970"/>
                  <a:gd name="connsiteX5" fmla="*/ 229486 w 365946"/>
                  <a:gd name="connsiteY5" fmla="*/ 344414 h 873970"/>
                  <a:gd name="connsiteX6" fmla="*/ 135897 w 365946"/>
                  <a:gd name="connsiteY6" fmla="*/ 609397 h 873970"/>
                  <a:gd name="connsiteX7" fmla="*/ 216860 w 365946"/>
                  <a:gd name="connsiteY7" fmla="*/ 534037 h 873970"/>
                  <a:gd name="connsiteX8" fmla="*/ 297822 w 365946"/>
                  <a:gd name="connsiteY8" fmla="*/ 609397 h 873970"/>
                  <a:gd name="connsiteX9" fmla="*/ 204021 w 365946"/>
                  <a:gd name="connsiteY9" fmla="*/ 873970 h 873970"/>
                  <a:gd name="connsiteX10" fmla="*/ 284984 w 365946"/>
                  <a:gd name="connsiteY10" fmla="*/ 798609 h 873970"/>
                  <a:gd name="connsiteX11" fmla="*/ 365946 w 365946"/>
                  <a:gd name="connsiteY11" fmla="*/ 873970 h 873970"/>
                  <a:gd name="connsiteX0" fmla="*/ 0 w 359302"/>
                  <a:gd name="connsiteY0" fmla="*/ 91645 h 873970"/>
                  <a:gd name="connsiteX1" fmla="*/ 74319 w 359302"/>
                  <a:gd name="connsiteY1" fmla="*/ 0 h 873970"/>
                  <a:gd name="connsiteX2" fmla="*/ 155281 w 359302"/>
                  <a:gd name="connsiteY2" fmla="*/ 75361 h 873970"/>
                  <a:gd name="connsiteX3" fmla="*/ 0 w 359302"/>
                  <a:gd name="connsiteY3" fmla="*/ 91645 h 873970"/>
                  <a:gd name="connsiteX4" fmla="*/ 60917 w 359302"/>
                  <a:gd name="connsiteY4" fmla="*/ 344414 h 873970"/>
                  <a:gd name="connsiteX5" fmla="*/ 141880 w 359302"/>
                  <a:gd name="connsiteY5" fmla="*/ 269053 h 873970"/>
                  <a:gd name="connsiteX6" fmla="*/ 222842 w 359302"/>
                  <a:gd name="connsiteY6" fmla="*/ 344414 h 873970"/>
                  <a:gd name="connsiteX7" fmla="*/ 60917 w 359302"/>
                  <a:gd name="connsiteY7" fmla="*/ 344414 h 873970"/>
                  <a:gd name="connsiteX8" fmla="*/ 129253 w 359302"/>
                  <a:gd name="connsiteY8" fmla="*/ 609397 h 873970"/>
                  <a:gd name="connsiteX9" fmla="*/ 210216 w 359302"/>
                  <a:gd name="connsiteY9" fmla="*/ 534037 h 873970"/>
                  <a:gd name="connsiteX10" fmla="*/ 291178 w 359302"/>
                  <a:gd name="connsiteY10" fmla="*/ 609397 h 873970"/>
                  <a:gd name="connsiteX11" fmla="*/ 129253 w 359302"/>
                  <a:gd name="connsiteY11" fmla="*/ 609397 h 873970"/>
                  <a:gd name="connsiteX12" fmla="*/ 197377 w 359302"/>
                  <a:gd name="connsiteY12" fmla="*/ 873970 h 873970"/>
                  <a:gd name="connsiteX13" fmla="*/ 278340 w 359302"/>
                  <a:gd name="connsiteY13" fmla="*/ 798609 h 873970"/>
                  <a:gd name="connsiteX14" fmla="*/ 359302 w 359302"/>
                  <a:gd name="connsiteY14" fmla="*/ 873970 h 873970"/>
                  <a:gd name="connsiteX15" fmla="*/ 197377 w 359302"/>
                  <a:gd name="connsiteY15" fmla="*/ 873970 h 873970"/>
                  <a:gd name="connsiteX0" fmla="*/ 0 w 359302"/>
                  <a:gd name="connsiteY0" fmla="*/ 91645 h 873970"/>
                  <a:gd name="connsiteX1" fmla="*/ 74319 w 359302"/>
                  <a:gd name="connsiteY1" fmla="*/ 0 h 873970"/>
                  <a:gd name="connsiteX2" fmla="*/ 155281 w 359302"/>
                  <a:gd name="connsiteY2" fmla="*/ 75361 h 873970"/>
                  <a:gd name="connsiteX3" fmla="*/ 0 w 359302"/>
                  <a:gd name="connsiteY3" fmla="*/ 91645 h 873970"/>
                  <a:gd name="connsiteX4" fmla="*/ 74449 w 359302"/>
                  <a:gd name="connsiteY4" fmla="*/ 363125 h 873970"/>
                  <a:gd name="connsiteX5" fmla="*/ 141880 w 359302"/>
                  <a:gd name="connsiteY5" fmla="*/ 269053 h 873970"/>
                  <a:gd name="connsiteX6" fmla="*/ 222842 w 359302"/>
                  <a:gd name="connsiteY6" fmla="*/ 344414 h 873970"/>
                  <a:gd name="connsiteX7" fmla="*/ 74449 w 359302"/>
                  <a:gd name="connsiteY7" fmla="*/ 363125 h 873970"/>
                  <a:gd name="connsiteX8" fmla="*/ 129253 w 359302"/>
                  <a:gd name="connsiteY8" fmla="*/ 609397 h 873970"/>
                  <a:gd name="connsiteX9" fmla="*/ 210216 w 359302"/>
                  <a:gd name="connsiteY9" fmla="*/ 534037 h 873970"/>
                  <a:gd name="connsiteX10" fmla="*/ 291178 w 359302"/>
                  <a:gd name="connsiteY10" fmla="*/ 609397 h 873970"/>
                  <a:gd name="connsiteX11" fmla="*/ 129253 w 359302"/>
                  <a:gd name="connsiteY11" fmla="*/ 609397 h 873970"/>
                  <a:gd name="connsiteX12" fmla="*/ 197377 w 359302"/>
                  <a:gd name="connsiteY12" fmla="*/ 873970 h 873970"/>
                  <a:gd name="connsiteX13" fmla="*/ 278340 w 359302"/>
                  <a:gd name="connsiteY13" fmla="*/ 798609 h 873970"/>
                  <a:gd name="connsiteX14" fmla="*/ 359302 w 359302"/>
                  <a:gd name="connsiteY14" fmla="*/ 873970 h 873970"/>
                  <a:gd name="connsiteX15" fmla="*/ 197377 w 359302"/>
                  <a:gd name="connsiteY15" fmla="*/ 873970 h 873970"/>
                  <a:gd name="connsiteX0" fmla="*/ 0 w 359302"/>
                  <a:gd name="connsiteY0" fmla="*/ 91645 h 873970"/>
                  <a:gd name="connsiteX1" fmla="*/ 74319 w 359302"/>
                  <a:gd name="connsiteY1" fmla="*/ 0 h 873970"/>
                  <a:gd name="connsiteX2" fmla="*/ 155281 w 359302"/>
                  <a:gd name="connsiteY2" fmla="*/ 75361 h 873970"/>
                  <a:gd name="connsiteX3" fmla="*/ 0 w 359302"/>
                  <a:gd name="connsiteY3" fmla="*/ 91645 h 873970"/>
                  <a:gd name="connsiteX4" fmla="*/ 74449 w 359302"/>
                  <a:gd name="connsiteY4" fmla="*/ 363125 h 873970"/>
                  <a:gd name="connsiteX5" fmla="*/ 141880 w 359302"/>
                  <a:gd name="connsiteY5" fmla="*/ 269053 h 873970"/>
                  <a:gd name="connsiteX6" fmla="*/ 222842 w 359302"/>
                  <a:gd name="connsiteY6" fmla="*/ 344414 h 873970"/>
                  <a:gd name="connsiteX7" fmla="*/ 74449 w 359302"/>
                  <a:gd name="connsiteY7" fmla="*/ 363125 h 873970"/>
                  <a:gd name="connsiteX8" fmla="*/ 142784 w 359302"/>
                  <a:gd name="connsiteY8" fmla="*/ 628110 h 873970"/>
                  <a:gd name="connsiteX9" fmla="*/ 210216 w 359302"/>
                  <a:gd name="connsiteY9" fmla="*/ 534037 h 873970"/>
                  <a:gd name="connsiteX10" fmla="*/ 291178 w 359302"/>
                  <a:gd name="connsiteY10" fmla="*/ 609397 h 873970"/>
                  <a:gd name="connsiteX11" fmla="*/ 142784 w 359302"/>
                  <a:gd name="connsiteY11" fmla="*/ 628110 h 873970"/>
                  <a:gd name="connsiteX12" fmla="*/ 197377 w 359302"/>
                  <a:gd name="connsiteY12" fmla="*/ 873970 h 873970"/>
                  <a:gd name="connsiteX13" fmla="*/ 278340 w 359302"/>
                  <a:gd name="connsiteY13" fmla="*/ 798609 h 873970"/>
                  <a:gd name="connsiteX14" fmla="*/ 359302 w 359302"/>
                  <a:gd name="connsiteY14" fmla="*/ 873970 h 873970"/>
                  <a:gd name="connsiteX15" fmla="*/ 197377 w 359302"/>
                  <a:gd name="connsiteY15" fmla="*/ 873970 h 873970"/>
                  <a:gd name="connsiteX0" fmla="*/ 0 w 359302"/>
                  <a:gd name="connsiteY0" fmla="*/ 91645 h 894791"/>
                  <a:gd name="connsiteX1" fmla="*/ 74319 w 359302"/>
                  <a:gd name="connsiteY1" fmla="*/ 0 h 894791"/>
                  <a:gd name="connsiteX2" fmla="*/ 155281 w 359302"/>
                  <a:gd name="connsiteY2" fmla="*/ 75361 h 894791"/>
                  <a:gd name="connsiteX3" fmla="*/ 0 w 359302"/>
                  <a:gd name="connsiteY3" fmla="*/ 91645 h 894791"/>
                  <a:gd name="connsiteX4" fmla="*/ 74449 w 359302"/>
                  <a:gd name="connsiteY4" fmla="*/ 363125 h 894791"/>
                  <a:gd name="connsiteX5" fmla="*/ 141880 w 359302"/>
                  <a:gd name="connsiteY5" fmla="*/ 269053 h 894791"/>
                  <a:gd name="connsiteX6" fmla="*/ 222842 w 359302"/>
                  <a:gd name="connsiteY6" fmla="*/ 344414 h 894791"/>
                  <a:gd name="connsiteX7" fmla="*/ 74449 w 359302"/>
                  <a:gd name="connsiteY7" fmla="*/ 363125 h 894791"/>
                  <a:gd name="connsiteX8" fmla="*/ 142784 w 359302"/>
                  <a:gd name="connsiteY8" fmla="*/ 628110 h 894791"/>
                  <a:gd name="connsiteX9" fmla="*/ 210216 w 359302"/>
                  <a:gd name="connsiteY9" fmla="*/ 534037 h 894791"/>
                  <a:gd name="connsiteX10" fmla="*/ 291178 w 359302"/>
                  <a:gd name="connsiteY10" fmla="*/ 609397 h 894791"/>
                  <a:gd name="connsiteX11" fmla="*/ 142784 w 359302"/>
                  <a:gd name="connsiteY11" fmla="*/ 628110 h 894791"/>
                  <a:gd name="connsiteX12" fmla="*/ 199324 w 359302"/>
                  <a:gd name="connsiteY12" fmla="*/ 894791 h 894791"/>
                  <a:gd name="connsiteX13" fmla="*/ 278340 w 359302"/>
                  <a:gd name="connsiteY13" fmla="*/ 798609 h 894791"/>
                  <a:gd name="connsiteX14" fmla="*/ 359302 w 359302"/>
                  <a:gd name="connsiteY14" fmla="*/ 873970 h 894791"/>
                  <a:gd name="connsiteX15" fmla="*/ 199324 w 359302"/>
                  <a:gd name="connsiteY15" fmla="*/ 894791 h 8947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59302" h="894791">
                    <a:moveTo>
                      <a:pt x="0" y="91645"/>
                    </a:moveTo>
                    <a:lnTo>
                      <a:pt x="74319" y="0"/>
                    </a:lnTo>
                    <a:lnTo>
                      <a:pt x="155281" y="75361"/>
                    </a:lnTo>
                    <a:cubicBezTo>
                      <a:pt x="101306" y="75361"/>
                      <a:pt x="53975" y="91645"/>
                      <a:pt x="0" y="91645"/>
                    </a:cubicBezTo>
                    <a:close/>
                    <a:moveTo>
                      <a:pt x="74449" y="363125"/>
                    </a:moveTo>
                    <a:lnTo>
                      <a:pt x="141880" y="269053"/>
                    </a:lnTo>
                    <a:lnTo>
                      <a:pt x="222842" y="344414"/>
                    </a:lnTo>
                    <a:lnTo>
                      <a:pt x="74449" y="363125"/>
                    </a:lnTo>
                    <a:close/>
                    <a:moveTo>
                      <a:pt x="142784" y="628110"/>
                    </a:moveTo>
                    <a:lnTo>
                      <a:pt x="210216" y="534037"/>
                    </a:lnTo>
                    <a:lnTo>
                      <a:pt x="291178" y="609397"/>
                    </a:lnTo>
                    <a:lnTo>
                      <a:pt x="142784" y="628110"/>
                    </a:lnTo>
                    <a:close/>
                    <a:moveTo>
                      <a:pt x="199324" y="894791"/>
                    </a:moveTo>
                    <a:lnTo>
                      <a:pt x="278340" y="798609"/>
                    </a:lnTo>
                    <a:lnTo>
                      <a:pt x="359302" y="873970"/>
                    </a:lnTo>
                    <a:lnTo>
                      <a:pt x="199324" y="894791"/>
                    </a:lnTo>
                    <a:close/>
                  </a:path>
                </a:pathLst>
              </a:custGeom>
              <a:solidFill>
                <a:srgbClr val="FFBC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326" name="Rektangel 325">
                <a:extLst>
                  <a:ext uri="{FF2B5EF4-FFF2-40B4-BE49-F238E27FC236}">
                    <a16:creationId xmlns:a16="http://schemas.microsoft.com/office/drawing/2014/main" id="{564D448C-132D-6446-8969-52D8B9BA6813}"/>
                  </a:ext>
                </a:extLst>
              </p:cNvPr>
              <p:cNvSpPr/>
              <p:nvPr/>
            </p:nvSpPr>
            <p:spPr>
              <a:xfrm rot="10800000">
                <a:off x="4419974" y="3725573"/>
                <a:ext cx="347201" cy="157084"/>
              </a:xfrm>
              <a:prstGeom prst="rect">
                <a:avLst/>
              </a:prstGeom>
              <a:gradFill flip="none" rotWithShape="1">
                <a:gsLst>
                  <a:gs pos="0">
                    <a:schemeClr val="tx1"/>
                  </a:gs>
                  <a:gs pos="64000">
                    <a:schemeClr val="tx1">
                      <a:lumMod val="85000"/>
                      <a:lumOff val="15000"/>
                    </a:schemeClr>
                  </a:gs>
                </a:gsLst>
                <a:lin ang="9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grpSp>
        <p:nvGrpSpPr>
          <p:cNvPr id="335" name="Grupp 334">
            <a:extLst>
              <a:ext uri="{FF2B5EF4-FFF2-40B4-BE49-F238E27FC236}">
                <a16:creationId xmlns:a16="http://schemas.microsoft.com/office/drawing/2014/main" id="{1AE349D0-AC66-DF46-B4ED-9EB970812CFD}"/>
              </a:ext>
            </a:extLst>
          </p:cNvPr>
          <p:cNvGrpSpPr/>
          <p:nvPr/>
        </p:nvGrpSpPr>
        <p:grpSpPr>
          <a:xfrm>
            <a:off x="2361893" y="3814146"/>
            <a:ext cx="2016522" cy="2329621"/>
            <a:chOff x="591659" y="2599014"/>
            <a:chExt cx="2016522" cy="2329621"/>
          </a:xfrm>
        </p:grpSpPr>
        <p:sp>
          <p:nvSpPr>
            <p:cNvPr id="336" name="Hexagon 42">
              <a:extLst>
                <a:ext uri="{FF2B5EF4-FFF2-40B4-BE49-F238E27FC236}">
                  <a16:creationId xmlns:a16="http://schemas.microsoft.com/office/drawing/2014/main" id="{6B70E531-AF92-DF46-9816-4BE51738A36D}"/>
                </a:ext>
              </a:extLst>
            </p:cNvPr>
            <p:cNvSpPr/>
            <p:nvPr/>
          </p:nvSpPr>
          <p:spPr>
            <a:xfrm rot="5400000">
              <a:off x="435109" y="2755564"/>
              <a:ext cx="2329621" cy="2016522"/>
            </a:xfrm>
            <a:prstGeom prst="hexagon">
              <a:avLst>
                <a:gd name="adj" fmla="val 29001"/>
                <a:gd name="vf" fmla="val 115470"/>
              </a:avLst>
            </a:prstGeom>
            <a:solidFill>
              <a:srgbClr val="231437"/>
            </a:solidFill>
            <a:ln w="12700" cap="rnd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grpSp>
          <p:nvGrpSpPr>
            <p:cNvPr id="337" name="Grupp 336">
              <a:extLst>
                <a:ext uri="{FF2B5EF4-FFF2-40B4-BE49-F238E27FC236}">
                  <a16:creationId xmlns:a16="http://schemas.microsoft.com/office/drawing/2014/main" id="{6D0D48C6-F299-9E40-A4E7-1FE254204040}"/>
                </a:ext>
              </a:extLst>
            </p:cNvPr>
            <p:cNvGrpSpPr/>
            <p:nvPr/>
          </p:nvGrpSpPr>
          <p:grpSpPr>
            <a:xfrm>
              <a:off x="796948" y="2848863"/>
              <a:ext cx="1613196" cy="1589464"/>
              <a:chOff x="931384" y="3042784"/>
              <a:chExt cx="1350396" cy="1330530"/>
            </a:xfrm>
          </p:grpSpPr>
          <p:grpSp>
            <p:nvGrpSpPr>
              <p:cNvPr id="338" name="Grupp 337">
                <a:extLst>
                  <a:ext uri="{FF2B5EF4-FFF2-40B4-BE49-F238E27FC236}">
                    <a16:creationId xmlns:a16="http://schemas.microsoft.com/office/drawing/2014/main" id="{D912872D-6A7B-8142-9C5C-13512B132AAD}"/>
                  </a:ext>
                </a:extLst>
              </p:cNvPr>
              <p:cNvGrpSpPr/>
              <p:nvPr/>
            </p:nvGrpSpPr>
            <p:grpSpPr>
              <a:xfrm>
                <a:off x="1652843" y="3652521"/>
                <a:ext cx="628937" cy="720793"/>
                <a:chOff x="2994469" y="3066722"/>
                <a:chExt cx="628937" cy="720793"/>
              </a:xfrm>
            </p:grpSpPr>
            <p:sp>
              <p:nvSpPr>
                <p:cNvPr id="571" name="Frihandsfigur 570">
                  <a:extLst>
                    <a:ext uri="{FF2B5EF4-FFF2-40B4-BE49-F238E27FC236}">
                      <a16:creationId xmlns:a16="http://schemas.microsoft.com/office/drawing/2014/main" id="{ECF9C792-C894-3D48-ABFB-9FF9C7AB1D14}"/>
                    </a:ext>
                  </a:extLst>
                </p:cNvPr>
                <p:cNvSpPr/>
                <p:nvPr/>
              </p:nvSpPr>
              <p:spPr>
                <a:xfrm>
                  <a:off x="2994469" y="3243126"/>
                  <a:ext cx="314427" cy="544389"/>
                </a:xfrm>
                <a:custGeom>
                  <a:avLst/>
                  <a:gdLst>
                    <a:gd name="connsiteX0" fmla="*/ 38 w 194645"/>
                    <a:gd name="connsiteY0" fmla="*/ 0 h 337002"/>
                    <a:gd name="connsiteX1" fmla="*/ 194645 w 194645"/>
                    <a:gd name="connsiteY1" fmla="*/ 112312 h 337002"/>
                    <a:gd name="connsiteX2" fmla="*/ 194607 w 194645"/>
                    <a:gd name="connsiteY2" fmla="*/ 337002 h 337002"/>
                    <a:gd name="connsiteX3" fmla="*/ 0 w 194645"/>
                    <a:gd name="connsiteY3" fmla="*/ 224690 h 3370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4645" h="337002">
                      <a:moveTo>
                        <a:pt x="38" y="0"/>
                      </a:moveTo>
                      <a:lnTo>
                        <a:pt x="194645" y="112312"/>
                      </a:lnTo>
                      <a:lnTo>
                        <a:pt x="194607" y="337002"/>
                      </a:lnTo>
                      <a:lnTo>
                        <a:pt x="0" y="224690"/>
                      </a:lnTo>
                      <a:close/>
                    </a:path>
                  </a:pathLst>
                </a:custGeom>
                <a:solidFill>
                  <a:srgbClr val="8C42C7"/>
                </a:solidFill>
                <a:ln w="127000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 dirty="0"/>
                </a:p>
              </p:txBody>
            </p:sp>
            <p:sp>
              <p:nvSpPr>
                <p:cNvPr id="572" name="Frihandsfigur 571">
                  <a:extLst>
                    <a:ext uri="{FF2B5EF4-FFF2-40B4-BE49-F238E27FC236}">
                      <a16:creationId xmlns:a16="http://schemas.microsoft.com/office/drawing/2014/main" id="{9D20DCA6-23C4-DE4D-8301-BBF27374F067}"/>
                    </a:ext>
                  </a:extLst>
                </p:cNvPr>
                <p:cNvSpPr/>
                <p:nvPr/>
              </p:nvSpPr>
              <p:spPr>
                <a:xfrm>
                  <a:off x="3308833" y="3243124"/>
                  <a:ext cx="314427" cy="544389"/>
                </a:xfrm>
                <a:custGeom>
                  <a:avLst/>
                  <a:gdLst>
                    <a:gd name="connsiteX0" fmla="*/ 194607 w 194645"/>
                    <a:gd name="connsiteY0" fmla="*/ 0 h 337002"/>
                    <a:gd name="connsiteX1" fmla="*/ 194645 w 194645"/>
                    <a:gd name="connsiteY1" fmla="*/ 224690 h 337002"/>
                    <a:gd name="connsiteX2" fmla="*/ 38 w 194645"/>
                    <a:gd name="connsiteY2" fmla="*/ 337002 h 337002"/>
                    <a:gd name="connsiteX3" fmla="*/ 0 w 194645"/>
                    <a:gd name="connsiteY3" fmla="*/ 112312 h 3370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4645" h="337002">
                      <a:moveTo>
                        <a:pt x="194607" y="0"/>
                      </a:moveTo>
                      <a:lnTo>
                        <a:pt x="194645" y="224690"/>
                      </a:lnTo>
                      <a:lnTo>
                        <a:pt x="38" y="337002"/>
                      </a:lnTo>
                      <a:lnTo>
                        <a:pt x="0" y="112312"/>
                      </a:lnTo>
                      <a:close/>
                    </a:path>
                  </a:pathLst>
                </a:custGeom>
                <a:solidFill>
                  <a:srgbClr val="7030A0"/>
                </a:solidFill>
                <a:ln w="127000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 dirty="0"/>
                </a:p>
              </p:txBody>
            </p:sp>
            <p:sp>
              <p:nvSpPr>
                <p:cNvPr id="573" name="Frihandsfigur 572">
                  <a:extLst>
                    <a:ext uri="{FF2B5EF4-FFF2-40B4-BE49-F238E27FC236}">
                      <a16:creationId xmlns:a16="http://schemas.microsoft.com/office/drawing/2014/main" id="{6F6DF6C5-C900-D842-846C-5EC33059F5B1}"/>
                    </a:ext>
                  </a:extLst>
                </p:cNvPr>
                <p:cNvSpPr/>
                <p:nvPr/>
              </p:nvSpPr>
              <p:spPr>
                <a:xfrm>
                  <a:off x="2995044" y="3066722"/>
                  <a:ext cx="628362" cy="363068"/>
                </a:xfrm>
                <a:custGeom>
                  <a:avLst/>
                  <a:gdLst>
                    <a:gd name="connsiteX0" fmla="*/ 194493 w 388985"/>
                    <a:gd name="connsiteY0" fmla="*/ 0 h 224756"/>
                    <a:gd name="connsiteX1" fmla="*/ 388985 w 388985"/>
                    <a:gd name="connsiteY1" fmla="*/ 112378 h 224756"/>
                    <a:gd name="connsiteX2" fmla="*/ 194493 w 388985"/>
                    <a:gd name="connsiteY2" fmla="*/ 224756 h 224756"/>
                    <a:gd name="connsiteX3" fmla="*/ 0 w 388985"/>
                    <a:gd name="connsiteY3" fmla="*/ 112378 h 2247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8985" h="224756">
                      <a:moveTo>
                        <a:pt x="194493" y="0"/>
                      </a:moveTo>
                      <a:lnTo>
                        <a:pt x="388985" y="112378"/>
                      </a:lnTo>
                      <a:lnTo>
                        <a:pt x="194493" y="224756"/>
                      </a:lnTo>
                      <a:lnTo>
                        <a:pt x="0" y="112378"/>
                      </a:lnTo>
                      <a:close/>
                    </a:path>
                  </a:pathLst>
                </a:custGeom>
                <a:solidFill>
                  <a:srgbClr val="B07CF2"/>
                </a:solidFill>
                <a:ln w="127000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 dirty="0"/>
                </a:p>
              </p:txBody>
            </p:sp>
          </p:grpSp>
          <p:grpSp>
            <p:nvGrpSpPr>
              <p:cNvPr id="339" name="Grupp 338">
                <a:extLst>
                  <a:ext uri="{FF2B5EF4-FFF2-40B4-BE49-F238E27FC236}">
                    <a16:creationId xmlns:a16="http://schemas.microsoft.com/office/drawing/2014/main" id="{C82074FF-048C-1D44-8C00-683CBBB335B9}"/>
                  </a:ext>
                </a:extLst>
              </p:cNvPr>
              <p:cNvGrpSpPr/>
              <p:nvPr/>
            </p:nvGrpSpPr>
            <p:grpSpPr>
              <a:xfrm>
                <a:off x="931384" y="3652521"/>
                <a:ext cx="628937" cy="720793"/>
                <a:chOff x="2994469" y="3066722"/>
                <a:chExt cx="628937" cy="720793"/>
              </a:xfrm>
            </p:grpSpPr>
            <p:sp>
              <p:nvSpPr>
                <p:cNvPr id="568" name="Frihandsfigur 567">
                  <a:extLst>
                    <a:ext uri="{FF2B5EF4-FFF2-40B4-BE49-F238E27FC236}">
                      <a16:creationId xmlns:a16="http://schemas.microsoft.com/office/drawing/2014/main" id="{837ED030-3676-6D4F-913E-377CD8A5857E}"/>
                    </a:ext>
                  </a:extLst>
                </p:cNvPr>
                <p:cNvSpPr/>
                <p:nvPr/>
              </p:nvSpPr>
              <p:spPr>
                <a:xfrm>
                  <a:off x="2994469" y="3243126"/>
                  <a:ext cx="314427" cy="544389"/>
                </a:xfrm>
                <a:custGeom>
                  <a:avLst/>
                  <a:gdLst>
                    <a:gd name="connsiteX0" fmla="*/ 38 w 194645"/>
                    <a:gd name="connsiteY0" fmla="*/ 0 h 337002"/>
                    <a:gd name="connsiteX1" fmla="*/ 194645 w 194645"/>
                    <a:gd name="connsiteY1" fmla="*/ 112312 h 337002"/>
                    <a:gd name="connsiteX2" fmla="*/ 194607 w 194645"/>
                    <a:gd name="connsiteY2" fmla="*/ 337002 h 337002"/>
                    <a:gd name="connsiteX3" fmla="*/ 0 w 194645"/>
                    <a:gd name="connsiteY3" fmla="*/ 224690 h 3370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4645" h="337002">
                      <a:moveTo>
                        <a:pt x="38" y="0"/>
                      </a:moveTo>
                      <a:lnTo>
                        <a:pt x="194645" y="112312"/>
                      </a:lnTo>
                      <a:lnTo>
                        <a:pt x="194607" y="337002"/>
                      </a:lnTo>
                      <a:lnTo>
                        <a:pt x="0" y="224690"/>
                      </a:lnTo>
                      <a:close/>
                    </a:path>
                  </a:pathLst>
                </a:custGeom>
                <a:solidFill>
                  <a:srgbClr val="F45A21"/>
                </a:solidFill>
                <a:ln w="127000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 dirty="0"/>
                </a:p>
              </p:txBody>
            </p:sp>
            <p:sp>
              <p:nvSpPr>
                <p:cNvPr id="569" name="Frihandsfigur 568">
                  <a:extLst>
                    <a:ext uri="{FF2B5EF4-FFF2-40B4-BE49-F238E27FC236}">
                      <a16:creationId xmlns:a16="http://schemas.microsoft.com/office/drawing/2014/main" id="{C42EEBA7-83DD-F748-BCBE-CE8B59506E04}"/>
                    </a:ext>
                  </a:extLst>
                </p:cNvPr>
                <p:cNvSpPr/>
                <p:nvPr/>
              </p:nvSpPr>
              <p:spPr>
                <a:xfrm>
                  <a:off x="3308833" y="3243124"/>
                  <a:ext cx="314427" cy="544389"/>
                </a:xfrm>
                <a:custGeom>
                  <a:avLst/>
                  <a:gdLst>
                    <a:gd name="connsiteX0" fmla="*/ 194607 w 194645"/>
                    <a:gd name="connsiteY0" fmla="*/ 0 h 337002"/>
                    <a:gd name="connsiteX1" fmla="*/ 194645 w 194645"/>
                    <a:gd name="connsiteY1" fmla="*/ 224690 h 337002"/>
                    <a:gd name="connsiteX2" fmla="*/ 38 w 194645"/>
                    <a:gd name="connsiteY2" fmla="*/ 337002 h 337002"/>
                    <a:gd name="connsiteX3" fmla="*/ 0 w 194645"/>
                    <a:gd name="connsiteY3" fmla="*/ 112312 h 3370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4645" h="337002">
                      <a:moveTo>
                        <a:pt x="194607" y="0"/>
                      </a:moveTo>
                      <a:lnTo>
                        <a:pt x="194645" y="224690"/>
                      </a:lnTo>
                      <a:lnTo>
                        <a:pt x="38" y="337002"/>
                      </a:lnTo>
                      <a:lnTo>
                        <a:pt x="0" y="112312"/>
                      </a:lnTo>
                      <a:close/>
                    </a:path>
                  </a:pathLst>
                </a:custGeom>
                <a:solidFill>
                  <a:srgbClr val="C2481B"/>
                </a:solidFill>
                <a:ln w="127000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 dirty="0"/>
                </a:p>
              </p:txBody>
            </p:sp>
            <p:sp>
              <p:nvSpPr>
                <p:cNvPr id="570" name="Frihandsfigur 569">
                  <a:extLst>
                    <a:ext uri="{FF2B5EF4-FFF2-40B4-BE49-F238E27FC236}">
                      <a16:creationId xmlns:a16="http://schemas.microsoft.com/office/drawing/2014/main" id="{B032B982-2781-0043-A58D-75171D341E4D}"/>
                    </a:ext>
                  </a:extLst>
                </p:cNvPr>
                <p:cNvSpPr/>
                <p:nvPr/>
              </p:nvSpPr>
              <p:spPr>
                <a:xfrm>
                  <a:off x="2995044" y="3066722"/>
                  <a:ext cx="628362" cy="363068"/>
                </a:xfrm>
                <a:custGeom>
                  <a:avLst/>
                  <a:gdLst>
                    <a:gd name="connsiteX0" fmla="*/ 194493 w 388985"/>
                    <a:gd name="connsiteY0" fmla="*/ 0 h 224756"/>
                    <a:gd name="connsiteX1" fmla="*/ 388985 w 388985"/>
                    <a:gd name="connsiteY1" fmla="*/ 112378 h 224756"/>
                    <a:gd name="connsiteX2" fmla="*/ 194493 w 388985"/>
                    <a:gd name="connsiteY2" fmla="*/ 224756 h 224756"/>
                    <a:gd name="connsiteX3" fmla="*/ 0 w 388985"/>
                    <a:gd name="connsiteY3" fmla="*/ 112378 h 2247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8985" h="224756">
                      <a:moveTo>
                        <a:pt x="194493" y="0"/>
                      </a:moveTo>
                      <a:lnTo>
                        <a:pt x="388985" y="112378"/>
                      </a:lnTo>
                      <a:lnTo>
                        <a:pt x="194493" y="224756"/>
                      </a:lnTo>
                      <a:lnTo>
                        <a:pt x="0" y="112378"/>
                      </a:lnTo>
                      <a:close/>
                    </a:path>
                  </a:pathLst>
                </a:custGeom>
                <a:solidFill>
                  <a:srgbClr val="FF7940"/>
                </a:solidFill>
                <a:ln w="127000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 dirty="0"/>
                </a:p>
              </p:txBody>
            </p:sp>
          </p:grpSp>
          <p:grpSp>
            <p:nvGrpSpPr>
              <p:cNvPr id="551" name="Grupp 550">
                <a:extLst>
                  <a:ext uri="{FF2B5EF4-FFF2-40B4-BE49-F238E27FC236}">
                    <a16:creationId xmlns:a16="http://schemas.microsoft.com/office/drawing/2014/main" id="{90CAB567-99B5-9744-BA9E-26D68042B9A1}"/>
                  </a:ext>
                </a:extLst>
              </p:cNvPr>
              <p:cNvGrpSpPr/>
              <p:nvPr/>
            </p:nvGrpSpPr>
            <p:grpSpPr>
              <a:xfrm>
                <a:off x="1289183" y="3042784"/>
                <a:ext cx="628937" cy="720793"/>
                <a:chOff x="2994469" y="3066722"/>
                <a:chExt cx="628937" cy="720793"/>
              </a:xfrm>
            </p:grpSpPr>
            <p:sp>
              <p:nvSpPr>
                <p:cNvPr id="565" name="Frihandsfigur 564">
                  <a:extLst>
                    <a:ext uri="{FF2B5EF4-FFF2-40B4-BE49-F238E27FC236}">
                      <a16:creationId xmlns:a16="http://schemas.microsoft.com/office/drawing/2014/main" id="{698F30CB-66AF-D24C-94D6-3C27B2066430}"/>
                    </a:ext>
                  </a:extLst>
                </p:cNvPr>
                <p:cNvSpPr/>
                <p:nvPr/>
              </p:nvSpPr>
              <p:spPr>
                <a:xfrm>
                  <a:off x="2994469" y="3243126"/>
                  <a:ext cx="314427" cy="544389"/>
                </a:xfrm>
                <a:custGeom>
                  <a:avLst/>
                  <a:gdLst>
                    <a:gd name="connsiteX0" fmla="*/ 38 w 194645"/>
                    <a:gd name="connsiteY0" fmla="*/ 0 h 337002"/>
                    <a:gd name="connsiteX1" fmla="*/ 194645 w 194645"/>
                    <a:gd name="connsiteY1" fmla="*/ 112312 h 337002"/>
                    <a:gd name="connsiteX2" fmla="*/ 194607 w 194645"/>
                    <a:gd name="connsiteY2" fmla="*/ 337002 h 337002"/>
                    <a:gd name="connsiteX3" fmla="*/ 0 w 194645"/>
                    <a:gd name="connsiteY3" fmla="*/ 224690 h 3370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4645" h="337002">
                      <a:moveTo>
                        <a:pt x="38" y="0"/>
                      </a:moveTo>
                      <a:lnTo>
                        <a:pt x="194645" y="112312"/>
                      </a:lnTo>
                      <a:lnTo>
                        <a:pt x="194607" y="337002"/>
                      </a:lnTo>
                      <a:lnTo>
                        <a:pt x="0" y="224690"/>
                      </a:lnTo>
                      <a:close/>
                    </a:path>
                  </a:pathLst>
                </a:custGeom>
                <a:solidFill>
                  <a:srgbClr val="E5AD00"/>
                </a:solidFill>
                <a:ln w="127000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 dirty="0"/>
                </a:p>
              </p:txBody>
            </p:sp>
            <p:sp>
              <p:nvSpPr>
                <p:cNvPr id="566" name="Frihandsfigur 565">
                  <a:extLst>
                    <a:ext uri="{FF2B5EF4-FFF2-40B4-BE49-F238E27FC236}">
                      <a16:creationId xmlns:a16="http://schemas.microsoft.com/office/drawing/2014/main" id="{A969A032-0CA4-8548-8250-FEE446916EE6}"/>
                    </a:ext>
                  </a:extLst>
                </p:cNvPr>
                <p:cNvSpPr/>
                <p:nvPr/>
              </p:nvSpPr>
              <p:spPr>
                <a:xfrm>
                  <a:off x="3308833" y="3243124"/>
                  <a:ext cx="314427" cy="544389"/>
                </a:xfrm>
                <a:custGeom>
                  <a:avLst/>
                  <a:gdLst>
                    <a:gd name="connsiteX0" fmla="*/ 194607 w 194645"/>
                    <a:gd name="connsiteY0" fmla="*/ 0 h 337002"/>
                    <a:gd name="connsiteX1" fmla="*/ 194645 w 194645"/>
                    <a:gd name="connsiteY1" fmla="*/ 224690 h 337002"/>
                    <a:gd name="connsiteX2" fmla="*/ 38 w 194645"/>
                    <a:gd name="connsiteY2" fmla="*/ 337002 h 337002"/>
                    <a:gd name="connsiteX3" fmla="*/ 0 w 194645"/>
                    <a:gd name="connsiteY3" fmla="*/ 112312 h 3370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4645" h="337002">
                      <a:moveTo>
                        <a:pt x="194607" y="0"/>
                      </a:moveTo>
                      <a:lnTo>
                        <a:pt x="194645" y="224690"/>
                      </a:lnTo>
                      <a:lnTo>
                        <a:pt x="38" y="337002"/>
                      </a:lnTo>
                      <a:lnTo>
                        <a:pt x="0" y="112312"/>
                      </a:lnTo>
                      <a:close/>
                    </a:path>
                  </a:pathLst>
                </a:custGeom>
                <a:solidFill>
                  <a:srgbClr val="BD8F07"/>
                </a:solidFill>
                <a:ln w="127000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 dirty="0"/>
                </a:p>
              </p:txBody>
            </p:sp>
            <p:sp>
              <p:nvSpPr>
                <p:cNvPr id="567" name="Frihandsfigur 566">
                  <a:extLst>
                    <a:ext uri="{FF2B5EF4-FFF2-40B4-BE49-F238E27FC236}">
                      <a16:creationId xmlns:a16="http://schemas.microsoft.com/office/drawing/2014/main" id="{D4CEB8B0-D227-4A45-BDDA-20639BFA0359}"/>
                    </a:ext>
                  </a:extLst>
                </p:cNvPr>
                <p:cNvSpPr/>
                <p:nvPr/>
              </p:nvSpPr>
              <p:spPr>
                <a:xfrm>
                  <a:off x="2995044" y="3066722"/>
                  <a:ext cx="628362" cy="363068"/>
                </a:xfrm>
                <a:custGeom>
                  <a:avLst/>
                  <a:gdLst>
                    <a:gd name="connsiteX0" fmla="*/ 194493 w 388985"/>
                    <a:gd name="connsiteY0" fmla="*/ 0 h 224756"/>
                    <a:gd name="connsiteX1" fmla="*/ 388985 w 388985"/>
                    <a:gd name="connsiteY1" fmla="*/ 112378 h 224756"/>
                    <a:gd name="connsiteX2" fmla="*/ 194493 w 388985"/>
                    <a:gd name="connsiteY2" fmla="*/ 224756 h 224756"/>
                    <a:gd name="connsiteX3" fmla="*/ 0 w 388985"/>
                    <a:gd name="connsiteY3" fmla="*/ 112378 h 2247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8985" h="224756">
                      <a:moveTo>
                        <a:pt x="194493" y="0"/>
                      </a:moveTo>
                      <a:lnTo>
                        <a:pt x="388985" y="112378"/>
                      </a:lnTo>
                      <a:lnTo>
                        <a:pt x="194493" y="224756"/>
                      </a:lnTo>
                      <a:lnTo>
                        <a:pt x="0" y="112378"/>
                      </a:lnTo>
                      <a:close/>
                    </a:path>
                  </a:pathLst>
                </a:custGeom>
                <a:solidFill>
                  <a:srgbClr val="FFC004"/>
                </a:solidFill>
                <a:ln w="127000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 dirty="0"/>
                </a:p>
              </p:txBody>
            </p:sp>
          </p:grpSp>
        </p:grpSp>
      </p:grpSp>
      <p:grpSp>
        <p:nvGrpSpPr>
          <p:cNvPr id="574" name="Grupp 573">
            <a:extLst>
              <a:ext uri="{FF2B5EF4-FFF2-40B4-BE49-F238E27FC236}">
                <a16:creationId xmlns:a16="http://schemas.microsoft.com/office/drawing/2014/main" id="{0C370A86-1353-B24D-B435-A001A85928C8}"/>
              </a:ext>
            </a:extLst>
          </p:cNvPr>
          <p:cNvGrpSpPr/>
          <p:nvPr/>
        </p:nvGrpSpPr>
        <p:grpSpPr>
          <a:xfrm>
            <a:off x="4512189" y="3860569"/>
            <a:ext cx="2016522" cy="2329621"/>
            <a:chOff x="415281" y="236022"/>
            <a:chExt cx="2016522" cy="2329621"/>
          </a:xfrm>
        </p:grpSpPr>
        <p:sp>
          <p:nvSpPr>
            <p:cNvPr id="575" name="Hexagon 42">
              <a:extLst>
                <a:ext uri="{FF2B5EF4-FFF2-40B4-BE49-F238E27FC236}">
                  <a16:creationId xmlns:a16="http://schemas.microsoft.com/office/drawing/2014/main" id="{DA4DDF0C-76C6-8148-97F3-D1F0A02A1B66}"/>
                </a:ext>
              </a:extLst>
            </p:cNvPr>
            <p:cNvSpPr/>
            <p:nvPr/>
          </p:nvSpPr>
          <p:spPr>
            <a:xfrm rot="5400000">
              <a:off x="258731" y="392572"/>
              <a:ext cx="2329621" cy="2016522"/>
            </a:xfrm>
            <a:prstGeom prst="hexagon">
              <a:avLst>
                <a:gd name="adj" fmla="val 29001"/>
                <a:gd name="vf" fmla="val 115470"/>
              </a:avLst>
            </a:prstGeom>
            <a:solidFill>
              <a:srgbClr val="231437"/>
            </a:solidFill>
            <a:ln w="12700" cap="rnd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576" name="Frihandsfigur 575">
              <a:extLst>
                <a:ext uri="{FF2B5EF4-FFF2-40B4-BE49-F238E27FC236}">
                  <a16:creationId xmlns:a16="http://schemas.microsoft.com/office/drawing/2014/main" id="{C5684597-8F8F-FD49-BA6C-E51FB23C92E7}"/>
                </a:ext>
              </a:extLst>
            </p:cNvPr>
            <p:cNvSpPr/>
            <p:nvPr/>
          </p:nvSpPr>
          <p:spPr>
            <a:xfrm>
              <a:off x="1427375" y="480310"/>
              <a:ext cx="798792" cy="1841045"/>
            </a:xfrm>
            <a:custGeom>
              <a:avLst/>
              <a:gdLst>
                <a:gd name="connsiteX0" fmla="*/ 1727 w 799162"/>
                <a:gd name="connsiteY0" fmla="*/ 0 h 1841045"/>
                <a:gd name="connsiteX1" fmla="*/ 787667 w 799162"/>
                <a:gd name="connsiteY1" fmla="*/ 454118 h 1841045"/>
                <a:gd name="connsiteX2" fmla="*/ 798636 w 799162"/>
                <a:gd name="connsiteY2" fmla="*/ 447734 h 1841045"/>
                <a:gd name="connsiteX3" fmla="*/ 798638 w 799162"/>
                <a:gd name="connsiteY3" fmla="*/ 460457 h 1841045"/>
                <a:gd name="connsiteX4" fmla="*/ 799162 w 799162"/>
                <a:gd name="connsiteY4" fmla="*/ 460760 h 1841045"/>
                <a:gd name="connsiteX5" fmla="*/ 798638 w 799162"/>
                <a:gd name="connsiteY5" fmla="*/ 461063 h 1841045"/>
                <a:gd name="connsiteX6" fmla="*/ 798792 w 799162"/>
                <a:gd name="connsiteY6" fmla="*/ 1376699 h 1841045"/>
                <a:gd name="connsiteX7" fmla="*/ 886 w 799162"/>
                <a:gd name="connsiteY7" fmla="*/ 1841045 h 1841045"/>
                <a:gd name="connsiteX8" fmla="*/ 732 w 799162"/>
                <a:gd name="connsiteY8" fmla="*/ 920945 h 1841045"/>
                <a:gd name="connsiteX9" fmla="*/ 0 w 799162"/>
                <a:gd name="connsiteY9" fmla="*/ 920522 h 1841045"/>
                <a:gd name="connsiteX10" fmla="*/ 0 w 799162"/>
                <a:gd name="connsiteY10" fmla="*/ 998 h 1841045"/>
                <a:gd name="connsiteX0" fmla="*/ 1727 w 799162"/>
                <a:gd name="connsiteY0" fmla="*/ 0 h 1841045"/>
                <a:gd name="connsiteX1" fmla="*/ 787667 w 799162"/>
                <a:gd name="connsiteY1" fmla="*/ 454118 h 1841045"/>
                <a:gd name="connsiteX2" fmla="*/ 798636 w 799162"/>
                <a:gd name="connsiteY2" fmla="*/ 447734 h 1841045"/>
                <a:gd name="connsiteX3" fmla="*/ 798638 w 799162"/>
                <a:gd name="connsiteY3" fmla="*/ 460457 h 1841045"/>
                <a:gd name="connsiteX4" fmla="*/ 799162 w 799162"/>
                <a:gd name="connsiteY4" fmla="*/ 460760 h 1841045"/>
                <a:gd name="connsiteX5" fmla="*/ 798792 w 799162"/>
                <a:gd name="connsiteY5" fmla="*/ 1376699 h 1841045"/>
                <a:gd name="connsiteX6" fmla="*/ 886 w 799162"/>
                <a:gd name="connsiteY6" fmla="*/ 1841045 h 1841045"/>
                <a:gd name="connsiteX7" fmla="*/ 732 w 799162"/>
                <a:gd name="connsiteY7" fmla="*/ 920945 h 1841045"/>
                <a:gd name="connsiteX8" fmla="*/ 0 w 799162"/>
                <a:gd name="connsiteY8" fmla="*/ 920522 h 1841045"/>
                <a:gd name="connsiteX9" fmla="*/ 0 w 799162"/>
                <a:gd name="connsiteY9" fmla="*/ 998 h 1841045"/>
                <a:gd name="connsiteX10" fmla="*/ 1727 w 799162"/>
                <a:gd name="connsiteY10" fmla="*/ 0 h 1841045"/>
                <a:gd name="connsiteX0" fmla="*/ 1727 w 798792"/>
                <a:gd name="connsiteY0" fmla="*/ 0 h 1841045"/>
                <a:gd name="connsiteX1" fmla="*/ 787667 w 798792"/>
                <a:gd name="connsiteY1" fmla="*/ 454118 h 1841045"/>
                <a:gd name="connsiteX2" fmla="*/ 798636 w 798792"/>
                <a:gd name="connsiteY2" fmla="*/ 447734 h 1841045"/>
                <a:gd name="connsiteX3" fmla="*/ 798638 w 798792"/>
                <a:gd name="connsiteY3" fmla="*/ 460457 h 1841045"/>
                <a:gd name="connsiteX4" fmla="*/ 798792 w 798792"/>
                <a:gd name="connsiteY4" fmla="*/ 1376699 h 1841045"/>
                <a:gd name="connsiteX5" fmla="*/ 886 w 798792"/>
                <a:gd name="connsiteY5" fmla="*/ 1841045 h 1841045"/>
                <a:gd name="connsiteX6" fmla="*/ 732 w 798792"/>
                <a:gd name="connsiteY6" fmla="*/ 920945 h 1841045"/>
                <a:gd name="connsiteX7" fmla="*/ 0 w 798792"/>
                <a:gd name="connsiteY7" fmla="*/ 920522 h 1841045"/>
                <a:gd name="connsiteX8" fmla="*/ 0 w 798792"/>
                <a:gd name="connsiteY8" fmla="*/ 998 h 1841045"/>
                <a:gd name="connsiteX9" fmla="*/ 1727 w 798792"/>
                <a:gd name="connsiteY9" fmla="*/ 0 h 1841045"/>
                <a:gd name="connsiteX0" fmla="*/ 1727 w 798792"/>
                <a:gd name="connsiteY0" fmla="*/ 0 h 1841045"/>
                <a:gd name="connsiteX1" fmla="*/ 787667 w 798792"/>
                <a:gd name="connsiteY1" fmla="*/ 454118 h 1841045"/>
                <a:gd name="connsiteX2" fmla="*/ 798638 w 798792"/>
                <a:gd name="connsiteY2" fmla="*/ 460457 h 1841045"/>
                <a:gd name="connsiteX3" fmla="*/ 798792 w 798792"/>
                <a:gd name="connsiteY3" fmla="*/ 1376699 h 1841045"/>
                <a:gd name="connsiteX4" fmla="*/ 886 w 798792"/>
                <a:gd name="connsiteY4" fmla="*/ 1841045 h 1841045"/>
                <a:gd name="connsiteX5" fmla="*/ 732 w 798792"/>
                <a:gd name="connsiteY5" fmla="*/ 920945 h 1841045"/>
                <a:gd name="connsiteX6" fmla="*/ 0 w 798792"/>
                <a:gd name="connsiteY6" fmla="*/ 920522 h 1841045"/>
                <a:gd name="connsiteX7" fmla="*/ 0 w 798792"/>
                <a:gd name="connsiteY7" fmla="*/ 998 h 1841045"/>
                <a:gd name="connsiteX8" fmla="*/ 1727 w 798792"/>
                <a:gd name="connsiteY8" fmla="*/ 0 h 1841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98792" h="1841045">
                  <a:moveTo>
                    <a:pt x="1727" y="0"/>
                  </a:moveTo>
                  <a:lnTo>
                    <a:pt x="787667" y="454118"/>
                  </a:lnTo>
                  <a:lnTo>
                    <a:pt x="798638" y="460457"/>
                  </a:lnTo>
                  <a:cubicBezTo>
                    <a:pt x="798689" y="765871"/>
                    <a:pt x="798741" y="1071285"/>
                    <a:pt x="798792" y="1376699"/>
                  </a:cubicBezTo>
                  <a:lnTo>
                    <a:pt x="886" y="1841045"/>
                  </a:lnTo>
                  <a:cubicBezTo>
                    <a:pt x="835" y="1534345"/>
                    <a:pt x="783" y="1227645"/>
                    <a:pt x="732" y="920945"/>
                  </a:cubicBezTo>
                  <a:lnTo>
                    <a:pt x="0" y="920522"/>
                  </a:lnTo>
                  <a:lnTo>
                    <a:pt x="0" y="998"/>
                  </a:lnTo>
                  <a:lnTo>
                    <a:pt x="1727" y="0"/>
                  </a:lnTo>
                  <a:close/>
                </a:path>
              </a:pathLst>
            </a:custGeom>
            <a:solidFill>
              <a:srgbClr val="382A5E"/>
            </a:solidFill>
            <a:ln w="127000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577" name="Frihandsfigur 576">
              <a:extLst>
                <a:ext uri="{FF2B5EF4-FFF2-40B4-BE49-F238E27FC236}">
                  <a16:creationId xmlns:a16="http://schemas.microsoft.com/office/drawing/2014/main" id="{A439B613-C3E9-2B44-A5DD-7F14C53918FC}"/>
                </a:ext>
              </a:extLst>
            </p:cNvPr>
            <p:cNvSpPr/>
            <p:nvPr/>
          </p:nvSpPr>
          <p:spPr>
            <a:xfrm>
              <a:off x="630202" y="481308"/>
              <a:ext cx="798062" cy="1840047"/>
            </a:xfrm>
            <a:custGeom>
              <a:avLst/>
              <a:gdLst>
                <a:gd name="connsiteX0" fmla="*/ 797172 w 798062"/>
                <a:gd name="connsiteY0" fmla="*/ 0 h 1840047"/>
                <a:gd name="connsiteX1" fmla="*/ 797172 w 798062"/>
                <a:gd name="connsiteY1" fmla="*/ 910568 h 1840047"/>
                <a:gd name="connsiteX2" fmla="*/ 798062 w 798062"/>
                <a:gd name="connsiteY2" fmla="*/ 911086 h 1840047"/>
                <a:gd name="connsiteX3" fmla="*/ 797906 w 798062"/>
                <a:gd name="connsiteY3" fmla="*/ 1840047 h 1840047"/>
                <a:gd name="connsiteX4" fmla="*/ 0 w 798062"/>
                <a:gd name="connsiteY4" fmla="*/ 1375703 h 1840047"/>
                <a:gd name="connsiteX5" fmla="*/ 156 w 798062"/>
                <a:gd name="connsiteY5" fmla="*/ 446741 h 1840047"/>
                <a:gd name="connsiteX6" fmla="*/ 12033 w 798062"/>
                <a:gd name="connsiteY6" fmla="*/ 453653 h 1840047"/>
                <a:gd name="connsiteX0" fmla="*/ 797172 w 798062"/>
                <a:gd name="connsiteY0" fmla="*/ 0 h 1840047"/>
                <a:gd name="connsiteX1" fmla="*/ 797172 w 798062"/>
                <a:gd name="connsiteY1" fmla="*/ 910568 h 1840047"/>
                <a:gd name="connsiteX2" fmla="*/ 798062 w 798062"/>
                <a:gd name="connsiteY2" fmla="*/ 911086 h 1840047"/>
                <a:gd name="connsiteX3" fmla="*/ 797906 w 798062"/>
                <a:gd name="connsiteY3" fmla="*/ 1840047 h 1840047"/>
                <a:gd name="connsiteX4" fmla="*/ 0 w 798062"/>
                <a:gd name="connsiteY4" fmla="*/ 1375703 h 1840047"/>
                <a:gd name="connsiteX5" fmla="*/ 156 w 798062"/>
                <a:gd name="connsiteY5" fmla="*/ 446741 h 1840047"/>
                <a:gd name="connsiteX6" fmla="*/ 797172 w 798062"/>
                <a:gd name="connsiteY6" fmla="*/ 0 h 1840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8062" h="1840047">
                  <a:moveTo>
                    <a:pt x="797172" y="0"/>
                  </a:moveTo>
                  <a:lnTo>
                    <a:pt x="797172" y="910568"/>
                  </a:lnTo>
                  <a:lnTo>
                    <a:pt x="798062" y="911086"/>
                  </a:lnTo>
                  <a:lnTo>
                    <a:pt x="797906" y="1840047"/>
                  </a:lnTo>
                  <a:lnTo>
                    <a:pt x="0" y="1375703"/>
                  </a:lnTo>
                  <a:lnTo>
                    <a:pt x="156" y="446741"/>
                  </a:lnTo>
                  <a:lnTo>
                    <a:pt x="797172" y="0"/>
                  </a:lnTo>
                  <a:close/>
                </a:path>
              </a:pathLst>
            </a:custGeom>
            <a:solidFill>
              <a:srgbClr val="31244E"/>
            </a:solidFill>
            <a:ln w="127000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grpSp>
          <p:nvGrpSpPr>
            <p:cNvPr id="578" name="Grupp 577">
              <a:extLst>
                <a:ext uri="{FF2B5EF4-FFF2-40B4-BE49-F238E27FC236}">
                  <a16:creationId xmlns:a16="http://schemas.microsoft.com/office/drawing/2014/main" id="{B9D6C157-BBF8-FA4F-A59D-C3912C6B2915}"/>
                </a:ext>
              </a:extLst>
            </p:cNvPr>
            <p:cNvGrpSpPr/>
            <p:nvPr/>
          </p:nvGrpSpPr>
          <p:grpSpPr>
            <a:xfrm>
              <a:off x="748524" y="777349"/>
              <a:ext cx="1357702" cy="1049082"/>
              <a:chOff x="3243424" y="878485"/>
              <a:chExt cx="6009609" cy="4643560"/>
            </a:xfrm>
          </p:grpSpPr>
          <p:cxnSp>
            <p:nvCxnSpPr>
              <p:cNvPr id="579" name="Straight Connector 9">
                <a:extLst>
                  <a:ext uri="{FF2B5EF4-FFF2-40B4-BE49-F238E27FC236}">
                    <a16:creationId xmlns:a16="http://schemas.microsoft.com/office/drawing/2014/main" id="{A2EE4F99-F6DE-4C48-96F7-0A985BC93B74}"/>
                  </a:ext>
                </a:extLst>
              </p:cNvPr>
              <p:cNvCxnSpPr>
                <a:stCxn id="593" idx="3"/>
                <a:endCxn id="589" idx="7"/>
              </p:cNvCxnSpPr>
              <p:nvPr/>
            </p:nvCxnSpPr>
            <p:spPr>
              <a:xfrm flipH="1">
                <a:off x="5151777" y="1729928"/>
                <a:ext cx="703529" cy="729374"/>
              </a:xfrm>
              <a:prstGeom prst="line">
                <a:avLst/>
              </a:prstGeom>
              <a:ln w="63500" cap="rnd">
                <a:solidFill>
                  <a:srgbClr val="3AFF00"/>
                </a:solidFill>
                <a:round/>
                <a:headEnd w="sm" len="med"/>
                <a:tailEnd type="none" w="sm" len="sm"/>
              </a:ln>
              <a:effectLst/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0" name="Straight Connector 11">
                <a:extLst>
                  <a:ext uri="{FF2B5EF4-FFF2-40B4-BE49-F238E27FC236}">
                    <a16:creationId xmlns:a16="http://schemas.microsoft.com/office/drawing/2014/main" id="{7DC24E15-7213-E943-A269-B1A26367AF47}"/>
                  </a:ext>
                </a:extLst>
              </p:cNvPr>
              <p:cNvCxnSpPr>
                <a:stCxn id="589" idx="3"/>
                <a:endCxn id="588" idx="7"/>
              </p:cNvCxnSpPr>
              <p:nvPr/>
            </p:nvCxnSpPr>
            <p:spPr>
              <a:xfrm flipH="1">
                <a:off x="4094867" y="3164661"/>
                <a:ext cx="351551" cy="393075"/>
              </a:xfrm>
              <a:prstGeom prst="line">
                <a:avLst/>
              </a:prstGeom>
              <a:ln w="63500" cap="rnd">
                <a:solidFill>
                  <a:srgbClr val="3AFF00"/>
                </a:solidFill>
                <a:round/>
                <a:headEnd w="sm" len="med"/>
                <a:tailEnd type="none" w="sm" len="sm"/>
              </a:ln>
              <a:effectLst/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1" name="Straight Connector 15">
                <a:extLst>
                  <a:ext uri="{FF2B5EF4-FFF2-40B4-BE49-F238E27FC236}">
                    <a16:creationId xmlns:a16="http://schemas.microsoft.com/office/drawing/2014/main" id="{05A8E677-5F36-5C4A-B1A4-BF381644BFBA}"/>
                  </a:ext>
                </a:extLst>
              </p:cNvPr>
              <p:cNvCxnSpPr>
                <a:stCxn id="589" idx="5"/>
                <a:endCxn id="587" idx="1"/>
              </p:cNvCxnSpPr>
              <p:nvPr/>
            </p:nvCxnSpPr>
            <p:spPr>
              <a:xfrm>
                <a:off x="5151777" y="3164661"/>
                <a:ext cx="377193" cy="409348"/>
              </a:xfrm>
              <a:prstGeom prst="line">
                <a:avLst/>
              </a:prstGeom>
              <a:ln w="63500" cap="rnd">
                <a:solidFill>
                  <a:srgbClr val="3AFF00"/>
                </a:solidFill>
                <a:round/>
                <a:headEnd w="sm" len="med"/>
                <a:tailEnd type="none" w="sm" len="sm"/>
              </a:ln>
              <a:effectLst/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2" name="Straight Connector 17">
                <a:extLst>
                  <a:ext uri="{FF2B5EF4-FFF2-40B4-BE49-F238E27FC236}">
                    <a16:creationId xmlns:a16="http://schemas.microsoft.com/office/drawing/2014/main" id="{4F802402-9DF8-A54E-AD38-795139251E29}"/>
                  </a:ext>
                </a:extLst>
              </p:cNvPr>
              <p:cNvCxnSpPr>
                <a:stCxn id="588" idx="5"/>
                <a:endCxn id="586" idx="1"/>
              </p:cNvCxnSpPr>
              <p:nvPr/>
            </p:nvCxnSpPr>
            <p:spPr>
              <a:xfrm>
                <a:off x="4094867" y="4263095"/>
                <a:ext cx="351551" cy="407507"/>
              </a:xfrm>
              <a:prstGeom prst="line">
                <a:avLst/>
              </a:prstGeom>
              <a:ln w="63500" cap="rnd">
                <a:solidFill>
                  <a:srgbClr val="3AFF00"/>
                </a:solidFill>
                <a:round/>
                <a:headEnd w="sm" len="med"/>
                <a:tailEnd type="none" w="sm" len="sm"/>
              </a:ln>
              <a:effectLst/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3" name="Straight Connector 36">
                <a:extLst>
                  <a:ext uri="{FF2B5EF4-FFF2-40B4-BE49-F238E27FC236}">
                    <a16:creationId xmlns:a16="http://schemas.microsoft.com/office/drawing/2014/main" id="{37C974A2-91D6-AA47-8760-16ABB423A1D7}"/>
                  </a:ext>
                </a:extLst>
              </p:cNvPr>
              <p:cNvCxnSpPr>
                <a:stCxn id="590" idx="5"/>
                <a:endCxn id="591" idx="1"/>
              </p:cNvCxnSpPr>
              <p:nvPr/>
            </p:nvCxnSpPr>
            <p:spPr>
              <a:xfrm>
                <a:off x="8001500" y="3164660"/>
                <a:ext cx="400090" cy="409349"/>
              </a:xfrm>
              <a:prstGeom prst="line">
                <a:avLst/>
              </a:prstGeom>
              <a:ln w="63500" cap="rnd">
                <a:solidFill>
                  <a:srgbClr val="3AFF00"/>
                </a:solidFill>
                <a:round/>
                <a:headEnd w="sm" len="med"/>
                <a:tailEnd type="none" w="sm" len="sm"/>
              </a:ln>
              <a:effectLst/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4" name="Straight Connector 37">
                <a:extLst>
                  <a:ext uri="{FF2B5EF4-FFF2-40B4-BE49-F238E27FC236}">
                    <a16:creationId xmlns:a16="http://schemas.microsoft.com/office/drawing/2014/main" id="{4731FE84-5F8D-8648-A345-E7BF9C093695}"/>
                  </a:ext>
                </a:extLst>
              </p:cNvPr>
              <p:cNvCxnSpPr>
                <a:stCxn id="591" idx="3"/>
                <a:endCxn id="592" idx="7"/>
              </p:cNvCxnSpPr>
              <p:nvPr/>
            </p:nvCxnSpPr>
            <p:spPr>
              <a:xfrm flipH="1">
                <a:off x="8026751" y="4279368"/>
                <a:ext cx="374839" cy="389024"/>
              </a:xfrm>
              <a:prstGeom prst="line">
                <a:avLst/>
              </a:prstGeom>
              <a:ln w="63500" cap="rnd">
                <a:solidFill>
                  <a:srgbClr val="3AFF00"/>
                </a:solidFill>
                <a:round/>
                <a:headEnd w="sm" len="med"/>
                <a:tailEnd type="none" w="sm" len="sm"/>
              </a:ln>
              <a:effectLst/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5" name="Straight Connector 41">
                <a:extLst>
                  <a:ext uri="{FF2B5EF4-FFF2-40B4-BE49-F238E27FC236}">
                    <a16:creationId xmlns:a16="http://schemas.microsoft.com/office/drawing/2014/main" id="{C164A5E2-933D-F343-A8AA-42795781968E}"/>
                  </a:ext>
                </a:extLst>
              </p:cNvPr>
              <p:cNvCxnSpPr>
                <a:stCxn id="593" idx="5"/>
                <a:endCxn id="590" idx="1"/>
              </p:cNvCxnSpPr>
              <p:nvPr/>
            </p:nvCxnSpPr>
            <p:spPr>
              <a:xfrm>
                <a:off x="6560665" y="1729928"/>
                <a:ext cx="735476" cy="729373"/>
              </a:xfrm>
              <a:prstGeom prst="line">
                <a:avLst/>
              </a:prstGeom>
              <a:ln w="63500" cap="rnd">
                <a:solidFill>
                  <a:srgbClr val="3AFF00"/>
                </a:solidFill>
                <a:round/>
                <a:headEnd w="sm" len="med"/>
                <a:tailEnd type="none" w="sm" len="sm"/>
              </a:ln>
              <a:effectLst/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6" name="Oval 7">
                <a:extLst>
                  <a:ext uri="{FF2B5EF4-FFF2-40B4-BE49-F238E27FC236}">
                    <a16:creationId xmlns:a16="http://schemas.microsoft.com/office/drawing/2014/main" id="{0BD2D03C-E206-FD4B-B3E1-12B5C0F8E098}"/>
                  </a:ext>
                </a:extLst>
              </p:cNvPr>
              <p:cNvSpPr/>
              <p:nvPr/>
            </p:nvSpPr>
            <p:spPr>
              <a:xfrm>
                <a:off x="4300334" y="4524518"/>
                <a:ext cx="997527" cy="997527"/>
              </a:xfrm>
              <a:prstGeom prst="ellipse">
                <a:avLst/>
              </a:prstGeom>
              <a:gradFill flip="none" rotWithShape="1">
                <a:gsLst>
                  <a:gs pos="36000">
                    <a:srgbClr val="1181BD"/>
                  </a:gs>
                  <a:gs pos="79000">
                    <a:srgbClr val="1181BD"/>
                  </a:gs>
                  <a:gs pos="96000">
                    <a:schemeClr val="accent1">
                      <a:lumMod val="30000"/>
                      <a:lumOff val="7000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25400">
                <a:solidFill>
                  <a:srgbClr val="31244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587" name="Oval 5">
                <a:extLst>
                  <a:ext uri="{FF2B5EF4-FFF2-40B4-BE49-F238E27FC236}">
                    <a16:creationId xmlns:a16="http://schemas.microsoft.com/office/drawing/2014/main" id="{18EDE50D-B98E-AF4D-9C3F-85D6480C350C}"/>
                  </a:ext>
                </a:extLst>
              </p:cNvPr>
              <p:cNvSpPr/>
              <p:nvPr/>
            </p:nvSpPr>
            <p:spPr>
              <a:xfrm>
                <a:off x="5382886" y="3427925"/>
                <a:ext cx="997527" cy="997527"/>
              </a:xfrm>
              <a:prstGeom prst="ellipse">
                <a:avLst/>
              </a:prstGeom>
              <a:solidFill>
                <a:srgbClr val="F45A21"/>
              </a:solidFill>
              <a:ln w="25400">
                <a:solidFill>
                  <a:srgbClr val="31244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588" name="Oval 4">
                <a:extLst>
                  <a:ext uri="{FF2B5EF4-FFF2-40B4-BE49-F238E27FC236}">
                    <a16:creationId xmlns:a16="http://schemas.microsoft.com/office/drawing/2014/main" id="{AB17CAA7-0B7C-B640-ABBB-8E5CA286924D}"/>
                  </a:ext>
                </a:extLst>
              </p:cNvPr>
              <p:cNvSpPr/>
              <p:nvPr/>
            </p:nvSpPr>
            <p:spPr>
              <a:xfrm>
                <a:off x="3243424" y="3411652"/>
                <a:ext cx="997527" cy="997527"/>
              </a:xfrm>
              <a:prstGeom prst="ellipse">
                <a:avLst/>
              </a:prstGeom>
              <a:gradFill flip="none" rotWithShape="1">
                <a:gsLst>
                  <a:gs pos="36000">
                    <a:srgbClr val="1181BD"/>
                  </a:gs>
                  <a:gs pos="79000">
                    <a:srgbClr val="1181BD"/>
                  </a:gs>
                  <a:gs pos="96000">
                    <a:schemeClr val="accent1">
                      <a:lumMod val="30000"/>
                      <a:lumOff val="7000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25400">
                <a:solidFill>
                  <a:srgbClr val="31244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589" name="Oval 3">
                <a:extLst>
                  <a:ext uri="{FF2B5EF4-FFF2-40B4-BE49-F238E27FC236}">
                    <a16:creationId xmlns:a16="http://schemas.microsoft.com/office/drawing/2014/main" id="{D48CD301-616C-2341-8B14-6CB2900492BF}"/>
                  </a:ext>
                </a:extLst>
              </p:cNvPr>
              <p:cNvSpPr/>
              <p:nvPr/>
            </p:nvSpPr>
            <p:spPr>
              <a:xfrm>
                <a:off x="4300334" y="2313218"/>
                <a:ext cx="997527" cy="997527"/>
              </a:xfrm>
              <a:prstGeom prst="ellipse">
                <a:avLst/>
              </a:prstGeom>
              <a:solidFill>
                <a:srgbClr val="E5AD00"/>
              </a:solidFill>
              <a:ln w="38100">
                <a:solidFill>
                  <a:srgbClr val="F45A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590" name="Oval 31">
                <a:extLst>
                  <a:ext uri="{FF2B5EF4-FFF2-40B4-BE49-F238E27FC236}">
                    <a16:creationId xmlns:a16="http://schemas.microsoft.com/office/drawing/2014/main" id="{018608D5-28A0-5A4F-80E3-37C0019FC48A}"/>
                  </a:ext>
                </a:extLst>
              </p:cNvPr>
              <p:cNvSpPr/>
              <p:nvPr/>
            </p:nvSpPr>
            <p:spPr>
              <a:xfrm>
                <a:off x="7150057" y="2313217"/>
                <a:ext cx="997527" cy="997527"/>
              </a:xfrm>
              <a:prstGeom prst="ellipse">
                <a:avLst/>
              </a:prstGeom>
              <a:gradFill flip="none" rotWithShape="1">
                <a:gsLst>
                  <a:gs pos="36000">
                    <a:srgbClr val="1181BD"/>
                  </a:gs>
                  <a:gs pos="79000">
                    <a:srgbClr val="1181BD"/>
                  </a:gs>
                  <a:gs pos="96000">
                    <a:schemeClr val="accent1">
                      <a:lumMod val="30000"/>
                      <a:lumOff val="7000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25400">
                <a:solidFill>
                  <a:srgbClr val="31244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591" name="Oval 32">
                <a:extLst>
                  <a:ext uri="{FF2B5EF4-FFF2-40B4-BE49-F238E27FC236}">
                    <a16:creationId xmlns:a16="http://schemas.microsoft.com/office/drawing/2014/main" id="{C8E7772D-1DA2-3149-9677-56145BE19D02}"/>
                  </a:ext>
                </a:extLst>
              </p:cNvPr>
              <p:cNvSpPr/>
              <p:nvPr/>
            </p:nvSpPr>
            <p:spPr>
              <a:xfrm>
                <a:off x="8255506" y="3427925"/>
                <a:ext cx="997527" cy="997527"/>
              </a:xfrm>
              <a:prstGeom prst="ellipse">
                <a:avLst/>
              </a:prstGeom>
              <a:solidFill>
                <a:srgbClr val="E5AD00"/>
              </a:solidFill>
              <a:ln w="38100">
                <a:solidFill>
                  <a:srgbClr val="F45A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592" name="Oval 34">
                <a:extLst>
                  <a:ext uri="{FF2B5EF4-FFF2-40B4-BE49-F238E27FC236}">
                    <a16:creationId xmlns:a16="http://schemas.microsoft.com/office/drawing/2014/main" id="{34EFE3D4-AB0C-D743-81E2-C1BF5F03EB40}"/>
                  </a:ext>
                </a:extLst>
              </p:cNvPr>
              <p:cNvSpPr/>
              <p:nvPr/>
            </p:nvSpPr>
            <p:spPr>
              <a:xfrm>
                <a:off x="7175308" y="4522308"/>
                <a:ext cx="997527" cy="997527"/>
              </a:xfrm>
              <a:prstGeom prst="ellipse">
                <a:avLst/>
              </a:prstGeom>
              <a:solidFill>
                <a:srgbClr val="F45A21"/>
              </a:solidFill>
              <a:ln w="25400">
                <a:solidFill>
                  <a:srgbClr val="31244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593" name="Oval 2">
                <a:extLst>
                  <a:ext uri="{FF2B5EF4-FFF2-40B4-BE49-F238E27FC236}">
                    <a16:creationId xmlns:a16="http://schemas.microsoft.com/office/drawing/2014/main" id="{3033F350-DA6E-AA42-BFDD-F3623A3CFEE1}"/>
                  </a:ext>
                </a:extLst>
              </p:cNvPr>
              <p:cNvSpPr/>
              <p:nvPr/>
            </p:nvSpPr>
            <p:spPr>
              <a:xfrm>
                <a:off x="5709222" y="878485"/>
                <a:ext cx="997527" cy="997527"/>
              </a:xfrm>
              <a:prstGeom prst="ellipse">
                <a:avLst/>
              </a:prstGeom>
              <a:solidFill>
                <a:srgbClr val="316DE6"/>
              </a:solidFill>
              <a:ln w="25400">
                <a:solidFill>
                  <a:srgbClr val="31244D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</p:grpSp>
      </p:grpSp>
      <p:grpSp>
        <p:nvGrpSpPr>
          <p:cNvPr id="342" name="Grupp 341">
            <a:extLst>
              <a:ext uri="{FF2B5EF4-FFF2-40B4-BE49-F238E27FC236}">
                <a16:creationId xmlns:a16="http://schemas.microsoft.com/office/drawing/2014/main" id="{43762246-7446-FF4D-B107-30DBE50589C3}"/>
              </a:ext>
            </a:extLst>
          </p:cNvPr>
          <p:cNvGrpSpPr/>
          <p:nvPr/>
        </p:nvGrpSpPr>
        <p:grpSpPr>
          <a:xfrm>
            <a:off x="9841494" y="1925889"/>
            <a:ext cx="2016522" cy="2329621"/>
            <a:chOff x="3672348" y="1925092"/>
            <a:chExt cx="2016522" cy="2329621"/>
          </a:xfrm>
        </p:grpSpPr>
        <p:grpSp>
          <p:nvGrpSpPr>
            <p:cNvPr id="347" name="Grupp 346">
              <a:extLst>
                <a:ext uri="{FF2B5EF4-FFF2-40B4-BE49-F238E27FC236}">
                  <a16:creationId xmlns:a16="http://schemas.microsoft.com/office/drawing/2014/main" id="{956398E7-B722-4B4A-A5ED-EBCF9A21D343}"/>
                </a:ext>
              </a:extLst>
            </p:cNvPr>
            <p:cNvGrpSpPr/>
            <p:nvPr/>
          </p:nvGrpSpPr>
          <p:grpSpPr>
            <a:xfrm>
              <a:off x="3672348" y="1925092"/>
              <a:ext cx="2016522" cy="2329621"/>
              <a:chOff x="6342728" y="2865952"/>
              <a:chExt cx="2016522" cy="2329621"/>
            </a:xfrm>
          </p:grpSpPr>
          <p:sp>
            <p:nvSpPr>
              <p:cNvPr id="619" name="Hexagon 42">
                <a:extLst>
                  <a:ext uri="{FF2B5EF4-FFF2-40B4-BE49-F238E27FC236}">
                    <a16:creationId xmlns:a16="http://schemas.microsoft.com/office/drawing/2014/main" id="{F651EAE5-3C0E-464E-81B4-CB79CC3DDC96}"/>
                  </a:ext>
                </a:extLst>
              </p:cNvPr>
              <p:cNvSpPr/>
              <p:nvPr/>
            </p:nvSpPr>
            <p:spPr>
              <a:xfrm rot="5400000">
                <a:off x="6186178" y="3022502"/>
                <a:ext cx="2329621" cy="2016522"/>
              </a:xfrm>
              <a:prstGeom prst="hexagon">
                <a:avLst>
                  <a:gd name="adj" fmla="val 29001"/>
                  <a:gd name="vf" fmla="val 115470"/>
                </a:avLst>
              </a:prstGeom>
              <a:solidFill>
                <a:srgbClr val="231437"/>
              </a:solidFill>
              <a:ln w="12700" cap="rnd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grpSp>
            <p:nvGrpSpPr>
              <p:cNvPr id="626" name="Grupp 625">
                <a:extLst>
                  <a:ext uri="{FF2B5EF4-FFF2-40B4-BE49-F238E27FC236}">
                    <a16:creationId xmlns:a16="http://schemas.microsoft.com/office/drawing/2014/main" id="{D6C9DDB8-2F26-B14D-9A68-386802319D4B}"/>
                  </a:ext>
                </a:extLst>
              </p:cNvPr>
              <p:cNvGrpSpPr/>
              <p:nvPr/>
            </p:nvGrpSpPr>
            <p:grpSpPr>
              <a:xfrm>
                <a:off x="6489578" y="3111101"/>
                <a:ext cx="1721001" cy="1951163"/>
                <a:chOff x="3307712" y="3104921"/>
                <a:chExt cx="1721001" cy="1951163"/>
              </a:xfrm>
            </p:grpSpPr>
            <p:sp>
              <p:nvSpPr>
                <p:cNvPr id="631" name="Freeform 33">
                  <a:extLst>
                    <a:ext uri="{FF2B5EF4-FFF2-40B4-BE49-F238E27FC236}">
                      <a16:creationId xmlns:a16="http://schemas.microsoft.com/office/drawing/2014/main" id="{955F1CF8-BEF5-3C49-9D18-1EA322D8C953}"/>
                    </a:ext>
                  </a:extLst>
                </p:cNvPr>
                <p:cNvSpPr/>
                <p:nvPr/>
              </p:nvSpPr>
              <p:spPr>
                <a:xfrm rot="9000000">
                  <a:off x="3307712" y="3459120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2AA50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sp>
              <p:nvSpPr>
                <p:cNvPr id="632" name="Freeform 34">
                  <a:extLst>
                    <a:ext uri="{FF2B5EF4-FFF2-40B4-BE49-F238E27FC236}">
                      <a16:creationId xmlns:a16="http://schemas.microsoft.com/office/drawing/2014/main" id="{674678D2-0BAC-5248-A93C-3D713DF9E683}"/>
                    </a:ext>
                  </a:extLst>
                </p:cNvPr>
                <p:cNvSpPr/>
                <p:nvPr/>
              </p:nvSpPr>
              <p:spPr>
                <a:xfrm rot="12600000" flipH="1">
                  <a:off x="4106349" y="3459120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1924F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sp>
              <p:nvSpPr>
                <p:cNvPr id="633" name="Freeform 35">
                  <a:extLst>
                    <a:ext uri="{FF2B5EF4-FFF2-40B4-BE49-F238E27FC236}">
                      <a16:creationId xmlns:a16="http://schemas.microsoft.com/office/drawing/2014/main" id="{BF74F868-35F6-4549-95AA-0BEDC1256AC3}"/>
                    </a:ext>
                  </a:extLst>
                </p:cNvPr>
                <p:cNvSpPr/>
                <p:nvPr/>
              </p:nvSpPr>
              <p:spPr>
                <a:xfrm rot="5400000">
                  <a:off x="3707945" y="2767935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47CA74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sp>
              <p:nvSpPr>
                <p:cNvPr id="634" name="Hexagon 66">
                  <a:extLst>
                    <a:ext uri="{FF2B5EF4-FFF2-40B4-BE49-F238E27FC236}">
                      <a16:creationId xmlns:a16="http://schemas.microsoft.com/office/drawing/2014/main" id="{2687EB4D-7935-704F-9392-00CA247E6FA5}"/>
                    </a:ext>
                  </a:extLst>
                </p:cNvPr>
                <p:cNvSpPr/>
                <p:nvPr/>
              </p:nvSpPr>
              <p:spPr>
                <a:xfrm rot="5400000">
                  <a:off x="3268210" y="3245846"/>
                  <a:ext cx="1801827" cy="1557475"/>
                </a:xfrm>
                <a:prstGeom prst="hexagon">
                  <a:avLst>
                    <a:gd name="adj" fmla="val 29001"/>
                    <a:gd name="vf" fmla="val 115470"/>
                  </a:avLst>
                </a:prstGeom>
                <a:noFill/>
                <a:ln w="95250" cap="rnd">
                  <a:solidFill>
                    <a:schemeClr val="bg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</p:grpSp>
        </p:grpSp>
        <p:pic>
          <p:nvPicPr>
            <p:cNvPr id="594" name="Picture 2" descr="MongoDB">
              <a:extLst>
                <a:ext uri="{FF2B5EF4-FFF2-40B4-BE49-F238E27FC236}">
                  <a16:creationId xmlns:a16="http://schemas.microsoft.com/office/drawing/2014/main" id="{E9145E43-DC36-AE45-AA4D-57BBF3FD7E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49609" y1="72266" x2="50781" y2="78906"/>
                        </a14:backgroundRemoval>
                      </a14:imgEffect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4292" y="2948352"/>
              <a:ext cx="712175" cy="712175"/>
            </a:xfrm>
            <a:prstGeom prst="rect">
              <a:avLst/>
            </a:prstGeom>
            <a:noFill/>
            <a:scene3d>
              <a:camera prst="isometricLeftDown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95" name="Picture 2" descr="MongoDB">
              <a:extLst>
                <a:ext uri="{FF2B5EF4-FFF2-40B4-BE49-F238E27FC236}">
                  <a16:creationId xmlns:a16="http://schemas.microsoft.com/office/drawing/2014/main" id="{2ECADD78-9B1C-6D46-8EB6-52AC299EF3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49609" y1="72266" x2="50781" y2="78906"/>
                        </a14:backgroundRemoval>
                      </a14:imgEffect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80608" y="2948352"/>
              <a:ext cx="712175" cy="712175"/>
            </a:xfrm>
            <a:prstGeom prst="rect">
              <a:avLst/>
            </a:prstGeom>
            <a:noFill/>
            <a:scene3d>
              <a:camera prst="isometricRightUp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4" name="Picture 2" descr="MongoDB">
              <a:extLst>
                <a:ext uri="{FF2B5EF4-FFF2-40B4-BE49-F238E27FC236}">
                  <a16:creationId xmlns:a16="http://schemas.microsoft.com/office/drawing/2014/main" id="{32758F7A-5270-6243-93C9-6D2C272D79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49609" y1="72266" x2="50781" y2="78906"/>
                        </a14:backgroundRemoval>
                      </a14:imgEffect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0380" y="2308304"/>
              <a:ext cx="712175" cy="712175"/>
            </a:xfrm>
            <a:prstGeom prst="rect">
              <a:avLst/>
            </a:prstGeom>
            <a:noFill/>
            <a:scene3d>
              <a:camera prst="isometricTopUp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32017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0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 4">
            <a:extLst>
              <a:ext uri="{FF2B5EF4-FFF2-40B4-BE49-F238E27FC236}">
                <a16:creationId xmlns:a16="http://schemas.microsoft.com/office/drawing/2014/main" id="{24C8FE48-6B9C-FA4D-BA3E-E189DF0751E1}"/>
              </a:ext>
            </a:extLst>
          </p:cNvPr>
          <p:cNvGrpSpPr/>
          <p:nvPr/>
        </p:nvGrpSpPr>
        <p:grpSpPr>
          <a:xfrm>
            <a:off x="415281" y="236022"/>
            <a:ext cx="2016522" cy="2329621"/>
            <a:chOff x="415281" y="236022"/>
            <a:chExt cx="2016522" cy="2329621"/>
          </a:xfrm>
        </p:grpSpPr>
        <p:sp>
          <p:nvSpPr>
            <p:cNvPr id="323" name="Hexagon 42">
              <a:extLst>
                <a:ext uri="{FF2B5EF4-FFF2-40B4-BE49-F238E27FC236}">
                  <a16:creationId xmlns:a16="http://schemas.microsoft.com/office/drawing/2014/main" id="{08D1697E-762E-8A49-AE18-2A85902C2F36}"/>
                </a:ext>
              </a:extLst>
            </p:cNvPr>
            <p:cNvSpPr/>
            <p:nvPr/>
          </p:nvSpPr>
          <p:spPr>
            <a:xfrm rot="5400000">
              <a:off x="258731" y="392572"/>
              <a:ext cx="2329621" cy="2016522"/>
            </a:xfrm>
            <a:prstGeom prst="hexagon">
              <a:avLst>
                <a:gd name="adj" fmla="val 29001"/>
                <a:gd name="vf" fmla="val 115470"/>
              </a:avLst>
            </a:prstGeom>
            <a:solidFill>
              <a:srgbClr val="231437"/>
            </a:solidFill>
            <a:ln w="12700" cap="rnd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577" name="Frihandsfigur 576">
              <a:extLst>
                <a:ext uri="{FF2B5EF4-FFF2-40B4-BE49-F238E27FC236}">
                  <a16:creationId xmlns:a16="http://schemas.microsoft.com/office/drawing/2014/main" id="{550002BB-0A35-E343-A80A-E0844AFD673D}"/>
                </a:ext>
              </a:extLst>
            </p:cNvPr>
            <p:cNvSpPr/>
            <p:nvPr/>
          </p:nvSpPr>
          <p:spPr>
            <a:xfrm>
              <a:off x="1427375" y="480310"/>
              <a:ext cx="798792" cy="1841045"/>
            </a:xfrm>
            <a:custGeom>
              <a:avLst/>
              <a:gdLst>
                <a:gd name="connsiteX0" fmla="*/ 1727 w 799162"/>
                <a:gd name="connsiteY0" fmla="*/ 0 h 1841045"/>
                <a:gd name="connsiteX1" fmla="*/ 787667 w 799162"/>
                <a:gd name="connsiteY1" fmla="*/ 454118 h 1841045"/>
                <a:gd name="connsiteX2" fmla="*/ 798636 w 799162"/>
                <a:gd name="connsiteY2" fmla="*/ 447734 h 1841045"/>
                <a:gd name="connsiteX3" fmla="*/ 798638 w 799162"/>
                <a:gd name="connsiteY3" fmla="*/ 460457 h 1841045"/>
                <a:gd name="connsiteX4" fmla="*/ 799162 w 799162"/>
                <a:gd name="connsiteY4" fmla="*/ 460760 h 1841045"/>
                <a:gd name="connsiteX5" fmla="*/ 798638 w 799162"/>
                <a:gd name="connsiteY5" fmla="*/ 461063 h 1841045"/>
                <a:gd name="connsiteX6" fmla="*/ 798792 w 799162"/>
                <a:gd name="connsiteY6" fmla="*/ 1376699 h 1841045"/>
                <a:gd name="connsiteX7" fmla="*/ 886 w 799162"/>
                <a:gd name="connsiteY7" fmla="*/ 1841045 h 1841045"/>
                <a:gd name="connsiteX8" fmla="*/ 732 w 799162"/>
                <a:gd name="connsiteY8" fmla="*/ 920945 h 1841045"/>
                <a:gd name="connsiteX9" fmla="*/ 0 w 799162"/>
                <a:gd name="connsiteY9" fmla="*/ 920522 h 1841045"/>
                <a:gd name="connsiteX10" fmla="*/ 0 w 799162"/>
                <a:gd name="connsiteY10" fmla="*/ 998 h 1841045"/>
                <a:gd name="connsiteX0" fmla="*/ 1727 w 799162"/>
                <a:gd name="connsiteY0" fmla="*/ 0 h 1841045"/>
                <a:gd name="connsiteX1" fmla="*/ 787667 w 799162"/>
                <a:gd name="connsiteY1" fmla="*/ 454118 h 1841045"/>
                <a:gd name="connsiteX2" fmla="*/ 798636 w 799162"/>
                <a:gd name="connsiteY2" fmla="*/ 447734 h 1841045"/>
                <a:gd name="connsiteX3" fmla="*/ 798638 w 799162"/>
                <a:gd name="connsiteY3" fmla="*/ 460457 h 1841045"/>
                <a:gd name="connsiteX4" fmla="*/ 799162 w 799162"/>
                <a:gd name="connsiteY4" fmla="*/ 460760 h 1841045"/>
                <a:gd name="connsiteX5" fmla="*/ 798792 w 799162"/>
                <a:gd name="connsiteY5" fmla="*/ 1376699 h 1841045"/>
                <a:gd name="connsiteX6" fmla="*/ 886 w 799162"/>
                <a:gd name="connsiteY6" fmla="*/ 1841045 h 1841045"/>
                <a:gd name="connsiteX7" fmla="*/ 732 w 799162"/>
                <a:gd name="connsiteY7" fmla="*/ 920945 h 1841045"/>
                <a:gd name="connsiteX8" fmla="*/ 0 w 799162"/>
                <a:gd name="connsiteY8" fmla="*/ 920522 h 1841045"/>
                <a:gd name="connsiteX9" fmla="*/ 0 w 799162"/>
                <a:gd name="connsiteY9" fmla="*/ 998 h 1841045"/>
                <a:gd name="connsiteX10" fmla="*/ 1727 w 799162"/>
                <a:gd name="connsiteY10" fmla="*/ 0 h 1841045"/>
                <a:gd name="connsiteX0" fmla="*/ 1727 w 798792"/>
                <a:gd name="connsiteY0" fmla="*/ 0 h 1841045"/>
                <a:gd name="connsiteX1" fmla="*/ 787667 w 798792"/>
                <a:gd name="connsiteY1" fmla="*/ 454118 h 1841045"/>
                <a:gd name="connsiteX2" fmla="*/ 798636 w 798792"/>
                <a:gd name="connsiteY2" fmla="*/ 447734 h 1841045"/>
                <a:gd name="connsiteX3" fmla="*/ 798638 w 798792"/>
                <a:gd name="connsiteY3" fmla="*/ 460457 h 1841045"/>
                <a:gd name="connsiteX4" fmla="*/ 798792 w 798792"/>
                <a:gd name="connsiteY4" fmla="*/ 1376699 h 1841045"/>
                <a:gd name="connsiteX5" fmla="*/ 886 w 798792"/>
                <a:gd name="connsiteY5" fmla="*/ 1841045 h 1841045"/>
                <a:gd name="connsiteX6" fmla="*/ 732 w 798792"/>
                <a:gd name="connsiteY6" fmla="*/ 920945 h 1841045"/>
                <a:gd name="connsiteX7" fmla="*/ 0 w 798792"/>
                <a:gd name="connsiteY7" fmla="*/ 920522 h 1841045"/>
                <a:gd name="connsiteX8" fmla="*/ 0 w 798792"/>
                <a:gd name="connsiteY8" fmla="*/ 998 h 1841045"/>
                <a:gd name="connsiteX9" fmla="*/ 1727 w 798792"/>
                <a:gd name="connsiteY9" fmla="*/ 0 h 1841045"/>
                <a:gd name="connsiteX0" fmla="*/ 1727 w 798792"/>
                <a:gd name="connsiteY0" fmla="*/ 0 h 1841045"/>
                <a:gd name="connsiteX1" fmla="*/ 787667 w 798792"/>
                <a:gd name="connsiteY1" fmla="*/ 454118 h 1841045"/>
                <a:gd name="connsiteX2" fmla="*/ 798638 w 798792"/>
                <a:gd name="connsiteY2" fmla="*/ 460457 h 1841045"/>
                <a:gd name="connsiteX3" fmla="*/ 798792 w 798792"/>
                <a:gd name="connsiteY3" fmla="*/ 1376699 h 1841045"/>
                <a:gd name="connsiteX4" fmla="*/ 886 w 798792"/>
                <a:gd name="connsiteY4" fmla="*/ 1841045 h 1841045"/>
                <a:gd name="connsiteX5" fmla="*/ 732 w 798792"/>
                <a:gd name="connsiteY5" fmla="*/ 920945 h 1841045"/>
                <a:gd name="connsiteX6" fmla="*/ 0 w 798792"/>
                <a:gd name="connsiteY6" fmla="*/ 920522 h 1841045"/>
                <a:gd name="connsiteX7" fmla="*/ 0 w 798792"/>
                <a:gd name="connsiteY7" fmla="*/ 998 h 1841045"/>
                <a:gd name="connsiteX8" fmla="*/ 1727 w 798792"/>
                <a:gd name="connsiteY8" fmla="*/ 0 h 1841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98792" h="1841045">
                  <a:moveTo>
                    <a:pt x="1727" y="0"/>
                  </a:moveTo>
                  <a:lnTo>
                    <a:pt x="787667" y="454118"/>
                  </a:lnTo>
                  <a:lnTo>
                    <a:pt x="798638" y="460457"/>
                  </a:lnTo>
                  <a:cubicBezTo>
                    <a:pt x="798689" y="765871"/>
                    <a:pt x="798741" y="1071285"/>
                    <a:pt x="798792" y="1376699"/>
                  </a:cubicBezTo>
                  <a:lnTo>
                    <a:pt x="886" y="1841045"/>
                  </a:lnTo>
                  <a:cubicBezTo>
                    <a:pt x="835" y="1534345"/>
                    <a:pt x="783" y="1227645"/>
                    <a:pt x="732" y="920945"/>
                  </a:cubicBezTo>
                  <a:lnTo>
                    <a:pt x="0" y="920522"/>
                  </a:lnTo>
                  <a:lnTo>
                    <a:pt x="0" y="998"/>
                  </a:lnTo>
                  <a:lnTo>
                    <a:pt x="1727" y="0"/>
                  </a:lnTo>
                  <a:close/>
                </a:path>
              </a:pathLst>
            </a:custGeom>
            <a:solidFill>
              <a:srgbClr val="382A5E"/>
            </a:solidFill>
            <a:ln w="127000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578" name="Frihandsfigur 577">
              <a:extLst>
                <a:ext uri="{FF2B5EF4-FFF2-40B4-BE49-F238E27FC236}">
                  <a16:creationId xmlns:a16="http://schemas.microsoft.com/office/drawing/2014/main" id="{D997483E-5DEC-4348-9774-BBB64A0B8CEC}"/>
                </a:ext>
              </a:extLst>
            </p:cNvPr>
            <p:cNvSpPr/>
            <p:nvPr/>
          </p:nvSpPr>
          <p:spPr>
            <a:xfrm>
              <a:off x="630202" y="481308"/>
              <a:ext cx="798062" cy="1840047"/>
            </a:xfrm>
            <a:custGeom>
              <a:avLst/>
              <a:gdLst>
                <a:gd name="connsiteX0" fmla="*/ 797172 w 798062"/>
                <a:gd name="connsiteY0" fmla="*/ 0 h 1840047"/>
                <a:gd name="connsiteX1" fmla="*/ 797172 w 798062"/>
                <a:gd name="connsiteY1" fmla="*/ 910568 h 1840047"/>
                <a:gd name="connsiteX2" fmla="*/ 798062 w 798062"/>
                <a:gd name="connsiteY2" fmla="*/ 911086 h 1840047"/>
                <a:gd name="connsiteX3" fmla="*/ 797906 w 798062"/>
                <a:gd name="connsiteY3" fmla="*/ 1840047 h 1840047"/>
                <a:gd name="connsiteX4" fmla="*/ 0 w 798062"/>
                <a:gd name="connsiteY4" fmla="*/ 1375703 h 1840047"/>
                <a:gd name="connsiteX5" fmla="*/ 156 w 798062"/>
                <a:gd name="connsiteY5" fmla="*/ 446741 h 1840047"/>
                <a:gd name="connsiteX6" fmla="*/ 12033 w 798062"/>
                <a:gd name="connsiteY6" fmla="*/ 453653 h 1840047"/>
                <a:gd name="connsiteX0" fmla="*/ 797172 w 798062"/>
                <a:gd name="connsiteY0" fmla="*/ 0 h 1840047"/>
                <a:gd name="connsiteX1" fmla="*/ 797172 w 798062"/>
                <a:gd name="connsiteY1" fmla="*/ 910568 h 1840047"/>
                <a:gd name="connsiteX2" fmla="*/ 798062 w 798062"/>
                <a:gd name="connsiteY2" fmla="*/ 911086 h 1840047"/>
                <a:gd name="connsiteX3" fmla="*/ 797906 w 798062"/>
                <a:gd name="connsiteY3" fmla="*/ 1840047 h 1840047"/>
                <a:gd name="connsiteX4" fmla="*/ 0 w 798062"/>
                <a:gd name="connsiteY4" fmla="*/ 1375703 h 1840047"/>
                <a:gd name="connsiteX5" fmla="*/ 156 w 798062"/>
                <a:gd name="connsiteY5" fmla="*/ 446741 h 1840047"/>
                <a:gd name="connsiteX6" fmla="*/ 797172 w 798062"/>
                <a:gd name="connsiteY6" fmla="*/ 0 h 1840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8062" h="1840047">
                  <a:moveTo>
                    <a:pt x="797172" y="0"/>
                  </a:moveTo>
                  <a:lnTo>
                    <a:pt x="797172" y="910568"/>
                  </a:lnTo>
                  <a:lnTo>
                    <a:pt x="798062" y="911086"/>
                  </a:lnTo>
                  <a:lnTo>
                    <a:pt x="797906" y="1840047"/>
                  </a:lnTo>
                  <a:lnTo>
                    <a:pt x="0" y="1375703"/>
                  </a:lnTo>
                  <a:lnTo>
                    <a:pt x="156" y="446741"/>
                  </a:lnTo>
                  <a:lnTo>
                    <a:pt x="797172" y="0"/>
                  </a:lnTo>
                  <a:close/>
                </a:path>
              </a:pathLst>
            </a:custGeom>
            <a:solidFill>
              <a:srgbClr val="31244E"/>
            </a:solidFill>
            <a:ln w="127000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grpSp>
          <p:nvGrpSpPr>
            <p:cNvPr id="324" name="Grupp 323">
              <a:extLst>
                <a:ext uri="{FF2B5EF4-FFF2-40B4-BE49-F238E27FC236}">
                  <a16:creationId xmlns:a16="http://schemas.microsoft.com/office/drawing/2014/main" id="{FD36673B-5BA5-BC40-8B1E-A5E7E2FA0C9E}"/>
                </a:ext>
              </a:extLst>
            </p:cNvPr>
            <p:cNvGrpSpPr/>
            <p:nvPr/>
          </p:nvGrpSpPr>
          <p:grpSpPr>
            <a:xfrm>
              <a:off x="748524" y="777349"/>
              <a:ext cx="1357702" cy="1049082"/>
              <a:chOff x="3243424" y="878485"/>
              <a:chExt cx="6009609" cy="4643560"/>
            </a:xfrm>
          </p:grpSpPr>
          <p:cxnSp>
            <p:nvCxnSpPr>
              <p:cNvPr id="325" name="Straight Connector 9">
                <a:extLst>
                  <a:ext uri="{FF2B5EF4-FFF2-40B4-BE49-F238E27FC236}">
                    <a16:creationId xmlns:a16="http://schemas.microsoft.com/office/drawing/2014/main" id="{5845AFF8-8AFF-4E4F-A107-E4842C41EFA9}"/>
                  </a:ext>
                </a:extLst>
              </p:cNvPr>
              <p:cNvCxnSpPr>
                <a:stCxn id="339" idx="3"/>
                <a:endCxn id="335" idx="7"/>
              </p:cNvCxnSpPr>
              <p:nvPr/>
            </p:nvCxnSpPr>
            <p:spPr>
              <a:xfrm flipH="1">
                <a:off x="5151777" y="1729928"/>
                <a:ext cx="703529" cy="729374"/>
              </a:xfrm>
              <a:prstGeom prst="line">
                <a:avLst/>
              </a:prstGeom>
              <a:ln w="63500" cap="rnd">
                <a:solidFill>
                  <a:srgbClr val="3AFF00"/>
                </a:solidFill>
                <a:round/>
                <a:headEnd w="sm" len="med"/>
                <a:tailEnd type="none" w="sm" len="sm"/>
              </a:ln>
              <a:effectLst/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Straight Connector 11">
                <a:extLst>
                  <a:ext uri="{FF2B5EF4-FFF2-40B4-BE49-F238E27FC236}">
                    <a16:creationId xmlns:a16="http://schemas.microsoft.com/office/drawing/2014/main" id="{A2DDB52E-AF58-0546-8FEA-6C34CE197A5A}"/>
                  </a:ext>
                </a:extLst>
              </p:cNvPr>
              <p:cNvCxnSpPr>
                <a:stCxn id="335" idx="3"/>
                <a:endCxn id="334" idx="7"/>
              </p:cNvCxnSpPr>
              <p:nvPr/>
            </p:nvCxnSpPr>
            <p:spPr>
              <a:xfrm flipH="1">
                <a:off x="4094867" y="3164661"/>
                <a:ext cx="351551" cy="393075"/>
              </a:xfrm>
              <a:prstGeom prst="line">
                <a:avLst/>
              </a:prstGeom>
              <a:ln w="63500" cap="rnd">
                <a:solidFill>
                  <a:srgbClr val="3AFF00"/>
                </a:solidFill>
                <a:round/>
                <a:headEnd w="sm" len="med"/>
                <a:tailEnd type="none" w="sm" len="sm"/>
              </a:ln>
              <a:effectLst/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Connector 15">
                <a:extLst>
                  <a:ext uri="{FF2B5EF4-FFF2-40B4-BE49-F238E27FC236}">
                    <a16:creationId xmlns:a16="http://schemas.microsoft.com/office/drawing/2014/main" id="{6DDA0426-829A-D545-95F1-9BE913509763}"/>
                  </a:ext>
                </a:extLst>
              </p:cNvPr>
              <p:cNvCxnSpPr>
                <a:stCxn id="335" idx="5"/>
                <a:endCxn id="333" idx="1"/>
              </p:cNvCxnSpPr>
              <p:nvPr/>
            </p:nvCxnSpPr>
            <p:spPr>
              <a:xfrm>
                <a:off x="5151777" y="3164661"/>
                <a:ext cx="377193" cy="409348"/>
              </a:xfrm>
              <a:prstGeom prst="line">
                <a:avLst/>
              </a:prstGeom>
              <a:ln w="63500" cap="rnd">
                <a:solidFill>
                  <a:srgbClr val="3AFF00"/>
                </a:solidFill>
                <a:round/>
                <a:headEnd w="sm" len="med"/>
                <a:tailEnd type="none" w="sm" len="sm"/>
              </a:ln>
              <a:effectLst/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17">
                <a:extLst>
                  <a:ext uri="{FF2B5EF4-FFF2-40B4-BE49-F238E27FC236}">
                    <a16:creationId xmlns:a16="http://schemas.microsoft.com/office/drawing/2014/main" id="{21A3ED7E-3130-3846-B1A0-5735E34AF445}"/>
                  </a:ext>
                </a:extLst>
              </p:cNvPr>
              <p:cNvCxnSpPr>
                <a:stCxn id="334" idx="5"/>
                <a:endCxn id="332" idx="1"/>
              </p:cNvCxnSpPr>
              <p:nvPr/>
            </p:nvCxnSpPr>
            <p:spPr>
              <a:xfrm>
                <a:off x="4094867" y="4263095"/>
                <a:ext cx="351551" cy="407507"/>
              </a:xfrm>
              <a:prstGeom prst="line">
                <a:avLst/>
              </a:prstGeom>
              <a:ln w="63500" cap="rnd">
                <a:solidFill>
                  <a:srgbClr val="3AFF00"/>
                </a:solidFill>
                <a:round/>
                <a:headEnd w="sm" len="med"/>
                <a:tailEnd type="none" w="sm" len="sm"/>
              </a:ln>
              <a:effectLst/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Connector 36">
                <a:extLst>
                  <a:ext uri="{FF2B5EF4-FFF2-40B4-BE49-F238E27FC236}">
                    <a16:creationId xmlns:a16="http://schemas.microsoft.com/office/drawing/2014/main" id="{A525A7E6-A2B9-0E46-8CF1-79CC3EC513E5}"/>
                  </a:ext>
                </a:extLst>
              </p:cNvPr>
              <p:cNvCxnSpPr>
                <a:stCxn id="336" idx="5"/>
                <a:endCxn id="337" idx="1"/>
              </p:cNvCxnSpPr>
              <p:nvPr/>
            </p:nvCxnSpPr>
            <p:spPr>
              <a:xfrm>
                <a:off x="8001500" y="3164660"/>
                <a:ext cx="400090" cy="409349"/>
              </a:xfrm>
              <a:prstGeom prst="line">
                <a:avLst/>
              </a:prstGeom>
              <a:ln w="63500" cap="rnd">
                <a:solidFill>
                  <a:srgbClr val="3AFF00"/>
                </a:solidFill>
                <a:round/>
                <a:headEnd w="sm" len="med"/>
                <a:tailEnd type="none" w="sm" len="sm"/>
              </a:ln>
              <a:effectLst/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7">
                <a:extLst>
                  <a:ext uri="{FF2B5EF4-FFF2-40B4-BE49-F238E27FC236}">
                    <a16:creationId xmlns:a16="http://schemas.microsoft.com/office/drawing/2014/main" id="{8BB29887-D596-0E43-9BF7-37D0982EFA9B}"/>
                  </a:ext>
                </a:extLst>
              </p:cNvPr>
              <p:cNvCxnSpPr>
                <a:stCxn id="337" idx="3"/>
                <a:endCxn id="338" idx="7"/>
              </p:cNvCxnSpPr>
              <p:nvPr/>
            </p:nvCxnSpPr>
            <p:spPr>
              <a:xfrm flipH="1">
                <a:off x="8026751" y="4279368"/>
                <a:ext cx="374839" cy="389024"/>
              </a:xfrm>
              <a:prstGeom prst="line">
                <a:avLst/>
              </a:prstGeom>
              <a:ln w="63500" cap="rnd">
                <a:solidFill>
                  <a:srgbClr val="3AFF00"/>
                </a:solidFill>
                <a:round/>
                <a:headEnd w="sm" len="med"/>
                <a:tailEnd type="none" w="sm" len="sm"/>
              </a:ln>
              <a:effectLst/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41">
                <a:extLst>
                  <a:ext uri="{FF2B5EF4-FFF2-40B4-BE49-F238E27FC236}">
                    <a16:creationId xmlns:a16="http://schemas.microsoft.com/office/drawing/2014/main" id="{D6C709A7-B892-644F-ABC2-525E4261D056}"/>
                  </a:ext>
                </a:extLst>
              </p:cNvPr>
              <p:cNvCxnSpPr>
                <a:stCxn id="339" idx="5"/>
                <a:endCxn id="336" idx="1"/>
              </p:cNvCxnSpPr>
              <p:nvPr/>
            </p:nvCxnSpPr>
            <p:spPr>
              <a:xfrm>
                <a:off x="6560665" y="1729928"/>
                <a:ext cx="735476" cy="729373"/>
              </a:xfrm>
              <a:prstGeom prst="line">
                <a:avLst/>
              </a:prstGeom>
              <a:ln w="63500" cap="rnd">
                <a:solidFill>
                  <a:srgbClr val="3AFF00"/>
                </a:solidFill>
                <a:round/>
                <a:headEnd w="sm" len="med"/>
                <a:tailEnd type="none" w="sm" len="sm"/>
              </a:ln>
              <a:effectLst/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2" name="Oval 7">
                <a:extLst>
                  <a:ext uri="{FF2B5EF4-FFF2-40B4-BE49-F238E27FC236}">
                    <a16:creationId xmlns:a16="http://schemas.microsoft.com/office/drawing/2014/main" id="{97B37BAB-1539-5147-8FB3-C61C309F5FA3}"/>
                  </a:ext>
                </a:extLst>
              </p:cNvPr>
              <p:cNvSpPr/>
              <p:nvPr/>
            </p:nvSpPr>
            <p:spPr>
              <a:xfrm>
                <a:off x="4300334" y="4524518"/>
                <a:ext cx="997527" cy="997527"/>
              </a:xfrm>
              <a:prstGeom prst="ellipse">
                <a:avLst/>
              </a:prstGeom>
              <a:gradFill flip="none" rotWithShape="1">
                <a:gsLst>
                  <a:gs pos="36000">
                    <a:srgbClr val="1181BD"/>
                  </a:gs>
                  <a:gs pos="79000">
                    <a:srgbClr val="1181BD"/>
                  </a:gs>
                  <a:gs pos="96000">
                    <a:schemeClr val="accent1">
                      <a:lumMod val="30000"/>
                      <a:lumOff val="7000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25400">
                <a:solidFill>
                  <a:srgbClr val="31244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333" name="Oval 5">
                <a:extLst>
                  <a:ext uri="{FF2B5EF4-FFF2-40B4-BE49-F238E27FC236}">
                    <a16:creationId xmlns:a16="http://schemas.microsoft.com/office/drawing/2014/main" id="{27F5FF6E-375A-E14D-8E01-0132B72961B3}"/>
                  </a:ext>
                </a:extLst>
              </p:cNvPr>
              <p:cNvSpPr/>
              <p:nvPr/>
            </p:nvSpPr>
            <p:spPr>
              <a:xfrm>
                <a:off x="5382886" y="3427925"/>
                <a:ext cx="997527" cy="997527"/>
              </a:xfrm>
              <a:prstGeom prst="ellipse">
                <a:avLst/>
              </a:prstGeom>
              <a:solidFill>
                <a:srgbClr val="F45A21"/>
              </a:solidFill>
              <a:ln w="25400">
                <a:solidFill>
                  <a:srgbClr val="31244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334" name="Oval 4">
                <a:extLst>
                  <a:ext uri="{FF2B5EF4-FFF2-40B4-BE49-F238E27FC236}">
                    <a16:creationId xmlns:a16="http://schemas.microsoft.com/office/drawing/2014/main" id="{0CF0E38B-3DBE-8D49-AB66-A23A3457EC97}"/>
                  </a:ext>
                </a:extLst>
              </p:cNvPr>
              <p:cNvSpPr/>
              <p:nvPr/>
            </p:nvSpPr>
            <p:spPr>
              <a:xfrm>
                <a:off x="3243424" y="3411652"/>
                <a:ext cx="997527" cy="997527"/>
              </a:xfrm>
              <a:prstGeom prst="ellipse">
                <a:avLst/>
              </a:prstGeom>
              <a:gradFill flip="none" rotWithShape="1">
                <a:gsLst>
                  <a:gs pos="36000">
                    <a:srgbClr val="1181BD"/>
                  </a:gs>
                  <a:gs pos="79000">
                    <a:srgbClr val="1181BD"/>
                  </a:gs>
                  <a:gs pos="96000">
                    <a:schemeClr val="accent1">
                      <a:lumMod val="30000"/>
                      <a:lumOff val="7000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25400">
                <a:solidFill>
                  <a:srgbClr val="31244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335" name="Oval 3">
                <a:extLst>
                  <a:ext uri="{FF2B5EF4-FFF2-40B4-BE49-F238E27FC236}">
                    <a16:creationId xmlns:a16="http://schemas.microsoft.com/office/drawing/2014/main" id="{F38F31C7-AC61-4947-8D98-8410658974D4}"/>
                  </a:ext>
                </a:extLst>
              </p:cNvPr>
              <p:cNvSpPr/>
              <p:nvPr/>
            </p:nvSpPr>
            <p:spPr>
              <a:xfrm>
                <a:off x="4300334" y="2313218"/>
                <a:ext cx="997527" cy="997527"/>
              </a:xfrm>
              <a:prstGeom prst="ellipse">
                <a:avLst/>
              </a:prstGeom>
              <a:solidFill>
                <a:srgbClr val="E5AD00"/>
              </a:solidFill>
              <a:ln w="38100">
                <a:solidFill>
                  <a:srgbClr val="F45A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336" name="Oval 31">
                <a:extLst>
                  <a:ext uri="{FF2B5EF4-FFF2-40B4-BE49-F238E27FC236}">
                    <a16:creationId xmlns:a16="http://schemas.microsoft.com/office/drawing/2014/main" id="{6E0AC85C-7ED9-3644-9CAC-3769B2351004}"/>
                  </a:ext>
                </a:extLst>
              </p:cNvPr>
              <p:cNvSpPr/>
              <p:nvPr/>
            </p:nvSpPr>
            <p:spPr>
              <a:xfrm>
                <a:off x="7150057" y="2313217"/>
                <a:ext cx="997527" cy="997527"/>
              </a:xfrm>
              <a:prstGeom prst="ellipse">
                <a:avLst/>
              </a:prstGeom>
              <a:gradFill flip="none" rotWithShape="1">
                <a:gsLst>
                  <a:gs pos="36000">
                    <a:srgbClr val="1181BD"/>
                  </a:gs>
                  <a:gs pos="79000">
                    <a:srgbClr val="1181BD"/>
                  </a:gs>
                  <a:gs pos="96000">
                    <a:schemeClr val="accent1">
                      <a:lumMod val="30000"/>
                      <a:lumOff val="7000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25400">
                <a:solidFill>
                  <a:srgbClr val="31244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337" name="Oval 32">
                <a:extLst>
                  <a:ext uri="{FF2B5EF4-FFF2-40B4-BE49-F238E27FC236}">
                    <a16:creationId xmlns:a16="http://schemas.microsoft.com/office/drawing/2014/main" id="{E461B0BC-CCB8-F849-9365-F3DCAA976CAD}"/>
                  </a:ext>
                </a:extLst>
              </p:cNvPr>
              <p:cNvSpPr/>
              <p:nvPr/>
            </p:nvSpPr>
            <p:spPr>
              <a:xfrm>
                <a:off x="8255506" y="3427925"/>
                <a:ext cx="997527" cy="997527"/>
              </a:xfrm>
              <a:prstGeom prst="ellipse">
                <a:avLst/>
              </a:prstGeom>
              <a:solidFill>
                <a:srgbClr val="E5AD00"/>
              </a:solidFill>
              <a:ln w="38100">
                <a:solidFill>
                  <a:srgbClr val="F45A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338" name="Oval 34">
                <a:extLst>
                  <a:ext uri="{FF2B5EF4-FFF2-40B4-BE49-F238E27FC236}">
                    <a16:creationId xmlns:a16="http://schemas.microsoft.com/office/drawing/2014/main" id="{990A1C3A-FF46-0C4F-837B-2EBCA589498F}"/>
                  </a:ext>
                </a:extLst>
              </p:cNvPr>
              <p:cNvSpPr/>
              <p:nvPr/>
            </p:nvSpPr>
            <p:spPr>
              <a:xfrm>
                <a:off x="7175308" y="4522308"/>
                <a:ext cx="997527" cy="997527"/>
              </a:xfrm>
              <a:prstGeom prst="ellipse">
                <a:avLst/>
              </a:prstGeom>
              <a:solidFill>
                <a:srgbClr val="F45A21"/>
              </a:solidFill>
              <a:ln w="25400">
                <a:solidFill>
                  <a:srgbClr val="31244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339" name="Oval 2">
                <a:extLst>
                  <a:ext uri="{FF2B5EF4-FFF2-40B4-BE49-F238E27FC236}">
                    <a16:creationId xmlns:a16="http://schemas.microsoft.com/office/drawing/2014/main" id="{FD780087-2BF3-D245-9435-C1B09A82B0A9}"/>
                  </a:ext>
                </a:extLst>
              </p:cNvPr>
              <p:cNvSpPr/>
              <p:nvPr/>
            </p:nvSpPr>
            <p:spPr>
              <a:xfrm>
                <a:off x="5709222" y="878485"/>
                <a:ext cx="997527" cy="997527"/>
              </a:xfrm>
              <a:prstGeom prst="ellipse">
                <a:avLst/>
              </a:prstGeom>
              <a:solidFill>
                <a:srgbClr val="316DE6"/>
              </a:solidFill>
              <a:ln w="25400">
                <a:solidFill>
                  <a:srgbClr val="31244D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</p:grpSp>
      </p:grpSp>
      <p:grpSp>
        <p:nvGrpSpPr>
          <p:cNvPr id="683" name="Grupp 682">
            <a:extLst>
              <a:ext uri="{FF2B5EF4-FFF2-40B4-BE49-F238E27FC236}">
                <a16:creationId xmlns:a16="http://schemas.microsoft.com/office/drawing/2014/main" id="{F363B4AB-F511-2E44-B72B-3D8FD0BECD86}"/>
              </a:ext>
            </a:extLst>
          </p:cNvPr>
          <p:cNvGrpSpPr/>
          <p:nvPr/>
        </p:nvGrpSpPr>
        <p:grpSpPr>
          <a:xfrm>
            <a:off x="2765323" y="2898165"/>
            <a:ext cx="2016522" cy="2329621"/>
            <a:chOff x="591659" y="2599014"/>
            <a:chExt cx="2016522" cy="2329621"/>
          </a:xfrm>
        </p:grpSpPr>
        <p:sp>
          <p:nvSpPr>
            <p:cNvPr id="684" name="Hexagon 42">
              <a:extLst>
                <a:ext uri="{FF2B5EF4-FFF2-40B4-BE49-F238E27FC236}">
                  <a16:creationId xmlns:a16="http://schemas.microsoft.com/office/drawing/2014/main" id="{CA3710A9-A768-CC45-B346-48BE68C95D6F}"/>
                </a:ext>
              </a:extLst>
            </p:cNvPr>
            <p:cNvSpPr/>
            <p:nvPr/>
          </p:nvSpPr>
          <p:spPr>
            <a:xfrm rot="5400000">
              <a:off x="435109" y="2755564"/>
              <a:ext cx="2329621" cy="2016522"/>
            </a:xfrm>
            <a:prstGeom prst="hexagon">
              <a:avLst>
                <a:gd name="adj" fmla="val 29001"/>
                <a:gd name="vf" fmla="val 115470"/>
              </a:avLst>
            </a:prstGeom>
            <a:solidFill>
              <a:srgbClr val="231437"/>
            </a:solidFill>
            <a:ln w="12700" cap="rnd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grpSp>
          <p:nvGrpSpPr>
            <p:cNvPr id="685" name="Grupp 684">
              <a:extLst>
                <a:ext uri="{FF2B5EF4-FFF2-40B4-BE49-F238E27FC236}">
                  <a16:creationId xmlns:a16="http://schemas.microsoft.com/office/drawing/2014/main" id="{64B0D647-C619-B04E-8966-BDFCA0BA0C47}"/>
                </a:ext>
              </a:extLst>
            </p:cNvPr>
            <p:cNvGrpSpPr/>
            <p:nvPr/>
          </p:nvGrpSpPr>
          <p:grpSpPr>
            <a:xfrm>
              <a:off x="796948" y="2848863"/>
              <a:ext cx="1613196" cy="1589464"/>
              <a:chOff x="931384" y="3042784"/>
              <a:chExt cx="1350396" cy="1330530"/>
            </a:xfrm>
          </p:grpSpPr>
          <p:grpSp>
            <p:nvGrpSpPr>
              <p:cNvPr id="687" name="Grupp 686">
                <a:extLst>
                  <a:ext uri="{FF2B5EF4-FFF2-40B4-BE49-F238E27FC236}">
                    <a16:creationId xmlns:a16="http://schemas.microsoft.com/office/drawing/2014/main" id="{3038707F-C7F9-AA4B-83F6-96728B2B2D57}"/>
                  </a:ext>
                </a:extLst>
              </p:cNvPr>
              <p:cNvGrpSpPr/>
              <p:nvPr/>
            </p:nvGrpSpPr>
            <p:grpSpPr>
              <a:xfrm>
                <a:off x="1652843" y="3652521"/>
                <a:ext cx="628937" cy="720793"/>
                <a:chOff x="2994469" y="3066722"/>
                <a:chExt cx="628937" cy="720793"/>
              </a:xfrm>
            </p:grpSpPr>
            <p:sp>
              <p:nvSpPr>
                <p:cNvPr id="696" name="Frihandsfigur 695">
                  <a:extLst>
                    <a:ext uri="{FF2B5EF4-FFF2-40B4-BE49-F238E27FC236}">
                      <a16:creationId xmlns:a16="http://schemas.microsoft.com/office/drawing/2014/main" id="{2182E1EB-1161-274F-9F75-ABDE20CEF510}"/>
                    </a:ext>
                  </a:extLst>
                </p:cNvPr>
                <p:cNvSpPr/>
                <p:nvPr/>
              </p:nvSpPr>
              <p:spPr>
                <a:xfrm>
                  <a:off x="2994469" y="3243126"/>
                  <a:ext cx="314427" cy="544389"/>
                </a:xfrm>
                <a:custGeom>
                  <a:avLst/>
                  <a:gdLst>
                    <a:gd name="connsiteX0" fmla="*/ 38 w 194645"/>
                    <a:gd name="connsiteY0" fmla="*/ 0 h 337002"/>
                    <a:gd name="connsiteX1" fmla="*/ 194645 w 194645"/>
                    <a:gd name="connsiteY1" fmla="*/ 112312 h 337002"/>
                    <a:gd name="connsiteX2" fmla="*/ 194607 w 194645"/>
                    <a:gd name="connsiteY2" fmla="*/ 337002 h 337002"/>
                    <a:gd name="connsiteX3" fmla="*/ 0 w 194645"/>
                    <a:gd name="connsiteY3" fmla="*/ 224690 h 3370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4645" h="337002">
                      <a:moveTo>
                        <a:pt x="38" y="0"/>
                      </a:moveTo>
                      <a:lnTo>
                        <a:pt x="194645" y="112312"/>
                      </a:lnTo>
                      <a:lnTo>
                        <a:pt x="194607" y="337002"/>
                      </a:lnTo>
                      <a:lnTo>
                        <a:pt x="0" y="224690"/>
                      </a:lnTo>
                      <a:close/>
                    </a:path>
                  </a:pathLst>
                </a:custGeom>
                <a:solidFill>
                  <a:srgbClr val="8C42C7"/>
                </a:solidFill>
                <a:ln w="127000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 dirty="0"/>
                </a:p>
              </p:txBody>
            </p:sp>
            <p:sp>
              <p:nvSpPr>
                <p:cNvPr id="697" name="Frihandsfigur 696">
                  <a:extLst>
                    <a:ext uri="{FF2B5EF4-FFF2-40B4-BE49-F238E27FC236}">
                      <a16:creationId xmlns:a16="http://schemas.microsoft.com/office/drawing/2014/main" id="{7E93DB48-4224-D340-8742-CF1B99A37478}"/>
                    </a:ext>
                  </a:extLst>
                </p:cNvPr>
                <p:cNvSpPr/>
                <p:nvPr/>
              </p:nvSpPr>
              <p:spPr>
                <a:xfrm>
                  <a:off x="3308833" y="3243124"/>
                  <a:ext cx="314427" cy="544389"/>
                </a:xfrm>
                <a:custGeom>
                  <a:avLst/>
                  <a:gdLst>
                    <a:gd name="connsiteX0" fmla="*/ 194607 w 194645"/>
                    <a:gd name="connsiteY0" fmla="*/ 0 h 337002"/>
                    <a:gd name="connsiteX1" fmla="*/ 194645 w 194645"/>
                    <a:gd name="connsiteY1" fmla="*/ 224690 h 337002"/>
                    <a:gd name="connsiteX2" fmla="*/ 38 w 194645"/>
                    <a:gd name="connsiteY2" fmla="*/ 337002 h 337002"/>
                    <a:gd name="connsiteX3" fmla="*/ 0 w 194645"/>
                    <a:gd name="connsiteY3" fmla="*/ 112312 h 3370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4645" h="337002">
                      <a:moveTo>
                        <a:pt x="194607" y="0"/>
                      </a:moveTo>
                      <a:lnTo>
                        <a:pt x="194645" y="224690"/>
                      </a:lnTo>
                      <a:lnTo>
                        <a:pt x="38" y="337002"/>
                      </a:lnTo>
                      <a:lnTo>
                        <a:pt x="0" y="112312"/>
                      </a:lnTo>
                      <a:close/>
                    </a:path>
                  </a:pathLst>
                </a:custGeom>
                <a:solidFill>
                  <a:srgbClr val="7030A0"/>
                </a:solidFill>
                <a:ln w="127000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 dirty="0"/>
                </a:p>
              </p:txBody>
            </p:sp>
            <p:sp>
              <p:nvSpPr>
                <p:cNvPr id="698" name="Frihandsfigur 697">
                  <a:extLst>
                    <a:ext uri="{FF2B5EF4-FFF2-40B4-BE49-F238E27FC236}">
                      <a16:creationId xmlns:a16="http://schemas.microsoft.com/office/drawing/2014/main" id="{AE4B1DA5-8DCA-CD43-BC51-7CBA774BF223}"/>
                    </a:ext>
                  </a:extLst>
                </p:cNvPr>
                <p:cNvSpPr/>
                <p:nvPr/>
              </p:nvSpPr>
              <p:spPr>
                <a:xfrm>
                  <a:off x="2995044" y="3066722"/>
                  <a:ext cx="628362" cy="363068"/>
                </a:xfrm>
                <a:custGeom>
                  <a:avLst/>
                  <a:gdLst>
                    <a:gd name="connsiteX0" fmla="*/ 194493 w 388985"/>
                    <a:gd name="connsiteY0" fmla="*/ 0 h 224756"/>
                    <a:gd name="connsiteX1" fmla="*/ 388985 w 388985"/>
                    <a:gd name="connsiteY1" fmla="*/ 112378 h 224756"/>
                    <a:gd name="connsiteX2" fmla="*/ 194493 w 388985"/>
                    <a:gd name="connsiteY2" fmla="*/ 224756 h 224756"/>
                    <a:gd name="connsiteX3" fmla="*/ 0 w 388985"/>
                    <a:gd name="connsiteY3" fmla="*/ 112378 h 2247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8985" h="224756">
                      <a:moveTo>
                        <a:pt x="194493" y="0"/>
                      </a:moveTo>
                      <a:lnTo>
                        <a:pt x="388985" y="112378"/>
                      </a:lnTo>
                      <a:lnTo>
                        <a:pt x="194493" y="224756"/>
                      </a:lnTo>
                      <a:lnTo>
                        <a:pt x="0" y="112378"/>
                      </a:lnTo>
                      <a:close/>
                    </a:path>
                  </a:pathLst>
                </a:custGeom>
                <a:solidFill>
                  <a:srgbClr val="B07CF2"/>
                </a:solidFill>
                <a:ln w="127000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 dirty="0"/>
                </a:p>
              </p:txBody>
            </p:sp>
          </p:grpSp>
          <p:grpSp>
            <p:nvGrpSpPr>
              <p:cNvPr id="688" name="Grupp 687">
                <a:extLst>
                  <a:ext uri="{FF2B5EF4-FFF2-40B4-BE49-F238E27FC236}">
                    <a16:creationId xmlns:a16="http://schemas.microsoft.com/office/drawing/2014/main" id="{6B839BD2-D596-3F48-996F-063AD745E05B}"/>
                  </a:ext>
                </a:extLst>
              </p:cNvPr>
              <p:cNvGrpSpPr/>
              <p:nvPr/>
            </p:nvGrpSpPr>
            <p:grpSpPr>
              <a:xfrm>
                <a:off x="931384" y="3652521"/>
                <a:ext cx="628937" cy="720793"/>
                <a:chOff x="2994469" y="3066722"/>
                <a:chExt cx="628937" cy="720793"/>
              </a:xfrm>
            </p:grpSpPr>
            <p:sp>
              <p:nvSpPr>
                <p:cNvPr id="693" name="Frihandsfigur 692">
                  <a:extLst>
                    <a:ext uri="{FF2B5EF4-FFF2-40B4-BE49-F238E27FC236}">
                      <a16:creationId xmlns:a16="http://schemas.microsoft.com/office/drawing/2014/main" id="{74942825-BD2F-054C-997B-DB9EFAB027AB}"/>
                    </a:ext>
                  </a:extLst>
                </p:cNvPr>
                <p:cNvSpPr/>
                <p:nvPr/>
              </p:nvSpPr>
              <p:spPr>
                <a:xfrm>
                  <a:off x="2994469" y="3243126"/>
                  <a:ext cx="314427" cy="544389"/>
                </a:xfrm>
                <a:custGeom>
                  <a:avLst/>
                  <a:gdLst>
                    <a:gd name="connsiteX0" fmla="*/ 38 w 194645"/>
                    <a:gd name="connsiteY0" fmla="*/ 0 h 337002"/>
                    <a:gd name="connsiteX1" fmla="*/ 194645 w 194645"/>
                    <a:gd name="connsiteY1" fmla="*/ 112312 h 337002"/>
                    <a:gd name="connsiteX2" fmla="*/ 194607 w 194645"/>
                    <a:gd name="connsiteY2" fmla="*/ 337002 h 337002"/>
                    <a:gd name="connsiteX3" fmla="*/ 0 w 194645"/>
                    <a:gd name="connsiteY3" fmla="*/ 224690 h 3370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4645" h="337002">
                      <a:moveTo>
                        <a:pt x="38" y="0"/>
                      </a:moveTo>
                      <a:lnTo>
                        <a:pt x="194645" y="112312"/>
                      </a:lnTo>
                      <a:lnTo>
                        <a:pt x="194607" y="337002"/>
                      </a:lnTo>
                      <a:lnTo>
                        <a:pt x="0" y="224690"/>
                      </a:lnTo>
                      <a:close/>
                    </a:path>
                  </a:pathLst>
                </a:custGeom>
                <a:solidFill>
                  <a:srgbClr val="F45A21"/>
                </a:solidFill>
                <a:ln w="127000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 dirty="0"/>
                </a:p>
              </p:txBody>
            </p:sp>
            <p:sp>
              <p:nvSpPr>
                <p:cNvPr id="694" name="Frihandsfigur 693">
                  <a:extLst>
                    <a:ext uri="{FF2B5EF4-FFF2-40B4-BE49-F238E27FC236}">
                      <a16:creationId xmlns:a16="http://schemas.microsoft.com/office/drawing/2014/main" id="{2D36B728-F210-184A-B180-8EE806A7AF93}"/>
                    </a:ext>
                  </a:extLst>
                </p:cNvPr>
                <p:cNvSpPr/>
                <p:nvPr/>
              </p:nvSpPr>
              <p:spPr>
                <a:xfrm>
                  <a:off x="3308833" y="3243124"/>
                  <a:ext cx="314427" cy="544389"/>
                </a:xfrm>
                <a:custGeom>
                  <a:avLst/>
                  <a:gdLst>
                    <a:gd name="connsiteX0" fmla="*/ 194607 w 194645"/>
                    <a:gd name="connsiteY0" fmla="*/ 0 h 337002"/>
                    <a:gd name="connsiteX1" fmla="*/ 194645 w 194645"/>
                    <a:gd name="connsiteY1" fmla="*/ 224690 h 337002"/>
                    <a:gd name="connsiteX2" fmla="*/ 38 w 194645"/>
                    <a:gd name="connsiteY2" fmla="*/ 337002 h 337002"/>
                    <a:gd name="connsiteX3" fmla="*/ 0 w 194645"/>
                    <a:gd name="connsiteY3" fmla="*/ 112312 h 3370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4645" h="337002">
                      <a:moveTo>
                        <a:pt x="194607" y="0"/>
                      </a:moveTo>
                      <a:lnTo>
                        <a:pt x="194645" y="224690"/>
                      </a:lnTo>
                      <a:lnTo>
                        <a:pt x="38" y="337002"/>
                      </a:lnTo>
                      <a:lnTo>
                        <a:pt x="0" y="112312"/>
                      </a:lnTo>
                      <a:close/>
                    </a:path>
                  </a:pathLst>
                </a:custGeom>
                <a:solidFill>
                  <a:srgbClr val="C2481B"/>
                </a:solidFill>
                <a:ln w="127000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 dirty="0"/>
                </a:p>
              </p:txBody>
            </p:sp>
            <p:sp>
              <p:nvSpPr>
                <p:cNvPr id="695" name="Frihandsfigur 694">
                  <a:extLst>
                    <a:ext uri="{FF2B5EF4-FFF2-40B4-BE49-F238E27FC236}">
                      <a16:creationId xmlns:a16="http://schemas.microsoft.com/office/drawing/2014/main" id="{9FD0C50D-BB9F-234B-A4D5-EA692A5CA4FB}"/>
                    </a:ext>
                  </a:extLst>
                </p:cNvPr>
                <p:cNvSpPr/>
                <p:nvPr/>
              </p:nvSpPr>
              <p:spPr>
                <a:xfrm>
                  <a:off x="2995044" y="3066722"/>
                  <a:ext cx="628362" cy="363068"/>
                </a:xfrm>
                <a:custGeom>
                  <a:avLst/>
                  <a:gdLst>
                    <a:gd name="connsiteX0" fmla="*/ 194493 w 388985"/>
                    <a:gd name="connsiteY0" fmla="*/ 0 h 224756"/>
                    <a:gd name="connsiteX1" fmla="*/ 388985 w 388985"/>
                    <a:gd name="connsiteY1" fmla="*/ 112378 h 224756"/>
                    <a:gd name="connsiteX2" fmla="*/ 194493 w 388985"/>
                    <a:gd name="connsiteY2" fmla="*/ 224756 h 224756"/>
                    <a:gd name="connsiteX3" fmla="*/ 0 w 388985"/>
                    <a:gd name="connsiteY3" fmla="*/ 112378 h 2247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8985" h="224756">
                      <a:moveTo>
                        <a:pt x="194493" y="0"/>
                      </a:moveTo>
                      <a:lnTo>
                        <a:pt x="388985" y="112378"/>
                      </a:lnTo>
                      <a:lnTo>
                        <a:pt x="194493" y="224756"/>
                      </a:lnTo>
                      <a:lnTo>
                        <a:pt x="0" y="112378"/>
                      </a:lnTo>
                      <a:close/>
                    </a:path>
                  </a:pathLst>
                </a:custGeom>
                <a:solidFill>
                  <a:srgbClr val="FF7940"/>
                </a:solidFill>
                <a:ln w="127000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 dirty="0"/>
                </a:p>
              </p:txBody>
            </p:sp>
          </p:grpSp>
          <p:grpSp>
            <p:nvGrpSpPr>
              <p:cNvPr id="689" name="Grupp 688">
                <a:extLst>
                  <a:ext uri="{FF2B5EF4-FFF2-40B4-BE49-F238E27FC236}">
                    <a16:creationId xmlns:a16="http://schemas.microsoft.com/office/drawing/2014/main" id="{EBC1F1A6-0C57-954F-B4DD-A59F71D13776}"/>
                  </a:ext>
                </a:extLst>
              </p:cNvPr>
              <p:cNvGrpSpPr/>
              <p:nvPr/>
            </p:nvGrpSpPr>
            <p:grpSpPr>
              <a:xfrm>
                <a:off x="1289183" y="3042784"/>
                <a:ext cx="628937" cy="720793"/>
                <a:chOff x="2994469" y="3066722"/>
                <a:chExt cx="628937" cy="720793"/>
              </a:xfrm>
            </p:grpSpPr>
            <p:sp>
              <p:nvSpPr>
                <p:cNvPr id="690" name="Frihandsfigur 689">
                  <a:extLst>
                    <a:ext uri="{FF2B5EF4-FFF2-40B4-BE49-F238E27FC236}">
                      <a16:creationId xmlns:a16="http://schemas.microsoft.com/office/drawing/2014/main" id="{2FE94EFA-7EA8-AE4D-979E-6BB442DFEC4A}"/>
                    </a:ext>
                  </a:extLst>
                </p:cNvPr>
                <p:cNvSpPr/>
                <p:nvPr/>
              </p:nvSpPr>
              <p:spPr>
                <a:xfrm>
                  <a:off x="2994469" y="3243126"/>
                  <a:ext cx="314427" cy="544389"/>
                </a:xfrm>
                <a:custGeom>
                  <a:avLst/>
                  <a:gdLst>
                    <a:gd name="connsiteX0" fmla="*/ 38 w 194645"/>
                    <a:gd name="connsiteY0" fmla="*/ 0 h 337002"/>
                    <a:gd name="connsiteX1" fmla="*/ 194645 w 194645"/>
                    <a:gd name="connsiteY1" fmla="*/ 112312 h 337002"/>
                    <a:gd name="connsiteX2" fmla="*/ 194607 w 194645"/>
                    <a:gd name="connsiteY2" fmla="*/ 337002 h 337002"/>
                    <a:gd name="connsiteX3" fmla="*/ 0 w 194645"/>
                    <a:gd name="connsiteY3" fmla="*/ 224690 h 3370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4645" h="337002">
                      <a:moveTo>
                        <a:pt x="38" y="0"/>
                      </a:moveTo>
                      <a:lnTo>
                        <a:pt x="194645" y="112312"/>
                      </a:lnTo>
                      <a:lnTo>
                        <a:pt x="194607" y="337002"/>
                      </a:lnTo>
                      <a:lnTo>
                        <a:pt x="0" y="224690"/>
                      </a:lnTo>
                      <a:close/>
                    </a:path>
                  </a:pathLst>
                </a:custGeom>
                <a:solidFill>
                  <a:srgbClr val="E5AD00"/>
                </a:solidFill>
                <a:ln w="127000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 dirty="0"/>
                </a:p>
              </p:txBody>
            </p:sp>
            <p:sp>
              <p:nvSpPr>
                <p:cNvPr id="691" name="Frihandsfigur 690">
                  <a:extLst>
                    <a:ext uri="{FF2B5EF4-FFF2-40B4-BE49-F238E27FC236}">
                      <a16:creationId xmlns:a16="http://schemas.microsoft.com/office/drawing/2014/main" id="{303D2CFA-4F9D-DF47-BA6E-44062023F1FE}"/>
                    </a:ext>
                  </a:extLst>
                </p:cNvPr>
                <p:cNvSpPr/>
                <p:nvPr/>
              </p:nvSpPr>
              <p:spPr>
                <a:xfrm>
                  <a:off x="3308833" y="3243124"/>
                  <a:ext cx="314427" cy="544389"/>
                </a:xfrm>
                <a:custGeom>
                  <a:avLst/>
                  <a:gdLst>
                    <a:gd name="connsiteX0" fmla="*/ 194607 w 194645"/>
                    <a:gd name="connsiteY0" fmla="*/ 0 h 337002"/>
                    <a:gd name="connsiteX1" fmla="*/ 194645 w 194645"/>
                    <a:gd name="connsiteY1" fmla="*/ 224690 h 337002"/>
                    <a:gd name="connsiteX2" fmla="*/ 38 w 194645"/>
                    <a:gd name="connsiteY2" fmla="*/ 337002 h 337002"/>
                    <a:gd name="connsiteX3" fmla="*/ 0 w 194645"/>
                    <a:gd name="connsiteY3" fmla="*/ 112312 h 3370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4645" h="337002">
                      <a:moveTo>
                        <a:pt x="194607" y="0"/>
                      </a:moveTo>
                      <a:lnTo>
                        <a:pt x="194645" y="224690"/>
                      </a:lnTo>
                      <a:lnTo>
                        <a:pt x="38" y="337002"/>
                      </a:lnTo>
                      <a:lnTo>
                        <a:pt x="0" y="112312"/>
                      </a:lnTo>
                      <a:close/>
                    </a:path>
                  </a:pathLst>
                </a:custGeom>
                <a:solidFill>
                  <a:srgbClr val="BD8F07"/>
                </a:solidFill>
                <a:ln w="127000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 dirty="0"/>
                </a:p>
              </p:txBody>
            </p:sp>
            <p:sp>
              <p:nvSpPr>
                <p:cNvPr id="692" name="Frihandsfigur 691">
                  <a:extLst>
                    <a:ext uri="{FF2B5EF4-FFF2-40B4-BE49-F238E27FC236}">
                      <a16:creationId xmlns:a16="http://schemas.microsoft.com/office/drawing/2014/main" id="{A0CA094B-C5AF-1849-8EA7-89E919130F9F}"/>
                    </a:ext>
                  </a:extLst>
                </p:cNvPr>
                <p:cNvSpPr/>
                <p:nvPr/>
              </p:nvSpPr>
              <p:spPr>
                <a:xfrm>
                  <a:off x="2995044" y="3066722"/>
                  <a:ext cx="628362" cy="363068"/>
                </a:xfrm>
                <a:custGeom>
                  <a:avLst/>
                  <a:gdLst>
                    <a:gd name="connsiteX0" fmla="*/ 194493 w 388985"/>
                    <a:gd name="connsiteY0" fmla="*/ 0 h 224756"/>
                    <a:gd name="connsiteX1" fmla="*/ 388985 w 388985"/>
                    <a:gd name="connsiteY1" fmla="*/ 112378 h 224756"/>
                    <a:gd name="connsiteX2" fmla="*/ 194493 w 388985"/>
                    <a:gd name="connsiteY2" fmla="*/ 224756 h 224756"/>
                    <a:gd name="connsiteX3" fmla="*/ 0 w 388985"/>
                    <a:gd name="connsiteY3" fmla="*/ 112378 h 2247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8985" h="224756">
                      <a:moveTo>
                        <a:pt x="194493" y="0"/>
                      </a:moveTo>
                      <a:lnTo>
                        <a:pt x="388985" y="112378"/>
                      </a:lnTo>
                      <a:lnTo>
                        <a:pt x="194493" y="224756"/>
                      </a:lnTo>
                      <a:lnTo>
                        <a:pt x="0" y="112378"/>
                      </a:lnTo>
                      <a:close/>
                    </a:path>
                  </a:pathLst>
                </a:custGeom>
                <a:solidFill>
                  <a:srgbClr val="FFC004"/>
                </a:solidFill>
                <a:ln w="127000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 dirty="0"/>
                </a:p>
              </p:txBody>
            </p:sp>
          </p:grpSp>
        </p:grpSp>
      </p:grpSp>
      <p:grpSp>
        <p:nvGrpSpPr>
          <p:cNvPr id="702" name="Grupp 701">
            <a:extLst>
              <a:ext uri="{FF2B5EF4-FFF2-40B4-BE49-F238E27FC236}">
                <a16:creationId xmlns:a16="http://schemas.microsoft.com/office/drawing/2014/main" id="{D9256AB7-6492-AA4E-B5D4-65DCAEA158D4}"/>
              </a:ext>
            </a:extLst>
          </p:cNvPr>
          <p:cNvGrpSpPr/>
          <p:nvPr/>
        </p:nvGrpSpPr>
        <p:grpSpPr>
          <a:xfrm>
            <a:off x="4851262" y="236023"/>
            <a:ext cx="2016522" cy="2329621"/>
            <a:chOff x="1517841" y="3429000"/>
            <a:chExt cx="2016522" cy="2329621"/>
          </a:xfrm>
        </p:grpSpPr>
        <p:sp>
          <p:nvSpPr>
            <p:cNvPr id="703" name="Hexagon 42">
              <a:extLst>
                <a:ext uri="{FF2B5EF4-FFF2-40B4-BE49-F238E27FC236}">
                  <a16:creationId xmlns:a16="http://schemas.microsoft.com/office/drawing/2014/main" id="{438DC4DA-5C99-8F44-A550-EB13BB6B6F16}"/>
                </a:ext>
              </a:extLst>
            </p:cNvPr>
            <p:cNvSpPr/>
            <p:nvPr/>
          </p:nvSpPr>
          <p:spPr>
            <a:xfrm rot="5400000">
              <a:off x="1361291" y="3585550"/>
              <a:ext cx="2329621" cy="2016522"/>
            </a:xfrm>
            <a:prstGeom prst="hexagon">
              <a:avLst>
                <a:gd name="adj" fmla="val 29001"/>
                <a:gd name="vf" fmla="val 115470"/>
              </a:avLst>
            </a:prstGeom>
            <a:solidFill>
              <a:srgbClr val="231437"/>
            </a:solidFill>
            <a:ln w="12700" cap="rnd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704" name="Frihandsfigur 703">
              <a:extLst>
                <a:ext uri="{FF2B5EF4-FFF2-40B4-BE49-F238E27FC236}">
                  <a16:creationId xmlns:a16="http://schemas.microsoft.com/office/drawing/2014/main" id="{EB915A3E-4C51-E24B-922A-AF117C18D9E8}"/>
                </a:ext>
              </a:extLst>
            </p:cNvPr>
            <p:cNvSpPr/>
            <p:nvPr/>
          </p:nvSpPr>
          <p:spPr>
            <a:xfrm rot="5400000">
              <a:off x="1604006" y="3786617"/>
              <a:ext cx="1844186" cy="1597796"/>
            </a:xfrm>
            <a:custGeom>
              <a:avLst/>
              <a:gdLst>
                <a:gd name="connsiteX0" fmla="*/ 461175 w 1844186"/>
                <a:gd name="connsiteY0" fmla="*/ 1597642 h 1597796"/>
                <a:gd name="connsiteX1" fmla="*/ 922090 w 1844186"/>
                <a:gd name="connsiteY1" fmla="*/ 799005 h 1597796"/>
                <a:gd name="connsiteX2" fmla="*/ 1844186 w 1844186"/>
                <a:gd name="connsiteY2" fmla="*/ 799160 h 1597796"/>
                <a:gd name="connsiteX3" fmla="*/ 1383272 w 1844186"/>
                <a:gd name="connsiteY3" fmla="*/ 1597796 h 1597796"/>
                <a:gd name="connsiteX4" fmla="*/ 0 w 1844186"/>
                <a:gd name="connsiteY4" fmla="*/ 798168 h 1597796"/>
                <a:gd name="connsiteX5" fmla="*/ 461182 w 1844186"/>
                <a:gd name="connsiteY5" fmla="*/ 0 h 1597796"/>
                <a:gd name="connsiteX6" fmla="*/ 922363 w 1844186"/>
                <a:gd name="connsiteY6" fmla="*/ 798168 h 1597796"/>
                <a:gd name="connsiteX7" fmla="*/ 461182 w 1844186"/>
                <a:gd name="connsiteY7" fmla="*/ 1596336 h 1597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44186" h="1597796">
                  <a:moveTo>
                    <a:pt x="461175" y="1597642"/>
                  </a:moveTo>
                  <a:lnTo>
                    <a:pt x="922090" y="799005"/>
                  </a:lnTo>
                  <a:lnTo>
                    <a:pt x="1844186" y="799160"/>
                  </a:lnTo>
                  <a:lnTo>
                    <a:pt x="1383272" y="1597796"/>
                  </a:lnTo>
                  <a:close/>
                  <a:moveTo>
                    <a:pt x="0" y="798168"/>
                  </a:moveTo>
                  <a:lnTo>
                    <a:pt x="461182" y="0"/>
                  </a:lnTo>
                  <a:lnTo>
                    <a:pt x="922363" y="798168"/>
                  </a:lnTo>
                  <a:lnTo>
                    <a:pt x="461182" y="1596336"/>
                  </a:lnTo>
                  <a:close/>
                </a:path>
              </a:pathLst>
            </a:custGeom>
            <a:solidFill>
              <a:srgbClr val="42336D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grpSp>
          <p:nvGrpSpPr>
            <p:cNvPr id="705" name="Grupp 704">
              <a:extLst>
                <a:ext uri="{FF2B5EF4-FFF2-40B4-BE49-F238E27FC236}">
                  <a16:creationId xmlns:a16="http://schemas.microsoft.com/office/drawing/2014/main" id="{811ED74F-5750-2B40-A12E-69EE084A961A}"/>
                </a:ext>
              </a:extLst>
            </p:cNvPr>
            <p:cNvGrpSpPr/>
            <p:nvPr/>
          </p:nvGrpSpPr>
          <p:grpSpPr>
            <a:xfrm>
              <a:off x="1900159" y="3970326"/>
              <a:ext cx="1251879" cy="1251878"/>
              <a:chOff x="5279947" y="2175306"/>
              <a:chExt cx="2613089" cy="2613088"/>
            </a:xfrm>
          </p:grpSpPr>
          <p:sp>
            <p:nvSpPr>
              <p:cNvPr id="707" name="Freeform 62">
                <a:extLst>
                  <a:ext uri="{FF2B5EF4-FFF2-40B4-BE49-F238E27FC236}">
                    <a16:creationId xmlns:a16="http://schemas.microsoft.com/office/drawing/2014/main" id="{2B871F62-BCE3-1A4F-9472-6813EF459065}"/>
                  </a:ext>
                </a:extLst>
              </p:cNvPr>
              <p:cNvSpPr/>
              <p:nvPr/>
            </p:nvSpPr>
            <p:spPr>
              <a:xfrm>
                <a:off x="5279947" y="2175306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rgbClr val="FFC001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708" name="Octagon 63">
                <a:extLst>
                  <a:ext uri="{FF2B5EF4-FFF2-40B4-BE49-F238E27FC236}">
                    <a16:creationId xmlns:a16="http://schemas.microsoft.com/office/drawing/2014/main" id="{A44141ED-79A5-2640-B345-B684C4B8CC21}"/>
                  </a:ext>
                </a:extLst>
              </p:cNvPr>
              <p:cNvSpPr/>
              <p:nvPr/>
            </p:nvSpPr>
            <p:spPr>
              <a:xfrm>
                <a:off x="5542910" y="2449091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sp>
            <p:nvSpPr>
              <p:cNvPr id="709" name="Octagon 16">
                <a:extLst>
                  <a:ext uri="{FF2B5EF4-FFF2-40B4-BE49-F238E27FC236}">
                    <a16:creationId xmlns:a16="http://schemas.microsoft.com/office/drawing/2014/main" id="{ECBE0B63-95CB-5C48-AEE7-26CC567E714B}"/>
                  </a:ext>
                </a:extLst>
              </p:cNvPr>
              <p:cNvSpPr/>
              <p:nvPr/>
            </p:nvSpPr>
            <p:spPr>
              <a:xfrm>
                <a:off x="5784558" y="2449091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10" name="Oval 65">
                <a:extLst>
                  <a:ext uri="{FF2B5EF4-FFF2-40B4-BE49-F238E27FC236}">
                    <a16:creationId xmlns:a16="http://schemas.microsoft.com/office/drawing/2014/main" id="{E810D2CF-5033-F844-ACE3-16071B3EC2A5}"/>
                  </a:ext>
                </a:extLst>
              </p:cNvPr>
              <p:cNvSpPr/>
              <p:nvPr/>
            </p:nvSpPr>
            <p:spPr>
              <a:xfrm>
                <a:off x="5696894" y="2623580"/>
                <a:ext cx="178212" cy="178212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706" name="Åttahörning 705">
              <a:extLst>
                <a:ext uri="{FF2B5EF4-FFF2-40B4-BE49-F238E27FC236}">
                  <a16:creationId xmlns:a16="http://schemas.microsoft.com/office/drawing/2014/main" id="{D89698CF-848C-D64F-8390-4B5A8B8A5681}"/>
                </a:ext>
              </a:extLst>
            </p:cNvPr>
            <p:cNvSpPr/>
            <p:nvPr/>
          </p:nvSpPr>
          <p:spPr>
            <a:xfrm>
              <a:off x="2167208" y="4243189"/>
              <a:ext cx="709431" cy="701244"/>
            </a:xfrm>
            <a:prstGeom prst="octagon">
              <a:avLst>
                <a:gd name="adj" fmla="val 13050"/>
              </a:avLst>
            </a:prstGeom>
            <a:solidFill>
              <a:schemeClr val="tx1">
                <a:lumMod val="75000"/>
                <a:lumOff val="25000"/>
                <a:alpha val="6079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4" name="Grupp 3">
            <a:extLst>
              <a:ext uri="{FF2B5EF4-FFF2-40B4-BE49-F238E27FC236}">
                <a16:creationId xmlns:a16="http://schemas.microsoft.com/office/drawing/2014/main" id="{7E0DCE54-6250-0F49-A797-516C4637839C}"/>
              </a:ext>
            </a:extLst>
          </p:cNvPr>
          <p:cNvGrpSpPr/>
          <p:nvPr/>
        </p:nvGrpSpPr>
        <p:grpSpPr>
          <a:xfrm>
            <a:off x="2666224" y="236023"/>
            <a:ext cx="2016522" cy="2329621"/>
            <a:chOff x="2666224" y="236023"/>
            <a:chExt cx="2016522" cy="2329621"/>
          </a:xfrm>
        </p:grpSpPr>
        <p:sp>
          <p:nvSpPr>
            <p:cNvPr id="566" name="Hexagon 42">
              <a:extLst>
                <a:ext uri="{FF2B5EF4-FFF2-40B4-BE49-F238E27FC236}">
                  <a16:creationId xmlns:a16="http://schemas.microsoft.com/office/drawing/2014/main" id="{2AB4D549-F71A-584E-848D-6C9AA2189788}"/>
                </a:ext>
              </a:extLst>
            </p:cNvPr>
            <p:cNvSpPr/>
            <p:nvPr/>
          </p:nvSpPr>
          <p:spPr>
            <a:xfrm rot="5400000">
              <a:off x="2509674" y="392573"/>
              <a:ext cx="2329621" cy="2016522"/>
            </a:xfrm>
            <a:prstGeom prst="hexagon">
              <a:avLst>
                <a:gd name="adj" fmla="val 29001"/>
                <a:gd name="vf" fmla="val 115470"/>
              </a:avLst>
            </a:prstGeom>
            <a:solidFill>
              <a:srgbClr val="231437"/>
            </a:solidFill>
            <a:ln w="12700" cap="rnd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grpSp>
          <p:nvGrpSpPr>
            <p:cNvPr id="583" name="Grupp 582">
              <a:extLst>
                <a:ext uri="{FF2B5EF4-FFF2-40B4-BE49-F238E27FC236}">
                  <a16:creationId xmlns:a16="http://schemas.microsoft.com/office/drawing/2014/main" id="{829CCB07-FEFC-8548-A082-65A5D9C8D0DA}"/>
                </a:ext>
              </a:extLst>
            </p:cNvPr>
            <p:cNvGrpSpPr/>
            <p:nvPr/>
          </p:nvGrpSpPr>
          <p:grpSpPr>
            <a:xfrm>
              <a:off x="2788904" y="662451"/>
              <a:ext cx="1765643" cy="1599754"/>
              <a:chOff x="3179216" y="1830910"/>
              <a:chExt cx="2861019" cy="2592215"/>
            </a:xfrm>
          </p:grpSpPr>
          <p:sp>
            <p:nvSpPr>
              <p:cNvPr id="584" name="Frihandsfigur 583">
                <a:extLst>
                  <a:ext uri="{FF2B5EF4-FFF2-40B4-BE49-F238E27FC236}">
                    <a16:creationId xmlns:a16="http://schemas.microsoft.com/office/drawing/2014/main" id="{882CECC5-D7C4-CC44-AA22-E337EADD71EB}"/>
                  </a:ext>
                </a:extLst>
              </p:cNvPr>
              <p:cNvSpPr/>
              <p:nvPr/>
            </p:nvSpPr>
            <p:spPr>
              <a:xfrm rot="10800000">
                <a:off x="3310141" y="1830910"/>
                <a:ext cx="2603444" cy="2592215"/>
              </a:xfrm>
              <a:custGeom>
                <a:avLst/>
                <a:gdLst>
                  <a:gd name="connsiteX0" fmla="*/ 706055 w 2617309"/>
                  <a:gd name="connsiteY0" fmla="*/ 0 h 2606020"/>
                  <a:gd name="connsiteX1" fmla="*/ 807433 w 2617309"/>
                  <a:gd name="connsiteY1" fmla="*/ 0 h 2606020"/>
                  <a:gd name="connsiteX2" fmla="*/ 807433 w 2617309"/>
                  <a:gd name="connsiteY2" fmla="*/ 271472 h 2606020"/>
                  <a:gd name="connsiteX3" fmla="*/ 1048147 w 2617309"/>
                  <a:gd name="connsiteY3" fmla="*/ 271472 h 2606020"/>
                  <a:gd name="connsiteX4" fmla="*/ 1048147 w 2617309"/>
                  <a:gd name="connsiteY4" fmla="*/ 0 h 2606020"/>
                  <a:gd name="connsiteX5" fmla="*/ 1149525 w 2617309"/>
                  <a:gd name="connsiteY5" fmla="*/ 0 h 2606020"/>
                  <a:gd name="connsiteX6" fmla="*/ 1149525 w 2617309"/>
                  <a:gd name="connsiteY6" fmla="*/ 271472 h 2606020"/>
                  <a:gd name="connsiteX7" fmla="*/ 1389563 w 2617309"/>
                  <a:gd name="connsiteY7" fmla="*/ 271472 h 2606020"/>
                  <a:gd name="connsiteX8" fmla="*/ 1389563 w 2617309"/>
                  <a:gd name="connsiteY8" fmla="*/ 0 h 2606020"/>
                  <a:gd name="connsiteX9" fmla="*/ 1490941 w 2617309"/>
                  <a:gd name="connsiteY9" fmla="*/ 0 h 2606020"/>
                  <a:gd name="connsiteX10" fmla="*/ 1490941 w 2617309"/>
                  <a:gd name="connsiteY10" fmla="*/ 271472 h 2606020"/>
                  <a:gd name="connsiteX11" fmla="*/ 1727354 w 2617309"/>
                  <a:gd name="connsiteY11" fmla="*/ 271472 h 2606020"/>
                  <a:gd name="connsiteX12" fmla="*/ 1727354 w 2617309"/>
                  <a:gd name="connsiteY12" fmla="*/ 0 h 2606020"/>
                  <a:gd name="connsiteX13" fmla="*/ 1828732 w 2617309"/>
                  <a:gd name="connsiteY13" fmla="*/ 0 h 2606020"/>
                  <a:gd name="connsiteX14" fmla="*/ 1828732 w 2617309"/>
                  <a:gd name="connsiteY14" fmla="*/ 271472 h 2606020"/>
                  <a:gd name="connsiteX15" fmla="*/ 2110587 w 2617309"/>
                  <a:gd name="connsiteY15" fmla="*/ 271472 h 2606020"/>
                  <a:gd name="connsiteX16" fmla="*/ 2352235 w 2617309"/>
                  <a:gd name="connsiteY16" fmla="*/ 513120 h 2606020"/>
                  <a:gd name="connsiteX17" fmla="*/ 2352235 w 2617309"/>
                  <a:gd name="connsiteY17" fmla="*/ 739972 h 2606020"/>
                  <a:gd name="connsiteX18" fmla="*/ 2617309 w 2617309"/>
                  <a:gd name="connsiteY18" fmla="*/ 739972 h 2606020"/>
                  <a:gd name="connsiteX19" fmla="*/ 2617309 w 2617309"/>
                  <a:gd name="connsiteY19" fmla="*/ 841350 h 2606020"/>
                  <a:gd name="connsiteX20" fmla="*/ 2352235 w 2617309"/>
                  <a:gd name="connsiteY20" fmla="*/ 841350 h 2606020"/>
                  <a:gd name="connsiteX21" fmla="*/ 2352235 w 2617309"/>
                  <a:gd name="connsiteY21" fmla="*/ 1082064 h 2606020"/>
                  <a:gd name="connsiteX22" fmla="*/ 2617309 w 2617309"/>
                  <a:gd name="connsiteY22" fmla="*/ 1082064 h 2606020"/>
                  <a:gd name="connsiteX23" fmla="*/ 2617309 w 2617309"/>
                  <a:gd name="connsiteY23" fmla="*/ 1183442 h 2606020"/>
                  <a:gd name="connsiteX24" fmla="*/ 2352235 w 2617309"/>
                  <a:gd name="connsiteY24" fmla="*/ 1183442 h 2606020"/>
                  <a:gd name="connsiteX25" fmla="*/ 2352235 w 2617309"/>
                  <a:gd name="connsiteY25" fmla="*/ 1423480 h 2606020"/>
                  <a:gd name="connsiteX26" fmla="*/ 2617309 w 2617309"/>
                  <a:gd name="connsiteY26" fmla="*/ 1423480 h 2606020"/>
                  <a:gd name="connsiteX27" fmla="*/ 2617309 w 2617309"/>
                  <a:gd name="connsiteY27" fmla="*/ 1524858 h 2606020"/>
                  <a:gd name="connsiteX28" fmla="*/ 2352235 w 2617309"/>
                  <a:gd name="connsiteY28" fmla="*/ 1524858 h 2606020"/>
                  <a:gd name="connsiteX29" fmla="*/ 2352235 w 2617309"/>
                  <a:gd name="connsiteY29" fmla="*/ 1761271 h 2606020"/>
                  <a:gd name="connsiteX30" fmla="*/ 2617309 w 2617309"/>
                  <a:gd name="connsiteY30" fmla="*/ 1761271 h 2606020"/>
                  <a:gd name="connsiteX31" fmla="*/ 2617309 w 2617309"/>
                  <a:gd name="connsiteY31" fmla="*/ 1862649 h 2606020"/>
                  <a:gd name="connsiteX32" fmla="*/ 2352235 w 2617309"/>
                  <a:gd name="connsiteY32" fmla="*/ 1862649 h 2606020"/>
                  <a:gd name="connsiteX33" fmla="*/ 2352235 w 2617309"/>
                  <a:gd name="connsiteY33" fmla="*/ 2092901 h 2606020"/>
                  <a:gd name="connsiteX34" fmla="*/ 2110587 w 2617309"/>
                  <a:gd name="connsiteY34" fmla="*/ 2334549 h 2606020"/>
                  <a:gd name="connsiteX35" fmla="*/ 1830980 w 2617309"/>
                  <a:gd name="connsiteY35" fmla="*/ 2334549 h 2606020"/>
                  <a:gd name="connsiteX36" fmla="*/ 1830980 w 2617309"/>
                  <a:gd name="connsiteY36" fmla="*/ 2606020 h 2606020"/>
                  <a:gd name="connsiteX37" fmla="*/ 1729602 w 2617309"/>
                  <a:gd name="connsiteY37" fmla="*/ 2606020 h 2606020"/>
                  <a:gd name="connsiteX38" fmla="*/ 1729602 w 2617309"/>
                  <a:gd name="connsiteY38" fmla="*/ 2334549 h 2606020"/>
                  <a:gd name="connsiteX39" fmla="*/ 1493189 w 2617309"/>
                  <a:gd name="connsiteY39" fmla="*/ 2334549 h 2606020"/>
                  <a:gd name="connsiteX40" fmla="*/ 1493189 w 2617309"/>
                  <a:gd name="connsiteY40" fmla="*/ 2606020 h 2606020"/>
                  <a:gd name="connsiteX41" fmla="*/ 1391811 w 2617309"/>
                  <a:gd name="connsiteY41" fmla="*/ 2606020 h 2606020"/>
                  <a:gd name="connsiteX42" fmla="*/ 1391811 w 2617309"/>
                  <a:gd name="connsiteY42" fmla="*/ 2334549 h 2606020"/>
                  <a:gd name="connsiteX43" fmla="*/ 1151773 w 2617309"/>
                  <a:gd name="connsiteY43" fmla="*/ 2334549 h 2606020"/>
                  <a:gd name="connsiteX44" fmla="*/ 1151773 w 2617309"/>
                  <a:gd name="connsiteY44" fmla="*/ 2606020 h 2606020"/>
                  <a:gd name="connsiteX45" fmla="*/ 1050395 w 2617309"/>
                  <a:gd name="connsiteY45" fmla="*/ 2606020 h 2606020"/>
                  <a:gd name="connsiteX46" fmla="*/ 1050395 w 2617309"/>
                  <a:gd name="connsiteY46" fmla="*/ 2334549 h 2606020"/>
                  <a:gd name="connsiteX47" fmla="*/ 809681 w 2617309"/>
                  <a:gd name="connsiteY47" fmla="*/ 2334549 h 2606020"/>
                  <a:gd name="connsiteX48" fmla="*/ 809681 w 2617309"/>
                  <a:gd name="connsiteY48" fmla="*/ 2606020 h 2606020"/>
                  <a:gd name="connsiteX49" fmla="*/ 708303 w 2617309"/>
                  <a:gd name="connsiteY49" fmla="*/ 2606020 h 2606020"/>
                  <a:gd name="connsiteX50" fmla="*/ 708303 w 2617309"/>
                  <a:gd name="connsiteY50" fmla="*/ 2334549 h 2606020"/>
                  <a:gd name="connsiteX51" fmla="*/ 506721 w 2617309"/>
                  <a:gd name="connsiteY51" fmla="*/ 2334549 h 2606020"/>
                  <a:gd name="connsiteX52" fmla="*/ 265073 w 2617309"/>
                  <a:gd name="connsiteY52" fmla="*/ 2092901 h 2606020"/>
                  <a:gd name="connsiteX53" fmla="*/ 265073 w 2617309"/>
                  <a:gd name="connsiteY53" fmla="*/ 1864897 h 2606020"/>
                  <a:gd name="connsiteX54" fmla="*/ 0 w 2617309"/>
                  <a:gd name="connsiteY54" fmla="*/ 1864897 h 2606020"/>
                  <a:gd name="connsiteX55" fmla="*/ 0 w 2617309"/>
                  <a:gd name="connsiteY55" fmla="*/ 1763519 h 2606020"/>
                  <a:gd name="connsiteX56" fmla="*/ 265073 w 2617309"/>
                  <a:gd name="connsiteY56" fmla="*/ 1763519 h 2606020"/>
                  <a:gd name="connsiteX57" fmla="*/ 265073 w 2617309"/>
                  <a:gd name="connsiteY57" fmla="*/ 1527106 h 2606020"/>
                  <a:gd name="connsiteX58" fmla="*/ 0 w 2617309"/>
                  <a:gd name="connsiteY58" fmla="*/ 1527106 h 2606020"/>
                  <a:gd name="connsiteX59" fmla="*/ 0 w 2617309"/>
                  <a:gd name="connsiteY59" fmla="*/ 1425728 h 2606020"/>
                  <a:gd name="connsiteX60" fmla="*/ 265073 w 2617309"/>
                  <a:gd name="connsiteY60" fmla="*/ 1425728 h 2606020"/>
                  <a:gd name="connsiteX61" fmla="*/ 265073 w 2617309"/>
                  <a:gd name="connsiteY61" fmla="*/ 1185690 h 2606020"/>
                  <a:gd name="connsiteX62" fmla="*/ 0 w 2617309"/>
                  <a:gd name="connsiteY62" fmla="*/ 1185690 h 2606020"/>
                  <a:gd name="connsiteX63" fmla="*/ 0 w 2617309"/>
                  <a:gd name="connsiteY63" fmla="*/ 1084312 h 2606020"/>
                  <a:gd name="connsiteX64" fmla="*/ 265073 w 2617309"/>
                  <a:gd name="connsiteY64" fmla="*/ 1084312 h 2606020"/>
                  <a:gd name="connsiteX65" fmla="*/ 265073 w 2617309"/>
                  <a:gd name="connsiteY65" fmla="*/ 843598 h 2606020"/>
                  <a:gd name="connsiteX66" fmla="*/ 0 w 2617309"/>
                  <a:gd name="connsiteY66" fmla="*/ 843598 h 2606020"/>
                  <a:gd name="connsiteX67" fmla="*/ 0 w 2617309"/>
                  <a:gd name="connsiteY67" fmla="*/ 742220 h 2606020"/>
                  <a:gd name="connsiteX68" fmla="*/ 265073 w 2617309"/>
                  <a:gd name="connsiteY68" fmla="*/ 742220 h 2606020"/>
                  <a:gd name="connsiteX69" fmla="*/ 265073 w 2617309"/>
                  <a:gd name="connsiteY69" fmla="*/ 513120 h 2606020"/>
                  <a:gd name="connsiteX70" fmla="*/ 506721 w 2617309"/>
                  <a:gd name="connsiteY70" fmla="*/ 271472 h 2606020"/>
                  <a:gd name="connsiteX71" fmla="*/ 706055 w 2617309"/>
                  <a:gd name="connsiteY71" fmla="*/ 271472 h 2606020"/>
                  <a:gd name="connsiteX0" fmla="*/ 706055 w 2617309"/>
                  <a:gd name="connsiteY0" fmla="*/ 0 h 2606020"/>
                  <a:gd name="connsiteX1" fmla="*/ 807433 w 2617309"/>
                  <a:gd name="connsiteY1" fmla="*/ 0 h 2606020"/>
                  <a:gd name="connsiteX2" fmla="*/ 807433 w 2617309"/>
                  <a:gd name="connsiteY2" fmla="*/ 271472 h 2606020"/>
                  <a:gd name="connsiteX3" fmla="*/ 1048147 w 2617309"/>
                  <a:gd name="connsiteY3" fmla="*/ 271472 h 2606020"/>
                  <a:gd name="connsiteX4" fmla="*/ 1048147 w 2617309"/>
                  <a:gd name="connsiteY4" fmla="*/ 0 h 2606020"/>
                  <a:gd name="connsiteX5" fmla="*/ 1149525 w 2617309"/>
                  <a:gd name="connsiteY5" fmla="*/ 0 h 2606020"/>
                  <a:gd name="connsiteX6" fmla="*/ 1149525 w 2617309"/>
                  <a:gd name="connsiteY6" fmla="*/ 271472 h 2606020"/>
                  <a:gd name="connsiteX7" fmla="*/ 1389563 w 2617309"/>
                  <a:gd name="connsiteY7" fmla="*/ 271472 h 2606020"/>
                  <a:gd name="connsiteX8" fmla="*/ 1389563 w 2617309"/>
                  <a:gd name="connsiteY8" fmla="*/ 0 h 2606020"/>
                  <a:gd name="connsiteX9" fmla="*/ 1490941 w 2617309"/>
                  <a:gd name="connsiteY9" fmla="*/ 0 h 2606020"/>
                  <a:gd name="connsiteX10" fmla="*/ 1490941 w 2617309"/>
                  <a:gd name="connsiteY10" fmla="*/ 271472 h 2606020"/>
                  <a:gd name="connsiteX11" fmla="*/ 1727354 w 2617309"/>
                  <a:gd name="connsiteY11" fmla="*/ 271472 h 2606020"/>
                  <a:gd name="connsiteX12" fmla="*/ 1727354 w 2617309"/>
                  <a:gd name="connsiteY12" fmla="*/ 0 h 2606020"/>
                  <a:gd name="connsiteX13" fmla="*/ 1828732 w 2617309"/>
                  <a:gd name="connsiteY13" fmla="*/ 0 h 2606020"/>
                  <a:gd name="connsiteX14" fmla="*/ 1828732 w 2617309"/>
                  <a:gd name="connsiteY14" fmla="*/ 271472 h 2606020"/>
                  <a:gd name="connsiteX15" fmla="*/ 2110587 w 2617309"/>
                  <a:gd name="connsiteY15" fmla="*/ 271472 h 2606020"/>
                  <a:gd name="connsiteX16" fmla="*/ 2352235 w 2617309"/>
                  <a:gd name="connsiteY16" fmla="*/ 513120 h 2606020"/>
                  <a:gd name="connsiteX17" fmla="*/ 2352235 w 2617309"/>
                  <a:gd name="connsiteY17" fmla="*/ 739972 h 2606020"/>
                  <a:gd name="connsiteX18" fmla="*/ 2617309 w 2617309"/>
                  <a:gd name="connsiteY18" fmla="*/ 739972 h 2606020"/>
                  <a:gd name="connsiteX19" fmla="*/ 2617309 w 2617309"/>
                  <a:gd name="connsiteY19" fmla="*/ 841350 h 2606020"/>
                  <a:gd name="connsiteX20" fmla="*/ 2352235 w 2617309"/>
                  <a:gd name="connsiteY20" fmla="*/ 841350 h 2606020"/>
                  <a:gd name="connsiteX21" fmla="*/ 2352235 w 2617309"/>
                  <a:gd name="connsiteY21" fmla="*/ 1082064 h 2606020"/>
                  <a:gd name="connsiteX22" fmla="*/ 2617309 w 2617309"/>
                  <a:gd name="connsiteY22" fmla="*/ 1082064 h 2606020"/>
                  <a:gd name="connsiteX23" fmla="*/ 2617309 w 2617309"/>
                  <a:gd name="connsiteY23" fmla="*/ 1183442 h 2606020"/>
                  <a:gd name="connsiteX24" fmla="*/ 2352235 w 2617309"/>
                  <a:gd name="connsiteY24" fmla="*/ 1183442 h 2606020"/>
                  <a:gd name="connsiteX25" fmla="*/ 2352235 w 2617309"/>
                  <a:gd name="connsiteY25" fmla="*/ 1423480 h 2606020"/>
                  <a:gd name="connsiteX26" fmla="*/ 2617309 w 2617309"/>
                  <a:gd name="connsiteY26" fmla="*/ 1423480 h 2606020"/>
                  <a:gd name="connsiteX27" fmla="*/ 2617309 w 2617309"/>
                  <a:gd name="connsiteY27" fmla="*/ 1524858 h 2606020"/>
                  <a:gd name="connsiteX28" fmla="*/ 2352235 w 2617309"/>
                  <a:gd name="connsiteY28" fmla="*/ 1524858 h 2606020"/>
                  <a:gd name="connsiteX29" fmla="*/ 2352235 w 2617309"/>
                  <a:gd name="connsiteY29" fmla="*/ 1761271 h 2606020"/>
                  <a:gd name="connsiteX30" fmla="*/ 2617309 w 2617309"/>
                  <a:gd name="connsiteY30" fmla="*/ 1761271 h 2606020"/>
                  <a:gd name="connsiteX31" fmla="*/ 2617309 w 2617309"/>
                  <a:gd name="connsiteY31" fmla="*/ 1862649 h 2606020"/>
                  <a:gd name="connsiteX32" fmla="*/ 2352235 w 2617309"/>
                  <a:gd name="connsiteY32" fmla="*/ 1862649 h 2606020"/>
                  <a:gd name="connsiteX33" fmla="*/ 2352235 w 2617309"/>
                  <a:gd name="connsiteY33" fmla="*/ 2092901 h 2606020"/>
                  <a:gd name="connsiteX34" fmla="*/ 2110587 w 2617309"/>
                  <a:gd name="connsiteY34" fmla="*/ 2334549 h 2606020"/>
                  <a:gd name="connsiteX35" fmla="*/ 1830980 w 2617309"/>
                  <a:gd name="connsiteY35" fmla="*/ 2334549 h 2606020"/>
                  <a:gd name="connsiteX36" fmla="*/ 1830980 w 2617309"/>
                  <a:gd name="connsiteY36" fmla="*/ 2606020 h 2606020"/>
                  <a:gd name="connsiteX37" fmla="*/ 1729602 w 2617309"/>
                  <a:gd name="connsiteY37" fmla="*/ 2606020 h 2606020"/>
                  <a:gd name="connsiteX38" fmla="*/ 1729602 w 2617309"/>
                  <a:gd name="connsiteY38" fmla="*/ 2334549 h 2606020"/>
                  <a:gd name="connsiteX39" fmla="*/ 1493189 w 2617309"/>
                  <a:gd name="connsiteY39" fmla="*/ 2334549 h 2606020"/>
                  <a:gd name="connsiteX40" fmla="*/ 1493189 w 2617309"/>
                  <a:gd name="connsiteY40" fmla="*/ 2606020 h 2606020"/>
                  <a:gd name="connsiteX41" fmla="*/ 1391811 w 2617309"/>
                  <a:gd name="connsiteY41" fmla="*/ 2606020 h 2606020"/>
                  <a:gd name="connsiteX42" fmla="*/ 1391811 w 2617309"/>
                  <a:gd name="connsiteY42" fmla="*/ 2334549 h 2606020"/>
                  <a:gd name="connsiteX43" fmla="*/ 1151773 w 2617309"/>
                  <a:gd name="connsiteY43" fmla="*/ 2334549 h 2606020"/>
                  <a:gd name="connsiteX44" fmla="*/ 1151773 w 2617309"/>
                  <a:gd name="connsiteY44" fmla="*/ 2606020 h 2606020"/>
                  <a:gd name="connsiteX45" fmla="*/ 1050395 w 2617309"/>
                  <a:gd name="connsiteY45" fmla="*/ 2606020 h 2606020"/>
                  <a:gd name="connsiteX46" fmla="*/ 1050395 w 2617309"/>
                  <a:gd name="connsiteY46" fmla="*/ 2334549 h 2606020"/>
                  <a:gd name="connsiteX47" fmla="*/ 809681 w 2617309"/>
                  <a:gd name="connsiteY47" fmla="*/ 2334549 h 2606020"/>
                  <a:gd name="connsiteX48" fmla="*/ 809681 w 2617309"/>
                  <a:gd name="connsiteY48" fmla="*/ 2606020 h 2606020"/>
                  <a:gd name="connsiteX49" fmla="*/ 708303 w 2617309"/>
                  <a:gd name="connsiteY49" fmla="*/ 2606020 h 2606020"/>
                  <a:gd name="connsiteX50" fmla="*/ 708303 w 2617309"/>
                  <a:gd name="connsiteY50" fmla="*/ 2334549 h 2606020"/>
                  <a:gd name="connsiteX51" fmla="*/ 506721 w 2617309"/>
                  <a:gd name="connsiteY51" fmla="*/ 2334549 h 2606020"/>
                  <a:gd name="connsiteX52" fmla="*/ 265073 w 2617309"/>
                  <a:gd name="connsiteY52" fmla="*/ 2092901 h 2606020"/>
                  <a:gd name="connsiteX53" fmla="*/ 265073 w 2617309"/>
                  <a:gd name="connsiteY53" fmla="*/ 1864897 h 2606020"/>
                  <a:gd name="connsiteX54" fmla="*/ 0 w 2617309"/>
                  <a:gd name="connsiteY54" fmla="*/ 1864897 h 2606020"/>
                  <a:gd name="connsiteX55" fmla="*/ 0 w 2617309"/>
                  <a:gd name="connsiteY55" fmla="*/ 1763519 h 2606020"/>
                  <a:gd name="connsiteX56" fmla="*/ 265073 w 2617309"/>
                  <a:gd name="connsiteY56" fmla="*/ 1763519 h 2606020"/>
                  <a:gd name="connsiteX57" fmla="*/ 265073 w 2617309"/>
                  <a:gd name="connsiteY57" fmla="*/ 1527106 h 2606020"/>
                  <a:gd name="connsiteX58" fmla="*/ 0 w 2617309"/>
                  <a:gd name="connsiteY58" fmla="*/ 1527106 h 2606020"/>
                  <a:gd name="connsiteX59" fmla="*/ 0 w 2617309"/>
                  <a:gd name="connsiteY59" fmla="*/ 1425728 h 2606020"/>
                  <a:gd name="connsiteX60" fmla="*/ 265073 w 2617309"/>
                  <a:gd name="connsiteY60" fmla="*/ 1425728 h 2606020"/>
                  <a:gd name="connsiteX61" fmla="*/ 265073 w 2617309"/>
                  <a:gd name="connsiteY61" fmla="*/ 1185690 h 2606020"/>
                  <a:gd name="connsiteX62" fmla="*/ 0 w 2617309"/>
                  <a:gd name="connsiteY62" fmla="*/ 1185690 h 2606020"/>
                  <a:gd name="connsiteX63" fmla="*/ 0 w 2617309"/>
                  <a:gd name="connsiteY63" fmla="*/ 1084312 h 2606020"/>
                  <a:gd name="connsiteX64" fmla="*/ 265073 w 2617309"/>
                  <a:gd name="connsiteY64" fmla="*/ 1084312 h 2606020"/>
                  <a:gd name="connsiteX65" fmla="*/ 265073 w 2617309"/>
                  <a:gd name="connsiteY65" fmla="*/ 843598 h 2606020"/>
                  <a:gd name="connsiteX66" fmla="*/ 0 w 2617309"/>
                  <a:gd name="connsiteY66" fmla="*/ 843598 h 2606020"/>
                  <a:gd name="connsiteX67" fmla="*/ 0 w 2617309"/>
                  <a:gd name="connsiteY67" fmla="*/ 742220 h 2606020"/>
                  <a:gd name="connsiteX68" fmla="*/ 265073 w 2617309"/>
                  <a:gd name="connsiteY68" fmla="*/ 742220 h 2606020"/>
                  <a:gd name="connsiteX69" fmla="*/ 265073 w 2617309"/>
                  <a:gd name="connsiteY69" fmla="*/ 513120 h 2606020"/>
                  <a:gd name="connsiteX70" fmla="*/ 618958 w 2617309"/>
                  <a:gd name="connsiteY70" fmla="*/ 469222 h 2606020"/>
                  <a:gd name="connsiteX71" fmla="*/ 706055 w 2617309"/>
                  <a:gd name="connsiteY71" fmla="*/ 271472 h 2606020"/>
                  <a:gd name="connsiteX72" fmla="*/ 706055 w 2617309"/>
                  <a:gd name="connsiteY72" fmla="*/ 0 h 2606020"/>
                  <a:gd name="connsiteX0" fmla="*/ 706055 w 2617309"/>
                  <a:gd name="connsiteY0" fmla="*/ 0 h 2606020"/>
                  <a:gd name="connsiteX1" fmla="*/ 807433 w 2617309"/>
                  <a:gd name="connsiteY1" fmla="*/ 0 h 2606020"/>
                  <a:gd name="connsiteX2" fmla="*/ 807433 w 2617309"/>
                  <a:gd name="connsiteY2" fmla="*/ 271472 h 2606020"/>
                  <a:gd name="connsiteX3" fmla="*/ 1048147 w 2617309"/>
                  <a:gd name="connsiteY3" fmla="*/ 271472 h 2606020"/>
                  <a:gd name="connsiteX4" fmla="*/ 1048147 w 2617309"/>
                  <a:gd name="connsiteY4" fmla="*/ 0 h 2606020"/>
                  <a:gd name="connsiteX5" fmla="*/ 1149525 w 2617309"/>
                  <a:gd name="connsiteY5" fmla="*/ 0 h 2606020"/>
                  <a:gd name="connsiteX6" fmla="*/ 1149525 w 2617309"/>
                  <a:gd name="connsiteY6" fmla="*/ 271472 h 2606020"/>
                  <a:gd name="connsiteX7" fmla="*/ 1389563 w 2617309"/>
                  <a:gd name="connsiteY7" fmla="*/ 271472 h 2606020"/>
                  <a:gd name="connsiteX8" fmla="*/ 1389563 w 2617309"/>
                  <a:gd name="connsiteY8" fmla="*/ 0 h 2606020"/>
                  <a:gd name="connsiteX9" fmla="*/ 1490941 w 2617309"/>
                  <a:gd name="connsiteY9" fmla="*/ 0 h 2606020"/>
                  <a:gd name="connsiteX10" fmla="*/ 1490941 w 2617309"/>
                  <a:gd name="connsiteY10" fmla="*/ 271472 h 2606020"/>
                  <a:gd name="connsiteX11" fmla="*/ 1727354 w 2617309"/>
                  <a:gd name="connsiteY11" fmla="*/ 271472 h 2606020"/>
                  <a:gd name="connsiteX12" fmla="*/ 1727354 w 2617309"/>
                  <a:gd name="connsiteY12" fmla="*/ 0 h 2606020"/>
                  <a:gd name="connsiteX13" fmla="*/ 1828732 w 2617309"/>
                  <a:gd name="connsiteY13" fmla="*/ 0 h 2606020"/>
                  <a:gd name="connsiteX14" fmla="*/ 1828732 w 2617309"/>
                  <a:gd name="connsiteY14" fmla="*/ 271472 h 2606020"/>
                  <a:gd name="connsiteX15" fmla="*/ 2110587 w 2617309"/>
                  <a:gd name="connsiteY15" fmla="*/ 271472 h 2606020"/>
                  <a:gd name="connsiteX16" fmla="*/ 2352235 w 2617309"/>
                  <a:gd name="connsiteY16" fmla="*/ 513120 h 2606020"/>
                  <a:gd name="connsiteX17" fmla="*/ 2352235 w 2617309"/>
                  <a:gd name="connsiteY17" fmla="*/ 739972 h 2606020"/>
                  <a:gd name="connsiteX18" fmla="*/ 2617309 w 2617309"/>
                  <a:gd name="connsiteY18" fmla="*/ 739972 h 2606020"/>
                  <a:gd name="connsiteX19" fmla="*/ 2617309 w 2617309"/>
                  <a:gd name="connsiteY19" fmla="*/ 841350 h 2606020"/>
                  <a:gd name="connsiteX20" fmla="*/ 2352235 w 2617309"/>
                  <a:gd name="connsiteY20" fmla="*/ 841350 h 2606020"/>
                  <a:gd name="connsiteX21" fmla="*/ 2352235 w 2617309"/>
                  <a:gd name="connsiteY21" fmla="*/ 1082064 h 2606020"/>
                  <a:gd name="connsiteX22" fmla="*/ 2617309 w 2617309"/>
                  <a:gd name="connsiteY22" fmla="*/ 1082064 h 2606020"/>
                  <a:gd name="connsiteX23" fmla="*/ 2617309 w 2617309"/>
                  <a:gd name="connsiteY23" fmla="*/ 1183442 h 2606020"/>
                  <a:gd name="connsiteX24" fmla="*/ 2352235 w 2617309"/>
                  <a:gd name="connsiteY24" fmla="*/ 1183442 h 2606020"/>
                  <a:gd name="connsiteX25" fmla="*/ 2352235 w 2617309"/>
                  <a:gd name="connsiteY25" fmla="*/ 1423480 h 2606020"/>
                  <a:gd name="connsiteX26" fmla="*/ 2617309 w 2617309"/>
                  <a:gd name="connsiteY26" fmla="*/ 1423480 h 2606020"/>
                  <a:gd name="connsiteX27" fmla="*/ 2617309 w 2617309"/>
                  <a:gd name="connsiteY27" fmla="*/ 1524858 h 2606020"/>
                  <a:gd name="connsiteX28" fmla="*/ 2352235 w 2617309"/>
                  <a:gd name="connsiteY28" fmla="*/ 1524858 h 2606020"/>
                  <a:gd name="connsiteX29" fmla="*/ 2352235 w 2617309"/>
                  <a:gd name="connsiteY29" fmla="*/ 1761271 h 2606020"/>
                  <a:gd name="connsiteX30" fmla="*/ 2617309 w 2617309"/>
                  <a:gd name="connsiteY30" fmla="*/ 1761271 h 2606020"/>
                  <a:gd name="connsiteX31" fmla="*/ 2617309 w 2617309"/>
                  <a:gd name="connsiteY31" fmla="*/ 1862649 h 2606020"/>
                  <a:gd name="connsiteX32" fmla="*/ 2352235 w 2617309"/>
                  <a:gd name="connsiteY32" fmla="*/ 1862649 h 2606020"/>
                  <a:gd name="connsiteX33" fmla="*/ 2352235 w 2617309"/>
                  <a:gd name="connsiteY33" fmla="*/ 2092901 h 2606020"/>
                  <a:gd name="connsiteX34" fmla="*/ 2110587 w 2617309"/>
                  <a:gd name="connsiteY34" fmla="*/ 2334549 h 2606020"/>
                  <a:gd name="connsiteX35" fmla="*/ 1830980 w 2617309"/>
                  <a:gd name="connsiteY35" fmla="*/ 2334549 h 2606020"/>
                  <a:gd name="connsiteX36" fmla="*/ 1830980 w 2617309"/>
                  <a:gd name="connsiteY36" fmla="*/ 2606020 h 2606020"/>
                  <a:gd name="connsiteX37" fmla="*/ 1729602 w 2617309"/>
                  <a:gd name="connsiteY37" fmla="*/ 2606020 h 2606020"/>
                  <a:gd name="connsiteX38" fmla="*/ 1729602 w 2617309"/>
                  <a:gd name="connsiteY38" fmla="*/ 2334549 h 2606020"/>
                  <a:gd name="connsiteX39" fmla="*/ 1493189 w 2617309"/>
                  <a:gd name="connsiteY39" fmla="*/ 2334549 h 2606020"/>
                  <a:gd name="connsiteX40" fmla="*/ 1493189 w 2617309"/>
                  <a:gd name="connsiteY40" fmla="*/ 2606020 h 2606020"/>
                  <a:gd name="connsiteX41" fmla="*/ 1391811 w 2617309"/>
                  <a:gd name="connsiteY41" fmla="*/ 2606020 h 2606020"/>
                  <a:gd name="connsiteX42" fmla="*/ 1391811 w 2617309"/>
                  <a:gd name="connsiteY42" fmla="*/ 2334549 h 2606020"/>
                  <a:gd name="connsiteX43" fmla="*/ 1151773 w 2617309"/>
                  <a:gd name="connsiteY43" fmla="*/ 2334549 h 2606020"/>
                  <a:gd name="connsiteX44" fmla="*/ 1151773 w 2617309"/>
                  <a:gd name="connsiteY44" fmla="*/ 2606020 h 2606020"/>
                  <a:gd name="connsiteX45" fmla="*/ 1050395 w 2617309"/>
                  <a:gd name="connsiteY45" fmla="*/ 2606020 h 2606020"/>
                  <a:gd name="connsiteX46" fmla="*/ 1050395 w 2617309"/>
                  <a:gd name="connsiteY46" fmla="*/ 2334549 h 2606020"/>
                  <a:gd name="connsiteX47" fmla="*/ 809681 w 2617309"/>
                  <a:gd name="connsiteY47" fmla="*/ 2334549 h 2606020"/>
                  <a:gd name="connsiteX48" fmla="*/ 809681 w 2617309"/>
                  <a:gd name="connsiteY48" fmla="*/ 2606020 h 2606020"/>
                  <a:gd name="connsiteX49" fmla="*/ 708303 w 2617309"/>
                  <a:gd name="connsiteY49" fmla="*/ 2606020 h 2606020"/>
                  <a:gd name="connsiteX50" fmla="*/ 708303 w 2617309"/>
                  <a:gd name="connsiteY50" fmla="*/ 2334549 h 2606020"/>
                  <a:gd name="connsiteX51" fmla="*/ 506721 w 2617309"/>
                  <a:gd name="connsiteY51" fmla="*/ 2334549 h 2606020"/>
                  <a:gd name="connsiteX52" fmla="*/ 265073 w 2617309"/>
                  <a:gd name="connsiteY52" fmla="*/ 2092901 h 2606020"/>
                  <a:gd name="connsiteX53" fmla="*/ 265073 w 2617309"/>
                  <a:gd name="connsiteY53" fmla="*/ 1864897 h 2606020"/>
                  <a:gd name="connsiteX54" fmla="*/ 0 w 2617309"/>
                  <a:gd name="connsiteY54" fmla="*/ 1864897 h 2606020"/>
                  <a:gd name="connsiteX55" fmla="*/ 0 w 2617309"/>
                  <a:gd name="connsiteY55" fmla="*/ 1763519 h 2606020"/>
                  <a:gd name="connsiteX56" fmla="*/ 265073 w 2617309"/>
                  <a:gd name="connsiteY56" fmla="*/ 1763519 h 2606020"/>
                  <a:gd name="connsiteX57" fmla="*/ 265073 w 2617309"/>
                  <a:gd name="connsiteY57" fmla="*/ 1527106 h 2606020"/>
                  <a:gd name="connsiteX58" fmla="*/ 0 w 2617309"/>
                  <a:gd name="connsiteY58" fmla="*/ 1527106 h 2606020"/>
                  <a:gd name="connsiteX59" fmla="*/ 0 w 2617309"/>
                  <a:gd name="connsiteY59" fmla="*/ 1425728 h 2606020"/>
                  <a:gd name="connsiteX60" fmla="*/ 265073 w 2617309"/>
                  <a:gd name="connsiteY60" fmla="*/ 1425728 h 2606020"/>
                  <a:gd name="connsiteX61" fmla="*/ 265073 w 2617309"/>
                  <a:gd name="connsiteY61" fmla="*/ 1185690 h 2606020"/>
                  <a:gd name="connsiteX62" fmla="*/ 0 w 2617309"/>
                  <a:gd name="connsiteY62" fmla="*/ 1185690 h 2606020"/>
                  <a:gd name="connsiteX63" fmla="*/ 0 w 2617309"/>
                  <a:gd name="connsiteY63" fmla="*/ 1084312 h 2606020"/>
                  <a:gd name="connsiteX64" fmla="*/ 265073 w 2617309"/>
                  <a:gd name="connsiteY64" fmla="*/ 1084312 h 2606020"/>
                  <a:gd name="connsiteX65" fmla="*/ 265073 w 2617309"/>
                  <a:gd name="connsiteY65" fmla="*/ 843598 h 2606020"/>
                  <a:gd name="connsiteX66" fmla="*/ 0 w 2617309"/>
                  <a:gd name="connsiteY66" fmla="*/ 843598 h 2606020"/>
                  <a:gd name="connsiteX67" fmla="*/ 0 w 2617309"/>
                  <a:gd name="connsiteY67" fmla="*/ 742220 h 2606020"/>
                  <a:gd name="connsiteX68" fmla="*/ 265073 w 2617309"/>
                  <a:gd name="connsiteY68" fmla="*/ 742220 h 2606020"/>
                  <a:gd name="connsiteX69" fmla="*/ 468168 w 2617309"/>
                  <a:gd name="connsiteY69" fmla="*/ 630701 h 2606020"/>
                  <a:gd name="connsiteX70" fmla="*/ 618958 w 2617309"/>
                  <a:gd name="connsiteY70" fmla="*/ 469222 h 2606020"/>
                  <a:gd name="connsiteX71" fmla="*/ 706055 w 2617309"/>
                  <a:gd name="connsiteY71" fmla="*/ 271472 h 2606020"/>
                  <a:gd name="connsiteX72" fmla="*/ 706055 w 2617309"/>
                  <a:gd name="connsiteY72" fmla="*/ 0 h 2606020"/>
                  <a:gd name="connsiteX0" fmla="*/ 706055 w 2617309"/>
                  <a:gd name="connsiteY0" fmla="*/ 0 h 2606020"/>
                  <a:gd name="connsiteX1" fmla="*/ 807433 w 2617309"/>
                  <a:gd name="connsiteY1" fmla="*/ 0 h 2606020"/>
                  <a:gd name="connsiteX2" fmla="*/ 807433 w 2617309"/>
                  <a:gd name="connsiteY2" fmla="*/ 271472 h 2606020"/>
                  <a:gd name="connsiteX3" fmla="*/ 1048147 w 2617309"/>
                  <a:gd name="connsiteY3" fmla="*/ 271472 h 2606020"/>
                  <a:gd name="connsiteX4" fmla="*/ 1048147 w 2617309"/>
                  <a:gd name="connsiteY4" fmla="*/ 0 h 2606020"/>
                  <a:gd name="connsiteX5" fmla="*/ 1149525 w 2617309"/>
                  <a:gd name="connsiteY5" fmla="*/ 0 h 2606020"/>
                  <a:gd name="connsiteX6" fmla="*/ 1149525 w 2617309"/>
                  <a:gd name="connsiteY6" fmla="*/ 271472 h 2606020"/>
                  <a:gd name="connsiteX7" fmla="*/ 1389563 w 2617309"/>
                  <a:gd name="connsiteY7" fmla="*/ 271472 h 2606020"/>
                  <a:gd name="connsiteX8" fmla="*/ 1389563 w 2617309"/>
                  <a:gd name="connsiteY8" fmla="*/ 0 h 2606020"/>
                  <a:gd name="connsiteX9" fmla="*/ 1490941 w 2617309"/>
                  <a:gd name="connsiteY9" fmla="*/ 0 h 2606020"/>
                  <a:gd name="connsiteX10" fmla="*/ 1490941 w 2617309"/>
                  <a:gd name="connsiteY10" fmla="*/ 271472 h 2606020"/>
                  <a:gd name="connsiteX11" fmla="*/ 1727354 w 2617309"/>
                  <a:gd name="connsiteY11" fmla="*/ 271472 h 2606020"/>
                  <a:gd name="connsiteX12" fmla="*/ 1727354 w 2617309"/>
                  <a:gd name="connsiteY12" fmla="*/ 0 h 2606020"/>
                  <a:gd name="connsiteX13" fmla="*/ 1828732 w 2617309"/>
                  <a:gd name="connsiteY13" fmla="*/ 0 h 2606020"/>
                  <a:gd name="connsiteX14" fmla="*/ 1828732 w 2617309"/>
                  <a:gd name="connsiteY14" fmla="*/ 271472 h 2606020"/>
                  <a:gd name="connsiteX15" fmla="*/ 2110587 w 2617309"/>
                  <a:gd name="connsiteY15" fmla="*/ 271472 h 2606020"/>
                  <a:gd name="connsiteX16" fmla="*/ 2352235 w 2617309"/>
                  <a:gd name="connsiteY16" fmla="*/ 513120 h 2606020"/>
                  <a:gd name="connsiteX17" fmla="*/ 2352235 w 2617309"/>
                  <a:gd name="connsiteY17" fmla="*/ 739972 h 2606020"/>
                  <a:gd name="connsiteX18" fmla="*/ 2617309 w 2617309"/>
                  <a:gd name="connsiteY18" fmla="*/ 739972 h 2606020"/>
                  <a:gd name="connsiteX19" fmla="*/ 2617309 w 2617309"/>
                  <a:gd name="connsiteY19" fmla="*/ 841350 h 2606020"/>
                  <a:gd name="connsiteX20" fmla="*/ 2352235 w 2617309"/>
                  <a:gd name="connsiteY20" fmla="*/ 841350 h 2606020"/>
                  <a:gd name="connsiteX21" fmla="*/ 2352235 w 2617309"/>
                  <a:gd name="connsiteY21" fmla="*/ 1082064 h 2606020"/>
                  <a:gd name="connsiteX22" fmla="*/ 2617309 w 2617309"/>
                  <a:gd name="connsiteY22" fmla="*/ 1082064 h 2606020"/>
                  <a:gd name="connsiteX23" fmla="*/ 2617309 w 2617309"/>
                  <a:gd name="connsiteY23" fmla="*/ 1183442 h 2606020"/>
                  <a:gd name="connsiteX24" fmla="*/ 2352235 w 2617309"/>
                  <a:gd name="connsiteY24" fmla="*/ 1183442 h 2606020"/>
                  <a:gd name="connsiteX25" fmla="*/ 2352235 w 2617309"/>
                  <a:gd name="connsiteY25" fmla="*/ 1423480 h 2606020"/>
                  <a:gd name="connsiteX26" fmla="*/ 2617309 w 2617309"/>
                  <a:gd name="connsiteY26" fmla="*/ 1423480 h 2606020"/>
                  <a:gd name="connsiteX27" fmla="*/ 2617309 w 2617309"/>
                  <a:gd name="connsiteY27" fmla="*/ 1524858 h 2606020"/>
                  <a:gd name="connsiteX28" fmla="*/ 2352235 w 2617309"/>
                  <a:gd name="connsiteY28" fmla="*/ 1524858 h 2606020"/>
                  <a:gd name="connsiteX29" fmla="*/ 2352235 w 2617309"/>
                  <a:gd name="connsiteY29" fmla="*/ 1761271 h 2606020"/>
                  <a:gd name="connsiteX30" fmla="*/ 2617309 w 2617309"/>
                  <a:gd name="connsiteY30" fmla="*/ 1761271 h 2606020"/>
                  <a:gd name="connsiteX31" fmla="*/ 2617309 w 2617309"/>
                  <a:gd name="connsiteY31" fmla="*/ 1862649 h 2606020"/>
                  <a:gd name="connsiteX32" fmla="*/ 2352235 w 2617309"/>
                  <a:gd name="connsiteY32" fmla="*/ 1862649 h 2606020"/>
                  <a:gd name="connsiteX33" fmla="*/ 2352235 w 2617309"/>
                  <a:gd name="connsiteY33" fmla="*/ 2092901 h 2606020"/>
                  <a:gd name="connsiteX34" fmla="*/ 2110587 w 2617309"/>
                  <a:gd name="connsiteY34" fmla="*/ 2334549 h 2606020"/>
                  <a:gd name="connsiteX35" fmla="*/ 1830980 w 2617309"/>
                  <a:gd name="connsiteY35" fmla="*/ 2334549 h 2606020"/>
                  <a:gd name="connsiteX36" fmla="*/ 1830980 w 2617309"/>
                  <a:gd name="connsiteY36" fmla="*/ 2606020 h 2606020"/>
                  <a:gd name="connsiteX37" fmla="*/ 1729602 w 2617309"/>
                  <a:gd name="connsiteY37" fmla="*/ 2606020 h 2606020"/>
                  <a:gd name="connsiteX38" fmla="*/ 1729602 w 2617309"/>
                  <a:gd name="connsiteY38" fmla="*/ 2334549 h 2606020"/>
                  <a:gd name="connsiteX39" fmla="*/ 1493189 w 2617309"/>
                  <a:gd name="connsiteY39" fmla="*/ 2334549 h 2606020"/>
                  <a:gd name="connsiteX40" fmla="*/ 1493189 w 2617309"/>
                  <a:gd name="connsiteY40" fmla="*/ 2606020 h 2606020"/>
                  <a:gd name="connsiteX41" fmla="*/ 1391811 w 2617309"/>
                  <a:gd name="connsiteY41" fmla="*/ 2606020 h 2606020"/>
                  <a:gd name="connsiteX42" fmla="*/ 1391811 w 2617309"/>
                  <a:gd name="connsiteY42" fmla="*/ 2334549 h 2606020"/>
                  <a:gd name="connsiteX43" fmla="*/ 1151773 w 2617309"/>
                  <a:gd name="connsiteY43" fmla="*/ 2334549 h 2606020"/>
                  <a:gd name="connsiteX44" fmla="*/ 1151773 w 2617309"/>
                  <a:gd name="connsiteY44" fmla="*/ 2606020 h 2606020"/>
                  <a:gd name="connsiteX45" fmla="*/ 1050395 w 2617309"/>
                  <a:gd name="connsiteY45" fmla="*/ 2606020 h 2606020"/>
                  <a:gd name="connsiteX46" fmla="*/ 1050395 w 2617309"/>
                  <a:gd name="connsiteY46" fmla="*/ 2334549 h 2606020"/>
                  <a:gd name="connsiteX47" fmla="*/ 809681 w 2617309"/>
                  <a:gd name="connsiteY47" fmla="*/ 2334549 h 2606020"/>
                  <a:gd name="connsiteX48" fmla="*/ 809681 w 2617309"/>
                  <a:gd name="connsiteY48" fmla="*/ 2606020 h 2606020"/>
                  <a:gd name="connsiteX49" fmla="*/ 708303 w 2617309"/>
                  <a:gd name="connsiteY49" fmla="*/ 2606020 h 2606020"/>
                  <a:gd name="connsiteX50" fmla="*/ 708303 w 2617309"/>
                  <a:gd name="connsiteY50" fmla="*/ 2334549 h 2606020"/>
                  <a:gd name="connsiteX51" fmla="*/ 506721 w 2617309"/>
                  <a:gd name="connsiteY51" fmla="*/ 2334549 h 2606020"/>
                  <a:gd name="connsiteX52" fmla="*/ 564371 w 2617309"/>
                  <a:gd name="connsiteY52" fmla="*/ 1932562 h 2606020"/>
                  <a:gd name="connsiteX53" fmla="*/ 265073 w 2617309"/>
                  <a:gd name="connsiteY53" fmla="*/ 1864897 h 2606020"/>
                  <a:gd name="connsiteX54" fmla="*/ 0 w 2617309"/>
                  <a:gd name="connsiteY54" fmla="*/ 1864897 h 2606020"/>
                  <a:gd name="connsiteX55" fmla="*/ 0 w 2617309"/>
                  <a:gd name="connsiteY55" fmla="*/ 1763519 h 2606020"/>
                  <a:gd name="connsiteX56" fmla="*/ 265073 w 2617309"/>
                  <a:gd name="connsiteY56" fmla="*/ 1763519 h 2606020"/>
                  <a:gd name="connsiteX57" fmla="*/ 265073 w 2617309"/>
                  <a:gd name="connsiteY57" fmla="*/ 1527106 h 2606020"/>
                  <a:gd name="connsiteX58" fmla="*/ 0 w 2617309"/>
                  <a:gd name="connsiteY58" fmla="*/ 1527106 h 2606020"/>
                  <a:gd name="connsiteX59" fmla="*/ 0 w 2617309"/>
                  <a:gd name="connsiteY59" fmla="*/ 1425728 h 2606020"/>
                  <a:gd name="connsiteX60" fmla="*/ 265073 w 2617309"/>
                  <a:gd name="connsiteY60" fmla="*/ 1425728 h 2606020"/>
                  <a:gd name="connsiteX61" fmla="*/ 265073 w 2617309"/>
                  <a:gd name="connsiteY61" fmla="*/ 1185690 h 2606020"/>
                  <a:gd name="connsiteX62" fmla="*/ 0 w 2617309"/>
                  <a:gd name="connsiteY62" fmla="*/ 1185690 h 2606020"/>
                  <a:gd name="connsiteX63" fmla="*/ 0 w 2617309"/>
                  <a:gd name="connsiteY63" fmla="*/ 1084312 h 2606020"/>
                  <a:gd name="connsiteX64" fmla="*/ 265073 w 2617309"/>
                  <a:gd name="connsiteY64" fmla="*/ 1084312 h 2606020"/>
                  <a:gd name="connsiteX65" fmla="*/ 265073 w 2617309"/>
                  <a:gd name="connsiteY65" fmla="*/ 843598 h 2606020"/>
                  <a:gd name="connsiteX66" fmla="*/ 0 w 2617309"/>
                  <a:gd name="connsiteY66" fmla="*/ 843598 h 2606020"/>
                  <a:gd name="connsiteX67" fmla="*/ 0 w 2617309"/>
                  <a:gd name="connsiteY67" fmla="*/ 742220 h 2606020"/>
                  <a:gd name="connsiteX68" fmla="*/ 265073 w 2617309"/>
                  <a:gd name="connsiteY68" fmla="*/ 742220 h 2606020"/>
                  <a:gd name="connsiteX69" fmla="*/ 468168 w 2617309"/>
                  <a:gd name="connsiteY69" fmla="*/ 630701 h 2606020"/>
                  <a:gd name="connsiteX70" fmla="*/ 618958 w 2617309"/>
                  <a:gd name="connsiteY70" fmla="*/ 469222 h 2606020"/>
                  <a:gd name="connsiteX71" fmla="*/ 706055 w 2617309"/>
                  <a:gd name="connsiteY71" fmla="*/ 271472 h 2606020"/>
                  <a:gd name="connsiteX72" fmla="*/ 706055 w 2617309"/>
                  <a:gd name="connsiteY72" fmla="*/ 0 h 2606020"/>
                  <a:gd name="connsiteX0" fmla="*/ 706055 w 2617309"/>
                  <a:gd name="connsiteY0" fmla="*/ 0 h 2606020"/>
                  <a:gd name="connsiteX1" fmla="*/ 807433 w 2617309"/>
                  <a:gd name="connsiteY1" fmla="*/ 0 h 2606020"/>
                  <a:gd name="connsiteX2" fmla="*/ 807433 w 2617309"/>
                  <a:gd name="connsiteY2" fmla="*/ 271472 h 2606020"/>
                  <a:gd name="connsiteX3" fmla="*/ 1048147 w 2617309"/>
                  <a:gd name="connsiteY3" fmla="*/ 271472 h 2606020"/>
                  <a:gd name="connsiteX4" fmla="*/ 1048147 w 2617309"/>
                  <a:gd name="connsiteY4" fmla="*/ 0 h 2606020"/>
                  <a:gd name="connsiteX5" fmla="*/ 1149525 w 2617309"/>
                  <a:gd name="connsiteY5" fmla="*/ 0 h 2606020"/>
                  <a:gd name="connsiteX6" fmla="*/ 1149525 w 2617309"/>
                  <a:gd name="connsiteY6" fmla="*/ 271472 h 2606020"/>
                  <a:gd name="connsiteX7" fmla="*/ 1389563 w 2617309"/>
                  <a:gd name="connsiteY7" fmla="*/ 271472 h 2606020"/>
                  <a:gd name="connsiteX8" fmla="*/ 1389563 w 2617309"/>
                  <a:gd name="connsiteY8" fmla="*/ 0 h 2606020"/>
                  <a:gd name="connsiteX9" fmla="*/ 1490941 w 2617309"/>
                  <a:gd name="connsiteY9" fmla="*/ 0 h 2606020"/>
                  <a:gd name="connsiteX10" fmla="*/ 1490941 w 2617309"/>
                  <a:gd name="connsiteY10" fmla="*/ 271472 h 2606020"/>
                  <a:gd name="connsiteX11" fmla="*/ 1727354 w 2617309"/>
                  <a:gd name="connsiteY11" fmla="*/ 271472 h 2606020"/>
                  <a:gd name="connsiteX12" fmla="*/ 1727354 w 2617309"/>
                  <a:gd name="connsiteY12" fmla="*/ 0 h 2606020"/>
                  <a:gd name="connsiteX13" fmla="*/ 1828732 w 2617309"/>
                  <a:gd name="connsiteY13" fmla="*/ 0 h 2606020"/>
                  <a:gd name="connsiteX14" fmla="*/ 1828732 w 2617309"/>
                  <a:gd name="connsiteY14" fmla="*/ 271472 h 2606020"/>
                  <a:gd name="connsiteX15" fmla="*/ 2110587 w 2617309"/>
                  <a:gd name="connsiteY15" fmla="*/ 271472 h 2606020"/>
                  <a:gd name="connsiteX16" fmla="*/ 2352235 w 2617309"/>
                  <a:gd name="connsiteY16" fmla="*/ 513120 h 2606020"/>
                  <a:gd name="connsiteX17" fmla="*/ 2352235 w 2617309"/>
                  <a:gd name="connsiteY17" fmla="*/ 739972 h 2606020"/>
                  <a:gd name="connsiteX18" fmla="*/ 2617309 w 2617309"/>
                  <a:gd name="connsiteY18" fmla="*/ 739972 h 2606020"/>
                  <a:gd name="connsiteX19" fmla="*/ 2617309 w 2617309"/>
                  <a:gd name="connsiteY19" fmla="*/ 841350 h 2606020"/>
                  <a:gd name="connsiteX20" fmla="*/ 2352235 w 2617309"/>
                  <a:gd name="connsiteY20" fmla="*/ 841350 h 2606020"/>
                  <a:gd name="connsiteX21" fmla="*/ 2352235 w 2617309"/>
                  <a:gd name="connsiteY21" fmla="*/ 1082064 h 2606020"/>
                  <a:gd name="connsiteX22" fmla="*/ 2617309 w 2617309"/>
                  <a:gd name="connsiteY22" fmla="*/ 1082064 h 2606020"/>
                  <a:gd name="connsiteX23" fmla="*/ 2617309 w 2617309"/>
                  <a:gd name="connsiteY23" fmla="*/ 1183442 h 2606020"/>
                  <a:gd name="connsiteX24" fmla="*/ 2352235 w 2617309"/>
                  <a:gd name="connsiteY24" fmla="*/ 1183442 h 2606020"/>
                  <a:gd name="connsiteX25" fmla="*/ 2352235 w 2617309"/>
                  <a:gd name="connsiteY25" fmla="*/ 1423480 h 2606020"/>
                  <a:gd name="connsiteX26" fmla="*/ 2617309 w 2617309"/>
                  <a:gd name="connsiteY26" fmla="*/ 1423480 h 2606020"/>
                  <a:gd name="connsiteX27" fmla="*/ 2617309 w 2617309"/>
                  <a:gd name="connsiteY27" fmla="*/ 1524858 h 2606020"/>
                  <a:gd name="connsiteX28" fmla="*/ 2352235 w 2617309"/>
                  <a:gd name="connsiteY28" fmla="*/ 1524858 h 2606020"/>
                  <a:gd name="connsiteX29" fmla="*/ 2352235 w 2617309"/>
                  <a:gd name="connsiteY29" fmla="*/ 1761271 h 2606020"/>
                  <a:gd name="connsiteX30" fmla="*/ 2617309 w 2617309"/>
                  <a:gd name="connsiteY30" fmla="*/ 1761271 h 2606020"/>
                  <a:gd name="connsiteX31" fmla="*/ 2617309 w 2617309"/>
                  <a:gd name="connsiteY31" fmla="*/ 1862649 h 2606020"/>
                  <a:gd name="connsiteX32" fmla="*/ 2352235 w 2617309"/>
                  <a:gd name="connsiteY32" fmla="*/ 1862649 h 2606020"/>
                  <a:gd name="connsiteX33" fmla="*/ 2352235 w 2617309"/>
                  <a:gd name="connsiteY33" fmla="*/ 2092901 h 2606020"/>
                  <a:gd name="connsiteX34" fmla="*/ 2110587 w 2617309"/>
                  <a:gd name="connsiteY34" fmla="*/ 2334549 h 2606020"/>
                  <a:gd name="connsiteX35" fmla="*/ 1830980 w 2617309"/>
                  <a:gd name="connsiteY35" fmla="*/ 2334549 h 2606020"/>
                  <a:gd name="connsiteX36" fmla="*/ 1830980 w 2617309"/>
                  <a:gd name="connsiteY36" fmla="*/ 2606020 h 2606020"/>
                  <a:gd name="connsiteX37" fmla="*/ 1729602 w 2617309"/>
                  <a:gd name="connsiteY37" fmla="*/ 2606020 h 2606020"/>
                  <a:gd name="connsiteX38" fmla="*/ 1729602 w 2617309"/>
                  <a:gd name="connsiteY38" fmla="*/ 2334549 h 2606020"/>
                  <a:gd name="connsiteX39" fmla="*/ 1493189 w 2617309"/>
                  <a:gd name="connsiteY39" fmla="*/ 2334549 h 2606020"/>
                  <a:gd name="connsiteX40" fmla="*/ 1493189 w 2617309"/>
                  <a:gd name="connsiteY40" fmla="*/ 2606020 h 2606020"/>
                  <a:gd name="connsiteX41" fmla="*/ 1391811 w 2617309"/>
                  <a:gd name="connsiteY41" fmla="*/ 2606020 h 2606020"/>
                  <a:gd name="connsiteX42" fmla="*/ 1391811 w 2617309"/>
                  <a:gd name="connsiteY42" fmla="*/ 2334549 h 2606020"/>
                  <a:gd name="connsiteX43" fmla="*/ 1151773 w 2617309"/>
                  <a:gd name="connsiteY43" fmla="*/ 2334549 h 2606020"/>
                  <a:gd name="connsiteX44" fmla="*/ 1151773 w 2617309"/>
                  <a:gd name="connsiteY44" fmla="*/ 2606020 h 2606020"/>
                  <a:gd name="connsiteX45" fmla="*/ 1050395 w 2617309"/>
                  <a:gd name="connsiteY45" fmla="*/ 2606020 h 2606020"/>
                  <a:gd name="connsiteX46" fmla="*/ 1050395 w 2617309"/>
                  <a:gd name="connsiteY46" fmla="*/ 2334549 h 2606020"/>
                  <a:gd name="connsiteX47" fmla="*/ 809681 w 2617309"/>
                  <a:gd name="connsiteY47" fmla="*/ 2334549 h 2606020"/>
                  <a:gd name="connsiteX48" fmla="*/ 809681 w 2617309"/>
                  <a:gd name="connsiteY48" fmla="*/ 2606020 h 2606020"/>
                  <a:gd name="connsiteX49" fmla="*/ 708303 w 2617309"/>
                  <a:gd name="connsiteY49" fmla="*/ 2606020 h 2606020"/>
                  <a:gd name="connsiteX50" fmla="*/ 708303 w 2617309"/>
                  <a:gd name="connsiteY50" fmla="*/ 2334549 h 2606020"/>
                  <a:gd name="connsiteX51" fmla="*/ 581546 w 2617309"/>
                  <a:gd name="connsiteY51" fmla="*/ 2195589 h 2606020"/>
                  <a:gd name="connsiteX52" fmla="*/ 564371 w 2617309"/>
                  <a:gd name="connsiteY52" fmla="*/ 1932562 h 2606020"/>
                  <a:gd name="connsiteX53" fmla="*/ 265073 w 2617309"/>
                  <a:gd name="connsiteY53" fmla="*/ 1864897 h 2606020"/>
                  <a:gd name="connsiteX54" fmla="*/ 0 w 2617309"/>
                  <a:gd name="connsiteY54" fmla="*/ 1864897 h 2606020"/>
                  <a:gd name="connsiteX55" fmla="*/ 0 w 2617309"/>
                  <a:gd name="connsiteY55" fmla="*/ 1763519 h 2606020"/>
                  <a:gd name="connsiteX56" fmla="*/ 265073 w 2617309"/>
                  <a:gd name="connsiteY56" fmla="*/ 1763519 h 2606020"/>
                  <a:gd name="connsiteX57" fmla="*/ 265073 w 2617309"/>
                  <a:gd name="connsiteY57" fmla="*/ 1527106 h 2606020"/>
                  <a:gd name="connsiteX58" fmla="*/ 0 w 2617309"/>
                  <a:gd name="connsiteY58" fmla="*/ 1527106 h 2606020"/>
                  <a:gd name="connsiteX59" fmla="*/ 0 w 2617309"/>
                  <a:gd name="connsiteY59" fmla="*/ 1425728 h 2606020"/>
                  <a:gd name="connsiteX60" fmla="*/ 265073 w 2617309"/>
                  <a:gd name="connsiteY60" fmla="*/ 1425728 h 2606020"/>
                  <a:gd name="connsiteX61" fmla="*/ 265073 w 2617309"/>
                  <a:gd name="connsiteY61" fmla="*/ 1185690 h 2606020"/>
                  <a:gd name="connsiteX62" fmla="*/ 0 w 2617309"/>
                  <a:gd name="connsiteY62" fmla="*/ 1185690 h 2606020"/>
                  <a:gd name="connsiteX63" fmla="*/ 0 w 2617309"/>
                  <a:gd name="connsiteY63" fmla="*/ 1084312 h 2606020"/>
                  <a:gd name="connsiteX64" fmla="*/ 265073 w 2617309"/>
                  <a:gd name="connsiteY64" fmla="*/ 1084312 h 2606020"/>
                  <a:gd name="connsiteX65" fmla="*/ 265073 w 2617309"/>
                  <a:gd name="connsiteY65" fmla="*/ 843598 h 2606020"/>
                  <a:gd name="connsiteX66" fmla="*/ 0 w 2617309"/>
                  <a:gd name="connsiteY66" fmla="*/ 843598 h 2606020"/>
                  <a:gd name="connsiteX67" fmla="*/ 0 w 2617309"/>
                  <a:gd name="connsiteY67" fmla="*/ 742220 h 2606020"/>
                  <a:gd name="connsiteX68" fmla="*/ 265073 w 2617309"/>
                  <a:gd name="connsiteY68" fmla="*/ 742220 h 2606020"/>
                  <a:gd name="connsiteX69" fmla="*/ 468168 w 2617309"/>
                  <a:gd name="connsiteY69" fmla="*/ 630701 h 2606020"/>
                  <a:gd name="connsiteX70" fmla="*/ 618958 w 2617309"/>
                  <a:gd name="connsiteY70" fmla="*/ 469222 h 2606020"/>
                  <a:gd name="connsiteX71" fmla="*/ 706055 w 2617309"/>
                  <a:gd name="connsiteY71" fmla="*/ 271472 h 2606020"/>
                  <a:gd name="connsiteX72" fmla="*/ 706055 w 2617309"/>
                  <a:gd name="connsiteY72" fmla="*/ 0 h 2606020"/>
                  <a:gd name="connsiteX0" fmla="*/ 706055 w 2617309"/>
                  <a:gd name="connsiteY0" fmla="*/ 0 h 2606020"/>
                  <a:gd name="connsiteX1" fmla="*/ 807433 w 2617309"/>
                  <a:gd name="connsiteY1" fmla="*/ 0 h 2606020"/>
                  <a:gd name="connsiteX2" fmla="*/ 807433 w 2617309"/>
                  <a:gd name="connsiteY2" fmla="*/ 271472 h 2606020"/>
                  <a:gd name="connsiteX3" fmla="*/ 1048147 w 2617309"/>
                  <a:gd name="connsiteY3" fmla="*/ 271472 h 2606020"/>
                  <a:gd name="connsiteX4" fmla="*/ 1048147 w 2617309"/>
                  <a:gd name="connsiteY4" fmla="*/ 0 h 2606020"/>
                  <a:gd name="connsiteX5" fmla="*/ 1149525 w 2617309"/>
                  <a:gd name="connsiteY5" fmla="*/ 0 h 2606020"/>
                  <a:gd name="connsiteX6" fmla="*/ 1149525 w 2617309"/>
                  <a:gd name="connsiteY6" fmla="*/ 271472 h 2606020"/>
                  <a:gd name="connsiteX7" fmla="*/ 1389563 w 2617309"/>
                  <a:gd name="connsiteY7" fmla="*/ 271472 h 2606020"/>
                  <a:gd name="connsiteX8" fmla="*/ 1389563 w 2617309"/>
                  <a:gd name="connsiteY8" fmla="*/ 0 h 2606020"/>
                  <a:gd name="connsiteX9" fmla="*/ 1490941 w 2617309"/>
                  <a:gd name="connsiteY9" fmla="*/ 0 h 2606020"/>
                  <a:gd name="connsiteX10" fmla="*/ 1490941 w 2617309"/>
                  <a:gd name="connsiteY10" fmla="*/ 271472 h 2606020"/>
                  <a:gd name="connsiteX11" fmla="*/ 1727354 w 2617309"/>
                  <a:gd name="connsiteY11" fmla="*/ 271472 h 2606020"/>
                  <a:gd name="connsiteX12" fmla="*/ 1727354 w 2617309"/>
                  <a:gd name="connsiteY12" fmla="*/ 0 h 2606020"/>
                  <a:gd name="connsiteX13" fmla="*/ 1828732 w 2617309"/>
                  <a:gd name="connsiteY13" fmla="*/ 0 h 2606020"/>
                  <a:gd name="connsiteX14" fmla="*/ 1828732 w 2617309"/>
                  <a:gd name="connsiteY14" fmla="*/ 271472 h 2606020"/>
                  <a:gd name="connsiteX15" fmla="*/ 2110587 w 2617309"/>
                  <a:gd name="connsiteY15" fmla="*/ 271472 h 2606020"/>
                  <a:gd name="connsiteX16" fmla="*/ 2352235 w 2617309"/>
                  <a:gd name="connsiteY16" fmla="*/ 513120 h 2606020"/>
                  <a:gd name="connsiteX17" fmla="*/ 2352235 w 2617309"/>
                  <a:gd name="connsiteY17" fmla="*/ 739972 h 2606020"/>
                  <a:gd name="connsiteX18" fmla="*/ 2617309 w 2617309"/>
                  <a:gd name="connsiteY18" fmla="*/ 739972 h 2606020"/>
                  <a:gd name="connsiteX19" fmla="*/ 2617309 w 2617309"/>
                  <a:gd name="connsiteY19" fmla="*/ 841350 h 2606020"/>
                  <a:gd name="connsiteX20" fmla="*/ 2352235 w 2617309"/>
                  <a:gd name="connsiteY20" fmla="*/ 841350 h 2606020"/>
                  <a:gd name="connsiteX21" fmla="*/ 2352235 w 2617309"/>
                  <a:gd name="connsiteY21" fmla="*/ 1082064 h 2606020"/>
                  <a:gd name="connsiteX22" fmla="*/ 2617309 w 2617309"/>
                  <a:gd name="connsiteY22" fmla="*/ 1082064 h 2606020"/>
                  <a:gd name="connsiteX23" fmla="*/ 2617309 w 2617309"/>
                  <a:gd name="connsiteY23" fmla="*/ 1183442 h 2606020"/>
                  <a:gd name="connsiteX24" fmla="*/ 2352235 w 2617309"/>
                  <a:gd name="connsiteY24" fmla="*/ 1183442 h 2606020"/>
                  <a:gd name="connsiteX25" fmla="*/ 2352235 w 2617309"/>
                  <a:gd name="connsiteY25" fmla="*/ 1423480 h 2606020"/>
                  <a:gd name="connsiteX26" fmla="*/ 2617309 w 2617309"/>
                  <a:gd name="connsiteY26" fmla="*/ 1423480 h 2606020"/>
                  <a:gd name="connsiteX27" fmla="*/ 2617309 w 2617309"/>
                  <a:gd name="connsiteY27" fmla="*/ 1524858 h 2606020"/>
                  <a:gd name="connsiteX28" fmla="*/ 2352235 w 2617309"/>
                  <a:gd name="connsiteY28" fmla="*/ 1524858 h 2606020"/>
                  <a:gd name="connsiteX29" fmla="*/ 2352235 w 2617309"/>
                  <a:gd name="connsiteY29" fmla="*/ 1761271 h 2606020"/>
                  <a:gd name="connsiteX30" fmla="*/ 2617309 w 2617309"/>
                  <a:gd name="connsiteY30" fmla="*/ 1761271 h 2606020"/>
                  <a:gd name="connsiteX31" fmla="*/ 2617309 w 2617309"/>
                  <a:gd name="connsiteY31" fmla="*/ 1862649 h 2606020"/>
                  <a:gd name="connsiteX32" fmla="*/ 2352235 w 2617309"/>
                  <a:gd name="connsiteY32" fmla="*/ 1862649 h 2606020"/>
                  <a:gd name="connsiteX33" fmla="*/ 2352235 w 2617309"/>
                  <a:gd name="connsiteY33" fmla="*/ 2092901 h 2606020"/>
                  <a:gd name="connsiteX34" fmla="*/ 1843357 w 2617309"/>
                  <a:gd name="connsiteY34" fmla="*/ 2078009 h 2606020"/>
                  <a:gd name="connsiteX35" fmla="*/ 1830980 w 2617309"/>
                  <a:gd name="connsiteY35" fmla="*/ 2334549 h 2606020"/>
                  <a:gd name="connsiteX36" fmla="*/ 1830980 w 2617309"/>
                  <a:gd name="connsiteY36" fmla="*/ 2606020 h 2606020"/>
                  <a:gd name="connsiteX37" fmla="*/ 1729602 w 2617309"/>
                  <a:gd name="connsiteY37" fmla="*/ 2606020 h 2606020"/>
                  <a:gd name="connsiteX38" fmla="*/ 1729602 w 2617309"/>
                  <a:gd name="connsiteY38" fmla="*/ 2334549 h 2606020"/>
                  <a:gd name="connsiteX39" fmla="*/ 1493189 w 2617309"/>
                  <a:gd name="connsiteY39" fmla="*/ 2334549 h 2606020"/>
                  <a:gd name="connsiteX40" fmla="*/ 1493189 w 2617309"/>
                  <a:gd name="connsiteY40" fmla="*/ 2606020 h 2606020"/>
                  <a:gd name="connsiteX41" fmla="*/ 1391811 w 2617309"/>
                  <a:gd name="connsiteY41" fmla="*/ 2606020 h 2606020"/>
                  <a:gd name="connsiteX42" fmla="*/ 1391811 w 2617309"/>
                  <a:gd name="connsiteY42" fmla="*/ 2334549 h 2606020"/>
                  <a:gd name="connsiteX43" fmla="*/ 1151773 w 2617309"/>
                  <a:gd name="connsiteY43" fmla="*/ 2334549 h 2606020"/>
                  <a:gd name="connsiteX44" fmla="*/ 1151773 w 2617309"/>
                  <a:gd name="connsiteY44" fmla="*/ 2606020 h 2606020"/>
                  <a:gd name="connsiteX45" fmla="*/ 1050395 w 2617309"/>
                  <a:gd name="connsiteY45" fmla="*/ 2606020 h 2606020"/>
                  <a:gd name="connsiteX46" fmla="*/ 1050395 w 2617309"/>
                  <a:gd name="connsiteY46" fmla="*/ 2334549 h 2606020"/>
                  <a:gd name="connsiteX47" fmla="*/ 809681 w 2617309"/>
                  <a:gd name="connsiteY47" fmla="*/ 2334549 h 2606020"/>
                  <a:gd name="connsiteX48" fmla="*/ 809681 w 2617309"/>
                  <a:gd name="connsiteY48" fmla="*/ 2606020 h 2606020"/>
                  <a:gd name="connsiteX49" fmla="*/ 708303 w 2617309"/>
                  <a:gd name="connsiteY49" fmla="*/ 2606020 h 2606020"/>
                  <a:gd name="connsiteX50" fmla="*/ 708303 w 2617309"/>
                  <a:gd name="connsiteY50" fmla="*/ 2334549 h 2606020"/>
                  <a:gd name="connsiteX51" fmla="*/ 581546 w 2617309"/>
                  <a:gd name="connsiteY51" fmla="*/ 2195589 h 2606020"/>
                  <a:gd name="connsiteX52" fmla="*/ 564371 w 2617309"/>
                  <a:gd name="connsiteY52" fmla="*/ 1932562 h 2606020"/>
                  <a:gd name="connsiteX53" fmla="*/ 265073 w 2617309"/>
                  <a:gd name="connsiteY53" fmla="*/ 1864897 h 2606020"/>
                  <a:gd name="connsiteX54" fmla="*/ 0 w 2617309"/>
                  <a:gd name="connsiteY54" fmla="*/ 1864897 h 2606020"/>
                  <a:gd name="connsiteX55" fmla="*/ 0 w 2617309"/>
                  <a:gd name="connsiteY55" fmla="*/ 1763519 h 2606020"/>
                  <a:gd name="connsiteX56" fmla="*/ 265073 w 2617309"/>
                  <a:gd name="connsiteY56" fmla="*/ 1763519 h 2606020"/>
                  <a:gd name="connsiteX57" fmla="*/ 265073 w 2617309"/>
                  <a:gd name="connsiteY57" fmla="*/ 1527106 h 2606020"/>
                  <a:gd name="connsiteX58" fmla="*/ 0 w 2617309"/>
                  <a:gd name="connsiteY58" fmla="*/ 1527106 h 2606020"/>
                  <a:gd name="connsiteX59" fmla="*/ 0 w 2617309"/>
                  <a:gd name="connsiteY59" fmla="*/ 1425728 h 2606020"/>
                  <a:gd name="connsiteX60" fmla="*/ 265073 w 2617309"/>
                  <a:gd name="connsiteY60" fmla="*/ 1425728 h 2606020"/>
                  <a:gd name="connsiteX61" fmla="*/ 265073 w 2617309"/>
                  <a:gd name="connsiteY61" fmla="*/ 1185690 h 2606020"/>
                  <a:gd name="connsiteX62" fmla="*/ 0 w 2617309"/>
                  <a:gd name="connsiteY62" fmla="*/ 1185690 h 2606020"/>
                  <a:gd name="connsiteX63" fmla="*/ 0 w 2617309"/>
                  <a:gd name="connsiteY63" fmla="*/ 1084312 h 2606020"/>
                  <a:gd name="connsiteX64" fmla="*/ 265073 w 2617309"/>
                  <a:gd name="connsiteY64" fmla="*/ 1084312 h 2606020"/>
                  <a:gd name="connsiteX65" fmla="*/ 265073 w 2617309"/>
                  <a:gd name="connsiteY65" fmla="*/ 843598 h 2606020"/>
                  <a:gd name="connsiteX66" fmla="*/ 0 w 2617309"/>
                  <a:gd name="connsiteY66" fmla="*/ 843598 h 2606020"/>
                  <a:gd name="connsiteX67" fmla="*/ 0 w 2617309"/>
                  <a:gd name="connsiteY67" fmla="*/ 742220 h 2606020"/>
                  <a:gd name="connsiteX68" fmla="*/ 265073 w 2617309"/>
                  <a:gd name="connsiteY68" fmla="*/ 742220 h 2606020"/>
                  <a:gd name="connsiteX69" fmla="*/ 468168 w 2617309"/>
                  <a:gd name="connsiteY69" fmla="*/ 630701 h 2606020"/>
                  <a:gd name="connsiteX70" fmla="*/ 618958 w 2617309"/>
                  <a:gd name="connsiteY70" fmla="*/ 469222 h 2606020"/>
                  <a:gd name="connsiteX71" fmla="*/ 706055 w 2617309"/>
                  <a:gd name="connsiteY71" fmla="*/ 271472 h 2606020"/>
                  <a:gd name="connsiteX72" fmla="*/ 706055 w 2617309"/>
                  <a:gd name="connsiteY72" fmla="*/ 0 h 2606020"/>
                  <a:gd name="connsiteX0" fmla="*/ 706055 w 2617309"/>
                  <a:gd name="connsiteY0" fmla="*/ 0 h 2606020"/>
                  <a:gd name="connsiteX1" fmla="*/ 807433 w 2617309"/>
                  <a:gd name="connsiteY1" fmla="*/ 0 h 2606020"/>
                  <a:gd name="connsiteX2" fmla="*/ 807433 w 2617309"/>
                  <a:gd name="connsiteY2" fmla="*/ 271472 h 2606020"/>
                  <a:gd name="connsiteX3" fmla="*/ 1048147 w 2617309"/>
                  <a:gd name="connsiteY3" fmla="*/ 271472 h 2606020"/>
                  <a:gd name="connsiteX4" fmla="*/ 1048147 w 2617309"/>
                  <a:gd name="connsiteY4" fmla="*/ 0 h 2606020"/>
                  <a:gd name="connsiteX5" fmla="*/ 1149525 w 2617309"/>
                  <a:gd name="connsiteY5" fmla="*/ 0 h 2606020"/>
                  <a:gd name="connsiteX6" fmla="*/ 1149525 w 2617309"/>
                  <a:gd name="connsiteY6" fmla="*/ 271472 h 2606020"/>
                  <a:gd name="connsiteX7" fmla="*/ 1389563 w 2617309"/>
                  <a:gd name="connsiteY7" fmla="*/ 271472 h 2606020"/>
                  <a:gd name="connsiteX8" fmla="*/ 1389563 w 2617309"/>
                  <a:gd name="connsiteY8" fmla="*/ 0 h 2606020"/>
                  <a:gd name="connsiteX9" fmla="*/ 1490941 w 2617309"/>
                  <a:gd name="connsiteY9" fmla="*/ 0 h 2606020"/>
                  <a:gd name="connsiteX10" fmla="*/ 1490941 w 2617309"/>
                  <a:gd name="connsiteY10" fmla="*/ 271472 h 2606020"/>
                  <a:gd name="connsiteX11" fmla="*/ 1727354 w 2617309"/>
                  <a:gd name="connsiteY11" fmla="*/ 271472 h 2606020"/>
                  <a:gd name="connsiteX12" fmla="*/ 1727354 w 2617309"/>
                  <a:gd name="connsiteY12" fmla="*/ 0 h 2606020"/>
                  <a:gd name="connsiteX13" fmla="*/ 1828732 w 2617309"/>
                  <a:gd name="connsiteY13" fmla="*/ 0 h 2606020"/>
                  <a:gd name="connsiteX14" fmla="*/ 1828732 w 2617309"/>
                  <a:gd name="connsiteY14" fmla="*/ 271472 h 2606020"/>
                  <a:gd name="connsiteX15" fmla="*/ 2110587 w 2617309"/>
                  <a:gd name="connsiteY15" fmla="*/ 271472 h 2606020"/>
                  <a:gd name="connsiteX16" fmla="*/ 2352235 w 2617309"/>
                  <a:gd name="connsiteY16" fmla="*/ 513120 h 2606020"/>
                  <a:gd name="connsiteX17" fmla="*/ 2352235 w 2617309"/>
                  <a:gd name="connsiteY17" fmla="*/ 739972 h 2606020"/>
                  <a:gd name="connsiteX18" fmla="*/ 2617309 w 2617309"/>
                  <a:gd name="connsiteY18" fmla="*/ 739972 h 2606020"/>
                  <a:gd name="connsiteX19" fmla="*/ 2617309 w 2617309"/>
                  <a:gd name="connsiteY19" fmla="*/ 841350 h 2606020"/>
                  <a:gd name="connsiteX20" fmla="*/ 2352235 w 2617309"/>
                  <a:gd name="connsiteY20" fmla="*/ 841350 h 2606020"/>
                  <a:gd name="connsiteX21" fmla="*/ 2352235 w 2617309"/>
                  <a:gd name="connsiteY21" fmla="*/ 1082064 h 2606020"/>
                  <a:gd name="connsiteX22" fmla="*/ 2617309 w 2617309"/>
                  <a:gd name="connsiteY22" fmla="*/ 1082064 h 2606020"/>
                  <a:gd name="connsiteX23" fmla="*/ 2617309 w 2617309"/>
                  <a:gd name="connsiteY23" fmla="*/ 1183442 h 2606020"/>
                  <a:gd name="connsiteX24" fmla="*/ 2352235 w 2617309"/>
                  <a:gd name="connsiteY24" fmla="*/ 1183442 h 2606020"/>
                  <a:gd name="connsiteX25" fmla="*/ 2352235 w 2617309"/>
                  <a:gd name="connsiteY25" fmla="*/ 1423480 h 2606020"/>
                  <a:gd name="connsiteX26" fmla="*/ 2617309 w 2617309"/>
                  <a:gd name="connsiteY26" fmla="*/ 1423480 h 2606020"/>
                  <a:gd name="connsiteX27" fmla="*/ 2617309 w 2617309"/>
                  <a:gd name="connsiteY27" fmla="*/ 1524858 h 2606020"/>
                  <a:gd name="connsiteX28" fmla="*/ 2352235 w 2617309"/>
                  <a:gd name="connsiteY28" fmla="*/ 1524858 h 2606020"/>
                  <a:gd name="connsiteX29" fmla="*/ 2352235 w 2617309"/>
                  <a:gd name="connsiteY29" fmla="*/ 1761271 h 2606020"/>
                  <a:gd name="connsiteX30" fmla="*/ 2617309 w 2617309"/>
                  <a:gd name="connsiteY30" fmla="*/ 1761271 h 2606020"/>
                  <a:gd name="connsiteX31" fmla="*/ 2617309 w 2617309"/>
                  <a:gd name="connsiteY31" fmla="*/ 1862649 h 2606020"/>
                  <a:gd name="connsiteX32" fmla="*/ 2352235 w 2617309"/>
                  <a:gd name="connsiteY32" fmla="*/ 1862649 h 2606020"/>
                  <a:gd name="connsiteX33" fmla="*/ 2010181 w 2617309"/>
                  <a:gd name="connsiteY33" fmla="*/ 1895150 h 2606020"/>
                  <a:gd name="connsiteX34" fmla="*/ 1843357 w 2617309"/>
                  <a:gd name="connsiteY34" fmla="*/ 2078009 h 2606020"/>
                  <a:gd name="connsiteX35" fmla="*/ 1830980 w 2617309"/>
                  <a:gd name="connsiteY35" fmla="*/ 2334549 h 2606020"/>
                  <a:gd name="connsiteX36" fmla="*/ 1830980 w 2617309"/>
                  <a:gd name="connsiteY36" fmla="*/ 2606020 h 2606020"/>
                  <a:gd name="connsiteX37" fmla="*/ 1729602 w 2617309"/>
                  <a:gd name="connsiteY37" fmla="*/ 2606020 h 2606020"/>
                  <a:gd name="connsiteX38" fmla="*/ 1729602 w 2617309"/>
                  <a:gd name="connsiteY38" fmla="*/ 2334549 h 2606020"/>
                  <a:gd name="connsiteX39" fmla="*/ 1493189 w 2617309"/>
                  <a:gd name="connsiteY39" fmla="*/ 2334549 h 2606020"/>
                  <a:gd name="connsiteX40" fmla="*/ 1493189 w 2617309"/>
                  <a:gd name="connsiteY40" fmla="*/ 2606020 h 2606020"/>
                  <a:gd name="connsiteX41" fmla="*/ 1391811 w 2617309"/>
                  <a:gd name="connsiteY41" fmla="*/ 2606020 h 2606020"/>
                  <a:gd name="connsiteX42" fmla="*/ 1391811 w 2617309"/>
                  <a:gd name="connsiteY42" fmla="*/ 2334549 h 2606020"/>
                  <a:gd name="connsiteX43" fmla="*/ 1151773 w 2617309"/>
                  <a:gd name="connsiteY43" fmla="*/ 2334549 h 2606020"/>
                  <a:gd name="connsiteX44" fmla="*/ 1151773 w 2617309"/>
                  <a:gd name="connsiteY44" fmla="*/ 2606020 h 2606020"/>
                  <a:gd name="connsiteX45" fmla="*/ 1050395 w 2617309"/>
                  <a:gd name="connsiteY45" fmla="*/ 2606020 h 2606020"/>
                  <a:gd name="connsiteX46" fmla="*/ 1050395 w 2617309"/>
                  <a:gd name="connsiteY46" fmla="*/ 2334549 h 2606020"/>
                  <a:gd name="connsiteX47" fmla="*/ 809681 w 2617309"/>
                  <a:gd name="connsiteY47" fmla="*/ 2334549 h 2606020"/>
                  <a:gd name="connsiteX48" fmla="*/ 809681 w 2617309"/>
                  <a:gd name="connsiteY48" fmla="*/ 2606020 h 2606020"/>
                  <a:gd name="connsiteX49" fmla="*/ 708303 w 2617309"/>
                  <a:gd name="connsiteY49" fmla="*/ 2606020 h 2606020"/>
                  <a:gd name="connsiteX50" fmla="*/ 708303 w 2617309"/>
                  <a:gd name="connsiteY50" fmla="*/ 2334549 h 2606020"/>
                  <a:gd name="connsiteX51" fmla="*/ 581546 w 2617309"/>
                  <a:gd name="connsiteY51" fmla="*/ 2195589 h 2606020"/>
                  <a:gd name="connsiteX52" fmla="*/ 564371 w 2617309"/>
                  <a:gd name="connsiteY52" fmla="*/ 1932562 h 2606020"/>
                  <a:gd name="connsiteX53" fmla="*/ 265073 w 2617309"/>
                  <a:gd name="connsiteY53" fmla="*/ 1864897 h 2606020"/>
                  <a:gd name="connsiteX54" fmla="*/ 0 w 2617309"/>
                  <a:gd name="connsiteY54" fmla="*/ 1864897 h 2606020"/>
                  <a:gd name="connsiteX55" fmla="*/ 0 w 2617309"/>
                  <a:gd name="connsiteY55" fmla="*/ 1763519 h 2606020"/>
                  <a:gd name="connsiteX56" fmla="*/ 265073 w 2617309"/>
                  <a:gd name="connsiteY56" fmla="*/ 1763519 h 2606020"/>
                  <a:gd name="connsiteX57" fmla="*/ 265073 w 2617309"/>
                  <a:gd name="connsiteY57" fmla="*/ 1527106 h 2606020"/>
                  <a:gd name="connsiteX58" fmla="*/ 0 w 2617309"/>
                  <a:gd name="connsiteY58" fmla="*/ 1527106 h 2606020"/>
                  <a:gd name="connsiteX59" fmla="*/ 0 w 2617309"/>
                  <a:gd name="connsiteY59" fmla="*/ 1425728 h 2606020"/>
                  <a:gd name="connsiteX60" fmla="*/ 265073 w 2617309"/>
                  <a:gd name="connsiteY60" fmla="*/ 1425728 h 2606020"/>
                  <a:gd name="connsiteX61" fmla="*/ 265073 w 2617309"/>
                  <a:gd name="connsiteY61" fmla="*/ 1185690 h 2606020"/>
                  <a:gd name="connsiteX62" fmla="*/ 0 w 2617309"/>
                  <a:gd name="connsiteY62" fmla="*/ 1185690 h 2606020"/>
                  <a:gd name="connsiteX63" fmla="*/ 0 w 2617309"/>
                  <a:gd name="connsiteY63" fmla="*/ 1084312 h 2606020"/>
                  <a:gd name="connsiteX64" fmla="*/ 265073 w 2617309"/>
                  <a:gd name="connsiteY64" fmla="*/ 1084312 h 2606020"/>
                  <a:gd name="connsiteX65" fmla="*/ 265073 w 2617309"/>
                  <a:gd name="connsiteY65" fmla="*/ 843598 h 2606020"/>
                  <a:gd name="connsiteX66" fmla="*/ 0 w 2617309"/>
                  <a:gd name="connsiteY66" fmla="*/ 843598 h 2606020"/>
                  <a:gd name="connsiteX67" fmla="*/ 0 w 2617309"/>
                  <a:gd name="connsiteY67" fmla="*/ 742220 h 2606020"/>
                  <a:gd name="connsiteX68" fmla="*/ 265073 w 2617309"/>
                  <a:gd name="connsiteY68" fmla="*/ 742220 h 2606020"/>
                  <a:gd name="connsiteX69" fmla="*/ 468168 w 2617309"/>
                  <a:gd name="connsiteY69" fmla="*/ 630701 h 2606020"/>
                  <a:gd name="connsiteX70" fmla="*/ 618958 w 2617309"/>
                  <a:gd name="connsiteY70" fmla="*/ 469222 h 2606020"/>
                  <a:gd name="connsiteX71" fmla="*/ 706055 w 2617309"/>
                  <a:gd name="connsiteY71" fmla="*/ 271472 h 2606020"/>
                  <a:gd name="connsiteX72" fmla="*/ 706055 w 2617309"/>
                  <a:gd name="connsiteY72" fmla="*/ 0 h 2606020"/>
                  <a:gd name="connsiteX0" fmla="*/ 706055 w 2617309"/>
                  <a:gd name="connsiteY0" fmla="*/ 0 h 2606020"/>
                  <a:gd name="connsiteX1" fmla="*/ 807433 w 2617309"/>
                  <a:gd name="connsiteY1" fmla="*/ 0 h 2606020"/>
                  <a:gd name="connsiteX2" fmla="*/ 807433 w 2617309"/>
                  <a:gd name="connsiteY2" fmla="*/ 271472 h 2606020"/>
                  <a:gd name="connsiteX3" fmla="*/ 1048147 w 2617309"/>
                  <a:gd name="connsiteY3" fmla="*/ 271472 h 2606020"/>
                  <a:gd name="connsiteX4" fmla="*/ 1048147 w 2617309"/>
                  <a:gd name="connsiteY4" fmla="*/ 0 h 2606020"/>
                  <a:gd name="connsiteX5" fmla="*/ 1149525 w 2617309"/>
                  <a:gd name="connsiteY5" fmla="*/ 0 h 2606020"/>
                  <a:gd name="connsiteX6" fmla="*/ 1149525 w 2617309"/>
                  <a:gd name="connsiteY6" fmla="*/ 271472 h 2606020"/>
                  <a:gd name="connsiteX7" fmla="*/ 1389563 w 2617309"/>
                  <a:gd name="connsiteY7" fmla="*/ 271472 h 2606020"/>
                  <a:gd name="connsiteX8" fmla="*/ 1389563 w 2617309"/>
                  <a:gd name="connsiteY8" fmla="*/ 0 h 2606020"/>
                  <a:gd name="connsiteX9" fmla="*/ 1490941 w 2617309"/>
                  <a:gd name="connsiteY9" fmla="*/ 0 h 2606020"/>
                  <a:gd name="connsiteX10" fmla="*/ 1490941 w 2617309"/>
                  <a:gd name="connsiteY10" fmla="*/ 271472 h 2606020"/>
                  <a:gd name="connsiteX11" fmla="*/ 1727354 w 2617309"/>
                  <a:gd name="connsiteY11" fmla="*/ 271472 h 2606020"/>
                  <a:gd name="connsiteX12" fmla="*/ 1727354 w 2617309"/>
                  <a:gd name="connsiteY12" fmla="*/ 0 h 2606020"/>
                  <a:gd name="connsiteX13" fmla="*/ 1828732 w 2617309"/>
                  <a:gd name="connsiteY13" fmla="*/ 0 h 2606020"/>
                  <a:gd name="connsiteX14" fmla="*/ 1828732 w 2617309"/>
                  <a:gd name="connsiteY14" fmla="*/ 271472 h 2606020"/>
                  <a:gd name="connsiteX15" fmla="*/ 2110587 w 2617309"/>
                  <a:gd name="connsiteY15" fmla="*/ 271472 h 2606020"/>
                  <a:gd name="connsiteX16" fmla="*/ 2159830 w 2617309"/>
                  <a:gd name="connsiteY16" fmla="*/ 652079 h 2606020"/>
                  <a:gd name="connsiteX17" fmla="*/ 2352235 w 2617309"/>
                  <a:gd name="connsiteY17" fmla="*/ 739972 h 2606020"/>
                  <a:gd name="connsiteX18" fmla="*/ 2617309 w 2617309"/>
                  <a:gd name="connsiteY18" fmla="*/ 739972 h 2606020"/>
                  <a:gd name="connsiteX19" fmla="*/ 2617309 w 2617309"/>
                  <a:gd name="connsiteY19" fmla="*/ 841350 h 2606020"/>
                  <a:gd name="connsiteX20" fmla="*/ 2352235 w 2617309"/>
                  <a:gd name="connsiteY20" fmla="*/ 841350 h 2606020"/>
                  <a:gd name="connsiteX21" fmla="*/ 2352235 w 2617309"/>
                  <a:gd name="connsiteY21" fmla="*/ 1082064 h 2606020"/>
                  <a:gd name="connsiteX22" fmla="*/ 2617309 w 2617309"/>
                  <a:gd name="connsiteY22" fmla="*/ 1082064 h 2606020"/>
                  <a:gd name="connsiteX23" fmla="*/ 2617309 w 2617309"/>
                  <a:gd name="connsiteY23" fmla="*/ 1183442 h 2606020"/>
                  <a:gd name="connsiteX24" fmla="*/ 2352235 w 2617309"/>
                  <a:gd name="connsiteY24" fmla="*/ 1183442 h 2606020"/>
                  <a:gd name="connsiteX25" fmla="*/ 2352235 w 2617309"/>
                  <a:gd name="connsiteY25" fmla="*/ 1423480 h 2606020"/>
                  <a:gd name="connsiteX26" fmla="*/ 2617309 w 2617309"/>
                  <a:gd name="connsiteY26" fmla="*/ 1423480 h 2606020"/>
                  <a:gd name="connsiteX27" fmla="*/ 2617309 w 2617309"/>
                  <a:gd name="connsiteY27" fmla="*/ 1524858 h 2606020"/>
                  <a:gd name="connsiteX28" fmla="*/ 2352235 w 2617309"/>
                  <a:gd name="connsiteY28" fmla="*/ 1524858 h 2606020"/>
                  <a:gd name="connsiteX29" fmla="*/ 2352235 w 2617309"/>
                  <a:gd name="connsiteY29" fmla="*/ 1761271 h 2606020"/>
                  <a:gd name="connsiteX30" fmla="*/ 2617309 w 2617309"/>
                  <a:gd name="connsiteY30" fmla="*/ 1761271 h 2606020"/>
                  <a:gd name="connsiteX31" fmla="*/ 2617309 w 2617309"/>
                  <a:gd name="connsiteY31" fmla="*/ 1862649 h 2606020"/>
                  <a:gd name="connsiteX32" fmla="*/ 2352235 w 2617309"/>
                  <a:gd name="connsiteY32" fmla="*/ 1862649 h 2606020"/>
                  <a:gd name="connsiteX33" fmla="*/ 2010181 w 2617309"/>
                  <a:gd name="connsiteY33" fmla="*/ 1895150 h 2606020"/>
                  <a:gd name="connsiteX34" fmla="*/ 1843357 w 2617309"/>
                  <a:gd name="connsiteY34" fmla="*/ 2078009 h 2606020"/>
                  <a:gd name="connsiteX35" fmla="*/ 1830980 w 2617309"/>
                  <a:gd name="connsiteY35" fmla="*/ 2334549 h 2606020"/>
                  <a:gd name="connsiteX36" fmla="*/ 1830980 w 2617309"/>
                  <a:gd name="connsiteY36" fmla="*/ 2606020 h 2606020"/>
                  <a:gd name="connsiteX37" fmla="*/ 1729602 w 2617309"/>
                  <a:gd name="connsiteY37" fmla="*/ 2606020 h 2606020"/>
                  <a:gd name="connsiteX38" fmla="*/ 1729602 w 2617309"/>
                  <a:gd name="connsiteY38" fmla="*/ 2334549 h 2606020"/>
                  <a:gd name="connsiteX39" fmla="*/ 1493189 w 2617309"/>
                  <a:gd name="connsiteY39" fmla="*/ 2334549 h 2606020"/>
                  <a:gd name="connsiteX40" fmla="*/ 1493189 w 2617309"/>
                  <a:gd name="connsiteY40" fmla="*/ 2606020 h 2606020"/>
                  <a:gd name="connsiteX41" fmla="*/ 1391811 w 2617309"/>
                  <a:gd name="connsiteY41" fmla="*/ 2606020 h 2606020"/>
                  <a:gd name="connsiteX42" fmla="*/ 1391811 w 2617309"/>
                  <a:gd name="connsiteY42" fmla="*/ 2334549 h 2606020"/>
                  <a:gd name="connsiteX43" fmla="*/ 1151773 w 2617309"/>
                  <a:gd name="connsiteY43" fmla="*/ 2334549 h 2606020"/>
                  <a:gd name="connsiteX44" fmla="*/ 1151773 w 2617309"/>
                  <a:gd name="connsiteY44" fmla="*/ 2606020 h 2606020"/>
                  <a:gd name="connsiteX45" fmla="*/ 1050395 w 2617309"/>
                  <a:gd name="connsiteY45" fmla="*/ 2606020 h 2606020"/>
                  <a:gd name="connsiteX46" fmla="*/ 1050395 w 2617309"/>
                  <a:gd name="connsiteY46" fmla="*/ 2334549 h 2606020"/>
                  <a:gd name="connsiteX47" fmla="*/ 809681 w 2617309"/>
                  <a:gd name="connsiteY47" fmla="*/ 2334549 h 2606020"/>
                  <a:gd name="connsiteX48" fmla="*/ 809681 w 2617309"/>
                  <a:gd name="connsiteY48" fmla="*/ 2606020 h 2606020"/>
                  <a:gd name="connsiteX49" fmla="*/ 708303 w 2617309"/>
                  <a:gd name="connsiteY49" fmla="*/ 2606020 h 2606020"/>
                  <a:gd name="connsiteX50" fmla="*/ 708303 w 2617309"/>
                  <a:gd name="connsiteY50" fmla="*/ 2334549 h 2606020"/>
                  <a:gd name="connsiteX51" fmla="*/ 581546 w 2617309"/>
                  <a:gd name="connsiteY51" fmla="*/ 2195589 h 2606020"/>
                  <a:gd name="connsiteX52" fmla="*/ 564371 w 2617309"/>
                  <a:gd name="connsiteY52" fmla="*/ 1932562 h 2606020"/>
                  <a:gd name="connsiteX53" fmla="*/ 265073 w 2617309"/>
                  <a:gd name="connsiteY53" fmla="*/ 1864897 h 2606020"/>
                  <a:gd name="connsiteX54" fmla="*/ 0 w 2617309"/>
                  <a:gd name="connsiteY54" fmla="*/ 1864897 h 2606020"/>
                  <a:gd name="connsiteX55" fmla="*/ 0 w 2617309"/>
                  <a:gd name="connsiteY55" fmla="*/ 1763519 h 2606020"/>
                  <a:gd name="connsiteX56" fmla="*/ 265073 w 2617309"/>
                  <a:gd name="connsiteY56" fmla="*/ 1763519 h 2606020"/>
                  <a:gd name="connsiteX57" fmla="*/ 265073 w 2617309"/>
                  <a:gd name="connsiteY57" fmla="*/ 1527106 h 2606020"/>
                  <a:gd name="connsiteX58" fmla="*/ 0 w 2617309"/>
                  <a:gd name="connsiteY58" fmla="*/ 1527106 h 2606020"/>
                  <a:gd name="connsiteX59" fmla="*/ 0 w 2617309"/>
                  <a:gd name="connsiteY59" fmla="*/ 1425728 h 2606020"/>
                  <a:gd name="connsiteX60" fmla="*/ 265073 w 2617309"/>
                  <a:gd name="connsiteY60" fmla="*/ 1425728 h 2606020"/>
                  <a:gd name="connsiteX61" fmla="*/ 265073 w 2617309"/>
                  <a:gd name="connsiteY61" fmla="*/ 1185690 h 2606020"/>
                  <a:gd name="connsiteX62" fmla="*/ 0 w 2617309"/>
                  <a:gd name="connsiteY62" fmla="*/ 1185690 h 2606020"/>
                  <a:gd name="connsiteX63" fmla="*/ 0 w 2617309"/>
                  <a:gd name="connsiteY63" fmla="*/ 1084312 h 2606020"/>
                  <a:gd name="connsiteX64" fmla="*/ 265073 w 2617309"/>
                  <a:gd name="connsiteY64" fmla="*/ 1084312 h 2606020"/>
                  <a:gd name="connsiteX65" fmla="*/ 265073 w 2617309"/>
                  <a:gd name="connsiteY65" fmla="*/ 843598 h 2606020"/>
                  <a:gd name="connsiteX66" fmla="*/ 0 w 2617309"/>
                  <a:gd name="connsiteY66" fmla="*/ 843598 h 2606020"/>
                  <a:gd name="connsiteX67" fmla="*/ 0 w 2617309"/>
                  <a:gd name="connsiteY67" fmla="*/ 742220 h 2606020"/>
                  <a:gd name="connsiteX68" fmla="*/ 265073 w 2617309"/>
                  <a:gd name="connsiteY68" fmla="*/ 742220 h 2606020"/>
                  <a:gd name="connsiteX69" fmla="*/ 468168 w 2617309"/>
                  <a:gd name="connsiteY69" fmla="*/ 630701 h 2606020"/>
                  <a:gd name="connsiteX70" fmla="*/ 618958 w 2617309"/>
                  <a:gd name="connsiteY70" fmla="*/ 469222 h 2606020"/>
                  <a:gd name="connsiteX71" fmla="*/ 706055 w 2617309"/>
                  <a:gd name="connsiteY71" fmla="*/ 271472 h 2606020"/>
                  <a:gd name="connsiteX72" fmla="*/ 706055 w 2617309"/>
                  <a:gd name="connsiteY72" fmla="*/ 0 h 2606020"/>
                  <a:gd name="connsiteX0" fmla="*/ 706055 w 2617309"/>
                  <a:gd name="connsiteY0" fmla="*/ 0 h 2606020"/>
                  <a:gd name="connsiteX1" fmla="*/ 807433 w 2617309"/>
                  <a:gd name="connsiteY1" fmla="*/ 0 h 2606020"/>
                  <a:gd name="connsiteX2" fmla="*/ 807433 w 2617309"/>
                  <a:gd name="connsiteY2" fmla="*/ 271472 h 2606020"/>
                  <a:gd name="connsiteX3" fmla="*/ 1048147 w 2617309"/>
                  <a:gd name="connsiteY3" fmla="*/ 271472 h 2606020"/>
                  <a:gd name="connsiteX4" fmla="*/ 1048147 w 2617309"/>
                  <a:gd name="connsiteY4" fmla="*/ 0 h 2606020"/>
                  <a:gd name="connsiteX5" fmla="*/ 1149525 w 2617309"/>
                  <a:gd name="connsiteY5" fmla="*/ 0 h 2606020"/>
                  <a:gd name="connsiteX6" fmla="*/ 1149525 w 2617309"/>
                  <a:gd name="connsiteY6" fmla="*/ 271472 h 2606020"/>
                  <a:gd name="connsiteX7" fmla="*/ 1389563 w 2617309"/>
                  <a:gd name="connsiteY7" fmla="*/ 271472 h 2606020"/>
                  <a:gd name="connsiteX8" fmla="*/ 1389563 w 2617309"/>
                  <a:gd name="connsiteY8" fmla="*/ 0 h 2606020"/>
                  <a:gd name="connsiteX9" fmla="*/ 1490941 w 2617309"/>
                  <a:gd name="connsiteY9" fmla="*/ 0 h 2606020"/>
                  <a:gd name="connsiteX10" fmla="*/ 1490941 w 2617309"/>
                  <a:gd name="connsiteY10" fmla="*/ 271472 h 2606020"/>
                  <a:gd name="connsiteX11" fmla="*/ 1727354 w 2617309"/>
                  <a:gd name="connsiteY11" fmla="*/ 271472 h 2606020"/>
                  <a:gd name="connsiteX12" fmla="*/ 1727354 w 2617309"/>
                  <a:gd name="connsiteY12" fmla="*/ 0 h 2606020"/>
                  <a:gd name="connsiteX13" fmla="*/ 1828732 w 2617309"/>
                  <a:gd name="connsiteY13" fmla="*/ 0 h 2606020"/>
                  <a:gd name="connsiteX14" fmla="*/ 1828732 w 2617309"/>
                  <a:gd name="connsiteY14" fmla="*/ 271472 h 2606020"/>
                  <a:gd name="connsiteX15" fmla="*/ 1971627 w 2617309"/>
                  <a:gd name="connsiteY15" fmla="*/ 522668 h 2606020"/>
                  <a:gd name="connsiteX16" fmla="*/ 2159830 w 2617309"/>
                  <a:gd name="connsiteY16" fmla="*/ 652079 h 2606020"/>
                  <a:gd name="connsiteX17" fmla="*/ 2352235 w 2617309"/>
                  <a:gd name="connsiteY17" fmla="*/ 739972 h 2606020"/>
                  <a:gd name="connsiteX18" fmla="*/ 2617309 w 2617309"/>
                  <a:gd name="connsiteY18" fmla="*/ 739972 h 2606020"/>
                  <a:gd name="connsiteX19" fmla="*/ 2617309 w 2617309"/>
                  <a:gd name="connsiteY19" fmla="*/ 841350 h 2606020"/>
                  <a:gd name="connsiteX20" fmla="*/ 2352235 w 2617309"/>
                  <a:gd name="connsiteY20" fmla="*/ 841350 h 2606020"/>
                  <a:gd name="connsiteX21" fmla="*/ 2352235 w 2617309"/>
                  <a:gd name="connsiteY21" fmla="*/ 1082064 h 2606020"/>
                  <a:gd name="connsiteX22" fmla="*/ 2617309 w 2617309"/>
                  <a:gd name="connsiteY22" fmla="*/ 1082064 h 2606020"/>
                  <a:gd name="connsiteX23" fmla="*/ 2617309 w 2617309"/>
                  <a:gd name="connsiteY23" fmla="*/ 1183442 h 2606020"/>
                  <a:gd name="connsiteX24" fmla="*/ 2352235 w 2617309"/>
                  <a:gd name="connsiteY24" fmla="*/ 1183442 h 2606020"/>
                  <a:gd name="connsiteX25" fmla="*/ 2352235 w 2617309"/>
                  <a:gd name="connsiteY25" fmla="*/ 1423480 h 2606020"/>
                  <a:gd name="connsiteX26" fmla="*/ 2617309 w 2617309"/>
                  <a:gd name="connsiteY26" fmla="*/ 1423480 h 2606020"/>
                  <a:gd name="connsiteX27" fmla="*/ 2617309 w 2617309"/>
                  <a:gd name="connsiteY27" fmla="*/ 1524858 h 2606020"/>
                  <a:gd name="connsiteX28" fmla="*/ 2352235 w 2617309"/>
                  <a:gd name="connsiteY28" fmla="*/ 1524858 h 2606020"/>
                  <a:gd name="connsiteX29" fmla="*/ 2352235 w 2617309"/>
                  <a:gd name="connsiteY29" fmla="*/ 1761271 h 2606020"/>
                  <a:gd name="connsiteX30" fmla="*/ 2617309 w 2617309"/>
                  <a:gd name="connsiteY30" fmla="*/ 1761271 h 2606020"/>
                  <a:gd name="connsiteX31" fmla="*/ 2617309 w 2617309"/>
                  <a:gd name="connsiteY31" fmla="*/ 1862649 h 2606020"/>
                  <a:gd name="connsiteX32" fmla="*/ 2352235 w 2617309"/>
                  <a:gd name="connsiteY32" fmla="*/ 1862649 h 2606020"/>
                  <a:gd name="connsiteX33" fmla="*/ 2010181 w 2617309"/>
                  <a:gd name="connsiteY33" fmla="*/ 1895150 h 2606020"/>
                  <a:gd name="connsiteX34" fmla="*/ 1843357 w 2617309"/>
                  <a:gd name="connsiteY34" fmla="*/ 2078009 h 2606020"/>
                  <a:gd name="connsiteX35" fmla="*/ 1830980 w 2617309"/>
                  <a:gd name="connsiteY35" fmla="*/ 2334549 h 2606020"/>
                  <a:gd name="connsiteX36" fmla="*/ 1830980 w 2617309"/>
                  <a:gd name="connsiteY36" fmla="*/ 2606020 h 2606020"/>
                  <a:gd name="connsiteX37" fmla="*/ 1729602 w 2617309"/>
                  <a:gd name="connsiteY37" fmla="*/ 2606020 h 2606020"/>
                  <a:gd name="connsiteX38" fmla="*/ 1729602 w 2617309"/>
                  <a:gd name="connsiteY38" fmla="*/ 2334549 h 2606020"/>
                  <a:gd name="connsiteX39" fmla="*/ 1493189 w 2617309"/>
                  <a:gd name="connsiteY39" fmla="*/ 2334549 h 2606020"/>
                  <a:gd name="connsiteX40" fmla="*/ 1493189 w 2617309"/>
                  <a:gd name="connsiteY40" fmla="*/ 2606020 h 2606020"/>
                  <a:gd name="connsiteX41" fmla="*/ 1391811 w 2617309"/>
                  <a:gd name="connsiteY41" fmla="*/ 2606020 h 2606020"/>
                  <a:gd name="connsiteX42" fmla="*/ 1391811 w 2617309"/>
                  <a:gd name="connsiteY42" fmla="*/ 2334549 h 2606020"/>
                  <a:gd name="connsiteX43" fmla="*/ 1151773 w 2617309"/>
                  <a:gd name="connsiteY43" fmla="*/ 2334549 h 2606020"/>
                  <a:gd name="connsiteX44" fmla="*/ 1151773 w 2617309"/>
                  <a:gd name="connsiteY44" fmla="*/ 2606020 h 2606020"/>
                  <a:gd name="connsiteX45" fmla="*/ 1050395 w 2617309"/>
                  <a:gd name="connsiteY45" fmla="*/ 2606020 h 2606020"/>
                  <a:gd name="connsiteX46" fmla="*/ 1050395 w 2617309"/>
                  <a:gd name="connsiteY46" fmla="*/ 2334549 h 2606020"/>
                  <a:gd name="connsiteX47" fmla="*/ 809681 w 2617309"/>
                  <a:gd name="connsiteY47" fmla="*/ 2334549 h 2606020"/>
                  <a:gd name="connsiteX48" fmla="*/ 809681 w 2617309"/>
                  <a:gd name="connsiteY48" fmla="*/ 2606020 h 2606020"/>
                  <a:gd name="connsiteX49" fmla="*/ 708303 w 2617309"/>
                  <a:gd name="connsiteY49" fmla="*/ 2606020 h 2606020"/>
                  <a:gd name="connsiteX50" fmla="*/ 708303 w 2617309"/>
                  <a:gd name="connsiteY50" fmla="*/ 2334549 h 2606020"/>
                  <a:gd name="connsiteX51" fmla="*/ 581546 w 2617309"/>
                  <a:gd name="connsiteY51" fmla="*/ 2195589 h 2606020"/>
                  <a:gd name="connsiteX52" fmla="*/ 564371 w 2617309"/>
                  <a:gd name="connsiteY52" fmla="*/ 1932562 h 2606020"/>
                  <a:gd name="connsiteX53" fmla="*/ 265073 w 2617309"/>
                  <a:gd name="connsiteY53" fmla="*/ 1864897 h 2606020"/>
                  <a:gd name="connsiteX54" fmla="*/ 0 w 2617309"/>
                  <a:gd name="connsiteY54" fmla="*/ 1864897 h 2606020"/>
                  <a:gd name="connsiteX55" fmla="*/ 0 w 2617309"/>
                  <a:gd name="connsiteY55" fmla="*/ 1763519 h 2606020"/>
                  <a:gd name="connsiteX56" fmla="*/ 265073 w 2617309"/>
                  <a:gd name="connsiteY56" fmla="*/ 1763519 h 2606020"/>
                  <a:gd name="connsiteX57" fmla="*/ 265073 w 2617309"/>
                  <a:gd name="connsiteY57" fmla="*/ 1527106 h 2606020"/>
                  <a:gd name="connsiteX58" fmla="*/ 0 w 2617309"/>
                  <a:gd name="connsiteY58" fmla="*/ 1527106 h 2606020"/>
                  <a:gd name="connsiteX59" fmla="*/ 0 w 2617309"/>
                  <a:gd name="connsiteY59" fmla="*/ 1425728 h 2606020"/>
                  <a:gd name="connsiteX60" fmla="*/ 265073 w 2617309"/>
                  <a:gd name="connsiteY60" fmla="*/ 1425728 h 2606020"/>
                  <a:gd name="connsiteX61" fmla="*/ 265073 w 2617309"/>
                  <a:gd name="connsiteY61" fmla="*/ 1185690 h 2606020"/>
                  <a:gd name="connsiteX62" fmla="*/ 0 w 2617309"/>
                  <a:gd name="connsiteY62" fmla="*/ 1185690 h 2606020"/>
                  <a:gd name="connsiteX63" fmla="*/ 0 w 2617309"/>
                  <a:gd name="connsiteY63" fmla="*/ 1084312 h 2606020"/>
                  <a:gd name="connsiteX64" fmla="*/ 265073 w 2617309"/>
                  <a:gd name="connsiteY64" fmla="*/ 1084312 h 2606020"/>
                  <a:gd name="connsiteX65" fmla="*/ 265073 w 2617309"/>
                  <a:gd name="connsiteY65" fmla="*/ 843598 h 2606020"/>
                  <a:gd name="connsiteX66" fmla="*/ 0 w 2617309"/>
                  <a:gd name="connsiteY66" fmla="*/ 843598 h 2606020"/>
                  <a:gd name="connsiteX67" fmla="*/ 0 w 2617309"/>
                  <a:gd name="connsiteY67" fmla="*/ 742220 h 2606020"/>
                  <a:gd name="connsiteX68" fmla="*/ 265073 w 2617309"/>
                  <a:gd name="connsiteY68" fmla="*/ 742220 h 2606020"/>
                  <a:gd name="connsiteX69" fmla="*/ 468168 w 2617309"/>
                  <a:gd name="connsiteY69" fmla="*/ 630701 h 2606020"/>
                  <a:gd name="connsiteX70" fmla="*/ 618958 w 2617309"/>
                  <a:gd name="connsiteY70" fmla="*/ 469222 h 2606020"/>
                  <a:gd name="connsiteX71" fmla="*/ 706055 w 2617309"/>
                  <a:gd name="connsiteY71" fmla="*/ 271472 h 2606020"/>
                  <a:gd name="connsiteX72" fmla="*/ 706055 w 2617309"/>
                  <a:gd name="connsiteY72" fmla="*/ 0 h 2606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</a:cxnLst>
                <a:rect l="l" t="t" r="r" b="b"/>
                <a:pathLst>
                  <a:path w="2617309" h="2606020">
                    <a:moveTo>
                      <a:pt x="706055" y="0"/>
                    </a:moveTo>
                    <a:lnTo>
                      <a:pt x="807433" y="0"/>
                    </a:lnTo>
                    <a:lnTo>
                      <a:pt x="807433" y="271472"/>
                    </a:lnTo>
                    <a:lnTo>
                      <a:pt x="1048147" y="271472"/>
                    </a:lnTo>
                    <a:lnTo>
                      <a:pt x="1048147" y="0"/>
                    </a:lnTo>
                    <a:lnTo>
                      <a:pt x="1149525" y="0"/>
                    </a:lnTo>
                    <a:lnTo>
                      <a:pt x="1149525" y="271472"/>
                    </a:lnTo>
                    <a:lnTo>
                      <a:pt x="1389563" y="271472"/>
                    </a:lnTo>
                    <a:lnTo>
                      <a:pt x="1389563" y="0"/>
                    </a:lnTo>
                    <a:lnTo>
                      <a:pt x="1490941" y="0"/>
                    </a:lnTo>
                    <a:lnTo>
                      <a:pt x="1490941" y="271472"/>
                    </a:lnTo>
                    <a:lnTo>
                      <a:pt x="1727354" y="271472"/>
                    </a:lnTo>
                    <a:lnTo>
                      <a:pt x="1727354" y="0"/>
                    </a:lnTo>
                    <a:lnTo>
                      <a:pt x="1828732" y="0"/>
                    </a:lnTo>
                    <a:lnTo>
                      <a:pt x="1828732" y="271472"/>
                    </a:lnTo>
                    <a:lnTo>
                      <a:pt x="1971627" y="522668"/>
                    </a:lnTo>
                    <a:lnTo>
                      <a:pt x="2159830" y="652079"/>
                    </a:lnTo>
                    <a:lnTo>
                      <a:pt x="2352235" y="739972"/>
                    </a:lnTo>
                    <a:lnTo>
                      <a:pt x="2617309" y="739972"/>
                    </a:lnTo>
                    <a:lnTo>
                      <a:pt x="2617309" y="841350"/>
                    </a:lnTo>
                    <a:lnTo>
                      <a:pt x="2352235" y="841350"/>
                    </a:lnTo>
                    <a:lnTo>
                      <a:pt x="2352235" y="1082064"/>
                    </a:lnTo>
                    <a:lnTo>
                      <a:pt x="2617309" y="1082064"/>
                    </a:lnTo>
                    <a:lnTo>
                      <a:pt x="2617309" y="1183442"/>
                    </a:lnTo>
                    <a:lnTo>
                      <a:pt x="2352235" y="1183442"/>
                    </a:lnTo>
                    <a:lnTo>
                      <a:pt x="2352235" y="1423480"/>
                    </a:lnTo>
                    <a:lnTo>
                      <a:pt x="2617309" y="1423480"/>
                    </a:lnTo>
                    <a:lnTo>
                      <a:pt x="2617309" y="1524858"/>
                    </a:lnTo>
                    <a:lnTo>
                      <a:pt x="2352235" y="1524858"/>
                    </a:lnTo>
                    <a:lnTo>
                      <a:pt x="2352235" y="1761271"/>
                    </a:lnTo>
                    <a:lnTo>
                      <a:pt x="2617309" y="1761271"/>
                    </a:lnTo>
                    <a:lnTo>
                      <a:pt x="2617309" y="1862649"/>
                    </a:lnTo>
                    <a:lnTo>
                      <a:pt x="2352235" y="1862649"/>
                    </a:lnTo>
                    <a:lnTo>
                      <a:pt x="2010181" y="1895150"/>
                    </a:lnTo>
                    <a:lnTo>
                      <a:pt x="1843357" y="2078009"/>
                    </a:lnTo>
                    <a:lnTo>
                      <a:pt x="1830980" y="2334549"/>
                    </a:lnTo>
                    <a:lnTo>
                      <a:pt x="1830980" y="2606020"/>
                    </a:lnTo>
                    <a:lnTo>
                      <a:pt x="1729602" y="2606020"/>
                    </a:lnTo>
                    <a:lnTo>
                      <a:pt x="1729602" y="2334549"/>
                    </a:lnTo>
                    <a:lnTo>
                      <a:pt x="1493189" y="2334549"/>
                    </a:lnTo>
                    <a:lnTo>
                      <a:pt x="1493189" y="2606020"/>
                    </a:lnTo>
                    <a:lnTo>
                      <a:pt x="1391811" y="2606020"/>
                    </a:lnTo>
                    <a:lnTo>
                      <a:pt x="1391811" y="2334549"/>
                    </a:lnTo>
                    <a:lnTo>
                      <a:pt x="1151773" y="2334549"/>
                    </a:lnTo>
                    <a:lnTo>
                      <a:pt x="1151773" y="2606020"/>
                    </a:lnTo>
                    <a:lnTo>
                      <a:pt x="1050395" y="2606020"/>
                    </a:lnTo>
                    <a:lnTo>
                      <a:pt x="1050395" y="2334549"/>
                    </a:lnTo>
                    <a:lnTo>
                      <a:pt x="809681" y="2334549"/>
                    </a:lnTo>
                    <a:lnTo>
                      <a:pt x="809681" y="2606020"/>
                    </a:lnTo>
                    <a:lnTo>
                      <a:pt x="708303" y="2606020"/>
                    </a:lnTo>
                    <a:lnTo>
                      <a:pt x="708303" y="2334549"/>
                    </a:lnTo>
                    <a:lnTo>
                      <a:pt x="581546" y="2195589"/>
                    </a:lnTo>
                    <a:lnTo>
                      <a:pt x="564371" y="1932562"/>
                    </a:lnTo>
                    <a:lnTo>
                      <a:pt x="265073" y="1864897"/>
                    </a:lnTo>
                    <a:lnTo>
                      <a:pt x="0" y="1864897"/>
                    </a:lnTo>
                    <a:lnTo>
                      <a:pt x="0" y="1763519"/>
                    </a:lnTo>
                    <a:lnTo>
                      <a:pt x="265073" y="1763519"/>
                    </a:lnTo>
                    <a:lnTo>
                      <a:pt x="265073" y="1527106"/>
                    </a:lnTo>
                    <a:lnTo>
                      <a:pt x="0" y="1527106"/>
                    </a:lnTo>
                    <a:lnTo>
                      <a:pt x="0" y="1425728"/>
                    </a:lnTo>
                    <a:lnTo>
                      <a:pt x="265073" y="1425728"/>
                    </a:lnTo>
                    <a:lnTo>
                      <a:pt x="265073" y="1185690"/>
                    </a:lnTo>
                    <a:lnTo>
                      <a:pt x="0" y="1185690"/>
                    </a:lnTo>
                    <a:lnTo>
                      <a:pt x="0" y="1084312"/>
                    </a:lnTo>
                    <a:lnTo>
                      <a:pt x="265073" y="1084312"/>
                    </a:lnTo>
                    <a:lnTo>
                      <a:pt x="265073" y="843598"/>
                    </a:lnTo>
                    <a:lnTo>
                      <a:pt x="0" y="843598"/>
                    </a:lnTo>
                    <a:lnTo>
                      <a:pt x="0" y="742220"/>
                    </a:lnTo>
                    <a:lnTo>
                      <a:pt x="265073" y="742220"/>
                    </a:lnTo>
                    <a:lnTo>
                      <a:pt x="468168" y="630701"/>
                    </a:lnTo>
                    <a:lnTo>
                      <a:pt x="618958" y="469222"/>
                    </a:lnTo>
                    <a:lnTo>
                      <a:pt x="706055" y="271472"/>
                    </a:lnTo>
                    <a:lnTo>
                      <a:pt x="706055" y="0"/>
                    </a:lnTo>
                    <a:close/>
                  </a:path>
                </a:pathLst>
              </a:custGeom>
              <a:solidFill>
                <a:srgbClr val="FEC000"/>
              </a:solidFill>
              <a:ln>
                <a:noFill/>
              </a:ln>
              <a:effectLst>
                <a:glow>
                  <a:schemeClr val="accent4">
                    <a:satMod val="175000"/>
                    <a:alpha val="13000"/>
                  </a:schemeClr>
                </a:glow>
                <a:innerShdw blurRad="63500" dist="50800" dir="9060000">
                  <a:srgbClr val="FF0000">
                    <a:alpha val="32000"/>
                  </a:srgbClr>
                </a:innerShdw>
              </a:effectLst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 dirty="0"/>
              </a:p>
            </p:txBody>
          </p:sp>
          <p:sp>
            <p:nvSpPr>
              <p:cNvPr id="585" name="Rektangel 2">
                <a:extLst>
                  <a:ext uri="{FF2B5EF4-FFF2-40B4-BE49-F238E27FC236}">
                    <a16:creationId xmlns:a16="http://schemas.microsoft.com/office/drawing/2014/main" id="{B3693D83-B4BA-9F48-8FFD-381461EADA58}"/>
                  </a:ext>
                </a:extLst>
              </p:cNvPr>
              <p:cNvSpPr/>
              <p:nvPr/>
            </p:nvSpPr>
            <p:spPr>
              <a:xfrm rot="1800000">
                <a:off x="3179216" y="3390892"/>
                <a:ext cx="1381664" cy="159388"/>
              </a:xfrm>
              <a:custGeom>
                <a:avLst/>
                <a:gdLst>
                  <a:gd name="connsiteX0" fmla="*/ 0 w 1142955"/>
                  <a:gd name="connsiteY0" fmla="*/ 0 h 232154"/>
                  <a:gd name="connsiteX1" fmla="*/ 1142955 w 1142955"/>
                  <a:gd name="connsiteY1" fmla="*/ 0 h 232154"/>
                  <a:gd name="connsiteX2" fmla="*/ 1142955 w 1142955"/>
                  <a:gd name="connsiteY2" fmla="*/ 232154 h 232154"/>
                  <a:gd name="connsiteX3" fmla="*/ 0 w 1142955"/>
                  <a:gd name="connsiteY3" fmla="*/ 232154 h 232154"/>
                  <a:gd name="connsiteX4" fmla="*/ 0 w 1142955"/>
                  <a:gd name="connsiteY4" fmla="*/ 0 h 232154"/>
                  <a:gd name="connsiteX0" fmla="*/ 85041 w 1227996"/>
                  <a:gd name="connsiteY0" fmla="*/ 0 h 237259"/>
                  <a:gd name="connsiteX1" fmla="*/ 1227996 w 1227996"/>
                  <a:gd name="connsiteY1" fmla="*/ 0 h 237259"/>
                  <a:gd name="connsiteX2" fmla="*/ 1227996 w 1227996"/>
                  <a:gd name="connsiteY2" fmla="*/ 232154 h 237259"/>
                  <a:gd name="connsiteX3" fmla="*/ 0 w 1227996"/>
                  <a:gd name="connsiteY3" fmla="*/ 237259 h 237259"/>
                  <a:gd name="connsiteX4" fmla="*/ 85041 w 1227996"/>
                  <a:gd name="connsiteY4" fmla="*/ 0 h 237259"/>
                  <a:gd name="connsiteX0" fmla="*/ 0 w 1314283"/>
                  <a:gd name="connsiteY0" fmla="*/ 84251 h 237259"/>
                  <a:gd name="connsiteX1" fmla="*/ 1314283 w 1314283"/>
                  <a:gd name="connsiteY1" fmla="*/ 0 h 237259"/>
                  <a:gd name="connsiteX2" fmla="*/ 1314283 w 1314283"/>
                  <a:gd name="connsiteY2" fmla="*/ 232154 h 237259"/>
                  <a:gd name="connsiteX3" fmla="*/ 86287 w 1314283"/>
                  <a:gd name="connsiteY3" fmla="*/ 237259 h 237259"/>
                  <a:gd name="connsiteX4" fmla="*/ 0 w 1314283"/>
                  <a:gd name="connsiteY4" fmla="*/ 84251 h 237259"/>
                  <a:gd name="connsiteX0" fmla="*/ 0 w 1375314"/>
                  <a:gd name="connsiteY0" fmla="*/ 84251 h 237259"/>
                  <a:gd name="connsiteX1" fmla="*/ 1314283 w 1375314"/>
                  <a:gd name="connsiteY1" fmla="*/ 0 h 237259"/>
                  <a:gd name="connsiteX2" fmla="*/ 1375314 w 1375314"/>
                  <a:gd name="connsiteY2" fmla="*/ 229913 h 237259"/>
                  <a:gd name="connsiteX3" fmla="*/ 86287 w 1375314"/>
                  <a:gd name="connsiteY3" fmla="*/ 237259 h 237259"/>
                  <a:gd name="connsiteX4" fmla="*/ 0 w 1375314"/>
                  <a:gd name="connsiteY4" fmla="*/ 84251 h 237259"/>
                  <a:gd name="connsiteX0" fmla="*/ 0 w 1375314"/>
                  <a:gd name="connsiteY0" fmla="*/ 33991 h 186999"/>
                  <a:gd name="connsiteX1" fmla="*/ 1258979 w 1375314"/>
                  <a:gd name="connsiteY1" fmla="*/ 0 h 186999"/>
                  <a:gd name="connsiteX2" fmla="*/ 1375314 w 1375314"/>
                  <a:gd name="connsiteY2" fmla="*/ 179653 h 186999"/>
                  <a:gd name="connsiteX3" fmla="*/ 86287 w 1375314"/>
                  <a:gd name="connsiteY3" fmla="*/ 186999 h 186999"/>
                  <a:gd name="connsiteX4" fmla="*/ 0 w 1375314"/>
                  <a:gd name="connsiteY4" fmla="*/ 33991 h 186999"/>
                  <a:gd name="connsiteX0" fmla="*/ 0 w 1375314"/>
                  <a:gd name="connsiteY0" fmla="*/ 0 h 153008"/>
                  <a:gd name="connsiteX1" fmla="*/ 1237210 w 1375314"/>
                  <a:gd name="connsiteY1" fmla="*/ 29904 h 153008"/>
                  <a:gd name="connsiteX2" fmla="*/ 1375314 w 1375314"/>
                  <a:gd name="connsiteY2" fmla="*/ 145662 h 153008"/>
                  <a:gd name="connsiteX3" fmla="*/ 86287 w 1375314"/>
                  <a:gd name="connsiteY3" fmla="*/ 153008 h 153008"/>
                  <a:gd name="connsiteX4" fmla="*/ 0 w 1375314"/>
                  <a:gd name="connsiteY4" fmla="*/ 0 h 153008"/>
                  <a:gd name="connsiteX0" fmla="*/ 0 w 1375314"/>
                  <a:gd name="connsiteY0" fmla="*/ 0 h 153008"/>
                  <a:gd name="connsiteX1" fmla="*/ 1288291 w 1375314"/>
                  <a:gd name="connsiteY1" fmla="*/ 4079 h 153008"/>
                  <a:gd name="connsiteX2" fmla="*/ 1375314 w 1375314"/>
                  <a:gd name="connsiteY2" fmla="*/ 145662 h 153008"/>
                  <a:gd name="connsiteX3" fmla="*/ 86287 w 1375314"/>
                  <a:gd name="connsiteY3" fmla="*/ 153008 h 153008"/>
                  <a:gd name="connsiteX4" fmla="*/ 0 w 1375314"/>
                  <a:gd name="connsiteY4" fmla="*/ 0 h 153008"/>
                  <a:gd name="connsiteX0" fmla="*/ 0 w 1381664"/>
                  <a:gd name="connsiteY0" fmla="*/ 0 h 156660"/>
                  <a:gd name="connsiteX1" fmla="*/ 1288291 w 1381664"/>
                  <a:gd name="connsiteY1" fmla="*/ 4079 h 156660"/>
                  <a:gd name="connsiteX2" fmla="*/ 1381664 w 1381664"/>
                  <a:gd name="connsiteY2" fmla="*/ 156660 h 156660"/>
                  <a:gd name="connsiteX3" fmla="*/ 86287 w 1381664"/>
                  <a:gd name="connsiteY3" fmla="*/ 153008 h 156660"/>
                  <a:gd name="connsiteX4" fmla="*/ 0 w 1381664"/>
                  <a:gd name="connsiteY4" fmla="*/ 0 h 156660"/>
                  <a:gd name="connsiteX0" fmla="*/ 0 w 1381664"/>
                  <a:gd name="connsiteY0" fmla="*/ 0 h 156660"/>
                  <a:gd name="connsiteX1" fmla="*/ 1288291 w 1381664"/>
                  <a:gd name="connsiteY1" fmla="*/ 4079 h 156660"/>
                  <a:gd name="connsiteX2" fmla="*/ 1381664 w 1381664"/>
                  <a:gd name="connsiteY2" fmla="*/ 156660 h 156660"/>
                  <a:gd name="connsiteX3" fmla="*/ 107275 w 1381664"/>
                  <a:gd name="connsiteY3" fmla="*/ 153362 h 156660"/>
                  <a:gd name="connsiteX4" fmla="*/ 0 w 1381664"/>
                  <a:gd name="connsiteY4" fmla="*/ 0 h 156660"/>
                  <a:gd name="connsiteX0" fmla="*/ 0 w 1381664"/>
                  <a:gd name="connsiteY0" fmla="*/ 0 h 156660"/>
                  <a:gd name="connsiteX1" fmla="*/ 1288291 w 1381664"/>
                  <a:gd name="connsiteY1" fmla="*/ 4079 h 156660"/>
                  <a:gd name="connsiteX2" fmla="*/ 1381664 w 1381664"/>
                  <a:gd name="connsiteY2" fmla="*/ 156660 h 156660"/>
                  <a:gd name="connsiteX3" fmla="*/ 102357 w 1381664"/>
                  <a:gd name="connsiteY3" fmla="*/ 152044 h 156660"/>
                  <a:gd name="connsiteX4" fmla="*/ 0 w 1381664"/>
                  <a:gd name="connsiteY4" fmla="*/ 0 h 156660"/>
                  <a:gd name="connsiteX0" fmla="*/ 0 w 1381664"/>
                  <a:gd name="connsiteY0" fmla="*/ 0 h 158194"/>
                  <a:gd name="connsiteX1" fmla="*/ 1288291 w 1381664"/>
                  <a:gd name="connsiteY1" fmla="*/ 4079 h 158194"/>
                  <a:gd name="connsiteX2" fmla="*/ 1381664 w 1381664"/>
                  <a:gd name="connsiteY2" fmla="*/ 156660 h 158194"/>
                  <a:gd name="connsiteX3" fmla="*/ 91704 w 1381664"/>
                  <a:gd name="connsiteY3" fmla="*/ 158194 h 158194"/>
                  <a:gd name="connsiteX4" fmla="*/ 0 w 1381664"/>
                  <a:gd name="connsiteY4" fmla="*/ 0 h 158194"/>
                  <a:gd name="connsiteX0" fmla="*/ 0 w 1381664"/>
                  <a:gd name="connsiteY0" fmla="*/ 0 h 159388"/>
                  <a:gd name="connsiteX1" fmla="*/ 1288291 w 1381664"/>
                  <a:gd name="connsiteY1" fmla="*/ 4079 h 159388"/>
                  <a:gd name="connsiteX2" fmla="*/ 1381664 w 1381664"/>
                  <a:gd name="connsiteY2" fmla="*/ 156660 h 159388"/>
                  <a:gd name="connsiteX3" fmla="*/ 96165 w 1381664"/>
                  <a:gd name="connsiteY3" fmla="*/ 159388 h 159388"/>
                  <a:gd name="connsiteX4" fmla="*/ 0 w 1381664"/>
                  <a:gd name="connsiteY4" fmla="*/ 0 h 1593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81664" h="159388">
                    <a:moveTo>
                      <a:pt x="0" y="0"/>
                    </a:moveTo>
                    <a:lnTo>
                      <a:pt x="1288291" y="4079"/>
                    </a:lnTo>
                    <a:lnTo>
                      <a:pt x="1381664" y="156660"/>
                    </a:lnTo>
                    <a:lnTo>
                      <a:pt x="96165" y="15938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33000">
                    <a:schemeClr val="tx1">
                      <a:lumMod val="75000"/>
                      <a:lumOff val="25000"/>
                    </a:schemeClr>
                  </a:gs>
                  <a:gs pos="98000">
                    <a:schemeClr val="tx1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grpSp>
            <p:nvGrpSpPr>
              <p:cNvPr id="586" name="Grupp 585">
                <a:extLst>
                  <a:ext uri="{FF2B5EF4-FFF2-40B4-BE49-F238E27FC236}">
                    <a16:creationId xmlns:a16="http://schemas.microsoft.com/office/drawing/2014/main" id="{DCA52D82-A385-7547-8C0A-E4B26DE84356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568282" y="1957324"/>
                <a:ext cx="2087162" cy="2063077"/>
                <a:chOff x="1637641" y="2335603"/>
                <a:chExt cx="2087162" cy="2063077"/>
              </a:xfrm>
              <a:scene3d>
                <a:camera prst="isometricTopUp"/>
                <a:lightRig rig="threePt" dir="t"/>
              </a:scene3d>
            </p:grpSpPr>
            <p:grpSp>
              <p:nvGrpSpPr>
                <p:cNvPr id="592" name="Grupp 591">
                  <a:extLst>
                    <a:ext uri="{FF2B5EF4-FFF2-40B4-BE49-F238E27FC236}">
                      <a16:creationId xmlns:a16="http://schemas.microsoft.com/office/drawing/2014/main" id="{72B28C1E-B0E0-9443-BD62-59D5346C0930}"/>
                    </a:ext>
                  </a:extLst>
                </p:cNvPr>
                <p:cNvGrpSpPr/>
                <p:nvPr/>
              </p:nvGrpSpPr>
              <p:grpSpPr>
                <a:xfrm>
                  <a:off x="1637641" y="2335603"/>
                  <a:ext cx="2087162" cy="2063077"/>
                  <a:chOff x="1639103" y="2328433"/>
                  <a:chExt cx="2087162" cy="2063077"/>
                </a:xfrm>
              </p:grpSpPr>
              <p:sp>
                <p:nvSpPr>
                  <p:cNvPr id="594" name="Octagon 63">
                    <a:extLst>
                      <a:ext uri="{FF2B5EF4-FFF2-40B4-BE49-F238E27FC236}">
                        <a16:creationId xmlns:a16="http://schemas.microsoft.com/office/drawing/2014/main" id="{59F63737-535E-B541-A838-3069A5DF58A1}"/>
                      </a:ext>
                    </a:extLst>
                  </p:cNvPr>
                  <p:cNvSpPr/>
                  <p:nvPr/>
                </p:nvSpPr>
                <p:spPr>
                  <a:xfrm>
                    <a:off x="1639103" y="2328433"/>
                    <a:ext cx="2087162" cy="2063077"/>
                  </a:xfrm>
                  <a:prstGeom prst="octagon">
                    <a:avLst>
                      <a:gd name="adj" fmla="val 11713"/>
                    </a:avLst>
                  </a:prstGeom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7200000" scaled="0"/>
                    <a:tileRect/>
                  </a:gradFill>
                  <a:ln w="254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dirty="0"/>
                  </a:p>
                </p:txBody>
              </p:sp>
              <p:grpSp>
                <p:nvGrpSpPr>
                  <p:cNvPr id="595" name="Group 57">
                    <a:extLst>
                      <a:ext uri="{FF2B5EF4-FFF2-40B4-BE49-F238E27FC236}">
                        <a16:creationId xmlns:a16="http://schemas.microsoft.com/office/drawing/2014/main" id="{5820F69F-55E2-9141-AADE-9D9A150AE689}"/>
                      </a:ext>
                    </a:extLst>
                  </p:cNvPr>
                  <p:cNvGrpSpPr/>
                  <p:nvPr/>
                </p:nvGrpSpPr>
                <p:grpSpPr>
                  <a:xfrm>
                    <a:off x="1966682" y="2651359"/>
                    <a:ext cx="1416559" cy="1417223"/>
                    <a:chOff x="1753933" y="2029826"/>
                    <a:chExt cx="1416559" cy="1417223"/>
                  </a:xfrm>
                  <a:solidFill>
                    <a:srgbClr val="17AEFF">
                      <a:alpha val="49000"/>
                    </a:srgbClr>
                  </a:solidFill>
                </p:grpSpPr>
                <p:sp>
                  <p:nvSpPr>
                    <p:cNvPr id="668" name="Rounded Rectangle 58">
                      <a:extLst>
                        <a:ext uri="{FF2B5EF4-FFF2-40B4-BE49-F238E27FC236}">
                          <a16:creationId xmlns:a16="http://schemas.microsoft.com/office/drawing/2014/main" id="{F47F0FA7-5AB1-D046-8485-04DE55EDD0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53933" y="2029826"/>
                      <a:ext cx="674942" cy="675272"/>
                    </a:xfrm>
                    <a:prstGeom prst="roundRect">
                      <a:avLst>
                        <a:gd name="adj" fmla="val 6176"/>
                      </a:avLst>
                    </a:prstGeom>
                    <a:solidFill>
                      <a:srgbClr val="E5AD00"/>
                    </a:solidFill>
                    <a:ln w="22225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 sz="1400" b="1" dirty="0"/>
                    </a:p>
                  </p:txBody>
                </p:sp>
                <p:sp>
                  <p:nvSpPr>
                    <p:cNvPr id="669" name="Rounded Rectangle 59">
                      <a:extLst>
                        <a:ext uri="{FF2B5EF4-FFF2-40B4-BE49-F238E27FC236}">
                          <a16:creationId xmlns:a16="http://schemas.microsoft.com/office/drawing/2014/main" id="{C4DEF087-1C9F-9349-891E-156266F4BEC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95550" y="2029826"/>
                      <a:ext cx="674942" cy="675274"/>
                    </a:xfrm>
                    <a:prstGeom prst="roundRect">
                      <a:avLst>
                        <a:gd name="adj" fmla="val 6176"/>
                      </a:avLst>
                    </a:prstGeom>
                    <a:solidFill>
                      <a:srgbClr val="1181BD"/>
                    </a:solidFill>
                    <a:ln w="22225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 sz="1400" b="1" dirty="0">
                        <a:solidFill>
                          <a:schemeClr val="lt1">
                            <a:alpha val="2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670" name="Rounded Rectangle 60">
                      <a:extLst>
                        <a:ext uri="{FF2B5EF4-FFF2-40B4-BE49-F238E27FC236}">
                          <a16:creationId xmlns:a16="http://schemas.microsoft.com/office/drawing/2014/main" id="{EE778846-2CDD-9949-B62D-2E7B252DCA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53933" y="2771775"/>
                      <a:ext cx="674942" cy="675274"/>
                    </a:xfrm>
                    <a:prstGeom prst="roundRect">
                      <a:avLst>
                        <a:gd name="adj" fmla="val 6176"/>
                      </a:avLst>
                    </a:prstGeom>
                    <a:solidFill>
                      <a:srgbClr val="F45A21"/>
                    </a:solidFill>
                    <a:ln w="22225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 sz="1400" b="1" dirty="0">
                        <a:solidFill>
                          <a:schemeClr val="lt1">
                            <a:alpha val="2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671" name="Rounded Rectangle 61">
                      <a:extLst>
                        <a:ext uri="{FF2B5EF4-FFF2-40B4-BE49-F238E27FC236}">
                          <a16:creationId xmlns:a16="http://schemas.microsoft.com/office/drawing/2014/main" id="{E09DF497-112C-A94C-B42B-B3180F46F3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95550" y="2771774"/>
                      <a:ext cx="674942" cy="675273"/>
                    </a:xfrm>
                    <a:prstGeom prst="roundRect">
                      <a:avLst>
                        <a:gd name="adj" fmla="val 6176"/>
                      </a:avLst>
                    </a:prstGeom>
                    <a:solidFill>
                      <a:srgbClr val="8B42C7"/>
                    </a:solidFill>
                    <a:ln w="22225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 sz="1400" b="1" dirty="0">
                        <a:solidFill>
                          <a:schemeClr val="lt1">
                            <a:alpha val="20000"/>
                          </a:schemeClr>
                        </a:solidFill>
                      </a:endParaRPr>
                    </a:p>
                  </p:txBody>
                </p:sp>
              </p:grpSp>
            </p:grpSp>
            <p:sp>
              <p:nvSpPr>
                <p:cNvPr id="593" name="Oval 65">
                  <a:extLst>
                    <a:ext uri="{FF2B5EF4-FFF2-40B4-BE49-F238E27FC236}">
                      <a16:creationId xmlns:a16="http://schemas.microsoft.com/office/drawing/2014/main" id="{F6DBF9CE-61EB-1F4B-BA91-6D9CFD52BDCA}"/>
                    </a:ext>
                  </a:extLst>
                </p:cNvPr>
                <p:cNvSpPr/>
                <p:nvPr/>
              </p:nvSpPr>
              <p:spPr>
                <a:xfrm>
                  <a:off x="1771560" y="2484571"/>
                  <a:ext cx="178213" cy="178213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 w="25400">
                  <a:solidFill>
                    <a:schemeClr val="tx1">
                      <a:lumMod val="75000"/>
                      <a:lumOff val="25000"/>
                      <a:alpha val="24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587" name="Rektangel 2">
                <a:extLst>
                  <a:ext uri="{FF2B5EF4-FFF2-40B4-BE49-F238E27FC236}">
                    <a16:creationId xmlns:a16="http://schemas.microsoft.com/office/drawing/2014/main" id="{FF9739D5-F503-BA4C-80E9-CD1F0A7281BD}"/>
                  </a:ext>
                </a:extLst>
              </p:cNvPr>
              <p:cNvSpPr/>
              <p:nvPr/>
            </p:nvSpPr>
            <p:spPr>
              <a:xfrm rot="19800000" flipH="1">
                <a:off x="4636397" y="3393405"/>
                <a:ext cx="1403838" cy="145609"/>
              </a:xfrm>
              <a:custGeom>
                <a:avLst/>
                <a:gdLst>
                  <a:gd name="connsiteX0" fmla="*/ 0 w 1142955"/>
                  <a:gd name="connsiteY0" fmla="*/ 0 h 232154"/>
                  <a:gd name="connsiteX1" fmla="*/ 1142955 w 1142955"/>
                  <a:gd name="connsiteY1" fmla="*/ 0 h 232154"/>
                  <a:gd name="connsiteX2" fmla="*/ 1142955 w 1142955"/>
                  <a:gd name="connsiteY2" fmla="*/ 232154 h 232154"/>
                  <a:gd name="connsiteX3" fmla="*/ 0 w 1142955"/>
                  <a:gd name="connsiteY3" fmla="*/ 232154 h 232154"/>
                  <a:gd name="connsiteX4" fmla="*/ 0 w 1142955"/>
                  <a:gd name="connsiteY4" fmla="*/ 0 h 232154"/>
                  <a:gd name="connsiteX0" fmla="*/ 85041 w 1227996"/>
                  <a:gd name="connsiteY0" fmla="*/ 0 h 237259"/>
                  <a:gd name="connsiteX1" fmla="*/ 1227996 w 1227996"/>
                  <a:gd name="connsiteY1" fmla="*/ 0 h 237259"/>
                  <a:gd name="connsiteX2" fmla="*/ 1227996 w 1227996"/>
                  <a:gd name="connsiteY2" fmla="*/ 232154 h 237259"/>
                  <a:gd name="connsiteX3" fmla="*/ 0 w 1227996"/>
                  <a:gd name="connsiteY3" fmla="*/ 237259 h 237259"/>
                  <a:gd name="connsiteX4" fmla="*/ 85041 w 1227996"/>
                  <a:gd name="connsiteY4" fmla="*/ 0 h 237259"/>
                  <a:gd name="connsiteX0" fmla="*/ 0 w 1314283"/>
                  <a:gd name="connsiteY0" fmla="*/ 84251 h 237259"/>
                  <a:gd name="connsiteX1" fmla="*/ 1314283 w 1314283"/>
                  <a:gd name="connsiteY1" fmla="*/ 0 h 237259"/>
                  <a:gd name="connsiteX2" fmla="*/ 1314283 w 1314283"/>
                  <a:gd name="connsiteY2" fmla="*/ 232154 h 237259"/>
                  <a:gd name="connsiteX3" fmla="*/ 86287 w 1314283"/>
                  <a:gd name="connsiteY3" fmla="*/ 237259 h 237259"/>
                  <a:gd name="connsiteX4" fmla="*/ 0 w 1314283"/>
                  <a:gd name="connsiteY4" fmla="*/ 84251 h 237259"/>
                  <a:gd name="connsiteX0" fmla="*/ 0 w 1375314"/>
                  <a:gd name="connsiteY0" fmla="*/ 84251 h 237259"/>
                  <a:gd name="connsiteX1" fmla="*/ 1314283 w 1375314"/>
                  <a:gd name="connsiteY1" fmla="*/ 0 h 237259"/>
                  <a:gd name="connsiteX2" fmla="*/ 1375314 w 1375314"/>
                  <a:gd name="connsiteY2" fmla="*/ 229913 h 237259"/>
                  <a:gd name="connsiteX3" fmla="*/ 86287 w 1375314"/>
                  <a:gd name="connsiteY3" fmla="*/ 237259 h 237259"/>
                  <a:gd name="connsiteX4" fmla="*/ 0 w 1375314"/>
                  <a:gd name="connsiteY4" fmla="*/ 84251 h 237259"/>
                  <a:gd name="connsiteX0" fmla="*/ 0 w 1375314"/>
                  <a:gd name="connsiteY0" fmla="*/ 33991 h 186999"/>
                  <a:gd name="connsiteX1" fmla="*/ 1258979 w 1375314"/>
                  <a:gd name="connsiteY1" fmla="*/ 0 h 186999"/>
                  <a:gd name="connsiteX2" fmla="*/ 1375314 w 1375314"/>
                  <a:gd name="connsiteY2" fmla="*/ 179653 h 186999"/>
                  <a:gd name="connsiteX3" fmla="*/ 86287 w 1375314"/>
                  <a:gd name="connsiteY3" fmla="*/ 186999 h 186999"/>
                  <a:gd name="connsiteX4" fmla="*/ 0 w 1375314"/>
                  <a:gd name="connsiteY4" fmla="*/ 33991 h 186999"/>
                  <a:gd name="connsiteX0" fmla="*/ 0 w 1375314"/>
                  <a:gd name="connsiteY0" fmla="*/ 0 h 153008"/>
                  <a:gd name="connsiteX1" fmla="*/ 1237210 w 1375314"/>
                  <a:gd name="connsiteY1" fmla="*/ 29904 h 153008"/>
                  <a:gd name="connsiteX2" fmla="*/ 1375314 w 1375314"/>
                  <a:gd name="connsiteY2" fmla="*/ 145662 h 153008"/>
                  <a:gd name="connsiteX3" fmla="*/ 86287 w 1375314"/>
                  <a:gd name="connsiteY3" fmla="*/ 153008 h 153008"/>
                  <a:gd name="connsiteX4" fmla="*/ 0 w 1375314"/>
                  <a:gd name="connsiteY4" fmla="*/ 0 h 153008"/>
                  <a:gd name="connsiteX0" fmla="*/ 0 w 1375314"/>
                  <a:gd name="connsiteY0" fmla="*/ 0 h 153008"/>
                  <a:gd name="connsiteX1" fmla="*/ 1288291 w 1375314"/>
                  <a:gd name="connsiteY1" fmla="*/ 4079 h 153008"/>
                  <a:gd name="connsiteX2" fmla="*/ 1375314 w 1375314"/>
                  <a:gd name="connsiteY2" fmla="*/ 145662 h 153008"/>
                  <a:gd name="connsiteX3" fmla="*/ 86287 w 1375314"/>
                  <a:gd name="connsiteY3" fmla="*/ 153008 h 153008"/>
                  <a:gd name="connsiteX4" fmla="*/ 0 w 1375314"/>
                  <a:gd name="connsiteY4" fmla="*/ 0 h 153008"/>
                  <a:gd name="connsiteX0" fmla="*/ 0 w 1381664"/>
                  <a:gd name="connsiteY0" fmla="*/ 0 h 156660"/>
                  <a:gd name="connsiteX1" fmla="*/ 1288291 w 1381664"/>
                  <a:gd name="connsiteY1" fmla="*/ 4079 h 156660"/>
                  <a:gd name="connsiteX2" fmla="*/ 1381664 w 1381664"/>
                  <a:gd name="connsiteY2" fmla="*/ 156660 h 156660"/>
                  <a:gd name="connsiteX3" fmla="*/ 86287 w 1381664"/>
                  <a:gd name="connsiteY3" fmla="*/ 153008 h 156660"/>
                  <a:gd name="connsiteX4" fmla="*/ 0 w 1381664"/>
                  <a:gd name="connsiteY4" fmla="*/ 0 h 156660"/>
                  <a:gd name="connsiteX0" fmla="*/ 0 w 1381664"/>
                  <a:gd name="connsiteY0" fmla="*/ 0 h 162533"/>
                  <a:gd name="connsiteX1" fmla="*/ 1288291 w 1381664"/>
                  <a:gd name="connsiteY1" fmla="*/ 4079 h 162533"/>
                  <a:gd name="connsiteX2" fmla="*/ 1381664 w 1381664"/>
                  <a:gd name="connsiteY2" fmla="*/ 156660 h 162533"/>
                  <a:gd name="connsiteX3" fmla="*/ 69788 w 1381664"/>
                  <a:gd name="connsiteY3" fmla="*/ 162533 h 162533"/>
                  <a:gd name="connsiteX4" fmla="*/ 0 w 1381664"/>
                  <a:gd name="connsiteY4" fmla="*/ 0 h 162533"/>
                  <a:gd name="connsiteX0" fmla="*/ 0 w 1404512"/>
                  <a:gd name="connsiteY0" fmla="*/ 0 h 164007"/>
                  <a:gd name="connsiteX1" fmla="*/ 1311139 w 1404512"/>
                  <a:gd name="connsiteY1" fmla="*/ 5553 h 164007"/>
                  <a:gd name="connsiteX2" fmla="*/ 1404512 w 1404512"/>
                  <a:gd name="connsiteY2" fmla="*/ 158134 h 164007"/>
                  <a:gd name="connsiteX3" fmla="*/ 92636 w 1404512"/>
                  <a:gd name="connsiteY3" fmla="*/ 164007 h 164007"/>
                  <a:gd name="connsiteX4" fmla="*/ 0 w 1404512"/>
                  <a:gd name="connsiteY4" fmla="*/ 0 h 164007"/>
                  <a:gd name="connsiteX0" fmla="*/ 0 w 1404512"/>
                  <a:gd name="connsiteY0" fmla="*/ 0 h 161724"/>
                  <a:gd name="connsiteX1" fmla="*/ 1311139 w 1404512"/>
                  <a:gd name="connsiteY1" fmla="*/ 5553 h 161724"/>
                  <a:gd name="connsiteX2" fmla="*/ 1404512 w 1404512"/>
                  <a:gd name="connsiteY2" fmla="*/ 158134 h 161724"/>
                  <a:gd name="connsiteX3" fmla="*/ 103789 w 1404512"/>
                  <a:gd name="connsiteY3" fmla="*/ 161724 h 161724"/>
                  <a:gd name="connsiteX4" fmla="*/ 0 w 1404512"/>
                  <a:gd name="connsiteY4" fmla="*/ 0 h 161724"/>
                  <a:gd name="connsiteX0" fmla="*/ 0 w 1404512"/>
                  <a:gd name="connsiteY0" fmla="*/ 0 h 158134"/>
                  <a:gd name="connsiteX1" fmla="*/ 1311139 w 1404512"/>
                  <a:gd name="connsiteY1" fmla="*/ 5553 h 158134"/>
                  <a:gd name="connsiteX2" fmla="*/ 1404512 w 1404512"/>
                  <a:gd name="connsiteY2" fmla="*/ 158134 h 158134"/>
                  <a:gd name="connsiteX3" fmla="*/ 105080 w 1404512"/>
                  <a:gd name="connsiteY3" fmla="*/ 156863 h 158134"/>
                  <a:gd name="connsiteX4" fmla="*/ 0 w 1404512"/>
                  <a:gd name="connsiteY4" fmla="*/ 0 h 158134"/>
                  <a:gd name="connsiteX0" fmla="*/ 0 w 1404512"/>
                  <a:gd name="connsiteY0" fmla="*/ 0 h 165282"/>
                  <a:gd name="connsiteX1" fmla="*/ 1311139 w 1404512"/>
                  <a:gd name="connsiteY1" fmla="*/ 5553 h 165282"/>
                  <a:gd name="connsiteX2" fmla="*/ 1404512 w 1404512"/>
                  <a:gd name="connsiteY2" fmla="*/ 158134 h 165282"/>
                  <a:gd name="connsiteX3" fmla="*/ 97676 w 1404512"/>
                  <a:gd name="connsiteY3" fmla="*/ 165282 h 165282"/>
                  <a:gd name="connsiteX4" fmla="*/ 0 w 1404512"/>
                  <a:gd name="connsiteY4" fmla="*/ 0 h 165282"/>
                  <a:gd name="connsiteX0" fmla="*/ 0 w 1392337"/>
                  <a:gd name="connsiteY0" fmla="*/ 0 h 165282"/>
                  <a:gd name="connsiteX1" fmla="*/ 1311139 w 1392337"/>
                  <a:gd name="connsiteY1" fmla="*/ 5553 h 165282"/>
                  <a:gd name="connsiteX2" fmla="*/ 1392337 w 1392337"/>
                  <a:gd name="connsiteY2" fmla="*/ 143224 h 165282"/>
                  <a:gd name="connsiteX3" fmla="*/ 97676 w 1392337"/>
                  <a:gd name="connsiteY3" fmla="*/ 165282 h 165282"/>
                  <a:gd name="connsiteX4" fmla="*/ 0 w 1392337"/>
                  <a:gd name="connsiteY4" fmla="*/ 0 h 165282"/>
                  <a:gd name="connsiteX0" fmla="*/ 0 w 1392337"/>
                  <a:gd name="connsiteY0" fmla="*/ 0 h 145609"/>
                  <a:gd name="connsiteX1" fmla="*/ 1311139 w 1392337"/>
                  <a:gd name="connsiteY1" fmla="*/ 5553 h 145609"/>
                  <a:gd name="connsiteX2" fmla="*/ 1392337 w 1392337"/>
                  <a:gd name="connsiteY2" fmla="*/ 143224 h 145609"/>
                  <a:gd name="connsiteX3" fmla="*/ 93683 w 1392337"/>
                  <a:gd name="connsiteY3" fmla="*/ 145609 h 145609"/>
                  <a:gd name="connsiteX4" fmla="*/ 0 w 1392337"/>
                  <a:gd name="connsiteY4" fmla="*/ 0 h 145609"/>
                  <a:gd name="connsiteX0" fmla="*/ 0 w 1392337"/>
                  <a:gd name="connsiteY0" fmla="*/ 0 h 145609"/>
                  <a:gd name="connsiteX1" fmla="*/ 1331072 w 1392337"/>
                  <a:gd name="connsiteY1" fmla="*/ 8614 h 145609"/>
                  <a:gd name="connsiteX2" fmla="*/ 1392337 w 1392337"/>
                  <a:gd name="connsiteY2" fmla="*/ 143224 h 145609"/>
                  <a:gd name="connsiteX3" fmla="*/ 93683 w 1392337"/>
                  <a:gd name="connsiteY3" fmla="*/ 145609 h 145609"/>
                  <a:gd name="connsiteX4" fmla="*/ 0 w 1392337"/>
                  <a:gd name="connsiteY4" fmla="*/ 0 h 145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92337" h="145609">
                    <a:moveTo>
                      <a:pt x="0" y="0"/>
                    </a:moveTo>
                    <a:lnTo>
                      <a:pt x="1331072" y="8614"/>
                    </a:lnTo>
                    <a:lnTo>
                      <a:pt x="1392337" y="143224"/>
                    </a:lnTo>
                    <a:lnTo>
                      <a:pt x="93683" y="145609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tx1"/>
                  </a:gs>
                  <a:gs pos="98000">
                    <a:schemeClr val="tx1">
                      <a:lumMod val="75000"/>
                      <a:lumOff val="25000"/>
                    </a:schemeClr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88" name="Frihandsfigur 587">
                <a:extLst>
                  <a:ext uri="{FF2B5EF4-FFF2-40B4-BE49-F238E27FC236}">
                    <a16:creationId xmlns:a16="http://schemas.microsoft.com/office/drawing/2014/main" id="{292B3F8F-60C8-F94A-8068-6E23F92C0150}"/>
                  </a:ext>
                </a:extLst>
              </p:cNvPr>
              <p:cNvSpPr/>
              <p:nvPr/>
            </p:nvSpPr>
            <p:spPr>
              <a:xfrm rot="8100000">
                <a:off x="3685323" y="3110829"/>
                <a:ext cx="354400" cy="883207"/>
              </a:xfrm>
              <a:custGeom>
                <a:avLst/>
                <a:gdLst>
                  <a:gd name="connsiteX0" fmla="*/ 0 w 365946"/>
                  <a:gd name="connsiteY0" fmla="*/ 75361 h 873970"/>
                  <a:gd name="connsiteX1" fmla="*/ 80963 w 365946"/>
                  <a:gd name="connsiteY1" fmla="*/ 0 h 873970"/>
                  <a:gd name="connsiteX2" fmla="*/ 161925 w 365946"/>
                  <a:gd name="connsiteY2" fmla="*/ 75361 h 873970"/>
                  <a:gd name="connsiteX3" fmla="*/ 67561 w 365946"/>
                  <a:gd name="connsiteY3" fmla="*/ 344414 h 873970"/>
                  <a:gd name="connsiteX4" fmla="*/ 148524 w 365946"/>
                  <a:gd name="connsiteY4" fmla="*/ 269053 h 873970"/>
                  <a:gd name="connsiteX5" fmla="*/ 229486 w 365946"/>
                  <a:gd name="connsiteY5" fmla="*/ 344414 h 873970"/>
                  <a:gd name="connsiteX6" fmla="*/ 135897 w 365946"/>
                  <a:gd name="connsiteY6" fmla="*/ 609397 h 873970"/>
                  <a:gd name="connsiteX7" fmla="*/ 216860 w 365946"/>
                  <a:gd name="connsiteY7" fmla="*/ 534037 h 873970"/>
                  <a:gd name="connsiteX8" fmla="*/ 297822 w 365946"/>
                  <a:gd name="connsiteY8" fmla="*/ 609397 h 873970"/>
                  <a:gd name="connsiteX9" fmla="*/ 204021 w 365946"/>
                  <a:gd name="connsiteY9" fmla="*/ 873970 h 873970"/>
                  <a:gd name="connsiteX10" fmla="*/ 284984 w 365946"/>
                  <a:gd name="connsiteY10" fmla="*/ 798609 h 873970"/>
                  <a:gd name="connsiteX11" fmla="*/ 365946 w 365946"/>
                  <a:gd name="connsiteY11" fmla="*/ 873970 h 873970"/>
                  <a:gd name="connsiteX0" fmla="*/ 0 w 365946"/>
                  <a:gd name="connsiteY0" fmla="*/ 75361 h 883207"/>
                  <a:gd name="connsiteX1" fmla="*/ 80963 w 365946"/>
                  <a:gd name="connsiteY1" fmla="*/ 0 h 883207"/>
                  <a:gd name="connsiteX2" fmla="*/ 161925 w 365946"/>
                  <a:gd name="connsiteY2" fmla="*/ 75361 h 883207"/>
                  <a:gd name="connsiteX3" fmla="*/ 0 w 365946"/>
                  <a:gd name="connsiteY3" fmla="*/ 75361 h 883207"/>
                  <a:gd name="connsiteX4" fmla="*/ 67561 w 365946"/>
                  <a:gd name="connsiteY4" fmla="*/ 344414 h 883207"/>
                  <a:gd name="connsiteX5" fmla="*/ 148524 w 365946"/>
                  <a:gd name="connsiteY5" fmla="*/ 269053 h 883207"/>
                  <a:gd name="connsiteX6" fmla="*/ 229486 w 365946"/>
                  <a:gd name="connsiteY6" fmla="*/ 344414 h 883207"/>
                  <a:gd name="connsiteX7" fmla="*/ 67561 w 365946"/>
                  <a:gd name="connsiteY7" fmla="*/ 344414 h 883207"/>
                  <a:gd name="connsiteX8" fmla="*/ 135897 w 365946"/>
                  <a:gd name="connsiteY8" fmla="*/ 609397 h 883207"/>
                  <a:gd name="connsiteX9" fmla="*/ 216860 w 365946"/>
                  <a:gd name="connsiteY9" fmla="*/ 534037 h 883207"/>
                  <a:gd name="connsiteX10" fmla="*/ 297822 w 365946"/>
                  <a:gd name="connsiteY10" fmla="*/ 609397 h 883207"/>
                  <a:gd name="connsiteX11" fmla="*/ 135897 w 365946"/>
                  <a:gd name="connsiteY11" fmla="*/ 609397 h 883207"/>
                  <a:gd name="connsiteX12" fmla="*/ 217876 w 365946"/>
                  <a:gd name="connsiteY12" fmla="*/ 883207 h 883207"/>
                  <a:gd name="connsiteX13" fmla="*/ 284984 w 365946"/>
                  <a:gd name="connsiteY13" fmla="*/ 798609 h 883207"/>
                  <a:gd name="connsiteX14" fmla="*/ 365946 w 365946"/>
                  <a:gd name="connsiteY14" fmla="*/ 873970 h 883207"/>
                  <a:gd name="connsiteX15" fmla="*/ 217876 w 365946"/>
                  <a:gd name="connsiteY15" fmla="*/ 883207 h 883207"/>
                  <a:gd name="connsiteX0" fmla="*/ 0 w 365946"/>
                  <a:gd name="connsiteY0" fmla="*/ 75361 h 883207"/>
                  <a:gd name="connsiteX1" fmla="*/ 80963 w 365946"/>
                  <a:gd name="connsiteY1" fmla="*/ 0 h 883207"/>
                  <a:gd name="connsiteX2" fmla="*/ 161925 w 365946"/>
                  <a:gd name="connsiteY2" fmla="*/ 75361 h 883207"/>
                  <a:gd name="connsiteX3" fmla="*/ 0 w 365946"/>
                  <a:gd name="connsiteY3" fmla="*/ 75361 h 883207"/>
                  <a:gd name="connsiteX4" fmla="*/ 67561 w 365946"/>
                  <a:gd name="connsiteY4" fmla="*/ 344414 h 883207"/>
                  <a:gd name="connsiteX5" fmla="*/ 148524 w 365946"/>
                  <a:gd name="connsiteY5" fmla="*/ 269053 h 883207"/>
                  <a:gd name="connsiteX6" fmla="*/ 229486 w 365946"/>
                  <a:gd name="connsiteY6" fmla="*/ 344414 h 883207"/>
                  <a:gd name="connsiteX7" fmla="*/ 67561 w 365946"/>
                  <a:gd name="connsiteY7" fmla="*/ 344414 h 883207"/>
                  <a:gd name="connsiteX8" fmla="*/ 145133 w 365946"/>
                  <a:gd name="connsiteY8" fmla="*/ 618634 h 883207"/>
                  <a:gd name="connsiteX9" fmla="*/ 216860 w 365946"/>
                  <a:gd name="connsiteY9" fmla="*/ 534037 h 883207"/>
                  <a:gd name="connsiteX10" fmla="*/ 297822 w 365946"/>
                  <a:gd name="connsiteY10" fmla="*/ 609397 h 883207"/>
                  <a:gd name="connsiteX11" fmla="*/ 145133 w 365946"/>
                  <a:gd name="connsiteY11" fmla="*/ 618634 h 883207"/>
                  <a:gd name="connsiteX12" fmla="*/ 217876 w 365946"/>
                  <a:gd name="connsiteY12" fmla="*/ 883207 h 883207"/>
                  <a:gd name="connsiteX13" fmla="*/ 284984 w 365946"/>
                  <a:gd name="connsiteY13" fmla="*/ 798609 h 883207"/>
                  <a:gd name="connsiteX14" fmla="*/ 365946 w 365946"/>
                  <a:gd name="connsiteY14" fmla="*/ 873970 h 883207"/>
                  <a:gd name="connsiteX15" fmla="*/ 217876 w 365946"/>
                  <a:gd name="connsiteY15" fmla="*/ 883207 h 883207"/>
                  <a:gd name="connsiteX0" fmla="*/ 0 w 365946"/>
                  <a:gd name="connsiteY0" fmla="*/ 75361 h 883207"/>
                  <a:gd name="connsiteX1" fmla="*/ 80963 w 365946"/>
                  <a:gd name="connsiteY1" fmla="*/ 0 h 883207"/>
                  <a:gd name="connsiteX2" fmla="*/ 161925 w 365946"/>
                  <a:gd name="connsiteY2" fmla="*/ 75361 h 883207"/>
                  <a:gd name="connsiteX3" fmla="*/ 0 w 365946"/>
                  <a:gd name="connsiteY3" fmla="*/ 75361 h 883207"/>
                  <a:gd name="connsiteX4" fmla="*/ 86035 w 365946"/>
                  <a:gd name="connsiteY4" fmla="*/ 353650 h 883207"/>
                  <a:gd name="connsiteX5" fmla="*/ 148524 w 365946"/>
                  <a:gd name="connsiteY5" fmla="*/ 269053 h 883207"/>
                  <a:gd name="connsiteX6" fmla="*/ 229486 w 365946"/>
                  <a:gd name="connsiteY6" fmla="*/ 344414 h 883207"/>
                  <a:gd name="connsiteX7" fmla="*/ 86035 w 365946"/>
                  <a:gd name="connsiteY7" fmla="*/ 353650 h 883207"/>
                  <a:gd name="connsiteX8" fmla="*/ 145133 w 365946"/>
                  <a:gd name="connsiteY8" fmla="*/ 618634 h 883207"/>
                  <a:gd name="connsiteX9" fmla="*/ 216860 w 365946"/>
                  <a:gd name="connsiteY9" fmla="*/ 534037 h 883207"/>
                  <a:gd name="connsiteX10" fmla="*/ 297822 w 365946"/>
                  <a:gd name="connsiteY10" fmla="*/ 609397 h 883207"/>
                  <a:gd name="connsiteX11" fmla="*/ 145133 w 365946"/>
                  <a:gd name="connsiteY11" fmla="*/ 618634 h 883207"/>
                  <a:gd name="connsiteX12" fmla="*/ 217876 w 365946"/>
                  <a:gd name="connsiteY12" fmla="*/ 883207 h 883207"/>
                  <a:gd name="connsiteX13" fmla="*/ 284984 w 365946"/>
                  <a:gd name="connsiteY13" fmla="*/ 798609 h 883207"/>
                  <a:gd name="connsiteX14" fmla="*/ 365946 w 365946"/>
                  <a:gd name="connsiteY14" fmla="*/ 873970 h 883207"/>
                  <a:gd name="connsiteX15" fmla="*/ 217876 w 365946"/>
                  <a:gd name="connsiteY15" fmla="*/ 883207 h 883207"/>
                  <a:gd name="connsiteX0" fmla="*/ 0 w 354400"/>
                  <a:gd name="connsiteY0" fmla="*/ 91525 h 883207"/>
                  <a:gd name="connsiteX1" fmla="*/ 69417 w 354400"/>
                  <a:gd name="connsiteY1" fmla="*/ 0 h 883207"/>
                  <a:gd name="connsiteX2" fmla="*/ 150379 w 354400"/>
                  <a:gd name="connsiteY2" fmla="*/ 75361 h 883207"/>
                  <a:gd name="connsiteX3" fmla="*/ 0 w 354400"/>
                  <a:gd name="connsiteY3" fmla="*/ 91525 h 883207"/>
                  <a:gd name="connsiteX4" fmla="*/ 74489 w 354400"/>
                  <a:gd name="connsiteY4" fmla="*/ 353650 h 883207"/>
                  <a:gd name="connsiteX5" fmla="*/ 136978 w 354400"/>
                  <a:gd name="connsiteY5" fmla="*/ 269053 h 883207"/>
                  <a:gd name="connsiteX6" fmla="*/ 217940 w 354400"/>
                  <a:gd name="connsiteY6" fmla="*/ 344414 h 883207"/>
                  <a:gd name="connsiteX7" fmla="*/ 74489 w 354400"/>
                  <a:gd name="connsiteY7" fmla="*/ 353650 h 883207"/>
                  <a:gd name="connsiteX8" fmla="*/ 133587 w 354400"/>
                  <a:gd name="connsiteY8" fmla="*/ 618634 h 883207"/>
                  <a:gd name="connsiteX9" fmla="*/ 205314 w 354400"/>
                  <a:gd name="connsiteY9" fmla="*/ 534037 h 883207"/>
                  <a:gd name="connsiteX10" fmla="*/ 286276 w 354400"/>
                  <a:gd name="connsiteY10" fmla="*/ 609397 h 883207"/>
                  <a:gd name="connsiteX11" fmla="*/ 133587 w 354400"/>
                  <a:gd name="connsiteY11" fmla="*/ 618634 h 883207"/>
                  <a:gd name="connsiteX12" fmla="*/ 206330 w 354400"/>
                  <a:gd name="connsiteY12" fmla="*/ 883207 h 883207"/>
                  <a:gd name="connsiteX13" fmla="*/ 273438 w 354400"/>
                  <a:gd name="connsiteY13" fmla="*/ 798609 h 883207"/>
                  <a:gd name="connsiteX14" fmla="*/ 354400 w 354400"/>
                  <a:gd name="connsiteY14" fmla="*/ 873970 h 883207"/>
                  <a:gd name="connsiteX15" fmla="*/ 206330 w 354400"/>
                  <a:gd name="connsiteY15" fmla="*/ 883207 h 8832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54400" h="883207">
                    <a:moveTo>
                      <a:pt x="0" y="91525"/>
                    </a:moveTo>
                    <a:lnTo>
                      <a:pt x="69417" y="0"/>
                    </a:lnTo>
                    <a:lnTo>
                      <a:pt x="150379" y="75361"/>
                    </a:lnTo>
                    <a:lnTo>
                      <a:pt x="0" y="91525"/>
                    </a:lnTo>
                    <a:close/>
                    <a:moveTo>
                      <a:pt x="74489" y="353650"/>
                    </a:moveTo>
                    <a:lnTo>
                      <a:pt x="136978" y="269053"/>
                    </a:lnTo>
                    <a:lnTo>
                      <a:pt x="217940" y="344414"/>
                    </a:lnTo>
                    <a:lnTo>
                      <a:pt x="74489" y="353650"/>
                    </a:lnTo>
                    <a:close/>
                    <a:moveTo>
                      <a:pt x="133587" y="618634"/>
                    </a:moveTo>
                    <a:lnTo>
                      <a:pt x="205314" y="534037"/>
                    </a:lnTo>
                    <a:lnTo>
                      <a:pt x="286276" y="609397"/>
                    </a:lnTo>
                    <a:lnTo>
                      <a:pt x="133587" y="618634"/>
                    </a:lnTo>
                    <a:close/>
                    <a:moveTo>
                      <a:pt x="206330" y="883207"/>
                    </a:moveTo>
                    <a:lnTo>
                      <a:pt x="273438" y="798609"/>
                    </a:lnTo>
                    <a:lnTo>
                      <a:pt x="354400" y="873970"/>
                    </a:lnTo>
                    <a:cubicBezTo>
                      <a:pt x="300425" y="873970"/>
                      <a:pt x="260305" y="883207"/>
                      <a:pt x="206330" y="883207"/>
                    </a:cubicBezTo>
                    <a:close/>
                  </a:path>
                </a:pathLst>
              </a:custGeom>
              <a:solidFill>
                <a:srgbClr val="FFBC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589" name="Frihandsfigur 588">
                <a:extLst>
                  <a:ext uri="{FF2B5EF4-FFF2-40B4-BE49-F238E27FC236}">
                    <a16:creationId xmlns:a16="http://schemas.microsoft.com/office/drawing/2014/main" id="{610F40B9-E073-F249-B880-68146ED0043C}"/>
                  </a:ext>
                </a:extLst>
              </p:cNvPr>
              <p:cNvSpPr/>
              <p:nvPr/>
            </p:nvSpPr>
            <p:spPr>
              <a:xfrm rot="13559862" flipH="1">
                <a:off x="5202434" y="3069017"/>
                <a:ext cx="359302" cy="894791"/>
              </a:xfrm>
              <a:custGeom>
                <a:avLst/>
                <a:gdLst>
                  <a:gd name="connsiteX0" fmla="*/ 0 w 365946"/>
                  <a:gd name="connsiteY0" fmla="*/ 75361 h 873970"/>
                  <a:gd name="connsiteX1" fmla="*/ 80963 w 365946"/>
                  <a:gd name="connsiteY1" fmla="*/ 0 h 873970"/>
                  <a:gd name="connsiteX2" fmla="*/ 161925 w 365946"/>
                  <a:gd name="connsiteY2" fmla="*/ 75361 h 873970"/>
                  <a:gd name="connsiteX3" fmla="*/ 67561 w 365946"/>
                  <a:gd name="connsiteY3" fmla="*/ 344414 h 873970"/>
                  <a:gd name="connsiteX4" fmla="*/ 148524 w 365946"/>
                  <a:gd name="connsiteY4" fmla="*/ 269053 h 873970"/>
                  <a:gd name="connsiteX5" fmla="*/ 229486 w 365946"/>
                  <a:gd name="connsiteY5" fmla="*/ 344414 h 873970"/>
                  <a:gd name="connsiteX6" fmla="*/ 135897 w 365946"/>
                  <a:gd name="connsiteY6" fmla="*/ 609397 h 873970"/>
                  <a:gd name="connsiteX7" fmla="*/ 216860 w 365946"/>
                  <a:gd name="connsiteY7" fmla="*/ 534037 h 873970"/>
                  <a:gd name="connsiteX8" fmla="*/ 297822 w 365946"/>
                  <a:gd name="connsiteY8" fmla="*/ 609397 h 873970"/>
                  <a:gd name="connsiteX9" fmla="*/ 204021 w 365946"/>
                  <a:gd name="connsiteY9" fmla="*/ 873970 h 873970"/>
                  <a:gd name="connsiteX10" fmla="*/ 284984 w 365946"/>
                  <a:gd name="connsiteY10" fmla="*/ 798609 h 873970"/>
                  <a:gd name="connsiteX11" fmla="*/ 365946 w 365946"/>
                  <a:gd name="connsiteY11" fmla="*/ 873970 h 873970"/>
                  <a:gd name="connsiteX0" fmla="*/ 0 w 359302"/>
                  <a:gd name="connsiteY0" fmla="*/ 91645 h 873970"/>
                  <a:gd name="connsiteX1" fmla="*/ 74319 w 359302"/>
                  <a:gd name="connsiteY1" fmla="*/ 0 h 873970"/>
                  <a:gd name="connsiteX2" fmla="*/ 155281 w 359302"/>
                  <a:gd name="connsiteY2" fmla="*/ 75361 h 873970"/>
                  <a:gd name="connsiteX3" fmla="*/ 0 w 359302"/>
                  <a:gd name="connsiteY3" fmla="*/ 91645 h 873970"/>
                  <a:gd name="connsiteX4" fmla="*/ 60917 w 359302"/>
                  <a:gd name="connsiteY4" fmla="*/ 344414 h 873970"/>
                  <a:gd name="connsiteX5" fmla="*/ 141880 w 359302"/>
                  <a:gd name="connsiteY5" fmla="*/ 269053 h 873970"/>
                  <a:gd name="connsiteX6" fmla="*/ 222842 w 359302"/>
                  <a:gd name="connsiteY6" fmla="*/ 344414 h 873970"/>
                  <a:gd name="connsiteX7" fmla="*/ 60917 w 359302"/>
                  <a:gd name="connsiteY7" fmla="*/ 344414 h 873970"/>
                  <a:gd name="connsiteX8" fmla="*/ 129253 w 359302"/>
                  <a:gd name="connsiteY8" fmla="*/ 609397 h 873970"/>
                  <a:gd name="connsiteX9" fmla="*/ 210216 w 359302"/>
                  <a:gd name="connsiteY9" fmla="*/ 534037 h 873970"/>
                  <a:gd name="connsiteX10" fmla="*/ 291178 w 359302"/>
                  <a:gd name="connsiteY10" fmla="*/ 609397 h 873970"/>
                  <a:gd name="connsiteX11" fmla="*/ 129253 w 359302"/>
                  <a:gd name="connsiteY11" fmla="*/ 609397 h 873970"/>
                  <a:gd name="connsiteX12" fmla="*/ 197377 w 359302"/>
                  <a:gd name="connsiteY12" fmla="*/ 873970 h 873970"/>
                  <a:gd name="connsiteX13" fmla="*/ 278340 w 359302"/>
                  <a:gd name="connsiteY13" fmla="*/ 798609 h 873970"/>
                  <a:gd name="connsiteX14" fmla="*/ 359302 w 359302"/>
                  <a:gd name="connsiteY14" fmla="*/ 873970 h 873970"/>
                  <a:gd name="connsiteX15" fmla="*/ 197377 w 359302"/>
                  <a:gd name="connsiteY15" fmla="*/ 873970 h 873970"/>
                  <a:gd name="connsiteX0" fmla="*/ 0 w 359302"/>
                  <a:gd name="connsiteY0" fmla="*/ 91645 h 873970"/>
                  <a:gd name="connsiteX1" fmla="*/ 74319 w 359302"/>
                  <a:gd name="connsiteY1" fmla="*/ 0 h 873970"/>
                  <a:gd name="connsiteX2" fmla="*/ 155281 w 359302"/>
                  <a:gd name="connsiteY2" fmla="*/ 75361 h 873970"/>
                  <a:gd name="connsiteX3" fmla="*/ 0 w 359302"/>
                  <a:gd name="connsiteY3" fmla="*/ 91645 h 873970"/>
                  <a:gd name="connsiteX4" fmla="*/ 74449 w 359302"/>
                  <a:gd name="connsiteY4" fmla="*/ 363125 h 873970"/>
                  <a:gd name="connsiteX5" fmla="*/ 141880 w 359302"/>
                  <a:gd name="connsiteY5" fmla="*/ 269053 h 873970"/>
                  <a:gd name="connsiteX6" fmla="*/ 222842 w 359302"/>
                  <a:gd name="connsiteY6" fmla="*/ 344414 h 873970"/>
                  <a:gd name="connsiteX7" fmla="*/ 74449 w 359302"/>
                  <a:gd name="connsiteY7" fmla="*/ 363125 h 873970"/>
                  <a:gd name="connsiteX8" fmla="*/ 129253 w 359302"/>
                  <a:gd name="connsiteY8" fmla="*/ 609397 h 873970"/>
                  <a:gd name="connsiteX9" fmla="*/ 210216 w 359302"/>
                  <a:gd name="connsiteY9" fmla="*/ 534037 h 873970"/>
                  <a:gd name="connsiteX10" fmla="*/ 291178 w 359302"/>
                  <a:gd name="connsiteY10" fmla="*/ 609397 h 873970"/>
                  <a:gd name="connsiteX11" fmla="*/ 129253 w 359302"/>
                  <a:gd name="connsiteY11" fmla="*/ 609397 h 873970"/>
                  <a:gd name="connsiteX12" fmla="*/ 197377 w 359302"/>
                  <a:gd name="connsiteY12" fmla="*/ 873970 h 873970"/>
                  <a:gd name="connsiteX13" fmla="*/ 278340 w 359302"/>
                  <a:gd name="connsiteY13" fmla="*/ 798609 h 873970"/>
                  <a:gd name="connsiteX14" fmla="*/ 359302 w 359302"/>
                  <a:gd name="connsiteY14" fmla="*/ 873970 h 873970"/>
                  <a:gd name="connsiteX15" fmla="*/ 197377 w 359302"/>
                  <a:gd name="connsiteY15" fmla="*/ 873970 h 873970"/>
                  <a:gd name="connsiteX0" fmla="*/ 0 w 359302"/>
                  <a:gd name="connsiteY0" fmla="*/ 91645 h 873970"/>
                  <a:gd name="connsiteX1" fmla="*/ 74319 w 359302"/>
                  <a:gd name="connsiteY1" fmla="*/ 0 h 873970"/>
                  <a:gd name="connsiteX2" fmla="*/ 155281 w 359302"/>
                  <a:gd name="connsiteY2" fmla="*/ 75361 h 873970"/>
                  <a:gd name="connsiteX3" fmla="*/ 0 w 359302"/>
                  <a:gd name="connsiteY3" fmla="*/ 91645 h 873970"/>
                  <a:gd name="connsiteX4" fmla="*/ 74449 w 359302"/>
                  <a:gd name="connsiteY4" fmla="*/ 363125 h 873970"/>
                  <a:gd name="connsiteX5" fmla="*/ 141880 w 359302"/>
                  <a:gd name="connsiteY5" fmla="*/ 269053 h 873970"/>
                  <a:gd name="connsiteX6" fmla="*/ 222842 w 359302"/>
                  <a:gd name="connsiteY6" fmla="*/ 344414 h 873970"/>
                  <a:gd name="connsiteX7" fmla="*/ 74449 w 359302"/>
                  <a:gd name="connsiteY7" fmla="*/ 363125 h 873970"/>
                  <a:gd name="connsiteX8" fmla="*/ 142784 w 359302"/>
                  <a:gd name="connsiteY8" fmla="*/ 628110 h 873970"/>
                  <a:gd name="connsiteX9" fmla="*/ 210216 w 359302"/>
                  <a:gd name="connsiteY9" fmla="*/ 534037 h 873970"/>
                  <a:gd name="connsiteX10" fmla="*/ 291178 w 359302"/>
                  <a:gd name="connsiteY10" fmla="*/ 609397 h 873970"/>
                  <a:gd name="connsiteX11" fmla="*/ 142784 w 359302"/>
                  <a:gd name="connsiteY11" fmla="*/ 628110 h 873970"/>
                  <a:gd name="connsiteX12" fmla="*/ 197377 w 359302"/>
                  <a:gd name="connsiteY12" fmla="*/ 873970 h 873970"/>
                  <a:gd name="connsiteX13" fmla="*/ 278340 w 359302"/>
                  <a:gd name="connsiteY13" fmla="*/ 798609 h 873970"/>
                  <a:gd name="connsiteX14" fmla="*/ 359302 w 359302"/>
                  <a:gd name="connsiteY14" fmla="*/ 873970 h 873970"/>
                  <a:gd name="connsiteX15" fmla="*/ 197377 w 359302"/>
                  <a:gd name="connsiteY15" fmla="*/ 873970 h 873970"/>
                  <a:gd name="connsiteX0" fmla="*/ 0 w 359302"/>
                  <a:gd name="connsiteY0" fmla="*/ 91645 h 894791"/>
                  <a:gd name="connsiteX1" fmla="*/ 74319 w 359302"/>
                  <a:gd name="connsiteY1" fmla="*/ 0 h 894791"/>
                  <a:gd name="connsiteX2" fmla="*/ 155281 w 359302"/>
                  <a:gd name="connsiteY2" fmla="*/ 75361 h 894791"/>
                  <a:gd name="connsiteX3" fmla="*/ 0 w 359302"/>
                  <a:gd name="connsiteY3" fmla="*/ 91645 h 894791"/>
                  <a:gd name="connsiteX4" fmla="*/ 74449 w 359302"/>
                  <a:gd name="connsiteY4" fmla="*/ 363125 h 894791"/>
                  <a:gd name="connsiteX5" fmla="*/ 141880 w 359302"/>
                  <a:gd name="connsiteY5" fmla="*/ 269053 h 894791"/>
                  <a:gd name="connsiteX6" fmla="*/ 222842 w 359302"/>
                  <a:gd name="connsiteY6" fmla="*/ 344414 h 894791"/>
                  <a:gd name="connsiteX7" fmla="*/ 74449 w 359302"/>
                  <a:gd name="connsiteY7" fmla="*/ 363125 h 894791"/>
                  <a:gd name="connsiteX8" fmla="*/ 142784 w 359302"/>
                  <a:gd name="connsiteY8" fmla="*/ 628110 h 894791"/>
                  <a:gd name="connsiteX9" fmla="*/ 210216 w 359302"/>
                  <a:gd name="connsiteY9" fmla="*/ 534037 h 894791"/>
                  <a:gd name="connsiteX10" fmla="*/ 291178 w 359302"/>
                  <a:gd name="connsiteY10" fmla="*/ 609397 h 894791"/>
                  <a:gd name="connsiteX11" fmla="*/ 142784 w 359302"/>
                  <a:gd name="connsiteY11" fmla="*/ 628110 h 894791"/>
                  <a:gd name="connsiteX12" fmla="*/ 199324 w 359302"/>
                  <a:gd name="connsiteY12" fmla="*/ 894791 h 894791"/>
                  <a:gd name="connsiteX13" fmla="*/ 278340 w 359302"/>
                  <a:gd name="connsiteY13" fmla="*/ 798609 h 894791"/>
                  <a:gd name="connsiteX14" fmla="*/ 359302 w 359302"/>
                  <a:gd name="connsiteY14" fmla="*/ 873970 h 894791"/>
                  <a:gd name="connsiteX15" fmla="*/ 199324 w 359302"/>
                  <a:gd name="connsiteY15" fmla="*/ 894791 h 8947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59302" h="894791">
                    <a:moveTo>
                      <a:pt x="0" y="91645"/>
                    </a:moveTo>
                    <a:lnTo>
                      <a:pt x="74319" y="0"/>
                    </a:lnTo>
                    <a:lnTo>
                      <a:pt x="155281" y="75361"/>
                    </a:lnTo>
                    <a:cubicBezTo>
                      <a:pt x="101306" y="75361"/>
                      <a:pt x="53975" y="91645"/>
                      <a:pt x="0" y="91645"/>
                    </a:cubicBezTo>
                    <a:close/>
                    <a:moveTo>
                      <a:pt x="74449" y="363125"/>
                    </a:moveTo>
                    <a:lnTo>
                      <a:pt x="141880" y="269053"/>
                    </a:lnTo>
                    <a:lnTo>
                      <a:pt x="222842" y="344414"/>
                    </a:lnTo>
                    <a:lnTo>
                      <a:pt x="74449" y="363125"/>
                    </a:lnTo>
                    <a:close/>
                    <a:moveTo>
                      <a:pt x="142784" y="628110"/>
                    </a:moveTo>
                    <a:lnTo>
                      <a:pt x="210216" y="534037"/>
                    </a:lnTo>
                    <a:lnTo>
                      <a:pt x="291178" y="609397"/>
                    </a:lnTo>
                    <a:lnTo>
                      <a:pt x="142784" y="628110"/>
                    </a:lnTo>
                    <a:close/>
                    <a:moveTo>
                      <a:pt x="199324" y="894791"/>
                    </a:moveTo>
                    <a:lnTo>
                      <a:pt x="278340" y="798609"/>
                    </a:lnTo>
                    <a:lnTo>
                      <a:pt x="359302" y="873970"/>
                    </a:lnTo>
                    <a:lnTo>
                      <a:pt x="199324" y="894791"/>
                    </a:lnTo>
                    <a:close/>
                  </a:path>
                </a:pathLst>
              </a:custGeom>
              <a:solidFill>
                <a:srgbClr val="FFBC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590" name="Rektangel 589">
                <a:extLst>
                  <a:ext uri="{FF2B5EF4-FFF2-40B4-BE49-F238E27FC236}">
                    <a16:creationId xmlns:a16="http://schemas.microsoft.com/office/drawing/2014/main" id="{2928AEE7-D7E0-6742-9FDC-53A88B3639D6}"/>
                  </a:ext>
                </a:extLst>
              </p:cNvPr>
              <p:cNvSpPr/>
              <p:nvPr/>
            </p:nvSpPr>
            <p:spPr>
              <a:xfrm rot="10800000">
                <a:off x="4419974" y="3725573"/>
                <a:ext cx="347201" cy="157084"/>
              </a:xfrm>
              <a:prstGeom prst="rect">
                <a:avLst/>
              </a:prstGeom>
              <a:gradFill flip="none" rotWithShape="1">
                <a:gsLst>
                  <a:gs pos="0">
                    <a:schemeClr val="tx1"/>
                  </a:gs>
                  <a:gs pos="64000">
                    <a:schemeClr val="tx1">
                      <a:lumMod val="85000"/>
                      <a:lumOff val="15000"/>
                    </a:schemeClr>
                  </a:gs>
                </a:gsLst>
                <a:lin ang="9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36396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0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 5">
            <a:extLst>
              <a:ext uri="{FF2B5EF4-FFF2-40B4-BE49-F238E27FC236}">
                <a16:creationId xmlns:a16="http://schemas.microsoft.com/office/drawing/2014/main" id="{0E3A815A-F013-424B-8381-651F22E113E8}"/>
              </a:ext>
            </a:extLst>
          </p:cNvPr>
          <p:cNvGrpSpPr/>
          <p:nvPr/>
        </p:nvGrpSpPr>
        <p:grpSpPr>
          <a:xfrm>
            <a:off x="3971759" y="1614876"/>
            <a:ext cx="2016522" cy="2450576"/>
            <a:chOff x="3893751" y="1659231"/>
            <a:chExt cx="2016522" cy="2450576"/>
          </a:xfrm>
        </p:grpSpPr>
        <p:sp>
          <p:nvSpPr>
            <p:cNvPr id="120" name="Isosceles Triangle 50">
              <a:extLst>
                <a:ext uri="{FF2B5EF4-FFF2-40B4-BE49-F238E27FC236}">
                  <a16:creationId xmlns:a16="http://schemas.microsoft.com/office/drawing/2014/main" id="{0BC7DF20-208B-8F45-87EA-D94A399F621D}"/>
                </a:ext>
              </a:extLst>
            </p:cNvPr>
            <p:cNvSpPr/>
            <p:nvPr/>
          </p:nvSpPr>
          <p:spPr>
            <a:xfrm rot="16200000">
              <a:off x="4699363" y="2904397"/>
              <a:ext cx="1291804" cy="1113626"/>
            </a:xfrm>
            <a:prstGeom prst="triangle">
              <a:avLst/>
            </a:prstGeom>
            <a:solidFill>
              <a:srgbClr val="2314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119" name="Isosceles Triangle 50">
              <a:extLst>
                <a:ext uri="{FF2B5EF4-FFF2-40B4-BE49-F238E27FC236}">
                  <a16:creationId xmlns:a16="http://schemas.microsoft.com/office/drawing/2014/main" id="{B8D87FE4-3141-7240-9B57-246FEFBD5A3D}"/>
                </a:ext>
              </a:extLst>
            </p:cNvPr>
            <p:cNvSpPr/>
            <p:nvPr/>
          </p:nvSpPr>
          <p:spPr>
            <a:xfrm rot="5400000">
              <a:off x="3814850" y="2907092"/>
              <a:ext cx="1291804" cy="1113626"/>
            </a:xfrm>
            <a:prstGeom prst="triangle">
              <a:avLst/>
            </a:prstGeom>
            <a:solidFill>
              <a:srgbClr val="2314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117" name="Isosceles Triangle 50">
              <a:extLst>
                <a:ext uri="{FF2B5EF4-FFF2-40B4-BE49-F238E27FC236}">
                  <a16:creationId xmlns:a16="http://schemas.microsoft.com/office/drawing/2014/main" id="{BFE00ACF-57C9-E84B-9FF8-6900BA80F0C1}"/>
                </a:ext>
              </a:extLst>
            </p:cNvPr>
            <p:cNvSpPr/>
            <p:nvPr/>
          </p:nvSpPr>
          <p:spPr>
            <a:xfrm rot="5400000">
              <a:off x="4022041" y="3272657"/>
              <a:ext cx="589378" cy="508085"/>
            </a:xfrm>
            <a:prstGeom prst="triangle">
              <a:avLst/>
            </a:prstGeom>
            <a:solidFill>
              <a:srgbClr val="F55A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118" name="Isosceles Triangle 51">
              <a:extLst>
                <a:ext uri="{FF2B5EF4-FFF2-40B4-BE49-F238E27FC236}">
                  <a16:creationId xmlns:a16="http://schemas.microsoft.com/office/drawing/2014/main" id="{04B222A0-EF72-914E-A7A0-277D6484D854}"/>
                </a:ext>
              </a:extLst>
            </p:cNvPr>
            <p:cNvSpPr/>
            <p:nvPr/>
          </p:nvSpPr>
          <p:spPr>
            <a:xfrm rot="16200000">
              <a:off x="5194598" y="3272657"/>
              <a:ext cx="589379" cy="508086"/>
            </a:xfrm>
            <a:prstGeom prst="triangl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16" name="Ellips 115">
              <a:extLst>
                <a:ext uri="{FF2B5EF4-FFF2-40B4-BE49-F238E27FC236}">
                  <a16:creationId xmlns:a16="http://schemas.microsoft.com/office/drawing/2014/main" id="{00396430-96CF-8B41-B3D7-9669448D8F94}"/>
                </a:ext>
              </a:extLst>
            </p:cNvPr>
            <p:cNvSpPr/>
            <p:nvPr/>
          </p:nvSpPr>
          <p:spPr>
            <a:xfrm>
              <a:off x="3893751" y="1659231"/>
              <a:ext cx="2016522" cy="2016522"/>
            </a:xfrm>
            <a:prstGeom prst="ellipse">
              <a:avLst/>
            </a:prstGeom>
            <a:solidFill>
              <a:srgbClr val="2314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1" name="Frihandsfigur 80">
              <a:extLst>
                <a:ext uri="{FF2B5EF4-FFF2-40B4-BE49-F238E27FC236}">
                  <a16:creationId xmlns:a16="http://schemas.microsoft.com/office/drawing/2014/main" id="{4FB45375-47B6-D049-B110-C0BD3D7EBA2C}"/>
                </a:ext>
              </a:extLst>
            </p:cNvPr>
            <p:cNvSpPr/>
            <p:nvPr/>
          </p:nvSpPr>
          <p:spPr>
            <a:xfrm>
              <a:off x="4099768" y="1871079"/>
              <a:ext cx="1592826" cy="1592826"/>
            </a:xfrm>
            <a:custGeom>
              <a:avLst/>
              <a:gdLst>
                <a:gd name="connsiteX0" fmla="*/ 796412 w 1592826"/>
                <a:gd name="connsiteY0" fmla="*/ 339619 h 1592826"/>
                <a:gd name="connsiteX1" fmla="*/ 339619 w 1592826"/>
                <a:gd name="connsiteY1" fmla="*/ 796412 h 1592826"/>
                <a:gd name="connsiteX2" fmla="*/ 796412 w 1592826"/>
                <a:gd name="connsiteY2" fmla="*/ 1253205 h 1592826"/>
                <a:gd name="connsiteX3" fmla="*/ 1253205 w 1592826"/>
                <a:gd name="connsiteY3" fmla="*/ 796412 h 1592826"/>
                <a:gd name="connsiteX4" fmla="*/ 796412 w 1592826"/>
                <a:gd name="connsiteY4" fmla="*/ 339619 h 1592826"/>
                <a:gd name="connsiteX5" fmla="*/ 796413 w 1592826"/>
                <a:gd name="connsiteY5" fmla="*/ 0 h 1592826"/>
                <a:gd name="connsiteX6" fmla="*/ 1592826 w 1592826"/>
                <a:gd name="connsiteY6" fmla="*/ 796413 h 1592826"/>
                <a:gd name="connsiteX7" fmla="*/ 796413 w 1592826"/>
                <a:gd name="connsiteY7" fmla="*/ 1592826 h 1592826"/>
                <a:gd name="connsiteX8" fmla="*/ 0 w 1592826"/>
                <a:gd name="connsiteY8" fmla="*/ 796413 h 1592826"/>
                <a:gd name="connsiteX9" fmla="*/ 796413 w 1592826"/>
                <a:gd name="connsiteY9" fmla="*/ 0 h 1592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92826" h="1592826">
                  <a:moveTo>
                    <a:pt x="796412" y="339619"/>
                  </a:moveTo>
                  <a:cubicBezTo>
                    <a:pt x="544132" y="339619"/>
                    <a:pt x="339619" y="544132"/>
                    <a:pt x="339619" y="796412"/>
                  </a:cubicBezTo>
                  <a:cubicBezTo>
                    <a:pt x="339619" y="1048692"/>
                    <a:pt x="544132" y="1253205"/>
                    <a:pt x="796412" y="1253205"/>
                  </a:cubicBezTo>
                  <a:cubicBezTo>
                    <a:pt x="1048692" y="1253205"/>
                    <a:pt x="1253205" y="1048692"/>
                    <a:pt x="1253205" y="796412"/>
                  </a:cubicBezTo>
                  <a:cubicBezTo>
                    <a:pt x="1253205" y="544132"/>
                    <a:pt x="1048692" y="339619"/>
                    <a:pt x="796412" y="339619"/>
                  </a:cubicBezTo>
                  <a:close/>
                  <a:moveTo>
                    <a:pt x="796413" y="0"/>
                  </a:moveTo>
                  <a:cubicBezTo>
                    <a:pt x="1236260" y="0"/>
                    <a:pt x="1592826" y="356566"/>
                    <a:pt x="1592826" y="796413"/>
                  </a:cubicBezTo>
                  <a:cubicBezTo>
                    <a:pt x="1592826" y="1236260"/>
                    <a:pt x="1236260" y="1592826"/>
                    <a:pt x="796413" y="1592826"/>
                  </a:cubicBezTo>
                  <a:cubicBezTo>
                    <a:pt x="356566" y="1592826"/>
                    <a:pt x="0" y="1236260"/>
                    <a:pt x="0" y="796413"/>
                  </a:cubicBezTo>
                  <a:cubicBezTo>
                    <a:pt x="0" y="356566"/>
                    <a:pt x="356566" y="0"/>
                    <a:pt x="79641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C004"/>
                </a:gs>
                <a:gs pos="87000">
                  <a:srgbClr val="7030A0"/>
                </a:gs>
                <a:gs pos="53000">
                  <a:srgbClr val="F55A22"/>
                </a:gs>
              </a:gsLst>
              <a:lin ang="2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79" name="Ellips 78">
              <a:extLst>
                <a:ext uri="{FF2B5EF4-FFF2-40B4-BE49-F238E27FC236}">
                  <a16:creationId xmlns:a16="http://schemas.microsoft.com/office/drawing/2014/main" id="{1F987301-EAE7-9745-A9D9-9CF63291DA52}"/>
                </a:ext>
              </a:extLst>
            </p:cNvPr>
            <p:cNvSpPr/>
            <p:nvPr/>
          </p:nvSpPr>
          <p:spPr>
            <a:xfrm>
              <a:off x="4626436" y="2391915"/>
              <a:ext cx="551155" cy="551155"/>
            </a:xfrm>
            <a:prstGeom prst="ellipse">
              <a:avLst/>
            </a:prstGeom>
            <a:gradFill flip="none" rotWithShape="1">
              <a:gsLst>
                <a:gs pos="0">
                  <a:srgbClr val="FFDE4D"/>
                </a:gs>
                <a:gs pos="87000">
                  <a:srgbClr val="DD71FF"/>
                </a:gs>
                <a:gs pos="46000">
                  <a:srgbClr val="FFA484"/>
                </a:gs>
              </a:gsLst>
              <a:lin ang="2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</p:grpSp>
      <p:grpSp>
        <p:nvGrpSpPr>
          <p:cNvPr id="8" name="Grupp 7">
            <a:extLst>
              <a:ext uri="{FF2B5EF4-FFF2-40B4-BE49-F238E27FC236}">
                <a16:creationId xmlns:a16="http://schemas.microsoft.com/office/drawing/2014/main" id="{029022C9-E1A9-C042-898C-93646C565FF6}"/>
              </a:ext>
            </a:extLst>
          </p:cNvPr>
          <p:cNvGrpSpPr/>
          <p:nvPr/>
        </p:nvGrpSpPr>
        <p:grpSpPr>
          <a:xfrm>
            <a:off x="6514949" y="1461614"/>
            <a:ext cx="2016522" cy="2618675"/>
            <a:chOff x="6514949" y="1461614"/>
            <a:chExt cx="2016522" cy="2618675"/>
          </a:xfrm>
        </p:grpSpPr>
        <p:sp>
          <p:nvSpPr>
            <p:cNvPr id="144" name="Isosceles Triangle 50">
              <a:extLst>
                <a:ext uri="{FF2B5EF4-FFF2-40B4-BE49-F238E27FC236}">
                  <a16:creationId xmlns:a16="http://schemas.microsoft.com/office/drawing/2014/main" id="{CA2BAAAC-C908-2542-81F0-6B66ADA7C4CB}"/>
                </a:ext>
              </a:extLst>
            </p:cNvPr>
            <p:cNvSpPr/>
            <p:nvPr/>
          </p:nvSpPr>
          <p:spPr>
            <a:xfrm rot="5400000">
              <a:off x="6427422" y="2877574"/>
              <a:ext cx="1291804" cy="1113626"/>
            </a:xfrm>
            <a:prstGeom prst="triangle">
              <a:avLst/>
            </a:prstGeom>
            <a:solidFill>
              <a:srgbClr val="2314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143" name="Isosceles Triangle 50">
              <a:extLst>
                <a:ext uri="{FF2B5EF4-FFF2-40B4-BE49-F238E27FC236}">
                  <a16:creationId xmlns:a16="http://schemas.microsoft.com/office/drawing/2014/main" id="{D09BF879-53D1-1E41-8454-53401B4D92B4}"/>
                </a:ext>
              </a:extLst>
            </p:cNvPr>
            <p:cNvSpPr/>
            <p:nvPr/>
          </p:nvSpPr>
          <p:spPr>
            <a:xfrm rot="16200000">
              <a:off x="7328341" y="2877574"/>
              <a:ext cx="1291804" cy="1113626"/>
            </a:xfrm>
            <a:prstGeom prst="triangle">
              <a:avLst/>
            </a:prstGeom>
            <a:solidFill>
              <a:srgbClr val="2314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142" name="Hexagon 42">
              <a:extLst>
                <a:ext uri="{FF2B5EF4-FFF2-40B4-BE49-F238E27FC236}">
                  <a16:creationId xmlns:a16="http://schemas.microsoft.com/office/drawing/2014/main" id="{FA55EBDC-067A-A944-8E8D-678034F05DE2}"/>
                </a:ext>
              </a:extLst>
            </p:cNvPr>
            <p:cNvSpPr/>
            <p:nvPr/>
          </p:nvSpPr>
          <p:spPr>
            <a:xfrm rot="5400000">
              <a:off x="6358399" y="1618164"/>
              <a:ext cx="2329621" cy="2016522"/>
            </a:xfrm>
            <a:prstGeom prst="hexagon">
              <a:avLst>
                <a:gd name="adj" fmla="val 29001"/>
                <a:gd name="vf" fmla="val 115470"/>
              </a:avLst>
            </a:prstGeom>
            <a:solidFill>
              <a:srgbClr val="231437"/>
            </a:solidFill>
            <a:ln w="12700" cap="rnd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164" name="Frihandsfigur 163">
              <a:extLst>
                <a:ext uri="{FF2B5EF4-FFF2-40B4-BE49-F238E27FC236}">
                  <a16:creationId xmlns:a16="http://schemas.microsoft.com/office/drawing/2014/main" id="{9BB45A8E-08A2-5349-8169-EACB270C10FB}"/>
                </a:ext>
              </a:extLst>
            </p:cNvPr>
            <p:cNvSpPr/>
            <p:nvPr/>
          </p:nvSpPr>
          <p:spPr>
            <a:xfrm rot="5400000">
              <a:off x="6601874" y="1828538"/>
              <a:ext cx="1844187" cy="1597796"/>
            </a:xfrm>
            <a:custGeom>
              <a:avLst/>
              <a:gdLst>
                <a:gd name="connsiteX0" fmla="*/ 0 w 1844187"/>
                <a:gd name="connsiteY0" fmla="*/ 798168 h 1597796"/>
                <a:gd name="connsiteX1" fmla="*/ 461182 w 1844187"/>
                <a:gd name="connsiteY1" fmla="*/ 0 h 1597796"/>
                <a:gd name="connsiteX2" fmla="*/ 461484 w 1844187"/>
                <a:gd name="connsiteY2" fmla="*/ 523 h 1597796"/>
                <a:gd name="connsiteX3" fmla="*/ 1383272 w 1844187"/>
                <a:gd name="connsiteY3" fmla="*/ 368 h 1597796"/>
                <a:gd name="connsiteX4" fmla="*/ 1844186 w 1844187"/>
                <a:gd name="connsiteY4" fmla="*/ 799005 h 1597796"/>
                <a:gd name="connsiteX5" fmla="*/ 1381647 w 1844187"/>
                <a:gd name="connsiteY5" fmla="*/ 799082 h 1597796"/>
                <a:gd name="connsiteX6" fmla="*/ 1844187 w 1844187"/>
                <a:gd name="connsiteY6" fmla="*/ 799160 h 1597796"/>
                <a:gd name="connsiteX7" fmla="*/ 1383273 w 1844187"/>
                <a:gd name="connsiteY7" fmla="*/ 1597796 h 1597796"/>
                <a:gd name="connsiteX8" fmla="*/ 461176 w 1844187"/>
                <a:gd name="connsiteY8" fmla="*/ 1597642 h 1597796"/>
                <a:gd name="connsiteX9" fmla="*/ 922046 w 1844187"/>
                <a:gd name="connsiteY9" fmla="*/ 799083 h 1597796"/>
                <a:gd name="connsiteX10" fmla="*/ 921940 w 1844187"/>
                <a:gd name="connsiteY10" fmla="*/ 798900 h 1597796"/>
                <a:gd name="connsiteX11" fmla="*/ 461182 w 1844187"/>
                <a:gd name="connsiteY11" fmla="*/ 1596336 h 1597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44187" h="1597796">
                  <a:moveTo>
                    <a:pt x="0" y="798168"/>
                  </a:moveTo>
                  <a:lnTo>
                    <a:pt x="461182" y="0"/>
                  </a:lnTo>
                  <a:lnTo>
                    <a:pt x="461484" y="523"/>
                  </a:lnTo>
                  <a:lnTo>
                    <a:pt x="1383272" y="368"/>
                  </a:lnTo>
                  <a:lnTo>
                    <a:pt x="1844186" y="799005"/>
                  </a:lnTo>
                  <a:lnTo>
                    <a:pt x="1381647" y="799082"/>
                  </a:lnTo>
                  <a:lnTo>
                    <a:pt x="1844187" y="799160"/>
                  </a:lnTo>
                  <a:lnTo>
                    <a:pt x="1383273" y="1597796"/>
                  </a:lnTo>
                  <a:lnTo>
                    <a:pt x="461176" y="1597642"/>
                  </a:lnTo>
                  <a:lnTo>
                    <a:pt x="922046" y="799083"/>
                  </a:lnTo>
                  <a:lnTo>
                    <a:pt x="921940" y="798900"/>
                  </a:lnTo>
                  <a:lnTo>
                    <a:pt x="461182" y="1596336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4"/>
                </a:gs>
                <a:gs pos="87000">
                  <a:srgbClr val="7030A0"/>
                </a:gs>
                <a:gs pos="53000">
                  <a:srgbClr val="F55A22"/>
                </a:gs>
              </a:gsLst>
              <a:lin ang="186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137" name="Isosceles Triangle 50">
              <a:extLst>
                <a:ext uri="{FF2B5EF4-FFF2-40B4-BE49-F238E27FC236}">
                  <a16:creationId xmlns:a16="http://schemas.microsoft.com/office/drawing/2014/main" id="{688EC5ED-0A87-C444-BF1D-BB000A91E8B8}"/>
                </a:ext>
              </a:extLst>
            </p:cNvPr>
            <p:cNvSpPr/>
            <p:nvPr/>
          </p:nvSpPr>
          <p:spPr>
            <a:xfrm rot="5400000">
              <a:off x="6693967" y="3349349"/>
              <a:ext cx="402574" cy="347047"/>
            </a:xfrm>
            <a:prstGeom prst="triangle">
              <a:avLst/>
            </a:prstGeom>
            <a:solidFill>
              <a:srgbClr val="F55A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8" name="Isosceles Triangle 51">
              <a:extLst>
                <a:ext uri="{FF2B5EF4-FFF2-40B4-BE49-F238E27FC236}">
                  <a16:creationId xmlns:a16="http://schemas.microsoft.com/office/drawing/2014/main" id="{EEC09DDF-7EAB-2A47-BD48-2ACA8F52731F}"/>
                </a:ext>
              </a:extLst>
            </p:cNvPr>
            <p:cNvSpPr/>
            <p:nvPr/>
          </p:nvSpPr>
          <p:spPr>
            <a:xfrm rot="16200000">
              <a:off x="7947621" y="3349347"/>
              <a:ext cx="402569" cy="347043"/>
            </a:xfrm>
            <a:prstGeom prst="triangl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67" name="Frihandsfigur 166">
              <a:extLst>
                <a:ext uri="{FF2B5EF4-FFF2-40B4-BE49-F238E27FC236}">
                  <a16:creationId xmlns:a16="http://schemas.microsoft.com/office/drawing/2014/main" id="{E7EED482-E6F7-D844-9CEB-BB7AC330C47C}"/>
                </a:ext>
              </a:extLst>
            </p:cNvPr>
            <p:cNvSpPr/>
            <p:nvPr/>
          </p:nvSpPr>
          <p:spPr>
            <a:xfrm rot="9000000">
              <a:off x="7069997" y="2233879"/>
              <a:ext cx="906577" cy="784907"/>
            </a:xfrm>
            <a:custGeom>
              <a:avLst/>
              <a:gdLst>
                <a:gd name="connsiteX0" fmla="*/ 226373 w 906577"/>
                <a:gd name="connsiteY0" fmla="*/ 784736 h 784907"/>
                <a:gd name="connsiteX1" fmla="*/ 0 w 906577"/>
                <a:gd name="connsiteY1" fmla="*/ 392341 h 784907"/>
                <a:gd name="connsiteX2" fmla="*/ 297 w 906577"/>
                <a:gd name="connsiteY2" fmla="*/ 392340 h 784907"/>
                <a:gd name="connsiteX3" fmla="*/ 226727 w 906577"/>
                <a:gd name="connsiteY3" fmla="*/ 0 h 784907"/>
                <a:gd name="connsiteX4" fmla="*/ 679872 w 906577"/>
                <a:gd name="connsiteY4" fmla="*/ 76 h 784907"/>
                <a:gd name="connsiteX5" fmla="*/ 566996 w 906577"/>
                <a:gd name="connsiteY5" fmla="*/ 195660 h 784907"/>
                <a:gd name="connsiteX6" fmla="*/ 679939 w 906577"/>
                <a:gd name="connsiteY6" fmla="*/ 112 h 784907"/>
                <a:gd name="connsiteX7" fmla="*/ 906577 w 906577"/>
                <a:gd name="connsiteY7" fmla="*/ 392510 h 784907"/>
                <a:gd name="connsiteX8" fmla="*/ 679939 w 906577"/>
                <a:gd name="connsiteY8" fmla="*/ 784907 h 784907"/>
                <a:gd name="connsiteX9" fmla="*/ 453324 w 906577"/>
                <a:gd name="connsiteY9" fmla="*/ 392549 h 784907"/>
                <a:gd name="connsiteX10" fmla="*/ 453220 w 906577"/>
                <a:gd name="connsiteY10" fmla="*/ 392549 h 784907"/>
                <a:gd name="connsiteX11" fmla="*/ 679384 w 906577"/>
                <a:gd name="connsiteY11" fmla="*/ 784583 h 784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06577" h="784907">
                  <a:moveTo>
                    <a:pt x="226373" y="784736"/>
                  </a:moveTo>
                  <a:lnTo>
                    <a:pt x="0" y="392341"/>
                  </a:lnTo>
                  <a:lnTo>
                    <a:pt x="297" y="392340"/>
                  </a:lnTo>
                  <a:lnTo>
                    <a:pt x="226727" y="0"/>
                  </a:lnTo>
                  <a:lnTo>
                    <a:pt x="679872" y="76"/>
                  </a:lnTo>
                  <a:lnTo>
                    <a:pt x="566996" y="195660"/>
                  </a:lnTo>
                  <a:lnTo>
                    <a:pt x="679939" y="112"/>
                  </a:lnTo>
                  <a:lnTo>
                    <a:pt x="906577" y="392510"/>
                  </a:lnTo>
                  <a:lnTo>
                    <a:pt x="679939" y="784907"/>
                  </a:lnTo>
                  <a:lnTo>
                    <a:pt x="453324" y="392549"/>
                  </a:lnTo>
                  <a:lnTo>
                    <a:pt x="453220" y="392549"/>
                  </a:lnTo>
                  <a:lnTo>
                    <a:pt x="679384" y="784583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DE4D"/>
                </a:gs>
                <a:gs pos="87000">
                  <a:srgbClr val="DD71FF"/>
                </a:gs>
                <a:gs pos="46000">
                  <a:srgbClr val="FFA484"/>
                </a:gs>
              </a:gsLst>
              <a:lin ang="156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2" name="Hexagon 89">
              <a:extLst>
                <a:ext uri="{FF2B5EF4-FFF2-40B4-BE49-F238E27FC236}">
                  <a16:creationId xmlns:a16="http://schemas.microsoft.com/office/drawing/2014/main" id="{3AF84EF6-4FD8-9842-AC4B-E327681FAA3D}"/>
                </a:ext>
              </a:extLst>
            </p:cNvPr>
            <p:cNvSpPr/>
            <p:nvPr/>
          </p:nvSpPr>
          <p:spPr>
            <a:xfrm rot="5400000">
              <a:off x="7044783" y="2198653"/>
              <a:ext cx="956852" cy="841673"/>
            </a:xfrm>
            <a:prstGeom prst="hexagon">
              <a:avLst>
                <a:gd name="adj" fmla="val 29001"/>
                <a:gd name="vf" fmla="val 115470"/>
              </a:avLst>
            </a:prstGeom>
            <a:noFill/>
            <a:ln w="177800" cap="rnd">
              <a:solidFill>
                <a:srgbClr val="231437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46" name="Grupp 145">
            <a:extLst>
              <a:ext uri="{FF2B5EF4-FFF2-40B4-BE49-F238E27FC236}">
                <a16:creationId xmlns:a16="http://schemas.microsoft.com/office/drawing/2014/main" id="{FA0E40F3-88C1-8C4B-A0DE-89BE792E903C}"/>
              </a:ext>
            </a:extLst>
          </p:cNvPr>
          <p:cNvGrpSpPr/>
          <p:nvPr/>
        </p:nvGrpSpPr>
        <p:grpSpPr>
          <a:xfrm>
            <a:off x="9129438" y="1461614"/>
            <a:ext cx="2016522" cy="2618675"/>
            <a:chOff x="6428773" y="1562170"/>
            <a:chExt cx="2016522" cy="2618675"/>
          </a:xfrm>
        </p:grpSpPr>
        <p:sp>
          <p:nvSpPr>
            <p:cNvPr id="147" name="Isosceles Triangle 50">
              <a:extLst>
                <a:ext uri="{FF2B5EF4-FFF2-40B4-BE49-F238E27FC236}">
                  <a16:creationId xmlns:a16="http://schemas.microsoft.com/office/drawing/2014/main" id="{542A3E28-8333-3C4C-9103-FB686D8B803A}"/>
                </a:ext>
              </a:extLst>
            </p:cNvPr>
            <p:cNvSpPr/>
            <p:nvPr/>
          </p:nvSpPr>
          <p:spPr>
            <a:xfrm rot="5400000">
              <a:off x="6341246" y="2978130"/>
              <a:ext cx="1291804" cy="1113626"/>
            </a:xfrm>
            <a:prstGeom prst="triangle">
              <a:avLst/>
            </a:prstGeom>
            <a:solidFill>
              <a:srgbClr val="2314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148" name="Isosceles Triangle 50">
              <a:extLst>
                <a:ext uri="{FF2B5EF4-FFF2-40B4-BE49-F238E27FC236}">
                  <a16:creationId xmlns:a16="http://schemas.microsoft.com/office/drawing/2014/main" id="{5D05DAD1-AA39-5B4A-BF40-D8FA6FE6A406}"/>
                </a:ext>
              </a:extLst>
            </p:cNvPr>
            <p:cNvSpPr/>
            <p:nvPr/>
          </p:nvSpPr>
          <p:spPr>
            <a:xfrm rot="16200000">
              <a:off x="7242165" y="2978130"/>
              <a:ext cx="1291804" cy="1113626"/>
            </a:xfrm>
            <a:prstGeom prst="triangle">
              <a:avLst/>
            </a:prstGeom>
            <a:solidFill>
              <a:srgbClr val="2314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149" name="Hexagon 42">
              <a:extLst>
                <a:ext uri="{FF2B5EF4-FFF2-40B4-BE49-F238E27FC236}">
                  <a16:creationId xmlns:a16="http://schemas.microsoft.com/office/drawing/2014/main" id="{0CE733A0-E89D-144F-B330-7101B300955C}"/>
                </a:ext>
              </a:extLst>
            </p:cNvPr>
            <p:cNvSpPr/>
            <p:nvPr/>
          </p:nvSpPr>
          <p:spPr>
            <a:xfrm rot="5400000">
              <a:off x="6272223" y="1718720"/>
              <a:ext cx="2329621" cy="2016522"/>
            </a:xfrm>
            <a:prstGeom prst="hexagon">
              <a:avLst>
                <a:gd name="adj" fmla="val 29001"/>
                <a:gd name="vf" fmla="val 115470"/>
              </a:avLst>
            </a:prstGeom>
            <a:solidFill>
              <a:srgbClr val="231437"/>
            </a:solidFill>
            <a:ln w="12700" cap="rnd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grpSp>
          <p:nvGrpSpPr>
            <p:cNvPr id="150" name="Grupp 149">
              <a:extLst>
                <a:ext uri="{FF2B5EF4-FFF2-40B4-BE49-F238E27FC236}">
                  <a16:creationId xmlns:a16="http://schemas.microsoft.com/office/drawing/2014/main" id="{76FA0B0D-38EF-6E4E-A046-19136E604672}"/>
                </a:ext>
              </a:extLst>
            </p:cNvPr>
            <p:cNvGrpSpPr/>
            <p:nvPr/>
          </p:nvGrpSpPr>
          <p:grpSpPr>
            <a:xfrm>
              <a:off x="6577107" y="1805898"/>
              <a:ext cx="1721001" cy="2018818"/>
              <a:chOff x="3026281" y="2051880"/>
              <a:chExt cx="1721001" cy="2018818"/>
            </a:xfrm>
          </p:grpSpPr>
          <p:grpSp>
            <p:nvGrpSpPr>
              <p:cNvPr id="151" name="Group 48">
                <a:extLst>
                  <a:ext uri="{FF2B5EF4-FFF2-40B4-BE49-F238E27FC236}">
                    <a16:creationId xmlns:a16="http://schemas.microsoft.com/office/drawing/2014/main" id="{BBE75AB4-2C65-504F-87E5-F2C49B4F1840}"/>
                  </a:ext>
                </a:extLst>
              </p:cNvPr>
              <p:cNvGrpSpPr/>
              <p:nvPr/>
            </p:nvGrpSpPr>
            <p:grpSpPr>
              <a:xfrm>
                <a:off x="3026281" y="2051880"/>
                <a:ext cx="1721001" cy="2018818"/>
                <a:chOff x="4318921" y="3806601"/>
                <a:chExt cx="1222250" cy="1433760"/>
              </a:xfrm>
            </p:grpSpPr>
            <p:grpSp>
              <p:nvGrpSpPr>
                <p:cNvPr id="158" name="Group 49">
                  <a:extLst>
                    <a:ext uri="{FF2B5EF4-FFF2-40B4-BE49-F238E27FC236}">
                      <a16:creationId xmlns:a16="http://schemas.microsoft.com/office/drawing/2014/main" id="{CD6B003C-2B76-8C45-8B7E-8F1FE14C09C2}"/>
                    </a:ext>
                  </a:extLst>
                </p:cNvPr>
                <p:cNvGrpSpPr/>
                <p:nvPr/>
              </p:nvGrpSpPr>
              <p:grpSpPr>
                <a:xfrm>
                  <a:off x="4318921" y="3806601"/>
                  <a:ext cx="1222250" cy="1385712"/>
                  <a:chOff x="4070452" y="3534126"/>
                  <a:chExt cx="1723664" cy="1954185"/>
                </a:xfrm>
                <a:solidFill>
                  <a:srgbClr val="FFCC29"/>
                </a:solidFill>
              </p:grpSpPr>
              <p:sp>
                <p:nvSpPr>
                  <p:cNvPr id="161" name="Freeform 53">
                    <a:extLst>
                      <a:ext uri="{FF2B5EF4-FFF2-40B4-BE49-F238E27FC236}">
                        <a16:creationId xmlns:a16="http://schemas.microsoft.com/office/drawing/2014/main" id="{CB075644-BE2D-F14D-9D54-9934325D8BE6}"/>
                      </a:ext>
                    </a:extLst>
                  </p:cNvPr>
                  <p:cNvSpPr/>
                  <p:nvPr/>
                </p:nvSpPr>
                <p:spPr>
                  <a:xfrm rot="9000000">
                    <a:off x="4070452" y="3888874"/>
                    <a:ext cx="923791" cy="159943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5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62" name="Freeform 54">
                    <a:extLst>
                      <a:ext uri="{FF2B5EF4-FFF2-40B4-BE49-F238E27FC236}">
                        <a16:creationId xmlns:a16="http://schemas.microsoft.com/office/drawing/2014/main" id="{9FBD91D2-5E6F-0A43-B546-DA3D4397DD5D}"/>
                      </a:ext>
                    </a:extLst>
                  </p:cNvPr>
                  <p:cNvSpPr/>
                  <p:nvPr/>
                </p:nvSpPr>
                <p:spPr>
                  <a:xfrm rot="12600000" flipH="1">
                    <a:off x="4870325" y="3888874"/>
                    <a:ext cx="923791" cy="1599436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7030A0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63" name="Freeform 55">
                    <a:extLst>
                      <a:ext uri="{FF2B5EF4-FFF2-40B4-BE49-F238E27FC236}">
                        <a16:creationId xmlns:a16="http://schemas.microsoft.com/office/drawing/2014/main" id="{D0D73934-5698-624C-B588-F7C3B71BD4F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471304" y="3196619"/>
                    <a:ext cx="923791" cy="1598806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sp>
              <p:nvSpPr>
                <p:cNvPr id="159" name="Isosceles Triangle 50">
                  <a:extLst>
                    <a:ext uri="{FF2B5EF4-FFF2-40B4-BE49-F238E27FC236}">
                      <a16:creationId xmlns:a16="http://schemas.microsoft.com/office/drawing/2014/main" id="{D4E2F0F7-752B-1F42-92E4-9AFC0FC0C89A}"/>
                    </a:ext>
                  </a:extLst>
                </p:cNvPr>
                <p:cNvSpPr/>
                <p:nvPr/>
              </p:nvSpPr>
              <p:spPr>
                <a:xfrm rot="5400000">
                  <a:off x="4334327" y="4887977"/>
                  <a:ext cx="378486" cy="326281"/>
                </a:xfrm>
                <a:prstGeom prst="triangle">
                  <a:avLst/>
                </a:prstGeom>
                <a:solidFill>
                  <a:srgbClr val="F55A2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60" name="Isosceles Triangle 51">
                  <a:extLst>
                    <a:ext uri="{FF2B5EF4-FFF2-40B4-BE49-F238E27FC236}">
                      <a16:creationId xmlns:a16="http://schemas.microsoft.com/office/drawing/2014/main" id="{238F1A46-726F-4F4A-9217-6C9AF610E95F}"/>
                    </a:ext>
                  </a:extLst>
                </p:cNvPr>
                <p:cNvSpPr/>
                <p:nvPr/>
              </p:nvSpPr>
              <p:spPr>
                <a:xfrm rot="16200000">
                  <a:off x="5144856" y="4887973"/>
                  <a:ext cx="378486" cy="326281"/>
                </a:xfrm>
                <a:prstGeom prst="triangl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52" name="Group 87">
                <a:extLst>
                  <a:ext uri="{FF2B5EF4-FFF2-40B4-BE49-F238E27FC236}">
                    <a16:creationId xmlns:a16="http://schemas.microsoft.com/office/drawing/2014/main" id="{2D6FF7A9-8F67-B649-ADC3-B52DFB156E46}"/>
                  </a:ext>
                </a:extLst>
              </p:cNvPr>
              <p:cNvGrpSpPr/>
              <p:nvPr/>
            </p:nvGrpSpPr>
            <p:grpSpPr>
              <a:xfrm>
                <a:off x="3463332" y="2487602"/>
                <a:ext cx="845749" cy="990943"/>
                <a:chOff x="3464818" y="2490713"/>
                <a:chExt cx="845749" cy="990943"/>
              </a:xfrm>
            </p:grpSpPr>
            <p:grpSp>
              <p:nvGrpSpPr>
                <p:cNvPr id="153" name="Group 88">
                  <a:extLst>
                    <a:ext uri="{FF2B5EF4-FFF2-40B4-BE49-F238E27FC236}">
                      <a16:creationId xmlns:a16="http://schemas.microsoft.com/office/drawing/2014/main" id="{56BACC69-6582-E94F-8A9C-787691F44210}"/>
                    </a:ext>
                  </a:extLst>
                </p:cNvPr>
                <p:cNvGrpSpPr/>
                <p:nvPr/>
              </p:nvGrpSpPr>
              <p:grpSpPr>
                <a:xfrm>
                  <a:off x="3464818" y="2522797"/>
                  <a:ext cx="845749" cy="958859"/>
                  <a:chOff x="3178679" y="2204286"/>
                  <a:chExt cx="1721001" cy="1951168"/>
                </a:xfrm>
              </p:grpSpPr>
              <p:sp>
                <p:nvSpPr>
                  <p:cNvPr id="155" name="Freeform 90">
                    <a:extLst>
                      <a:ext uri="{FF2B5EF4-FFF2-40B4-BE49-F238E27FC236}">
                        <a16:creationId xmlns:a16="http://schemas.microsoft.com/office/drawing/2014/main" id="{D6561F76-AA05-F742-A127-1BC602672B8C}"/>
                      </a:ext>
                    </a:extLst>
                  </p:cNvPr>
                  <p:cNvSpPr/>
                  <p:nvPr/>
                </p:nvSpPr>
                <p:spPr>
                  <a:xfrm rot="9000000">
                    <a:off x="3178679" y="2558486"/>
                    <a:ext cx="922364" cy="1596968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A484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56" name="Freeform 91">
                    <a:extLst>
                      <a:ext uri="{FF2B5EF4-FFF2-40B4-BE49-F238E27FC236}">
                        <a16:creationId xmlns:a16="http://schemas.microsoft.com/office/drawing/2014/main" id="{A8FF30BE-7B16-5240-9ADF-DC04D7EC6D1D}"/>
                      </a:ext>
                    </a:extLst>
                  </p:cNvPr>
                  <p:cNvSpPr/>
                  <p:nvPr/>
                </p:nvSpPr>
                <p:spPr>
                  <a:xfrm rot="12600000" flipH="1">
                    <a:off x="3977316" y="2558484"/>
                    <a:ext cx="922364" cy="1596966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DD71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57" name="Freeform 92">
                    <a:extLst>
                      <a:ext uri="{FF2B5EF4-FFF2-40B4-BE49-F238E27FC236}">
                        <a16:creationId xmlns:a16="http://schemas.microsoft.com/office/drawing/2014/main" id="{F8B3919D-9084-0C43-99D4-F6D329240AD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578912" y="1867301"/>
                    <a:ext cx="922365" cy="1596336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DF4D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sp>
              <p:nvSpPr>
                <p:cNvPr id="154" name="Hexagon 89">
                  <a:extLst>
                    <a:ext uri="{FF2B5EF4-FFF2-40B4-BE49-F238E27FC236}">
                      <a16:creationId xmlns:a16="http://schemas.microsoft.com/office/drawing/2014/main" id="{103DA538-E78B-4A45-82C8-F09C537E1024}"/>
                    </a:ext>
                  </a:extLst>
                </p:cNvPr>
                <p:cNvSpPr/>
                <p:nvPr/>
              </p:nvSpPr>
              <p:spPr>
                <a:xfrm rot="5400000">
                  <a:off x="3409267" y="2548302"/>
                  <a:ext cx="956852" cy="841673"/>
                </a:xfrm>
                <a:prstGeom prst="hexagon">
                  <a:avLst>
                    <a:gd name="adj" fmla="val 29001"/>
                    <a:gd name="vf" fmla="val 115470"/>
                  </a:avLst>
                </a:prstGeom>
                <a:noFill/>
                <a:ln w="95250" cap="rnd">
                  <a:solidFill>
                    <a:srgbClr val="231437"/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9501773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0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19" name="Grupp 18">
            <a:extLst>
              <a:ext uri="{FF2B5EF4-FFF2-40B4-BE49-F238E27FC236}">
                <a16:creationId xmlns:a16="http://schemas.microsoft.com/office/drawing/2014/main" id="{14DC1C71-0381-AB4A-AEB8-BB4DE5868067}"/>
              </a:ext>
            </a:extLst>
          </p:cNvPr>
          <p:cNvGrpSpPr/>
          <p:nvPr/>
        </p:nvGrpSpPr>
        <p:grpSpPr>
          <a:xfrm>
            <a:off x="-292623" y="-185829"/>
            <a:ext cx="1940458" cy="7229659"/>
            <a:chOff x="-292623" y="-185829"/>
            <a:chExt cx="1940458" cy="7229659"/>
          </a:xfrm>
        </p:grpSpPr>
        <p:sp>
          <p:nvSpPr>
            <p:cNvPr id="20" name="Frihandsfigur 19">
              <a:extLst>
                <a:ext uri="{FF2B5EF4-FFF2-40B4-BE49-F238E27FC236}">
                  <a16:creationId xmlns:a16="http://schemas.microsoft.com/office/drawing/2014/main" id="{7769276C-91EF-8D4C-939F-D3B0C39EF989}"/>
                </a:ext>
              </a:extLst>
            </p:cNvPr>
            <p:cNvSpPr/>
            <p:nvPr/>
          </p:nvSpPr>
          <p:spPr>
            <a:xfrm rot="20756905">
              <a:off x="-292623" y="4538160"/>
              <a:ext cx="571274" cy="2425480"/>
            </a:xfrm>
            <a:custGeom>
              <a:avLst/>
              <a:gdLst>
                <a:gd name="connsiteX0" fmla="*/ 639759 w 639759"/>
                <a:gd name="connsiteY0" fmla="*/ 4804180 h 7229660"/>
                <a:gd name="connsiteX1" fmla="*/ 639759 w 639759"/>
                <a:gd name="connsiteY1" fmla="*/ 7229660 h 7229660"/>
                <a:gd name="connsiteX2" fmla="*/ 68485 w 639759"/>
                <a:gd name="connsiteY2" fmla="*/ 7086679 h 7229660"/>
                <a:gd name="connsiteX3" fmla="*/ 0 w 639759"/>
                <a:gd name="connsiteY3" fmla="*/ 0 h 7229660"/>
                <a:gd name="connsiteX4" fmla="*/ 319879 w 639759"/>
                <a:gd name="connsiteY4" fmla="*/ 80061 h 7229660"/>
                <a:gd name="connsiteX5" fmla="*/ 0 w 639759"/>
                <a:gd name="connsiteY5" fmla="*/ 0 h 7229660"/>
                <a:gd name="connsiteX0" fmla="*/ 571274 w 571274"/>
                <a:gd name="connsiteY0" fmla="*/ 0 h 2425480"/>
                <a:gd name="connsiteX1" fmla="*/ 571274 w 571274"/>
                <a:gd name="connsiteY1" fmla="*/ 2425480 h 2425480"/>
                <a:gd name="connsiteX2" fmla="*/ 0 w 571274"/>
                <a:gd name="connsiteY2" fmla="*/ 2282499 h 2425480"/>
                <a:gd name="connsiteX3" fmla="*/ 571274 w 571274"/>
                <a:gd name="connsiteY3" fmla="*/ 0 h 2425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274" h="2425480">
                  <a:moveTo>
                    <a:pt x="571274" y="0"/>
                  </a:moveTo>
                  <a:lnTo>
                    <a:pt x="571274" y="2425480"/>
                  </a:lnTo>
                  <a:lnTo>
                    <a:pt x="0" y="2282499"/>
                  </a:lnTo>
                  <a:lnTo>
                    <a:pt x="571274" y="0"/>
                  </a:lnTo>
                  <a:close/>
                </a:path>
              </a:pathLst>
            </a:custGeom>
            <a:solidFill>
              <a:srgbClr val="1081BD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21" name="Frihandsfigur 20">
              <a:extLst>
                <a:ext uri="{FF2B5EF4-FFF2-40B4-BE49-F238E27FC236}">
                  <a16:creationId xmlns:a16="http://schemas.microsoft.com/office/drawing/2014/main" id="{AFF8BB6F-C547-DE44-9E43-CB26354801F3}"/>
                </a:ext>
              </a:extLst>
            </p:cNvPr>
            <p:cNvSpPr/>
            <p:nvPr/>
          </p:nvSpPr>
          <p:spPr>
            <a:xfrm rot="20756905">
              <a:off x="-30338" y="1870864"/>
              <a:ext cx="639759" cy="5141727"/>
            </a:xfrm>
            <a:custGeom>
              <a:avLst/>
              <a:gdLst>
                <a:gd name="connsiteX0" fmla="*/ 639759 w 639759"/>
                <a:gd name="connsiteY0" fmla="*/ 2087933 h 7229660"/>
                <a:gd name="connsiteX1" fmla="*/ 639759 w 639759"/>
                <a:gd name="connsiteY1" fmla="*/ 7229660 h 7229660"/>
                <a:gd name="connsiteX2" fmla="*/ 0 w 639759"/>
                <a:gd name="connsiteY2" fmla="*/ 7069538 h 7229660"/>
                <a:gd name="connsiteX3" fmla="*/ 0 w 639759"/>
                <a:gd name="connsiteY3" fmla="*/ 4644061 h 7229660"/>
                <a:gd name="connsiteX4" fmla="*/ 0 w 639759"/>
                <a:gd name="connsiteY4" fmla="*/ 0 h 7229660"/>
                <a:gd name="connsiteX5" fmla="*/ 319880 w 639759"/>
                <a:gd name="connsiteY5" fmla="*/ 80061 h 7229660"/>
                <a:gd name="connsiteX6" fmla="*/ 0 w 639759"/>
                <a:gd name="connsiteY6" fmla="*/ 0 h 7229660"/>
                <a:gd name="connsiteX0" fmla="*/ 639759 w 639759"/>
                <a:gd name="connsiteY0" fmla="*/ 0 h 5141727"/>
                <a:gd name="connsiteX1" fmla="*/ 639759 w 639759"/>
                <a:gd name="connsiteY1" fmla="*/ 5141727 h 5141727"/>
                <a:gd name="connsiteX2" fmla="*/ 0 w 639759"/>
                <a:gd name="connsiteY2" fmla="*/ 4981605 h 5141727"/>
                <a:gd name="connsiteX3" fmla="*/ 0 w 639759"/>
                <a:gd name="connsiteY3" fmla="*/ 2556128 h 5141727"/>
                <a:gd name="connsiteX4" fmla="*/ 639759 w 639759"/>
                <a:gd name="connsiteY4" fmla="*/ 0 h 5141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759" h="5141727">
                  <a:moveTo>
                    <a:pt x="639759" y="0"/>
                  </a:moveTo>
                  <a:lnTo>
                    <a:pt x="639759" y="5141727"/>
                  </a:lnTo>
                  <a:lnTo>
                    <a:pt x="0" y="4981605"/>
                  </a:lnTo>
                  <a:lnTo>
                    <a:pt x="0" y="2556128"/>
                  </a:lnTo>
                  <a:lnTo>
                    <a:pt x="639759" y="0"/>
                  </a:lnTo>
                  <a:close/>
                </a:path>
              </a:pathLst>
            </a:custGeom>
            <a:solidFill>
              <a:srgbClr val="8B42C7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22" name="Frihandsfigur 21">
              <a:extLst>
                <a:ext uri="{FF2B5EF4-FFF2-40B4-BE49-F238E27FC236}">
                  <a16:creationId xmlns:a16="http://schemas.microsoft.com/office/drawing/2014/main" id="{F16364A7-1841-A749-B506-EDC69258A044}"/>
                </a:ext>
              </a:extLst>
            </p:cNvPr>
            <p:cNvSpPr/>
            <p:nvPr/>
          </p:nvSpPr>
          <p:spPr>
            <a:xfrm rot="20756905">
              <a:off x="376036" y="-70572"/>
              <a:ext cx="639759" cy="7112652"/>
            </a:xfrm>
            <a:custGeom>
              <a:avLst/>
              <a:gdLst>
                <a:gd name="connsiteX0" fmla="*/ 639759 w 639759"/>
                <a:gd name="connsiteY0" fmla="*/ 43114 h 7112652"/>
                <a:gd name="connsiteX1" fmla="*/ 639759 w 639759"/>
                <a:gd name="connsiteY1" fmla="*/ 7112652 h 7112652"/>
                <a:gd name="connsiteX2" fmla="*/ 0 w 639759"/>
                <a:gd name="connsiteY2" fmla="*/ 6952531 h 7112652"/>
                <a:gd name="connsiteX3" fmla="*/ 0 w 639759"/>
                <a:gd name="connsiteY3" fmla="*/ 1867863 h 7112652"/>
                <a:gd name="connsiteX4" fmla="*/ 467497 w 639759"/>
                <a:gd name="connsiteY4" fmla="*/ 0 h 711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759" h="7112652">
                  <a:moveTo>
                    <a:pt x="639759" y="43114"/>
                  </a:moveTo>
                  <a:lnTo>
                    <a:pt x="639759" y="7112652"/>
                  </a:lnTo>
                  <a:lnTo>
                    <a:pt x="0" y="6952531"/>
                  </a:lnTo>
                  <a:lnTo>
                    <a:pt x="0" y="1867863"/>
                  </a:lnTo>
                  <a:lnTo>
                    <a:pt x="467497" y="0"/>
                  </a:lnTo>
                  <a:close/>
                </a:path>
              </a:pathLst>
            </a:custGeom>
            <a:solidFill>
              <a:srgbClr val="F45A2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23" name="Frihandsfigur 22">
              <a:extLst>
                <a:ext uri="{FF2B5EF4-FFF2-40B4-BE49-F238E27FC236}">
                  <a16:creationId xmlns:a16="http://schemas.microsoft.com/office/drawing/2014/main" id="{5BCE5523-04C2-3147-9A65-CA92FBA35A1B}"/>
                </a:ext>
              </a:extLst>
            </p:cNvPr>
            <p:cNvSpPr/>
            <p:nvPr/>
          </p:nvSpPr>
          <p:spPr>
            <a:xfrm rot="20756905">
              <a:off x="1008076" y="-185829"/>
              <a:ext cx="639759" cy="7229659"/>
            </a:xfrm>
            <a:custGeom>
              <a:avLst/>
              <a:gdLst>
                <a:gd name="connsiteX0" fmla="*/ 0 w 639759"/>
                <a:gd name="connsiteY0" fmla="*/ 0 h 7229659"/>
                <a:gd name="connsiteX1" fmla="*/ 639759 w 639759"/>
                <a:gd name="connsiteY1" fmla="*/ 160121 h 7229659"/>
                <a:gd name="connsiteX2" fmla="*/ 639759 w 639759"/>
                <a:gd name="connsiteY2" fmla="*/ 7229659 h 7229659"/>
                <a:gd name="connsiteX3" fmla="*/ 0 w 639759"/>
                <a:gd name="connsiteY3" fmla="*/ 7069538 h 7229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9759" h="7229659">
                  <a:moveTo>
                    <a:pt x="0" y="0"/>
                  </a:moveTo>
                  <a:lnTo>
                    <a:pt x="639759" y="160121"/>
                  </a:lnTo>
                  <a:lnTo>
                    <a:pt x="639759" y="7229659"/>
                  </a:lnTo>
                  <a:lnTo>
                    <a:pt x="0" y="7069538"/>
                  </a:lnTo>
                  <a:close/>
                </a:path>
              </a:pathLst>
            </a:custGeom>
            <a:solidFill>
              <a:srgbClr val="E5AD0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sp>
        <p:nvSpPr>
          <p:cNvPr id="147" name="textruta 146">
            <a:extLst>
              <a:ext uri="{FF2B5EF4-FFF2-40B4-BE49-F238E27FC236}">
                <a16:creationId xmlns:a16="http://schemas.microsoft.com/office/drawing/2014/main" id="{72A8A77B-E28C-8347-9A41-9D848D4B205C}"/>
              </a:ext>
            </a:extLst>
          </p:cNvPr>
          <p:cNvSpPr txBox="1"/>
          <p:nvPr/>
        </p:nvSpPr>
        <p:spPr>
          <a:xfrm>
            <a:off x="4971515" y="2656294"/>
            <a:ext cx="478784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6600" b="1" dirty="0" err="1">
                <a:solidFill>
                  <a:schemeClr val="bg1"/>
                </a:solidFill>
                <a:latin typeface="Arial Rounded MT Bold" panose="020F0704030504030204" pitchFamily="34" charset="77"/>
                <a:ea typeface="Tahoma" charset="0"/>
                <a:cs typeface="Tahoma" charset="0"/>
              </a:rPr>
              <a:t>proto.</a:t>
            </a:r>
            <a:r>
              <a:rPr lang="sv-SE" sz="6600" dirty="0" err="1">
                <a:solidFill>
                  <a:schemeClr val="bg1"/>
                </a:solidFill>
                <a:latin typeface="Arial Rounded MT Bold" panose="020F0704030504030204" pitchFamily="34" charset="77"/>
                <a:ea typeface="Tahoma" charset="0"/>
                <a:cs typeface="Tahoma" charset="0"/>
              </a:rPr>
              <a:t>actor</a:t>
            </a:r>
            <a:endParaRPr lang="sv-SE" sz="6600" dirty="0">
              <a:solidFill>
                <a:schemeClr val="bg1"/>
              </a:solidFill>
              <a:latin typeface="Arial Rounded MT Bold" panose="020F0704030504030204" pitchFamily="34" charset="77"/>
              <a:ea typeface="Tahoma" charset="0"/>
              <a:cs typeface="Tahoma" charset="0"/>
            </a:endParaRPr>
          </a:p>
        </p:txBody>
      </p:sp>
      <p:grpSp>
        <p:nvGrpSpPr>
          <p:cNvPr id="218" name="Grupp 217">
            <a:extLst>
              <a:ext uri="{FF2B5EF4-FFF2-40B4-BE49-F238E27FC236}">
                <a16:creationId xmlns:a16="http://schemas.microsoft.com/office/drawing/2014/main" id="{BCD39446-C115-854F-AD9E-6FBF86A2A120}"/>
              </a:ext>
            </a:extLst>
          </p:cNvPr>
          <p:cNvGrpSpPr/>
          <p:nvPr/>
        </p:nvGrpSpPr>
        <p:grpSpPr>
          <a:xfrm>
            <a:off x="2600419" y="2088240"/>
            <a:ext cx="2016522" cy="2618675"/>
            <a:chOff x="6428773" y="1562170"/>
            <a:chExt cx="2016522" cy="2618675"/>
          </a:xfrm>
        </p:grpSpPr>
        <p:sp>
          <p:nvSpPr>
            <p:cNvPr id="219" name="Isosceles Triangle 50">
              <a:extLst>
                <a:ext uri="{FF2B5EF4-FFF2-40B4-BE49-F238E27FC236}">
                  <a16:creationId xmlns:a16="http://schemas.microsoft.com/office/drawing/2014/main" id="{9073F888-8692-904B-A157-2CE8D36E012A}"/>
                </a:ext>
              </a:extLst>
            </p:cNvPr>
            <p:cNvSpPr/>
            <p:nvPr/>
          </p:nvSpPr>
          <p:spPr>
            <a:xfrm rot="5400000">
              <a:off x="6341246" y="2978130"/>
              <a:ext cx="1291804" cy="1113626"/>
            </a:xfrm>
            <a:prstGeom prst="triangle">
              <a:avLst/>
            </a:prstGeom>
            <a:solidFill>
              <a:srgbClr val="2314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220" name="Isosceles Triangle 50">
              <a:extLst>
                <a:ext uri="{FF2B5EF4-FFF2-40B4-BE49-F238E27FC236}">
                  <a16:creationId xmlns:a16="http://schemas.microsoft.com/office/drawing/2014/main" id="{01AF7556-7E63-D348-90E0-303704EE4A07}"/>
                </a:ext>
              </a:extLst>
            </p:cNvPr>
            <p:cNvSpPr/>
            <p:nvPr/>
          </p:nvSpPr>
          <p:spPr>
            <a:xfrm rot="16200000">
              <a:off x="7242165" y="2978130"/>
              <a:ext cx="1291804" cy="1113626"/>
            </a:xfrm>
            <a:prstGeom prst="triangle">
              <a:avLst/>
            </a:prstGeom>
            <a:solidFill>
              <a:srgbClr val="2314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221" name="Hexagon 42">
              <a:extLst>
                <a:ext uri="{FF2B5EF4-FFF2-40B4-BE49-F238E27FC236}">
                  <a16:creationId xmlns:a16="http://schemas.microsoft.com/office/drawing/2014/main" id="{3AB9E18C-BB65-5D48-86BE-8A02E86CA6AF}"/>
                </a:ext>
              </a:extLst>
            </p:cNvPr>
            <p:cNvSpPr/>
            <p:nvPr/>
          </p:nvSpPr>
          <p:spPr>
            <a:xfrm rot="5400000">
              <a:off x="6272223" y="1718720"/>
              <a:ext cx="2329621" cy="2016522"/>
            </a:xfrm>
            <a:prstGeom prst="hexagon">
              <a:avLst>
                <a:gd name="adj" fmla="val 29001"/>
                <a:gd name="vf" fmla="val 115470"/>
              </a:avLst>
            </a:prstGeom>
            <a:solidFill>
              <a:srgbClr val="231437"/>
            </a:solidFill>
            <a:ln w="12700" cap="rnd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grpSp>
          <p:nvGrpSpPr>
            <p:cNvPr id="222" name="Grupp 221">
              <a:extLst>
                <a:ext uri="{FF2B5EF4-FFF2-40B4-BE49-F238E27FC236}">
                  <a16:creationId xmlns:a16="http://schemas.microsoft.com/office/drawing/2014/main" id="{FAE851BC-7641-6C48-892D-400A6F489D41}"/>
                </a:ext>
              </a:extLst>
            </p:cNvPr>
            <p:cNvGrpSpPr/>
            <p:nvPr/>
          </p:nvGrpSpPr>
          <p:grpSpPr>
            <a:xfrm>
              <a:off x="6577107" y="1805898"/>
              <a:ext cx="1721001" cy="2018818"/>
              <a:chOff x="3026281" y="2051880"/>
              <a:chExt cx="1721001" cy="2018818"/>
            </a:xfrm>
          </p:grpSpPr>
          <p:grpSp>
            <p:nvGrpSpPr>
              <p:cNvPr id="223" name="Group 48">
                <a:extLst>
                  <a:ext uri="{FF2B5EF4-FFF2-40B4-BE49-F238E27FC236}">
                    <a16:creationId xmlns:a16="http://schemas.microsoft.com/office/drawing/2014/main" id="{8B9EAA96-BC47-1A40-8460-03A9DEC7AC34}"/>
                  </a:ext>
                </a:extLst>
              </p:cNvPr>
              <p:cNvGrpSpPr/>
              <p:nvPr/>
            </p:nvGrpSpPr>
            <p:grpSpPr>
              <a:xfrm>
                <a:off x="3026281" y="2051880"/>
                <a:ext cx="1721001" cy="2018818"/>
                <a:chOff x="4318921" y="3806601"/>
                <a:chExt cx="1222250" cy="1433760"/>
              </a:xfrm>
            </p:grpSpPr>
            <p:grpSp>
              <p:nvGrpSpPr>
                <p:cNvPr id="230" name="Group 49">
                  <a:extLst>
                    <a:ext uri="{FF2B5EF4-FFF2-40B4-BE49-F238E27FC236}">
                      <a16:creationId xmlns:a16="http://schemas.microsoft.com/office/drawing/2014/main" id="{ED975A2C-B29B-FA41-B938-299BA46D99B6}"/>
                    </a:ext>
                  </a:extLst>
                </p:cNvPr>
                <p:cNvGrpSpPr/>
                <p:nvPr/>
              </p:nvGrpSpPr>
              <p:grpSpPr>
                <a:xfrm>
                  <a:off x="4318921" y="3806601"/>
                  <a:ext cx="1222250" cy="1385712"/>
                  <a:chOff x="4070452" y="3534126"/>
                  <a:chExt cx="1723664" cy="1954185"/>
                </a:xfrm>
                <a:solidFill>
                  <a:srgbClr val="FFCC29"/>
                </a:solidFill>
              </p:grpSpPr>
              <p:sp>
                <p:nvSpPr>
                  <p:cNvPr id="233" name="Freeform 53">
                    <a:extLst>
                      <a:ext uri="{FF2B5EF4-FFF2-40B4-BE49-F238E27FC236}">
                        <a16:creationId xmlns:a16="http://schemas.microsoft.com/office/drawing/2014/main" id="{22DCDF3D-DF15-1F4D-A943-2BB00CFBC6C3}"/>
                      </a:ext>
                    </a:extLst>
                  </p:cNvPr>
                  <p:cNvSpPr/>
                  <p:nvPr/>
                </p:nvSpPr>
                <p:spPr>
                  <a:xfrm rot="9000000">
                    <a:off x="4070452" y="3888874"/>
                    <a:ext cx="923791" cy="159943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5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34" name="Freeform 54">
                    <a:extLst>
                      <a:ext uri="{FF2B5EF4-FFF2-40B4-BE49-F238E27FC236}">
                        <a16:creationId xmlns:a16="http://schemas.microsoft.com/office/drawing/2014/main" id="{D0540F80-DDE9-484E-9004-22C460DB9D7E}"/>
                      </a:ext>
                    </a:extLst>
                  </p:cNvPr>
                  <p:cNvSpPr/>
                  <p:nvPr/>
                </p:nvSpPr>
                <p:spPr>
                  <a:xfrm rot="12600000" flipH="1">
                    <a:off x="4870325" y="3888874"/>
                    <a:ext cx="923791" cy="1599436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7030A0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35" name="Freeform 55">
                    <a:extLst>
                      <a:ext uri="{FF2B5EF4-FFF2-40B4-BE49-F238E27FC236}">
                        <a16:creationId xmlns:a16="http://schemas.microsoft.com/office/drawing/2014/main" id="{1AA7F713-F5B9-1E4A-9ECE-3110076894E1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471304" y="3196619"/>
                    <a:ext cx="923791" cy="1598806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dirty="0"/>
                  </a:p>
                </p:txBody>
              </p:sp>
            </p:grpSp>
            <p:sp>
              <p:nvSpPr>
                <p:cNvPr id="231" name="Isosceles Triangle 50">
                  <a:extLst>
                    <a:ext uri="{FF2B5EF4-FFF2-40B4-BE49-F238E27FC236}">
                      <a16:creationId xmlns:a16="http://schemas.microsoft.com/office/drawing/2014/main" id="{2E283E7A-548B-8B49-AB7A-FEA2BB580665}"/>
                    </a:ext>
                  </a:extLst>
                </p:cNvPr>
                <p:cNvSpPr/>
                <p:nvPr/>
              </p:nvSpPr>
              <p:spPr>
                <a:xfrm rot="5400000">
                  <a:off x="4334327" y="4887977"/>
                  <a:ext cx="378486" cy="326281"/>
                </a:xfrm>
                <a:prstGeom prst="triangle">
                  <a:avLst/>
                </a:prstGeom>
                <a:solidFill>
                  <a:srgbClr val="F55A2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32" name="Isosceles Triangle 51">
                  <a:extLst>
                    <a:ext uri="{FF2B5EF4-FFF2-40B4-BE49-F238E27FC236}">
                      <a16:creationId xmlns:a16="http://schemas.microsoft.com/office/drawing/2014/main" id="{EAE658B0-5A46-8241-937E-9A54114A1E5E}"/>
                    </a:ext>
                  </a:extLst>
                </p:cNvPr>
                <p:cNvSpPr/>
                <p:nvPr/>
              </p:nvSpPr>
              <p:spPr>
                <a:xfrm rot="16200000">
                  <a:off x="5144856" y="4887973"/>
                  <a:ext cx="378486" cy="326281"/>
                </a:xfrm>
                <a:prstGeom prst="triangl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224" name="Group 87">
                <a:extLst>
                  <a:ext uri="{FF2B5EF4-FFF2-40B4-BE49-F238E27FC236}">
                    <a16:creationId xmlns:a16="http://schemas.microsoft.com/office/drawing/2014/main" id="{7E469F04-7B4C-174F-8EB9-A2C2AA8C5FCD}"/>
                  </a:ext>
                </a:extLst>
              </p:cNvPr>
              <p:cNvGrpSpPr/>
              <p:nvPr/>
            </p:nvGrpSpPr>
            <p:grpSpPr>
              <a:xfrm>
                <a:off x="3463332" y="2487602"/>
                <a:ext cx="845749" cy="990943"/>
                <a:chOff x="3464818" y="2490713"/>
                <a:chExt cx="845749" cy="990943"/>
              </a:xfrm>
            </p:grpSpPr>
            <p:grpSp>
              <p:nvGrpSpPr>
                <p:cNvPr id="225" name="Group 88">
                  <a:extLst>
                    <a:ext uri="{FF2B5EF4-FFF2-40B4-BE49-F238E27FC236}">
                      <a16:creationId xmlns:a16="http://schemas.microsoft.com/office/drawing/2014/main" id="{48B1D7EC-86D2-874A-83FF-360592CDEE5D}"/>
                    </a:ext>
                  </a:extLst>
                </p:cNvPr>
                <p:cNvGrpSpPr/>
                <p:nvPr/>
              </p:nvGrpSpPr>
              <p:grpSpPr>
                <a:xfrm>
                  <a:off x="3464818" y="2522797"/>
                  <a:ext cx="845749" cy="958859"/>
                  <a:chOff x="3178679" y="2204286"/>
                  <a:chExt cx="1721001" cy="1951168"/>
                </a:xfrm>
              </p:grpSpPr>
              <p:sp>
                <p:nvSpPr>
                  <p:cNvPr id="227" name="Freeform 90">
                    <a:extLst>
                      <a:ext uri="{FF2B5EF4-FFF2-40B4-BE49-F238E27FC236}">
                        <a16:creationId xmlns:a16="http://schemas.microsoft.com/office/drawing/2014/main" id="{93F8B7CD-2CB0-264A-A885-270592534434}"/>
                      </a:ext>
                    </a:extLst>
                  </p:cNvPr>
                  <p:cNvSpPr/>
                  <p:nvPr/>
                </p:nvSpPr>
                <p:spPr>
                  <a:xfrm rot="9000000">
                    <a:off x="3178679" y="2558486"/>
                    <a:ext cx="922364" cy="1596968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A484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28" name="Freeform 91">
                    <a:extLst>
                      <a:ext uri="{FF2B5EF4-FFF2-40B4-BE49-F238E27FC236}">
                        <a16:creationId xmlns:a16="http://schemas.microsoft.com/office/drawing/2014/main" id="{F27FD3DD-A1F8-0B47-9585-2AB02EDBD4C6}"/>
                      </a:ext>
                    </a:extLst>
                  </p:cNvPr>
                  <p:cNvSpPr/>
                  <p:nvPr/>
                </p:nvSpPr>
                <p:spPr>
                  <a:xfrm rot="12600000" flipH="1">
                    <a:off x="3977316" y="2558484"/>
                    <a:ext cx="922364" cy="1596966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DD71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29" name="Freeform 92">
                    <a:extLst>
                      <a:ext uri="{FF2B5EF4-FFF2-40B4-BE49-F238E27FC236}">
                        <a16:creationId xmlns:a16="http://schemas.microsoft.com/office/drawing/2014/main" id="{7CE163FA-BA47-BE46-9668-EC2C607B0FE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578912" y="1867301"/>
                    <a:ext cx="922365" cy="1596336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DF4D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sp>
              <p:nvSpPr>
                <p:cNvPr id="226" name="Hexagon 89">
                  <a:extLst>
                    <a:ext uri="{FF2B5EF4-FFF2-40B4-BE49-F238E27FC236}">
                      <a16:creationId xmlns:a16="http://schemas.microsoft.com/office/drawing/2014/main" id="{DC7C43A9-0C34-0648-9A00-289C6D078D7F}"/>
                    </a:ext>
                  </a:extLst>
                </p:cNvPr>
                <p:cNvSpPr/>
                <p:nvPr/>
              </p:nvSpPr>
              <p:spPr>
                <a:xfrm rot="5400000">
                  <a:off x="3409267" y="2548302"/>
                  <a:ext cx="956852" cy="841673"/>
                </a:xfrm>
                <a:prstGeom prst="hexagon">
                  <a:avLst>
                    <a:gd name="adj" fmla="val 29001"/>
                    <a:gd name="vf" fmla="val 115470"/>
                  </a:avLst>
                </a:prstGeom>
                <a:noFill/>
                <a:ln w="95250" cap="rnd">
                  <a:solidFill>
                    <a:srgbClr val="231437"/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797416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0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19" name="Grupp 18">
            <a:extLst>
              <a:ext uri="{FF2B5EF4-FFF2-40B4-BE49-F238E27FC236}">
                <a16:creationId xmlns:a16="http://schemas.microsoft.com/office/drawing/2014/main" id="{14DC1C71-0381-AB4A-AEB8-BB4DE5868067}"/>
              </a:ext>
            </a:extLst>
          </p:cNvPr>
          <p:cNvGrpSpPr/>
          <p:nvPr/>
        </p:nvGrpSpPr>
        <p:grpSpPr>
          <a:xfrm>
            <a:off x="-292623" y="-185829"/>
            <a:ext cx="1940458" cy="7229659"/>
            <a:chOff x="-292623" y="-185829"/>
            <a:chExt cx="1940458" cy="7229659"/>
          </a:xfrm>
        </p:grpSpPr>
        <p:sp>
          <p:nvSpPr>
            <p:cNvPr id="20" name="Frihandsfigur 19">
              <a:extLst>
                <a:ext uri="{FF2B5EF4-FFF2-40B4-BE49-F238E27FC236}">
                  <a16:creationId xmlns:a16="http://schemas.microsoft.com/office/drawing/2014/main" id="{7769276C-91EF-8D4C-939F-D3B0C39EF989}"/>
                </a:ext>
              </a:extLst>
            </p:cNvPr>
            <p:cNvSpPr/>
            <p:nvPr/>
          </p:nvSpPr>
          <p:spPr>
            <a:xfrm rot="20756905">
              <a:off x="-292623" y="4538160"/>
              <a:ext cx="571274" cy="2425480"/>
            </a:xfrm>
            <a:custGeom>
              <a:avLst/>
              <a:gdLst>
                <a:gd name="connsiteX0" fmla="*/ 639759 w 639759"/>
                <a:gd name="connsiteY0" fmla="*/ 4804180 h 7229660"/>
                <a:gd name="connsiteX1" fmla="*/ 639759 w 639759"/>
                <a:gd name="connsiteY1" fmla="*/ 7229660 h 7229660"/>
                <a:gd name="connsiteX2" fmla="*/ 68485 w 639759"/>
                <a:gd name="connsiteY2" fmla="*/ 7086679 h 7229660"/>
                <a:gd name="connsiteX3" fmla="*/ 0 w 639759"/>
                <a:gd name="connsiteY3" fmla="*/ 0 h 7229660"/>
                <a:gd name="connsiteX4" fmla="*/ 319879 w 639759"/>
                <a:gd name="connsiteY4" fmla="*/ 80061 h 7229660"/>
                <a:gd name="connsiteX5" fmla="*/ 0 w 639759"/>
                <a:gd name="connsiteY5" fmla="*/ 0 h 7229660"/>
                <a:gd name="connsiteX0" fmla="*/ 571274 w 571274"/>
                <a:gd name="connsiteY0" fmla="*/ 0 h 2425480"/>
                <a:gd name="connsiteX1" fmla="*/ 571274 w 571274"/>
                <a:gd name="connsiteY1" fmla="*/ 2425480 h 2425480"/>
                <a:gd name="connsiteX2" fmla="*/ 0 w 571274"/>
                <a:gd name="connsiteY2" fmla="*/ 2282499 h 2425480"/>
                <a:gd name="connsiteX3" fmla="*/ 571274 w 571274"/>
                <a:gd name="connsiteY3" fmla="*/ 0 h 2425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274" h="2425480">
                  <a:moveTo>
                    <a:pt x="571274" y="0"/>
                  </a:moveTo>
                  <a:lnTo>
                    <a:pt x="571274" y="2425480"/>
                  </a:lnTo>
                  <a:lnTo>
                    <a:pt x="0" y="2282499"/>
                  </a:lnTo>
                  <a:lnTo>
                    <a:pt x="571274" y="0"/>
                  </a:lnTo>
                  <a:close/>
                </a:path>
              </a:pathLst>
            </a:custGeom>
            <a:solidFill>
              <a:srgbClr val="1081BD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21" name="Frihandsfigur 20">
              <a:extLst>
                <a:ext uri="{FF2B5EF4-FFF2-40B4-BE49-F238E27FC236}">
                  <a16:creationId xmlns:a16="http://schemas.microsoft.com/office/drawing/2014/main" id="{AFF8BB6F-C547-DE44-9E43-CB26354801F3}"/>
                </a:ext>
              </a:extLst>
            </p:cNvPr>
            <p:cNvSpPr/>
            <p:nvPr/>
          </p:nvSpPr>
          <p:spPr>
            <a:xfrm rot="20756905">
              <a:off x="-30338" y="1870864"/>
              <a:ext cx="639759" cy="5141727"/>
            </a:xfrm>
            <a:custGeom>
              <a:avLst/>
              <a:gdLst>
                <a:gd name="connsiteX0" fmla="*/ 639759 w 639759"/>
                <a:gd name="connsiteY0" fmla="*/ 2087933 h 7229660"/>
                <a:gd name="connsiteX1" fmla="*/ 639759 w 639759"/>
                <a:gd name="connsiteY1" fmla="*/ 7229660 h 7229660"/>
                <a:gd name="connsiteX2" fmla="*/ 0 w 639759"/>
                <a:gd name="connsiteY2" fmla="*/ 7069538 h 7229660"/>
                <a:gd name="connsiteX3" fmla="*/ 0 w 639759"/>
                <a:gd name="connsiteY3" fmla="*/ 4644061 h 7229660"/>
                <a:gd name="connsiteX4" fmla="*/ 0 w 639759"/>
                <a:gd name="connsiteY4" fmla="*/ 0 h 7229660"/>
                <a:gd name="connsiteX5" fmla="*/ 319880 w 639759"/>
                <a:gd name="connsiteY5" fmla="*/ 80061 h 7229660"/>
                <a:gd name="connsiteX6" fmla="*/ 0 w 639759"/>
                <a:gd name="connsiteY6" fmla="*/ 0 h 7229660"/>
                <a:gd name="connsiteX0" fmla="*/ 639759 w 639759"/>
                <a:gd name="connsiteY0" fmla="*/ 0 h 5141727"/>
                <a:gd name="connsiteX1" fmla="*/ 639759 w 639759"/>
                <a:gd name="connsiteY1" fmla="*/ 5141727 h 5141727"/>
                <a:gd name="connsiteX2" fmla="*/ 0 w 639759"/>
                <a:gd name="connsiteY2" fmla="*/ 4981605 h 5141727"/>
                <a:gd name="connsiteX3" fmla="*/ 0 w 639759"/>
                <a:gd name="connsiteY3" fmla="*/ 2556128 h 5141727"/>
                <a:gd name="connsiteX4" fmla="*/ 639759 w 639759"/>
                <a:gd name="connsiteY4" fmla="*/ 0 h 5141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759" h="5141727">
                  <a:moveTo>
                    <a:pt x="639759" y="0"/>
                  </a:moveTo>
                  <a:lnTo>
                    <a:pt x="639759" y="5141727"/>
                  </a:lnTo>
                  <a:lnTo>
                    <a:pt x="0" y="4981605"/>
                  </a:lnTo>
                  <a:lnTo>
                    <a:pt x="0" y="2556128"/>
                  </a:lnTo>
                  <a:lnTo>
                    <a:pt x="639759" y="0"/>
                  </a:lnTo>
                  <a:close/>
                </a:path>
              </a:pathLst>
            </a:custGeom>
            <a:solidFill>
              <a:srgbClr val="8B42C7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22" name="Frihandsfigur 21">
              <a:extLst>
                <a:ext uri="{FF2B5EF4-FFF2-40B4-BE49-F238E27FC236}">
                  <a16:creationId xmlns:a16="http://schemas.microsoft.com/office/drawing/2014/main" id="{F16364A7-1841-A749-B506-EDC69258A044}"/>
                </a:ext>
              </a:extLst>
            </p:cNvPr>
            <p:cNvSpPr/>
            <p:nvPr/>
          </p:nvSpPr>
          <p:spPr>
            <a:xfrm rot="20756905">
              <a:off x="376036" y="-70572"/>
              <a:ext cx="639759" cy="7112652"/>
            </a:xfrm>
            <a:custGeom>
              <a:avLst/>
              <a:gdLst>
                <a:gd name="connsiteX0" fmla="*/ 639759 w 639759"/>
                <a:gd name="connsiteY0" fmla="*/ 43114 h 7112652"/>
                <a:gd name="connsiteX1" fmla="*/ 639759 w 639759"/>
                <a:gd name="connsiteY1" fmla="*/ 7112652 h 7112652"/>
                <a:gd name="connsiteX2" fmla="*/ 0 w 639759"/>
                <a:gd name="connsiteY2" fmla="*/ 6952531 h 7112652"/>
                <a:gd name="connsiteX3" fmla="*/ 0 w 639759"/>
                <a:gd name="connsiteY3" fmla="*/ 1867863 h 7112652"/>
                <a:gd name="connsiteX4" fmla="*/ 467497 w 639759"/>
                <a:gd name="connsiteY4" fmla="*/ 0 h 711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759" h="7112652">
                  <a:moveTo>
                    <a:pt x="639759" y="43114"/>
                  </a:moveTo>
                  <a:lnTo>
                    <a:pt x="639759" y="7112652"/>
                  </a:lnTo>
                  <a:lnTo>
                    <a:pt x="0" y="6952531"/>
                  </a:lnTo>
                  <a:lnTo>
                    <a:pt x="0" y="1867863"/>
                  </a:lnTo>
                  <a:lnTo>
                    <a:pt x="467497" y="0"/>
                  </a:lnTo>
                  <a:close/>
                </a:path>
              </a:pathLst>
            </a:custGeom>
            <a:solidFill>
              <a:srgbClr val="F45A2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23" name="Frihandsfigur 22">
              <a:extLst>
                <a:ext uri="{FF2B5EF4-FFF2-40B4-BE49-F238E27FC236}">
                  <a16:creationId xmlns:a16="http://schemas.microsoft.com/office/drawing/2014/main" id="{5BCE5523-04C2-3147-9A65-CA92FBA35A1B}"/>
                </a:ext>
              </a:extLst>
            </p:cNvPr>
            <p:cNvSpPr/>
            <p:nvPr/>
          </p:nvSpPr>
          <p:spPr>
            <a:xfrm rot="20756905">
              <a:off x="1008076" y="-185829"/>
              <a:ext cx="639759" cy="7229659"/>
            </a:xfrm>
            <a:custGeom>
              <a:avLst/>
              <a:gdLst>
                <a:gd name="connsiteX0" fmla="*/ 0 w 639759"/>
                <a:gd name="connsiteY0" fmla="*/ 0 h 7229659"/>
                <a:gd name="connsiteX1" fmla="*/ 639759 w 639759"/>
                <a:gd name="connsiteY1" fmla="*/ 160121 h 7229659"/>
                <a:gd name="connsiteX2" fmla="*/ 639759 w 639759"/>
                <a:gd name="connsiteY2" fmla="*/ 7229659 h 7229659"/>
                <a:gd name="connsiteX3" fmla="*/ 0 w 639759"/>
                <a:gd name="connsiteY3" fmla="*/ 7069538 h 7229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9759" h="7229659">
                  <a:moveTo>
                    <a:pt x="0" y="0"/>
                  </a:moveTo>
                  <a:lnTo>
                    <a:pt x="639759" y="160121"/>
                  </a:lnTo>
                  <a:lnTo>
                    <a:pt x="639759" y="7229659"/>
                  </a:lnTo>
                  <a:lnTo>
                    <a:pt x="0" y="7069538"/>
                  </a:lnTo>
                  <a:close/>
                </a:path>
              </a:pathLst>
            </a:custGeom>
            <a:solidFill>
              <a:srgbClr val="E5AD0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sp>
        <p:nvSpPr>
          <p:cNvPr id="147" name="textruta 146">
            <a:extLst>
              <a:ext uri="{FF2B5EF4-FFF2-40B4-BE49-F238E27FC236}">
                <a16:creationId xmlns:a16="http://schemas.microsoft.com/office/drawing/2014/main" id="{72A8A77B-E28C-8347-9A41-9D848D4B205C}"/>
              </a:ext>
            </a:extLst>
          </p:cNvPr>
          <p:cNvSpPr txBox="1"/>
          <p:nvPr/>
        </p:nvSpPr>
        <p:spPr>
          <a:xfrm>
            <a:off x="4971515" y="2656294"/>
            <a:ext cx="478784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6600" b="1" dirty="0" err="1">
                <a:solidFill>
                  <a:schemeClr val="bg1"/>
                </a:solidFill>
                <a:latin typeface="Arial Rounded MT Bold" panose="020F0704030504030204" pitchFamily="34" charset="77"/>
                <a:ea typeface="Tahoma" charset="0"/>
                <a:cs typeface="Tahoma" charset="0"/>
              </a:rPr>
              <a:t>proto.</a:t>
            </a:r>
            <a:r>
              <a:rPr lang="sv-SE" sz="6600" dirty="0" err="1">
                <a:solidFill>
                  <a:schemeClr val="bg1"/>
                </a:solidFill>
                <a:latin typeface="Arial Rounded MT Bold" panose="020F0704030504030204" pitchFamily="34" charset="77"/>
                <a:ea typeface="Tahoma" charset="0"/>
                <a:cs typeface="Tahoma" charset="0"/>
              </a:rPr>
              <a:t>actor</a:t>
            </a:r>
            <a:endParaRPr lang="sv-SE" sz="6600" dirty="0">
              <a:solidFill>
                <a:schemeClr val="bg1"/>
              </a:solidFill>
              <a:latin typeface="Arial Rounded MT Bold" panose="020F0704030504030204" pitchFamily="34" charset="77"/>
              <a:ea typeface="Tahoma" charset="0"/>
              <a:cs typeface="Tahoma" charset="0"/>
            </a:endParaRPr>
          </a:p>
        </p:txBody>
      </p:sp>
      <p:grpSp>
        <p:nvGrpSpPr>
          <p:cNvPr id="36" name="Grupp 35">
            <a:extLst>
              <a:ext uri="{FF2B5EF4-FFF2-40B4-BE49-F238E27FC236}">
                <a16:creationId xmlns:a16="http://schemas.microsoft.com/office/drawing/2014/main" id="{3389A606-E4EE-8643-8765-DAF90480D9B9}"/>
              </a:ext>
            </a:extLst>
          </p:cNvPr>
          <p:cNvGrpSpPr/>
          <p:nvPr/>
        </p:nvGrpSpPr>
        <p:grpSpPr>
          <a:xfrm>
            <a:off x="2601981" y="2088240"/>
            <a:ext cx="2016522" cy="2618675"/>
            <a:chOff x="6514949" y="1461614"/>
            <a:chExt cx="2016522" cy="2618675"/>
          </a:xfrm>
        </p:grpSpPr>
        <p:sp>
          <p:nvSpPr>
            <p:cNvPr id="37" name="Isosceles Triangle 50">
              <a:extLst>
                <a:ext uri="{FF2B5EF4-FFF2-40B4-BE49-F238E27FC236}">
                  <a16:creationId xmlns:a16="http://schemas.microsoft.com/office/drawing/2014/main" id="{8EF47876-DF4E-2A4D-9FE5-A533A3442C16}"/>
                </a:ext>
              </a:extLst>
            </p:cNvPr>
            <p:cNvSpPr/>
            <p:nvPr/>
          </p:nvSpPr>
          <p:spPr>
            <a:xfrm rot="5400000">
              <a:off x="6427422" y="2877574"/>
              <a:ext cx="1291804" cy="1113626"/>
            </a:xfrm>
            <a:prstGeom prst="triangle">
              <a:avLst/>
            </a:prstGeom>
            <a:solidFill>
              <a:srgbClr val="2314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38" name="Isosceles Triangle 50">
              <a:extLst>
                <a:ext uri="{FF2B5EF4-FFF2-40B4-BE49-F238E27FC236}">
                  <a16:creationId xmlns:a16="http://schemas.microsoft.com/office/drawing/2014/main" id="{75DDF0BF-759A-B942-8EE9-2B040DC78D03}"/>
                </a:ext>
              </a:extLst>
            </p:cNvPr>
            <p:cNvSpPr/>
            <p:nvPr/>
          </p:nvSpPr>
          <p:spPr>
            <a:xfrm rot="16200000">
              <a:off x="7328341" y="2877574"/>
              <a:ext cx="1291804" cy="1113626"/>
            </a:xfrm>
            <a:prstGeom prst="triangle">
              <a:avLst/>
            </a:prstGeom>
            <a:solidFill>
              <a:srgbClr val="2314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39" name="Hexagon 42">
              <a:extLst>
                <a:ext uri="{FF2B5EF4-FFF2-40B4-BE49-F238E27FC236}">
                  <a16:creationId xmlns:a16="http://schemas.microsoft.com/office/drawing/2014/main" id="{9E65DB19-6C1F-4643-8FCC-94DA54732FCD}"/>
                </a:ext>
              </a:extLst>
            </p:cNvPr>
            <p:cNvSpPr/>
            <p:nvPr/>
          </p:nvSpPr>
          <p:spPr>
            <a:xfrm rot="5400000">
              <a:off x="6358399" y="1618164"/>
              <a:ext cx="2329621" cy="2016522"/>
            </a:xfrm>
            <a:prstGeom prst="hexagon">
              <a:avLst>
                <a:gd name="adj" fmla="val 29001"/>
                <a:gd name="vf" fmla="val 115470"/>
              </a:avLst>
            </a:prstGeom>
            <a:solidFill>
              <a:srgbClr val="231437"/>
            </a:solidFill>
            <a:ln w="12700" cap="rnd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40" name="Frihandsfigur 39">
              <a:extLst>
                <a:ext uri="{FF2B5EF4-FFF2-40B4-BE49-F238E27FC236}">
                  <a16:creationId xmlns:a16="http://schemas.microsoft.com/office/drawing/2014/main" id="{946536BD-48B8-8A44-B988-76D61BE55A9C}"/>
                </a:ext>
              </a:extLst>
            </p:cNvPr>
            <p:cNvSpPr/>
            <p:nvPr/>
          </p:nvSpPr>
          <p:spPr>
            <a:xfrm rot="5400000">
              <a:off x="6601874" y="1828538"/>
              <a:ext cx="1844187" cy="1597796"/>
            </a:xfrm>
            <a:custGeom>
              <a:avLst/>
              <a:gdLst>
                <a:gd name="connsiteX0" fmla="*/ 0 w 1844187"/>
                <a:gd name="connsiteY0" fmla="*/ 798168 h 1597796"/>
                <a:gd name="connsiteX1" fmla="*/ 461182 w 1844187"/>
                <a:gd name="connsiteY1" fmla="*/ 0 h 1597796"/>
                <a:gd name="connsiteX2" fmla="*/ 461484 w 1844187"/>
                <a:gd name="connsiteY2" fmla="*/ 523 h 1597796"/>
                <a:gd name="connsiteX3" fmla="*/ 1383272 w 1844187"/>
                <a:gd name="connsiteY3" fmla="*/ 368 h 1597796"/>
                <a:gd name="connsiteX4" fmla="*/ 1844186 w 1844187"/>
                <a:gd name="connsiteY4" fmla="*/ 799005 h 1597796"/>
                <a:gd name="connsiteX5" fmla="*/ 1381647 w 1844187"/>
                <a:gd name="connsiteY5" fmla="*/ 799082 h 1597796"/>
                <a:gd name="connsiteX6" fmla="*/ 1844187 w 1844187"/>
                <a:gd name="connsiteY6" fmla="*/ 799160 h 1597796"/>
                <a:gd name="connsiteX7" fmla="*/ 1383273 w 1844187"/>
                <a:gd name="connsiteY7" fmla="*/ 1597796 h 1597796"/>
                <a:gd name="connsiteX8" fmla="*/ 461176 w 1844187"/>
                <a:gd name="connsiteY8" fmla="*/ 1597642 h 1597796"/>
                <a:gd name="connsiteX9" fmla="*/ 922046 w 1844187"/>
                <a:gd name="connsiteY9" fmla="*/ 799083 h 1597796"/>
                <a:gd name="connsiteX10" fmla="*/ 921940 w 1844187"/>
                <a:gd name="connsiteY10" fmla="*/ 798900 h 1597796"/>
                <a:gd name="connsiteX11" fmla="*/ 461182 w 1844187"/>
                <a:gd name="connsiteY11" fmla="*/ 1596336 h 1597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44187" h="1597796">
                  <a:moveTo>
                    <a:pt x="0" y="798168"/>
                  </a:moveTo>
                  <a:lnTo>
                    <a:pt x="461182" y="0"/>
                  </a:lnTo>
                  <a:lnTo>
                    <a:pt x="461484" y="523"/>
                  </a:lnTo>
                  <a:lnTo>
                    <a:pt x="1383272" y="368"/>
                  </a:lnTo>
                  <a:lnTo>
                    <a:pt x="1844186" y="799005"/>
                  </a:lnTo>
                  <a:lnTo>
                    <a:pt x="1381647" y="799082"/>
                  </a:lnTo>
                  <a:lnTo>
                    <a:pt x="1844187" y="799160"/>
                  </a:lnTo>
                  <a:lnTo>
                    <a:pt x="1383273" y="1597796"/>
                  </a:lnTo>
                  <a:lnTo>
                    <a:pt x="461176" y="1597642"/>
                  </a:lnTo>
                  <a:lnTo>
                    <a:pt x="922046" y="799083"/>
                  </a:lnTo>
                  <a:lnTo>
                    <a:pt x="921940" y="798900"/>
                  </a:lnTo>
                  <a:lnTo>
                    <a:pt x="461182" y="1596336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4"/>
                </a:gs>
                <a:gs pos="87000">
                  <a:srgbClr val="7030A0"/>
                </a:gs>
                <a:gs pos="53000">
                  <a:srgbClr val="F55A22"/>
                </a:gs>
              </a:gsLst>
              <a:lin ang="186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41" name="Isosceles Triangle 50">
              <a:extLst>
                <a:ext uri="{FF2B5EF4-FFF2-40B4-BE49-F238E27FC236}">
                  <a16:creationId xmlns:a16="http://schemas.microsoft.com/office/drawing/2014/main" id="{C13409C9-2979-854C-A65C-0F24974B7403}"/>
                </a:ext>
              </a:extLst>
            </p:cNvPr>
            <p:cNvSpPr/>
            <p:nvPr/>
          </p:nvSpPr>
          <p:spPr>
            <a:xfrm rot="5400000">
              <a:off x="6693967" y="3349349"/>
              <a:ext cx="402574" cy="347047"/>
            </a:xfrm>
            <a:prstGeom prst="triangle">
              <a:avLst/>
            </a:prstGeom>
            <a:solidFill>
              <a:srgbClr val="F55A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2" name="Isosceles Triangle 51">
              <a:extLst>
                <a:ext uri="{FF2B5EF4-FFF2-40B4-BE49-F238E27FC236}">
                  <a16:creationId xmlns:a16="http://schemas.microsoft.com/office/drawing/2014/main" id="{4F875B71-4FD5-7347-89B5-4A1B86CC0CA4}"/>
                </a:ext>
              </a:extLst>
            </p:cNvPr>
            <p:cNvSpPr/>
            <p:nvPr/>
          </p:nvSpPr>
          <p:spPr>
            <a:xfrm rot="16200000">
              <a:off x="7947621" y="3349347"/>
              <a:ext cx="402569" cy="347043"/>
            </a:xfrm>
            <a:prstGeom prst="triangl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3" name="Frihandsfigur 42">
              <a:extLst>
                <a:ext uri="{FF2B5EF4-FFF2-40B4-BE49-F238E27FC236}">
                  <a16:creationId xmlns:a16="http://schemas.microsoft.com/office/drawing/2014/main" id="{CD3BA7A3-13AA-4E45-979B-8ABBEA3961B0}"/>
                </a:ext>
              </a:extLst>
            </p:cNvPr>
            <p:cNvSpPr/>
            <p:nvPr/>
          </p:nvSpPr>
          <p:spPr>
            <a:xfrm rot="9000000">
              <a:off x="7069997" y="2233879"/>
              <a:ext cx="906577" cy="784907"/>
            </a:xfrm>
            <a:custGeom>
              <a:avLst/>
              <a:gdLst>
                <a:gd name="connsiteX0" fmla="*/ 226373 w 906577"/>
                <a:gd name="connsiteY0" fmla="*/ 784736 h 784907"/>
                <a:gd name="connsiteX1" fmla="*/ 0 w 906577"/>
                <a:gd name="connsiteY1" fmla="*/ 392341 h 784907"/>
                <a:gd name="connsiteX2" fmla="*/ 297 w 906577"/>
                <a:gd name="connsiteY2" fmla="*/ 392340 h 784907"/>
                <a:gd name="connsiteX3" fmla="*/ 226727 w 906577"/>
                <a:gd name="connsiteY3" fmla="*/ 0 h 784907"/>
                <a:gd name="connsiteX4" fmla="*/ 679872 w 906577"/>
                <a:gd name="connsiteY4" fmla="*/ 76 h 784907"/>
                <a:gd name="connsiteX5" fmla="*/ 566996 w 906577"/>
                <a:gd name="connsiteY5" fmla="*/ 195660 h 784907"/>
                <a:gd name="connsiteX6" fmla="*/ 679939 w 906577"/>
                <a:gd name="connsiteY6" fmla="*/ 112 h 784907"/>
                <a:gd name="connsiteX7" fmla="*/ 906577 w 906577"/>
                <a:gd name="connsiteY7" fmla="*/ 392510 h 784907"/>
                <a:gd name="connsiteX8" fmla="*/ 679939 w 906577"/>
                <a:gd name="connsiteY8" fmla="*/ 784907 h 784907"/>
                <a:gd name="connsiteX9" fmla="*/ 453324 w 906577"/>
                <a:gd name="connsiteY9" fmla="*/ 392549 h 784907"/>
                <a:gd name="connsiteX10" fmla="*/ 453220 w 906577"/>
                <a:gd name="connsiteY10" fmla="*/ 392549 h 784907"/>
                <a:gd name="connsiteX11" fmla="*/ 679384 w 906577"/>
                <a:gd name="connsiteY11" fmla="*/ 784583 h 784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06577" h="784907">
                  <a:moveTo>
                    <a:pt x="226373" y="784736"/>
                  </a:moveTo>
                  <a:lnTo>
                    <a:pt x="0" y="392341"/>
                  </a:lnTo>
                  <a:lnTo>
                    <a:pt x="297" y="392340"/>
                  </a:lnTo>
                  <a:lnTo>
                    <a:pt x="226727" y="0"/>
                  </a:lnTo>
                  <a:lnTo>
                    <a:pt x="679872" y="76"/>
                  </a:lnTo>
                  <a:lnTo>
                    <a:pt x="566996" y="195660"/>
                  </a:lnTo>
                  <a:lnTo>
                    <a:pt x="679939" y="112"/>
                  </a:lnTo>
                  <a:lnTo>
                    <a:pt x="906577" y="392510"/>
                  </a:lnTo>
                  <a:lnTo>
                    <a:pt x="679939" y="784907"/>
                  </a:lnTo>
                  <a:lnTo>
                    <a:pt x="453324" y="392549"/>
                  </a:lnTo>
                  <a:lnTo>
                    <a:pt x="453220" y="392549"/>
                  </a:lnTo>
                  <a:lnTo>
                    <a:pt x="679384" y="784583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DE4D"/>
                </a:gs>
                <a:gs pos="87000">
                  <a:srgbClr val="DD71FF"/>
                </a:gs>
                <a:gs pos="46000">
                  <a:srgbClr val="FFA484"/>
                </a:gs>
              </a:gsLst>
              <a:lin ang="156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44" name="Hexagon 89">
              <a:extLst>
                <a:ext uri="{FF2B5EF4-FFF2-40B4-BE49-F238E27FC236}">
                  <a16:creationId xmlns:a16="http://schemas.microsoft.com/office/drawing/2014/main" id="{20524C21-C892-9F4D-853E-66D7CAB461AA}"/>
                </a:ext>
              </a:extLst>
            </p:cNvPr>
            <p:cNvSpPr/>
            <p:nvPr/>
          </p:nvSpPr>
          <p:spPr>
            <a:xfrm rot="5400000">
              <a:off x="7044783" y="2198653"/>
              <a:ext cx="956852" cy="841673"/>
            </a:xfrm>
            <a:prstGeom prst="hexagon">
              <a:avLst>
                <a:gd name="adj" fmla="val 29001"/>
                <a:gd name="vf" fmla="val 115470"/>
              </a:avLst>
            </a:prstGeom>
            <a:noFill/>
            <a:ln w="177800" cap="rnd">
              <a:solidFill>
                <a:srgbClr val="231437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31790655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0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19" name="Grupp 18">
            <a:extLst>
              <a:ext uri="{FF2B5EF4-FFF2-40B4-BE49-F238E27FC236}">
                <a16:creationId xmlns:a16="http://schemas.microsoft.com/office/drawing/2014/main" id="{14DC1C71-0381-AB4A-AEB8-BB4DE5868067}"/>
              </a:ext>
            </a:extLst>
          </p:cNvPr>
          <p:cNvGrpSpPr/>
          <p:nvPr/>
        </p:nvGrpSpPr>
        <p:grpSpPr>
          <a:xfrm>
            <a:off x="-292623" y="-185829"/>
            <a:ext cx="1940458" cy="7229659"/>
            <a:chOff x="-292623" y="-185829"/>
            <a:chExt cx="1940458" cy="7229659"/>
          </a:xfrm>
        </p:grpSpPr>
        <p:sp>
          <p:nvSpPr>
            <p:cNvPr id="20" name="Frihandsfigur 19">
              <a:extLst>
                <a:ext uri="{FF2B5EF4-FFF2-40B4-BE49-F238E27FC236}">
                  <a16:creationId xmlns:a16="http://schemas.microsoft.com/office/drawing/2014/main" id="{7769276C-91EF-8D4C-939F-D3B0C39EF989}"/>
                </a:ext>
              </a:extLst>
            </p:cNvPr>
            <p:cNvSpPr/>
            <p:nvPr/>
          </p:nvSpPr>
          <p:spPr>
            <a:xfrm rot="20756905">
              <a:off x="-292623" y="4538160"/>
              <a:ext cx="571274" cy="2425480"/>
            </a:xfrm>
            <a:custGeom>
              <a:avLst/>
              <a:gdLst>
                <a:gd name="connsiteX0" fmla="*/ 639759 w 639759"/>
                <a:gd name="connsiteY0" fmla="*/ 4804180 h 7229660"/>
                <a:gd name="connsiteX1" fmla="*/ 639759 w 639759"/>
                <a:gd name="connsiteY1" fmla="*/ 7229660 h 7229660"/>
                <a:gd name="connsiteX2" fmla="*/ 68485 w 639759"/>
                <a:gd name="connsiteY2" fmla="*/ 7086679 h 7229660"/>
                <a:gd name="connsiteX3" fmla="*/ 0 w 639759"/>
                <a:gd name="connsiteY3" fmla="*/ 0 h 7229660"/>
                <a:gd name="connsiteX4" fmla="*/ 319879 w 639759"/>
                <a:gd name="connsiteY4" fmla="*/ 80061 h 7229660"/>
                <a:gd name="connsiteX5" fmla="*/ 0 w 639759"/>
                <a:gd name="connsiteY5" fmla="*/ 0 h 7229660"/>
                <a:gd name="connsiteX0" fmla="*/ 571274 w 571274"/>
                <a:gd name="connsiteY0" fmla="*/ 0 h 2425480"/>
                <a:gd name="connsiteX1" fmla="*/ 571274 w 571274"/>
                <a:gd name="connsiteY1" fmla="*/ 2425480 h 2425480"/>
                <a:gd name="connsiteX2" fmla="*/ 0 w 571274"/>
                <a:gd name="connsiteY2" fmla="*/ 2282499 h 2425480"/>
                <a:gd name="connsiteX3" fmla="*/ 571274 w 571274"/>
                <a:gd name="connsiteY3" fmla="*/ 0 h 2425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274" h="2425480">
                  <a:moveTo>
                    <a:pt x="571274" y="0"/>
                  </a:moveTo>
                  <a:lnTo>
                    <a:pt x="571274" y="2425480"/>
                  </a:lnTo>
                  <a:lnTo>
                    <a:pt x="0" y="2282499"/>
                  </a:lnTo>
                  <a:lnTo>
                    <a:pt x="571274" y="0"/>
                  </a:lnTo>
                  <a:close/>
                </a:path>
              </a:pathLst>
            </a:custGeom>
            <a:solidFill>
              <a:srgbClr val="1081BD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21" name="Frihandsfigur 20">
              <a:extLst>
                <a:ext uri="{FF2B5EF4-FFF2-40B4-BE49-F238E27FC236}">
                  <a16:creationId xmlns:a16="http://schemas.microsoft.com/office/drawing/2014/main" id="{AFF8BB6F-C547-DE44-9E43-CB26354801F3}"/>
                </a:ext>
              </a:extLst>
            </p:cNvPr>
            <p:cNvSpPr/>
            <p:nvPr/>
          </p:nvSpPr>
          <p:spPr>
            <a:xfrm rot="20756905">
              <a:off x="-30338" y="1870864"/>
              <a:ext cx="639759" cy="5141727"/>
            </a:xfrm>
            <a:custGeom>
              <a:avLst/>
              <a:gdLst>
                <a:gd name="connsiteX0" fmla="*/ 639759 w 639759"/>
                <a:gd name="connsiteY0" fmla="*/ 2087933 h 7229660"/>
                <a:gd name="connsiteX1" fmla="*/ 639759 w 639759"/>
                <a:gd name="connsiteY1" fmla="*/ 7229660 h 7229660"/>
                <a:gd name="connsiteX2" fmla="*/ 0 w 639759"/>
                <a:gd name="connsiteY2" fmla="*/ 7069538 h 7229660"/>
                <a:gd name="connsiteX3" fmla="*/ 0 w 639759"/>
                <a:gd name="connsiteY3" fmla="*/ 4644061 h 7229660"/>
                <a:gd name="connsiteX4" fmla="*/ 0 w 639759"/>
                <a:gd name="connsiteY4" fmla="*/ 0 h 7229660"/>
                <a:gd name="connsiteX5" fmla="*/ 319880 w 639759"/>
                <a:gd name="connsiteY5" fmla="*/ 80061 h 7229660"/>
                <a:gd name="connsiteX6" fmla="*/ 0 w 639759"/>
                <a:gd name="connsiteY6" fmla="*/ 0 h 7229660"/>
                <a:gd name="connsiteX0" fmla="*/ 639759 w 639759"/>
                <a:gd name="connsiteY0" fmla="*/ 0 h 5141727"/>
                <a:gd name="connsiteX1" fmla="*/ 639759 w 639759"/>
                <a:gd name="connsiteY1" fmla="*/ 5141727 h 5141727"/>
                <a:gd name="connsiteX2" fmla="*/ 0 w 639759"/>
                <a:gd name="connsiteY2" fmla="*/ 4981605 h 5141727"/>
                <a:gd name="connsiteX3" fmla="*/ 0 w 639759"/>
                <a:gd name="connsiteY3" fmla="*/ 2556128 h 5141727"/>
                <a:gd name="connsiteX4" fmla="*/ 639759 w 639759"/>
                <a:gd name="connsiteY4" fmla="*/ 0 h 5141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759" h="5141727">
                  <a:moveTo>
                    <a:pt x="639759" y="0"/>
                  </a:moveTo>
                  <a:lnTo>
                    <a:pt x="639759" y="5141727"/>
                  </a:lnTo>
                  <a:lnTo>
                    <a:pt x="0" y="4981605"/>
                  </a:lnTo>
                  <a:lnTo>
                    <a:pt x="0" y="2556128"/>
                  </a:lnTo>
                  <a:lnTo>
                    <a:pt x="639759" y="0"/>
                  </a:lnTo>
                  <a:close/>
                </a:path>
              </a:pathLst>
            </a:custGeom>
            <a:solidFill>
              <a:srgbClr val="8B42C7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22" name="Frihandsfigur 21">
              <a:extLst>
                <a:ext uri="{FF2B5EF4-FFF2-40B4-BE49-F238E27FC236}">
                  <a16:creationId xmlns:a16="http://schemas.microsoft.com/office/drawing/2014/main" id="{F16364A7-1841-A749-B506-EDC69258A044}"/>
                </a:ext>
              </a:extLst>
            </p:cNvPr>
            <p:cNvSpPr/>
            <p:nvPr/>
          </p:nvSpPr>
          <p:spPr>
            <a:xfrm rot="20756905">
              <a:off x="376036" y="-70572"/>
              <a:ext cx="639759" cy="7112652"/>
            </a:xfrm>
            <a:custGeom>
              <a:avLst/>
              <a:gdLst>
                <a:gd name="connsiteX0" fmla="*/ 639759 w 639759"/>
                <a:gd name="connsiteY0" fmla="*/ 43114 h 7112652"/>
                <a:gd name="connsiteX1" fmla="*/ 639759 w 639759"/>
                <a:gd name="connsiteY1" fmla="*/ 7112652 h 7112652"/>
                <a:gd name="connsiteX2" fmla="*/ 0 w 639759"/>
                <a:gd name="connsiteY2" fmla="*/ 6952531 h 7112652"/>
                <a:gd name="connsiteX3" fmla="*/ 0 w 639759"/>
                <a:gd name="connsiteY3" fmla="*/ 1867863 h 7112652"/>
                <a:gd name="connsiteX4" fmla="*/ 467497 w 639759"/>
                <a:gd name="connsiteY4" fmla="*/ 0 h 711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759" h="7112652">
                  <a:moveTo>
                    <a:pt x="639759" y="43114"/>
                  </a:moveTo>
                  <a:lnTo>
                    <a:pt x="639759" y="7112652"/>
                  </a:lnTo>
                  <a:lnTo>
                    <a:pt x="0" y="6952531"/>
                  </a:lnTo>
                  <a:lnTo>
                    <a:pt x="0" y="1867863"/>
                  </a:lnTo>
                  <a:lnTo>
                    <a:pt x="467497" y="0"/>
                  </a:lnTo>
                  <a:close/>
                </a:path>
              </a:pathLst>
            </a:custGeom>
            <a:solidFill>
              <a:srgbClr val="F45A2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23" name="Frihandsfigur 22">
              <a:extLst>
                <a:ext uri="{FF2B5EF4-FFF2-40B4-BE49-F238E27FC236}">
                  <a16:creationId xmlns:a16="http://schemas.microsoft.com/office/drawing/2014/main" id="{5BCE5523-04C2-3147-9A65-CA92FBA35A1B}"/>
                </a:ext>
              </a:extLst>
            </p:cNvPr>
            <p:cNvSpPr/>
            <p:nvPr/>
          </p:nvSpPr>
          <p:spPr>
            <a:xfrm rot="20756905">
              <a:off x="1008076" y="-185829"/>
              <a:ext cx="639759" cy="7229659"/>
            </a:xfrm>
            <a:custGeom>
              <a:avLst/>
              <a:gdLst>
                <a:gd name="connsiteX0" fmla="*/ 0 w 639759"/>
                <a:gd name="connsiteY0" fmla="*/ 0 h 7229659"/>
                <a:gd name="connsiteX1" fmla="*/ 639759 w 639759"/>
                <a:gd name="connsiteY1" fmla="*/ 160121 h 7229659"/>
                <a:gd name="connsiteX2" fmla="*/ 639759 w 639759"/>
                <a:gd name="connsiteY2" fmla="*/ 7229659 h 7229659"/>
                <a:gd name="connsiteX3" fmla="*/ 0 w 639759"/>
                <a:gd name="connsiteY3" fmla="*/ 7069538 h 7229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9759" h="7229659">
                  <a:moveTo>
                    <a:pt x="0" y="0"/>
                  </a:moveTo>
                  <a:lnTo>
                    <a:pt x="639759" y="160121"/>
                  </a:lnTo>
                  <a:lnTo>
                    <a:pt x="639759" y="7229659"/>
                  </a:lnTo>
                  <a:lnTo>
                    <a:pt x="0" y="7069538"/>
                  </a:lnTo>
                  <a:close/>
                </a:path>
              </a:pathLst>
            </a:custGeom>
            <a:solidFill>
              <a:srgbClr val="E5AD0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sp>
        <p:nvSpPr>
          <p:cNvPr id="147" name="textruta 146">
            <a:extLst>
              <a:ext uri="{FF2B5EF4-FFF2-40B4-BE49-F238E27FC236}">
                <a16:creationId xmlns:a16="http://schemas.microsoft.com/office/drawing/2014/main" id="{72A8A77B-E28C-8347-9A41-9D848D4B205C}"/>
              </a:ext>
            </a:extLst>
          </p:cNvPr>
          <p:cNvSpPr txBox="1"/>
          <p:nvPr/>
        </p:nvSpPr>
        <p:spPr>
          <a:xfrm>
            <a:off x="4971515" y="2656294"/>
            <a:ext cx="478784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6600" b="1" dirty="0" err="1">
                <a:solidFill>
                  <a:schemeClr val="bg1"/>
                </a:solidFill>
                <a:latin typeface="Arial Rounded MT Bold" panose="020F0704030504030204" pitchFamily="34" charset="77"/>
                <a:ea typeface="Tahoma" charset="0"/>
                <a:cs typeface="Tahoma" charset="0"/>
              </a:rPr>
              <a:t>proto.</a:t>
            </a:r>
            <a:r>
              <a:rPr lang="sv-SE" sz="6600" dirty="0" err="1">
                <a:solidFill>
                  <a:schemeClr val="bg1"/>
                </a:solidFill>
                <a:latin typeface="Arial Rounded MT Bold" panose="020F0704030504030204" pitchFamily="34" charset="77"/>
                <a:ea typeface="Tahoma" charset="0"/>
                <a:cs typeface="Tahoma" charset="0"/>
              </a:rPr>
              <a:t>actor</a:t>
            </a:r>
            <a:endParaRPr lang="sv-SE" sz="6600" dirty="0">
              <a:solidFill>
                <a:schemeClr val="bg1"/>
              </a:solidFill>
              <a:latin typeface="Arial Rounded MT Bold" panose="020F0704030504030204" pitchFamily="34" charset="77"/>
              <a:ea typeface="Tahoma" charset="0"/>
              <a:cs typeface="Tahoma" charset="0"/>
            </a:endParaRPr>
          </a:p>
        </p:txBody>
      </p:sp>
      <p:grpSp>
        <p:nvGrpSpPr>
          <p:cNvPr id="44" name="Grupp 43">
            <a:extLst>
              <a:ext uri="{FF2B5EF4-FFF2-40B4-BE49-F238E27FC236}">
                <a16:creationId xmlns:a16="http://schemas.microsoft.com/office/drawing/2014/main" id="{191265F9-5F8F-7D42-9EB0-B07A0543FAB2}"/>
              </a:ext>
            </a:extLst>
          </p:cNvPr>
          <p:cNvGrpSpPr/>
          <p:nvPr/>
        </p:nvGrpSpPr>
        <p:grpSpPr>
          <a:xfrm>
            <a:off x="2600418" y="2259361"/>
            <a:ext cx="2016522" cy="2450576"/>
            <a:chOff x="3893751" y="1659231"/>
            <a:chExt cx="2016522" cy="2450576"/>
          </a:xfrm>
        </p:grpSpPr>
        <p:sp>
          <p:nvSpPr>
            <p:cNvPr id="45" name="Isosceles Triangle 50">
              <a:extLst>
                <a:ext uri="{FF2B5EF4-FFF2-40B4-BE49-F238E27FC236}">
                  <a16:creationId xmlns:a16="http://schemas.microsoft.com/office/drawing/2014/main" id="{116F0185-0234-6846-8156-C87969EC4A4A}"/>
                </a:ext>
              </a:extLst>
            </p:cNvPr>
            <p:cNvSpPr/>
            <p:nvPr/>
          </p:nvSpPr>
          <p:spPr>
            <a:xfrm rot="16200000">
              <a:off x="4699363" y="2904397"/>
              <a:ext cx="1291804" cy="1113626"/>
            </a:xfrm>
            <a:prstGeom prst="triangle">
              <a:avLst/>
            </a:prstGeom>
            <a:solidFill>
              <a:srgbClr val="2314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46" name="Isosceles Triangle 50">
              <a:extLst>
                <a:ext uri="{FF2B5EF4-FFF2-40B4-BE49-F238E27FC236}">
                  <a16:creationId xmlns:a16="http://schemas.microsoft.com/office/drawing/2014/main" id="{9C38E49B-7F39-8347-9D8D-FB3D812D1861}"/>
                </a:ext>
              </a:extLst>
            </p:cNvPr>
            <p:cNvSpPr/>
            <p:nvPr/>
          </p:nvSpPr>
          <p:spPr>
            <a:xfrm rot="5400000">
              <a:off x="3814850" y="2907092"/>
              <a:ext cx="1291804" cy="1113626"/>
            </a:xfrm>
            <a:prstGeom prst="triangle">
              <a:avLst/>
            </a:prstGeom>
            <a:solidFill>
              <a:srgbClr val="2314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47" name="Isosceles Triangle 50">
              <a:extLst>
                <a:ext uri="{FF2B5EF4-FFF2-40B4-BE49-F238E27FC236}">
                  <a16:creationId xmlns:a16="http://schemas.microsoft.com/office/drawing/2014/main" id="{48599C85-50CE-7946-B210-E8DFDAF4615C}"/>
                </a:ext>
              </a:extLst>
            </p:cNvPr>
            <p:cNvSpPr/>
            <p:nvPr/>
          </p:nvSpPr>
          <p:spPr>
            <a:xfrm rot="5400000">
              <a:off x="4022041" y="3272657"/>
              <a:ext cx="589378" cy="508085"/>
            </a:xfrm>
            <a:prstGeom prst="triangle">
              <a:avLst/>
            </a:prstGeom>
            <a:solidFill>
              <a:srgbClr val="F55A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48" name="Isosceles Triangle 51">
              <a:extLst>
                <a:ext uri="{FF2B5EF4-FFF2-40B4-BE49-F238E27FC236}">
                  <a16:creationId xmlns:a16="http://schemas.microsoft.com/office/drawing/2014/main" id="{5A376141-9F33-A24C-8D97-464CE432A9E1}"/>
                </a:ext>
              </a:extLst>
            </p:cNvPr>
            <p:cNvSpPr/>
            <p:nvPr/>
          </p:nvSpPr>
          <p:spPr>
            <a:xfrm rot="16200000">
              <a:off x="5194598" y="3272657"/>
              <a:ext cx="589379" cy="508086"/>
            </a:xfrm>
            <a:prstGeom prst="triangl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9" name="Ellips 48">
              <a:extLst>
                <a:ext uri="{FF2B5EF4-FFF2-40B4-BE49-F238E27FC236}">
                  <a16:creationId xmlns:a16="http://schemas.microsoft.com/office/drawing/2014/main" id="{AA0E6553-55DE-7B41-A0B0-1F698A3A5694}"/>
                </a:ext>
              </a:extLst>
            </p:cNvPr>
            <p:cNvSpPr/>
            <p:nvPr/>
          </p:nvSpPr>
          <p:spPr>
            <a:xfrm>
              <a:off x="3893751" y="1659231"/>
              <a:ext cx="2016522" cy="2016522"/>
            </a:xfrm>
            <a:prstGeom prst="ellipse">
              <a:avLst/>
            </a:prstGeom>
            <a:solidFill>
              <a:srgbClr val="2314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50" name="Frihandsfigur 49">
              <a:extLst>
                <a:ext uri="{FF2B5EF4-FFF2-40B4-BE49-F238E27FC236}">
                  <a16:creationId xmlns:a16="http://schemas.microsoft.com/office/drawing/2014/main" id="{DD0EDFBE-7C93-5445-A894-6903BF2C8A84}"/>
                </a:ext>
              </a:extLst>
            </p:cNvPr>
            <p:cNvSpPr/>
            <p:nvPr/>
          </p:nvSpPr>
          <p:spPr>
            <a:xfrm>
              <a:off x="4099768" y="1871079"/>
              <a:ext cx="1592826" cy="1592826"/>
            </a:xfrm>
            <a:custGeom>
              <a:avLst/>
              <a:gdLst>
                <a:gd name="connsiteX0" fmla="*/ 796412 w 1592826"/>
                <a:gd name="connsiteY0" fmla="*/ 339619 h 1592826"/>
                <a:gd name="connsiteX1" fmla="*/ 339619 w 1592826"/>
                <a:gd name="connsiteY1" fmla="*/ 796412 h 1592826"/>
                <a:gd name="connsiteX2" fmla="*/ 796412 w 1592826"/>
                <a:gd name="connsiteY2" fmla="*/ 1253205 h 1592826"/>
                <a:gd name="connsiteX3" fmla="*/ 1253205 w 1592826"/>
                <a:gd name="connsiteY3" fmla="*/ 796412 h 1592826"/>
                <a:gd name="connsiteX4" fmla="*/ 796412 w 1592826"/>
                <a:gd name="connsiteY4" fmla="*/ 339619 h 1592826"/>
                <a:gd name="connsiteX5" fmla="*/ 796413 w 1592826"/>
                <a:gd name="connsiteY5" fmla="*/ 0 h 1592826"/>
                <a:gd name="connsiteX6" fmla="*/ 1592826 w 1592826"/>
                <a:gd name="connsiteY6" fmla="*/ 796413 h 1592826"/>
                <a:gd name="connsiteX7" fmla="*/ 796413 w 1592826"/>
                <a:gd name="connsiteY7" fmla="*/ 1592826 h 1592826"/>
                <a:gd name="connsiteX8" fmla="*/ 0 w 1592826"/>
                <a:gd name="connsiteY8" fmla="*/ 796413 h 1592826"/>
                <a:gd name="connsiteX9" fmla="*/ 796413 w 1592826"/>
                <a:gd name="connsiteY9" fmla="*/ 0 h 1592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92826" h="1592826">
                  <a:moveTo>
                    <a:pt x="796412" y="339619"/>
                  </a:moveTo>
                  <a:cubicBezTo>
                    <a:pt x="544132" y="339619"/>
                    <a:pt x="339619" y="544132"/>
                    <a:pt x="339619" y="796412"/>
                  </a:cubicBezTo>
                  <a:cubicBezTo>
                    <a:pt x="339619" y="1048692"/>
                    <a:pt x="544132" y="1253205"/>
                    <a:pt x="796412" y="1253205"/>
                  </a:cubicBezTo>
                  <a:cubicBezTo>
                    <a:pt x="1048692" y="1253205"/>
                    <a:pt x="1253205" y="1048692"/>
                    <a:pt x="1253205" y="796412"/>
                  </a:cubicBezTo>
                  <a:cubicBezTo>
                    <a:pt x="1253205" y="544132"/>
                    <a:pt x="1048692" y="339619"/>
                    <a:pt x="796412" y="339619"/>
                  </a:cubicBezTo>
                  <a:close/>
                  <a:moveTo>
                    <a:pt x="796413" y="0"/>
                  </a:moveTo>
                  <a:cubicBezTo>
                    <a:pt x="1236260" y="0"/>
                    <a:pt x="1592826" y="356566"/>
                    <a:pt x="1592826" y="796413"/>
                  </a:cubicBezTo>
                  <a:cubicBezTo>
                    <a:pt x="1592826" y="1236260"/>
                    <a:pt x="1236260" y="1592826"/>
                    <a:pt x="796413" y="1592826"/>
                  </a:cubicBezTo>
                  <a:cubicBezTo>
                    <a:pt x="356566" y="1592826"/>
                    <a:pt x="0" y="1236260"/>
                    <a:pt x="0" y="796413"/>
                  </a:cubicBezTo>
                  <a:cubicBezTo>
                    <a:pt x="0" y="356566"/>
                    <a:pt x="356566" y="0"/>
                    <a:pt x="79641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C004"/>
                </a:gs>
                <a:gs pos="87000">
                  <a:srgbClr val="7030A0"/>
                </a:gs>
                <a:gs pos="53000">
                  <a:srgbClr val="F55A22"/>
                </a:gs>
              </a:gsLst>
              <a:lin ang="2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51" name="Ellips 50">
              <a:extLst>
                <a:ext uri="{FF2B5EF4-FFF2-40B4-BE49-F238E27FC236}">
                  <a16:creationId xmlns:a16="http://schemas.microsoft.com/office/drawing/2014/main" id="{1C3C3463-F754-C649-8556-4E23646FD4E9}"/>
                </a:ext>
              </a:extLst>
            </p:cNvPr>
            <p:cNvSpPr/>
            <p:nvPr/>
          </p:nvSpPr>
          <p:spPr>
            <a:xfrm>
              <a:off x="4626436" y="2391915"/>
              <a:ext cx="551155" cy="551155"/>
            </a:xfrm>
            <a:prstGeom prst="ellipse">
              <a:avLst/>
            </a:prstGeom>
            <a:gradFill flip="none" rotWithShape="1">
              <a:gsLst>
                <a:gs pos="0">
                  <a:srgbClr val="FFDE4D"/>
                </a:gs>
                <a:gs pos="87000">
                  <a:srgbClr val="DD71FF"/>
                </a:gs>
                <a:gs pos="46000">
                  <a:srgbClr val="FFA484"/>
                </a:gs>
              </a:gsLst>
              <a:lin ang="2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</p:grpSp>
    </p:spTree>
    <p:extLst>
      <p:ext uri="{BB962C8B-B14F-4D97-AF65-F5344CB8AC3E}">
        <p14:creationId xmlns:p14="http://schemas.microsoft.com/office/powerpoint/2010/main" val="29924295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0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19" name="Grupp 18">
            <a:extLst>
              <a:ext uri="{FF2B5EF4-FFF2-40B4-BE49-F238E27FC236}">
                <a16:creationId xmlns:a16="http://schemas.microsoft.com/office/drawing/2014/main" id="{14DC1C71-0381-AB4A-AEB8-BB4DE5868067}"/>
              </a:ext>
            </a:extLst>
          </p:cNvPr>
          <p:cNvGrpSpPr/>
          <p:nvPr/>
        </p:nvGrpSpPr>
        <p:grpSpPr>
          <a:xfrm>
            <a:off x="-292623" y="-185829"/>
            <a:ext cx="1940458" cy="7229659"/>
            <a:chOff x="-292623" y="-185829"/>
            <a:chExt cx="1940458" cy="7229659"/>
          </a:xfrm>
        </p:grpSpPr>
        <p:sp>
          <p:nvSpPr>
            <p:cNvPr id="20" name="Frihandsfigur 19">
              <a:extLst>
                <a:ext uri="{FF2B5EF4-FFF2-40B4-BE49-F238E27FC236}">
                  <a16:creationId xmlns:a16="http://schemas.microsoft.com/office/drawing/2014/main" id="{7769276C-91EF-8D4C-939F-D3B0C39EF989}"/>
                </a:ext>
              </a:extLst>
            </p:cNvPr>
            <p:cNvSpPr/>
            <p:nvPr/>
          </p:nvSpPr>
          <p:spPr>
            <a:xfrm rot="20756905">
              <a:off x="-292623" y="4538160"/>
              <a:ext cx="571274" cy="2425480"/>
            </a:xfrm>
            <a:custGeom>
              <a:avLst/>
              <a:gdLst>
                <a:gd name="connsiteX0" fmla="*/ 639759 w 639759"/>
                <a:gd name="connsiteY0" fmla="*/ 4804180 h 7229660"/>
                <a:gd name="connsiteX1" fmla="*/ 639759 w 639759"/>
                <a:gd name="connsiteY1" fmla="*/ 7229660 h 7229660"/>
                <a:gd name="connsiteX2" fmla="*/ 68485 w 639759"/>
                <a:gd name="connsiteY2" fmla="*/ 7086679 h 7229660"/>
                <a:gd name="connsiteX3" fmla="*/ 0 w 639759"/>
                <a:gd name="connsiteY3" fmla="*/ 0 h 7229660"/>
                <a:gd name="connsiteX4" fmla="*/ 319879 w 639759"/>
                <a:gd name="connsiteY4" fmla="*/ 80061 h 7229660"/>
                <a:gd name="connsiteX5" fmla="*/ 0 w 639759"/>
                <a:gd name="connsiteY5" fmla="*/ 0 h 7229660"/>
                <a:gd name="connsiteX0" fmla="*/ 571274 w 571274"/>
                <a:gd name="connsiteY0" fmla="*/ 0 h 2425480"/>
                <a:gd name="connsiteX1" fmla="*/ 571274 w 571274"/>
                <a:gd name="connsiteY1" fmla="*/ 2425480 h 2425480"/>
                <a:gd name="connsiteX2" fmla="*/ 0 w 571274"/>
                <a:gd name="connsiteY2" fmla="*/ 2282499 h 2425480"/>
                <a:gd name="connsiteX3" fmla="*/ 571274 w 571274"/>
                <a:gd name="connsiteY3" fmla="*/ 0 h 2425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274" h="2425480">
                  <a:moveTo>
                    <a:pt x="571274" y="0"/>
                  </a:moveTo>
                  <a:lnTo>
                    <a:pt x="571274" y="2425480"/>
                  </a:lnTo>
                  <a:lnTo>
                    <a:pt x="0" y="2282499"/>
                  </a:lnTo>
                  <a:lnTo>
                    <a:pt x="571274" y="0"/>
                  </a:lnTo>
                  <a:close/>
                </a:path>
              </a:pathLst>
            </a:custGeom>
            <a:solidFill>
              <a:srgbClr val="1081BD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21" name="Frihandsfigur 20">
              <a:extLst>
                <a:ext uri="{FF2B5EF4-FFF2-40B4-BE49-F238E27FC236}">
                  <a16:creationId xmlns:a16="http://schemas.microsoft.com/office/drawing/2014/main" id="{AFF8BB6F-C547-DE44-9E43-CB26354801F3}"/>
                </a:ext>
              </a:extLst>
            </p:cNvPr>
            <p:cNvSpPr/>
            <p:nvPr/>
          </p:nvSpPr>
          <p:spPr>
            <a:xfrm rot="20756905">
              <a:off x="-30338" y="1870864"/>
              <a:ext cx="639759" cy="5141727"/>
            </a:xfrm>
            <a:custGeom>
              <a:avLst/>
              <a:gdLst>
                <a:gd name="connsiteX0" fmla="*/ 639759 w 639759"/>
                <a:gd name="connsiteY0" fmla="*/ 2087933 h 7229660"/>
                <a:gd name="connsiteX1" fmla="*/ 639759 w 639759"/>
                <a:gd name="connsiteY1" fmla="*/ 7229660 h 7229660"/>
                <a:gd name="connsiteX2" fmla="*/ 0 w 639759"/>
                <a:gd name="connsiteY2" fmla="*/ 7069538 h 7229660"/>
                <a:gd name="connsiteX3" fmla="*/ 0 w 639759"/>
                <a:gd name="connsiteY3" fmla="*/ 4644061 h 7229660"/>
                <a:gd name="connsiteX4" fmla="*/ 0 w 639759"/>
                <a:gd name="connsiteY4" fmla="*/ 0 h 7229660"/>
                <a:gd name="connsiteX5" fmla="*/ 319880 w 639759"/>
                <a:gd name="connsiteY5" fmla="*/ 80061 h 7229660"/>
                <a:gd name="connsiteX6" fmla="*/ 0 w 639759"/>
                <a:gd name="connsiteY6" fmla="*/ 0 h 7229660"/>
                <a:gd name="connsiteX0" fmla="*/ 639759 w 639759"/>
                <a:gd name="connsiteY0" fmla="*/ 0 h 5141727"/>
                <a:gd name="connsiteX1" fmla="*/ 639759 w 639759"/>
                <a:gd name="connsiteY1" fmla="*/ 5141727 h 5141727"/>
                <a:gd name="connsiteX2" fmla="*/ 0 w 639759"/>
                <a:gd name="connsiteY2" fmla="*/ 4981605 h 5141727"/>
                <a:gd name="connsiteX3" fmla="*/ 0 w 639759"/>
                <a:gd name="connsiteY3" fmla="*/ 2556128 h 5141727"/>
                <a:gd name="connsiteX4" fmla="*/ 639759 w 639759"/>
                <a:gd name="connsiteY4" fmla="*/ 0 h 5141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759" h="5141727">
                  <a:moveTo>
                    <a:pt x="639759" y="0"/>
                  </a:moveTo>
                  <a:lnTo>
                    <a:pt x="639759" y="5141727"/>
                  </a:lnTo>
                  <a:lnTo>
                    <a:pt x="0" y="4981605"/>
                  </a:lnTo>
                  <a:lnTo>
                    <a:pt x="0" y="2556128"/>
                  </a:lnTo>
                  <a:lnTo>
                    <a:pt x="639759" y="0"/>
                  </a:lnTo>
                  <a:close/>
                </a:path>
              </a:pathLst>
            </a:custGeom>
            <a:solidFill>
              <a:srgbClr val="8B42C7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22" name="Frihandsfigur 21">
              <a:extLst>
                <a:ext uri="{FF2B5EF4-FFF2-40B4-BE49-F238E27FC236}">
                  <a16:creationId xmlns:a16="http://schemas.microsoft.com/office/drawing/2014/main" id="{F16364A7-1841-A749-B506-EDC69258A044}"/>
                </a:ext>
              </a:extLst>
            </p:cNvPr>
            <p:cNvSpPr/>
            <p:nvPr/>
          </p:nvSpPr>
          <p:spPr>
            <a:xfrm rot="20756905">
              <a:off x="376036" y="-70572"/>
              <a:ext cx="639759" cy="7112652"/>
            </a:xfrm>
            <a:custGeom>
              <a:avLst/>
              <a:gdLst>
                <a:gd name="connsiteX0" fmla="*/ 639759 w 639759"/>
                <a:gd name="connsiteY0" fmla="*/ 43114 h 7112652"/>
                <a:gd name="connsiteX1" fmla="*/ 639759 w 639759"/>
                <a:gd name="connsiteY1" fmla="*/ 7112652 h 7112652"/>
                <a:gd name="connsiteX2" fmla="*/ 0 w 639759"/>
                <a:gd name="connsiteY2" fmla="*/ 6952531 h 7112652"/>
                <a:gd name="connsiteX3" fmla="*/ 0 w 639759"/>
                <a:gd name="connsiteY3" fmla="*/ 1867863 h 7112652"/>
                <a:gd name="connsiteX4" fmla="*/ 467497 w 639759"/>
                <a:gd name="connsiteY4" fmla="*/ 0 h 711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759" h="7112652">
                  <a:moveTo>
                    <a:pt x="639759" y="43114"/>
                  </a:moveTo>
                  <a:lnTo>
                    <a:pt x="639759" y="7112652"/>
                  </a:lnTo>
                  <a:lnTo>
                    <a:pt x="0" y="6952531"/>
                  </a:lnTo>
                  <a:lnTo>
                    <a:pt x="0" y="1867863"/>
                  </a:lnTo>
                  <a:lnTo>
                    <a:pt x="467497" y="0"/>
                  </a:lnTo>
                  <a:close/>
                </a:path>
              </a:pathLst>
            </a:custGeom>
            <a:solidFill>
              <a:srgbClr val="F45A2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23" name="Frihandsfigur 22">
              <a:extLst>
                <a:ext uri="{FF2B5EF4-FFF2-40B4-BE49-F238E27FC236}">
                  <a16:creationId xmlns:a16="http://schemas.microsoft.com/office/drawing/2014/main" id="{5BCE5523-04C2-3147-9A65-CA92FBA35A1B}"/>
                </a:ext>
              </a:extLst>
            </p:cNvPr>
            <p:cNvSpPr/>
            <p:nvPr/>
          </p:nvSpPr>
          <p:spPr>
            <a:xfrm rot="20756905">
              <a:off x="1008076" y="-185829"/>
              <a:ext cx="639759" cy="7229659"/>
            </a:xfrm>
            <a:custGeom>
              <a:avLst/>
              <a:gdLst>
                <a:gd name="connsiteX0" fmla="*/ 0 w 639759"/>
                <a:gd name="connsiteY0" fmla="*/ 0 h 7229659"/>
                <a:gd name="connsiteX1" fmla="*/ 639759 w 639759"/>
                <a:gd name="connsiteY1" fmla="*/ 160121 h 7229659"/>
                <a:gd name="connsiteX2" fmla="*/ 639759 w 639759"/>
                <a:gd name="connsiteY2" fmla="*/ 7229659 h 7229659"/>
                <a:gd name="connsiteX3" fmla="*/ 0 w 639759"/>
                <a:gd name="connsiteY3" fmla="*/ 7069538 h 7229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9759" h="7229659">
                  <a:moveTo>
                    <a:pt x="0" y="0"/>
                  </a:moveTo>
                  <a:lnTo>
                    <a:pt x="639759" y="160121"/>
                  </a:lnTo>
                  <a:lnTo>
                    <a:pt x="639759" y="7229659"/>
                  </a:lnTo>
                  <a:lnTo>
                    <a:pt x="0" y="7069538"/>
                  </a:lnTo>
                  <a:close/>
                </a:path>
              </a:pathLst>
            </a:custGeom>
            <a:solidFill>
              <a:srgbClr val="E5AD0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sp>
        <p:nvSpPr>
          <p:cNvPr id="24" name="textruta 23">
            <a:extLst>
              <a:ext uri="{FF2B5EF4-FFF2-40B4-BE49-F238E27FC236}">
                <a16:creationId xmlns:a16="http://schemas.microsoft.com/office/drawing/2014/main" id="{7043CE26-7376-0242-9621-F209AFA092BF}"/>
              </a:ext>
            </a:extLst>
          </p:cNvPr>
          <p:cNvSpPr txBox="1"/>
          <p:nvPr/>
        </p:nvSpPr>
        <p:spPr>
          <a:xfrm>
            <a:off x="4971515" y="2656294"/>
            <a:ext cx="281173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6600" b="1" dirty="0" err="1">
                <a:solidFill>
                  <a:schemeClr val="bg1"/>
                </a:solidFill>
                <a:latin typeface="Arial Rounded MT Bold" panose="020F0704030504030204" pitchFamily="34" charset="77"/>
                <a:ea typeface="Tahoma" charset="0"/>
                <a:cs typeface="Tahoma" charset="0"/>
              </a:rPr>
              <a:t>actors</a:t>
            </a:r>
            <a:endParaRPr lang="sv-SE" sz="6600" dirty="0">
              <a:solidFill>
                <a:schemeClr val="bg1"/>
              </a:solidFill>
              <a:latin typeface="Arial Rounded MT Bold" panose="020F0704030504030204" pitchFamily="34" charset="77"/>
              <a:ea typeface="Tahoma" charset="0"/>
              <a:cs typeface="Tahoma" charset="0"/>
            </a:endParaRPr>
          </a:p>
        </p:txBody>
      </p:sp>
      <p:grpSp>
        <p:nvGrpSpPr>
          <p:cNvPr id="25" name="Grupp 24">
            <a:extLst>
              <a:ext uri="{FF2B5EF4-FFF2-40B4-BE49-F238E27FC236}">
                <a16:creationId xmlns:a16="http://schemas.microsoft.com/office/drawing/2014/main" id="{3170743B-573B-AD41-8DFF-7045A5E3128F}"/>
              </a:ext>
            </a:extLst>
          </p:cNvPr>
          <p:cNvGrpSpPr/>
          <p:nvPr/>
        </p:nvGrpSpPr>
        <p:grpSpPr>
          <a:xfrm>
            <a:off x="2602245" y="2088240"/>
            <a:ext cx="2016522" cy="2329621"/>
            <a:chOff x="2419069" y="1237223"/>
            <a:chExt cx="2016522" cy="2329621"/>
          </a:xfrm>
        </p:grpSpPr>
        <p:sp>
          <p:nvSpPr>
            <p:cNvPr id="26" name="Hexagon 42">
              <a:extLst>
                <a:ext uri="{FF2B5EF4-FFF2-40B4-BE49-F238E27FC236}">
                  <a16:creationId xmlns:a16="http://schemas.microsoft.com/office/drawing/2014/main" id="{D723119F-2E44-7643-B63A-7DF6382903FD}"/>
                </a:ext>
              </a:extLst>
            </p:cNvPr>
            <p:cNvSpPr/>
            <p:nvPr/>
          </p:nvSpPr>
          <p:spPr>
            <a:xfrm rot="5400000">
              <a:off x="2262519" y="1393773"/>
              <a:ext cx="2329621" cy="2016522"/>
            </a:xfrm>
            <a:prstGeom prst="hexagon">
              <a:avLst>
                <a:gd name="adj" fmla="val 29001"/>
                <a:gd name="vf" fmla="val 115470"/>
              </a:avLst>
            </a:prstGeom>
            <a:solidFill>
              <a:srgbClr val="231437"/>
            </a:solidFill>
            <a:ln w="12700" cap="rnd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grpSp>
          <p:nvGrpSpPr>
            <p:cNvPr id="27" name="Grupp 26">
              <a:extLst>
                <a:ext uri="{FF2B5EF4-FFF2-40B4-BE49-F238E27FC236}">
                  <a16:creationId xmlns:a16="http://schemas.microsoft.com/office/drawing/2014/main" id="{4919C2E0-C291-E94D-B63F-CEE71F115749}"/>
                </a:ext>
              </a:extLst>
            </p:cNvPr>
            <p:cNvGrpSpPr/>
            <p:nvPr/>
          </p:nvGrpSpPr>
          <p:grpSpPr>
            <a:xfrm>
              <a:off x="2565916" y="1477837"/>
              <a:ext cx="1721001" cy="1951163"/>
              <a:chOff x="3026279" y="2051878"/>
              <a:chExt cx="1721001" cy="1951163"/>
            </a:xfrm>
          </p:grpSpPr>
          <p:grpSp>
            <p:nvGrpSpPr>
              <p:cNvPr id="28" name="Group 29">
                <a:extLst>
                  <a:ext uri="{FF2B5EF4-FFF2-40B4-BE49-F238E27FC236}">
                    <a16:creationId xmlns:a16="http://schemas.microsoft.com/office/drawing/2014/main" id="{E1AE5082-F20C-894C-B0C9-59D98AA9F585}"/>
                  </a:ext>
                </a:extLst>
              </p:cNvPr>
              <p:cNvGrpSpPr/>
              <p:nvPr/>
            </p:nvGrpSpPr>
            <p:grpSpPr>
              <a:xfrm>
                <a:off x="3026279" y="2051878"/>
                <a:ext cx="1721001" cy="1951163"/>
                <a:chOff x="4070452" y="3534126"/>
                <a:chExt cx="1723664" cy="1954183"/>
              </a:xfrm>
              <a:solidFill>
                <a:srgbClr val="FFCC29"/>
              </a:solidFill>
            </p:grpSpPr>
            <p:sp>
              <p:nvSpPr>
                <p:cNvPr id="35" name="Freeform 33">
                  <a:extLst>
                    <a:ext uri="{FF2B5EF4-FFF2-40B4-BE49-F238E27FC236}">
                      <a16:creationId xmlns:a16="http://schemas.microsoft.com/office/drawing/2014/main" id="{A86D4822-1535-3C4B-863A-EB0DB90CF52D}"/>
                    </a:ext>
                  </a:extLst>
                </p:cNvPr>
                <p:cNvSpPr/>
                <p:nvPr/>
              </p:nvSpPr>
              <p:spPr>
                <a:xfrm rot="9000000">
                  <a:off x="4070452" y="3888873"/>
                  <a:ext cx="923791" cy="15994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382A5E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sp>
              <p:nvSpPr>
                <p:cNvPr id="36" name="Freeform 34">
                  <a:extLst>
                    <a:ext uri="{FF2B5EF4-FFF2-40B4-BE49-F238E27FC236}">
                      <a16:creationId xmlns:a16="http://schemas.microsoft.com/office/drawing/2014/main" id="{3BECCBD1-BFEE-BE46-9EAD-BE60A4E7DCF9}"/>
                    </a:ext>
                  </a:extLst>
                </p:cNvPr>
                <p:cNvSpPr/>
                <p:nvPr/>
              </p:nvSpPr>
              <p:spPr>
                <a:xfrm rot="12600000" flipH="1">
                  <a:off x="4870325" y="3888873"/>
                  <a:ext cx="923791" cy="15994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31244F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sp>
              <p:nvSpPr>
                <p:cNvPr id="42" name="Freeform 35">
                  <a:extLst>
                    <a:ext uri="{FF2B5EF4-FFF2-40B4-BE49-F238E27FC236}">
                      <a16:creationId xmlns:a16="http://schemas.microsoft.com/office/drawing/2014/main" id="{EC341EA2-9811-4D4F-B62A-13767D52562F}"/>
                    </a:ext>
                  </a:extLst>
                </p:cNvPr>
                <p:cNvSpPr/>
                <p:nvPr/>
              </p:nvSpPr>
              <p:spPr>
                <a:xfrm rot="5400000">
                  <a:off x="4471304" y="3196619"/>
                  <a:ext cx="923791" cy="159880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42336D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29" name="Group 3">
                <a:extLst>
                  <a:ext uri="{FF2B5EF4-FFF2-40B4-BE49-F238E27FC236}">
                    <a16:creationId xmlns:a16="http://schemas.microsoft.com/office/drawing/2014/main" id="{3D36B472-9039-F04C-80D4-6AEBFFF7000F}"/>
                  </a:ext>
                </a:extLst>
              </p:cNvPr>
              <p:cNvGrpSpPr/>
              <p:nvPr/>
            </p:nvGrpSpPr>
            <p:grpSpPr>
              <a:xfrm>
                <a:off x="3464818" y="2490713"/>
                <a:ext cx="845749" cy="990943"/>
                <a:chOff x="3464818" y="2490713"/>
                <a:chExt cx="845749" cy="990943"/>
              </a:xfrm>
            </p:grpSpPr>
            <p:grpSp>
              <p:nvGrpSpPr>
                <p:cNvPr id="30" name="Group 41">
                  <a:extLst>
                    <a:ext uri="{FF2B5EF4-FFF2-40B4-BE49-F238E27FC236}">
                      <a16:creationId xmlns:a16="http://schemas.microsoft.com/office/drawing/2014/main" id="{2B47898F-07F8-1C4F-A725-C976B6132245}"/>
                    </a:ext>
                  </a:extLst>
                </p:cNvPr>
                <p:cNvGrpSpPr/>
                <p:nvPr/>
              </p:nvGrpSpPr>
              <p:grpSpPr>
                <a:xfrm>
                  <a:off x="3464818" y="2522798"/>
                  <a:ext cx="845749" cy="958858"/>
                  <a:chOff x="3178679" y="2204280"/>
                  <a:chExt cx="1721001" cy="1951162"/>
                </a:xfrm>
              </p:grpSpPr>
              <p:sp>
                <p:nvSpPr>
                  <p:cNvPr id="32" name="Freeform 43">
                    <a:extLst>
                      <a:ext uri="{FF2B5EF4-FFF2-40B4-BE49-F238E27FC236}">
                        <a16:creationId xmlns:a16="http://schemas.microsoft.com/office/drawing/2014/main" id="{FEF0EDE9-24D3-BE4E-B957-B70C541D2967}"/>
                      </a:ext>
                    </a:extLst>
                  </p:cNvPr>
                  <p:cNvSpPr/>
                  <p:nvPr/>
                </p:nvSpPr>
                <p:spPr>
                  <a:xfrm rot="9000000">
                    <a:off x="3178679" y="2558478"/>
                    <a:ext cx="922364" cy="1596964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A484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3" name="Freeform 44">
                    <a:extLst>
                      <a:ext uri="{FF2B5EF4-FFF2-40B4-BE49-F238E27FC236}">
                        <a16:creationId xmlns:a16="http://schemas.microsoft.com/office/drawing/2014/main" id="{10A5B922-BD97-3D46-B2FA-AC2BD85E10FD}"/>
                      </a:ext>
                    </a:extLst>
                  </p:cNvPr>
                  <p:cNvSpPr/>
                  <p:nvPr/>
                </p:nvSpPr>
                <p:spPr>
                  <a:xfrm rot="12600000" flipH="1">
                    <a:off x="3977316" y="2558478"/>
                    <a:ext cx="922364" cy="1596964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DD71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4" name="Freeform 45">
                    <a:extLst>
                      <a:ext uri="{FF2B5EF4-FFF2-40B4-BE49-F238E27FC236}">
                        <a16:creationId xmlns:a16="http://schemas.microsoft.com/office/drawing/2014/main" id="{336A55BD-932E-3F40-A433-24E02CB6AC0A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578913" y="1867294"/>
                    <a:ext cx="922363" cy="1596336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DE4D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dirty="0"/>
                  </a:p>
                </p:txBody>
              </p:sp>
            </p:grpSp>
            <p:sp>
              <p:nvSpPr>
                <p:cNvPr id="31" name="Hexagon 42">
                  <a:extLst>
                    <a:ext uri="{FF2B5EF4-FFF2-40B4-BE49-F238E27FC236}">
                      <a16:creationId xmlns:a16="http://schemas.microsoft.com/office/drawing/2014/main" id="{99C71EB8-684A-DB4B-844C-F361C567939D}"/>
                    </a:ext>
                  </a:extLst>
                </p:cNvPr>
                <p:cNvSpPr/>
                <p:nvPr/>
              </p:nvSpPr>
              <p:spPr>
                <a:xfrm rot="5400000">
                  <a:off x="3409267" y="2548302"/>
                  <a:ext cx="956852" cy="841673"/>
                </a:xfrm>
                <a:prstGeom prst="hexagon">
                  <a:avLst>
                    <a:gd name="adj" fmla="val 29001"/>
                    <a:gd name="vf" fmla="val 115470"/>
                  </a:avLst>
                </a:prstGeom>
                <a:noFill/>
                <a:ln w="95250" cap="rnd">
                  <a:solidFill>
                    <a:srgbClr val="231437"/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27981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0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5" name="Grupp 24">
            <a:extLst>
              <a:ext uri="{FF2B5EF4-FFF2-40B4-BE49-F238E27FC236}">
                <a16:creationId xmlns:a16="http://schemas.microsoft.com/office/drawing/2014/main" id="{672FD12E-5048-FC4D-AF6C-5081131D4464}"/>
              </a:ext>
            </a:extLst>
          </p:cNvPr>
          <p:cNvGrpSpPr/>
          <p:nvPr/>
        </p:nvGrpSpPr>
        <p:grpSpPr>
          <a:xfrm>
            <a:off x="-292623" y="-185829"/>
            <a:ext cx="1940458" cy="7229659"/>
            <a:chOff x="-292623" y="-185829"/>
            <a:chExt cx="1940458" cy="7229659"/>
          </a:xfrm>
        </p:grpSpPr>
        <p:sp>
          <p:nvSpPr>
            <p:cNvPr id="26" name="Frihandsfigur 25">
              <a:extLst>
                <a:ext uri="{FF2B5EF4-FFF2-40B4-BE49-F238E27FC236}">
                  <a16:creationId xmlns:a16="http://schemas.microsoft.com/office/drawing/2014/main" id="{4F70A3DA-2915-184B-8022-67E90843DC1E}"/>
                </a:ext>
              </a:extLst>
            </p:cNvPr>
            <p:cNvSpPr/>
            <p:nvPr/>
          </p:nvSpPr>
          <p:spPr>
            <a:xfrm rot="20756905">
              <a:off x="-292623" y="4538160"/>
              <a:ext cx="571274" cy="2425480"/>
            </a:xfrm>
            <a:custGeom>
              <a:avLst/>
              <a:gdLst>
                <a:gd name="connsiteX0" fmla="*/ 639759 w 639759"/>
                <a:gd name="connsiteY0" fmla="*/ 4804180 h 7229660"/>
                <a:gd name="connsiteX1" fmla="*/ 639759 w 639759"/>
                <a:gd name="connsiteY1" fmla="*/ 7229660 h 7229660"/>
                <a:gd name="connsiteX2" fmla="*/ 68485 w 639759"/>
                <a:gd name="connsiteY2" fmla="*/ 7086679 h 7229660"/>
                <a:gd name="connsiteX3" fmla="*/ 0 w 639759"/>
                <a:gd name="connsiteY3" fmla="*/ 0 h 7229660"/>
                <a:gd name="connsiteX4" fmla="*/ 319879 w 639759"/>
                <a:gd name="connsiteY4" fmla="*/ 80061 h 7229660"/>
                <a:gd name="connsiteX5" fmla="*/ 0 w 639759"/>
                <a:gd name="connsiteY5" fmla="*/ 0 h 7229660"/>
                <a:gd name="connsiteX0" fmla="*/ 571274 w 571274"/>
                <a:gd name="connsiteY0" fmla="*/ 0 h 2425480"/>
                <a:gd name="connsiteX1" fmla="*/ 571274 w 571274"/>
                <a:gd name="connsiteY1" fmla="*/ 2425480 h 2425480"/>
                <a:gd name="connsiteX2" fmla="*/ 0 w 571274"/>
                <a:gd name="connsiteY2" fmla="*/ 2282499 h 2425480"/>
                <a:gd name="connsiteX3" fmla="*/ 571274 w 571274"/>
                <a:gd name="connsiteY3" fmla="*/ 0 h 2425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274" h="2425480">
                  <a:moveTo>
                    <a:pt x="571274" y="0"/>
                  </a:moveTo>
                  <a:lnTo>
                    <a:pt x="571274" y="2425480"/>
                  </a:lnTo>
                  <a:lnTo>
                    <a:pt x="0" y="2282499"/>
                  </a:lnTo>
                  <a:lnTo>
                    <a:pt x="571274" y="0"/>
                  </a:lnTo>
                  <a:close/>
                </a:path>
              </a:pathLst>
            </a:custGeom>
            <a:solidFill>
              <a:srgbClr val="1081BD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28" name="Frihandsfigur 27">
              <a:extLst>
                <a:ext uri="{FF2B5EF4-FFF2-40B4-BE49-F238E27FC236}">
                  <a16:creationId xmlns:a16="http://schemas.microsoft.com/office/drawing/2014/main" id="{CDEE8478-679F-8E41-A3B3-02CB659D78C1}"/>
                </a:ext>
              </a:extLst>
            </p:cNvPr>
            <p:cNvSpPr/>
            <p:nvPr/>
          </p:nvSpPr>
          <p:spPr>
            <a:xfrm rot="20756905">
              <a:off x="-30338" y="1870864"/>
              <a:ext cx="639759" cy="5141727"/>
            </a:xfrm>
            <a:custGeom>
              <a:avLst/>
              <a:gdLst>
                <a:gd name="connsiteX0" fmla="*/ 639759 w 639759"/>
                <a:gd name="connsiteY0" fmla="*/ 2087933 h 7229660"/>
                <a:gd name="connsiteX1" fmla="*/ 639759 w 639759"/>
                <a:gd name="connsiteY1" fmla="*/ 7229660 h 7229660"/>
                <a:gd name="connsiteX2" fmla="*/ 0 w 639759"/>
                <a:gd name="connsiteY2" fmla="*/ 7069538 h 7229660"/>
                <a:gd name="connsiteX3" fmla="*/ 0 w 639759"/>
                <a:gd name="connsiteY3" fmla="*/ 4644061 h 7229660"/>
                <a:gd name="connsiteX4" fmla="*/ 0 w 639759"/>
                <a:gd name="connsiteY4" fmla="*/ 0 h 7229660"/>
                <a:gd name="connsiteX5" fmla="*/ 319880 w 639759"/>
                <a:gd name="connsiteY5" fmla="*/ 80061 h 7229660"/>
                <a:gd name="connsiteX6" fmla="*/ 0 w 639759"/>
                <a:gd name="connsiteY6" fmla="*/ 0 h 7229660"/>
                <a:gd name="connsiteX0" fmla="*/ 639759 w 639759"/>
                <a:gd name="connsiteY0" fmla="*/ 0 h 5141727"/>
                <a:gd name="connsiteX1" fmla="*/ 639759 w 639759"/>
                <a:gd name="connsiteY1" fmla="*/ 5141727 h 5141727"/>
                <a:gd name="connsiteX2" fmla="*/ 0 w 639759"/>
                <a:gd name="connsiteY2" fmla="*/ 4981605 h 5141727"/>
                <a:gd name="connsiteX3" fmla="*/ 0 w 639759"/>
                <a:gd name="connsiteY3" fmla="*/ 2556128 h 5141727"/>
                <a:gd name="connsiteX4" fmla="*/ 639759 w 639759"/>
                <a:gd name="connsiteY4" fmla="*/ 0 h 5141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759" h="5141727">
                  <a:moveTo>
                    <a:pt x="639759" y="0"/>
                  </a:moveTo>
                  <a:lnTo>
                    <a:pt x="639759" y="5141727"/>
                  </a:lnTo>
                  <a:lnTo>
                    <a:pt x="0" y="4981605"/>
                  </a:lnTo>
                  <a:lnTo>
                    <a:pt x="0" y="2556128"/>
                  </a:lnTo>
                  <a:lnTo>
                    <a:pt x="639759" y="0"/>
                  </a:lnTo>
                  <a:close/>
                </a:path>
              </a:pathLst>
            </a:custGeom>
            <a:solidFill>
              <a:srgbClr val="8B42C7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29" name="Frihandsfigur 28">
              <a:extLst>
                <a:ext uri="{FF2B5EF4-FFF2-40B4-BE49-F238E27FC236}">
                  <a16:creationId xmlns:a16="http://schemas.microsoft.com/office/drawing/2014/main" id="{CEDDD5AD-AD58-1344-A120-14ECDB9757BB}"/>
                </a:ext>
              </a:extLst>
            </p:cNvPr>
            <p:cNvSpPr/>
            <p:nvPr/>
          </p:nvSpPr>
          <p:spPr>
            <a:xfrm rot="20756905">
              <a:off x="376036" y="-70572"/>
              <a:ext cx="639759" cy="7112652"/>
            </a:xfrm>
            <a:custGeom>
              <a:avLst/>
              <a:gdLst>
                <a:gd name="connsiteX0" fmla="*/ 639759 w 639759"/>
                <a:gd name="connsiteY0" fmla="*/ 43114 h 7112652"/>
                <a:gd name="connsiteX1" fmla="*/ 639759 w 639759"/>
                <a:gd name="connsiteY1" fmla="*/ 7112652 h 7112652"/>
                <a:gd name="connsiteX2" fmla="*/ 0 w 639759"/>
                <a:gd name="connsiteY2" fmla="*/ 6952531 h 7112652"/>
                <a:gd name="connsiteX3" fmla="*/ 0 w 639759"/>
                <a:gd name="connsiteY3" fmla="*/ 1867863 h 7112652"/>
                <a:gd name="connsiteX4" fmla="*/ 467497 w 639759"/>
                <a:gd name="connsiteY4" fmla="*/ 0 h 711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759" h="7112652">
                  <a:moveTo>
                    <a:pt x="639759" y="43114"/>
                  </a:moveTo>
                  <a:lnTo>
                    <a:pt x="639759" y="7112652"/>
                  </a:lnTo>
                  <a:lnTo>
                    <a:pt x="0" y="6952531"/>
                  </a:lnTo>
                  <a:lnTo>
                    <a:pt x="0" y="1867863"/>
                  </a:lnTo>
                  <a:lnTo>
                    <a:pt x="467497" y="0"/>
                  </a:lnTo>
                  <a:close/>
                </a:path>
              </a:pathLst>
            </a:custGeom>
            <a:solidFill>
              <a:srgbClr val="F45A2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30" name="Frihandsfigur 29">
              <a:extLst>
                <a:ext uri="{FF2B5EF4-FFF2-40B4-BE49-F238E27FC236}">
                  <a16:creationId xmlns:a16="http://schemas.microsoft.com/office/drawing/2014/main" id="{B7B36F2C-1698-1745-A237-BC0B5AD2AADF}"/>
                </a:ext>
              </a:extLst>
            </p:cNvPr>
            <p:cNvSpPr/>
            <p:nvPr/>
          </p:nvSpPr>
          <p:spPr>
            <a:xfrm rot="20756905">
              <a:off x="1008076" y="-185829"/>
              <a:ext cx="639759" cy="7229659"/>
            </a:xfrm>
            <a:custGeom>
              <a:avLst/>
              <a:gdLst>
                <a:gd name="connsiteX0" fmla="*/ 0 w 639759"/>
                <a:gd name="connsiteY0" fmla="*/ 0 h 7229659"/>
                <a:gd name="connsiteX1" fmla="*/ 639759 w 639759"/>
                <a:gd name="connsiteY1" fmla="*/ 160121 h 7229659"/>
                <a:gd name="connsiteX2" fmla="*/ 639759 w 639759"/>
                <a:gd name="connsiteY2" fmla="*/ 7229659 h 7229659"/>
                <a:gd name="connsiteX3" fmla="*/ 0 w 639759"/>
                <a:gd name="connsiteY3" fmla="*/ 7069538 h 7229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9759" h="7229659">
                  <a:moveTo>
                    <a:pt x="0" y="0"/>
                  </a:moveTo>
                  <a:lnTo>
                    <a:pt x="639759" y="160121"/>
                  </a:lnTo>
                  <a:lnTo>
                    <a:pt x="639759" y="7229659"/>
                  </a:lnTo>
                  <a:lnTo>
                    <a:pt x="0" y="7069538"/>
                  </a:lnTo>
                  <a:close/>
                </a:path>
              </a:pathLst>
            </a:custGeom>
            <a:solidFill>
              <a:srgbClr val="E5AD0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sp>
        <p:nvSpPr>
          <p:cNvPr id="31" name="textruta 30">
            <a:extLst>
              <a:ext uri="{FF2B5EF4-FFF2-40B4-BE49-F238E27FC236}">
                <a16:creationId xmlns:a16="http://schemas.microsoft.com/office/drawing/2014/main" id="{C5150CB6-5853-5541-99DA-ABE9F5078E09}"/>
              </a:ext>
            </a:extLst>
          </p:cNvPr>
          <p:cNvSpPr txBox="1"/>
          <p:nvPr/>
        </p:nvSpPr>
        <p:spPr>
          <a:xfrm>
            <a:off x="4971515" y="2656294"/>
            <a:ext cx="563692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6600" b="1" dirty="0" err="1">
                <a:solidFill>
                  <a:schemeClr val="bg1"/>
                </a:solidFill>
                <a:latin typeface="Arial Rounded MT Bold" panose="020F0704030504030204" pitchFamily="34" charset="77"/>
                <a:ea typeface="Tahoma" charset="0"/>
                <a:cs typeface="Tahoma" charset="0"/>
              </a:rPr>
              <a:t>virtual</a:t>
            </a:r>
            <a:r>
              <a:rPr lang="sv-SE" sz="6600" b="1" dirty="0">
                <a:solidFill>
                  <a:schemeClr val="bg1"/>
                </a:solidFill>
                <a:latin typeface="Arial Rounded MT Bold" panose="020F0704030504030204" pitchFamily="34" charset="77"/>
                <a:ea typeface="Tahoma" charset="0"/>
                <a:cs typeface="Tahoma" charset="0"/>
              </a:rPr>
              <a:t> </a:t>
            </a:r>
            <a:r>
              <a:rPr lang="sv-SE" sz="6600" b="1" dirty="0" err="1">
                <a:solidFill>
                  <a:schemeClr val="bg1"/>
                </a:solidFill>
                <a:latin typeface="Arial Rounded MT Bold" panose="020F0704030504030204" pitchFamily="34" charset="77"/>
                <a:ea typeface="Tahoma" charset="0"/>
                <a:cs typeface="Tahoma" charset="0"/>
              </a:rPr>
              <a:t>actors</a:t>
            </a:r>
            <a:endParaRPr lang="sv-SE" sz="6600" dirty="0">
              <a:solidFill>
                <a:schemeClr val="bg1"/>
              </a:solidFill>
              <a:latin typeface="Arial Rounded MT Bold" panose="020F0704030504030204" pitchFamily="34" charset="77"/>
              <a:ea typeface="Tahoma" charset="0"/>
              <a:cs typeface="Tahoma" charset="0"/>
            </a:endParaRPr>
          </a:p>
        </p:txBody>
      </p:sp>
      <p:grpSp>
        <p:nvGrpSpPr>
          <p:cNvPr id="32" name="Grupp 31">
            <a:extLst>
              <a:ext uri="{FF2B5EF4-FFF2-40B4-BE49-F238E27FC236}">
                <a16:creationId xmlns:a16="http://schemas.microsoft.com/office/drawing/2014/main" id="{E2C64F53-0144-F247-82CE-97A8B41CCCFB}"/>
              </a:ext>
            </a:extLst>
          </p:cNvPr>
          <p:cNvGrpSpPr/>
          <p:nvPr/>
        </p:nvGrpSpPr>
        <p:grpSpPr>
          <a:xfrm>
            <a:off x="2602245" y="2088239"/>
            <a:ext cx="2016522" cy="2329621"/>
            <a:chOff x="2417497" y="1236269"/>
            <a:chExt cx="2016522" cy="2329621"/>
          </a:xfrm>
        </p:grpSpPr>
        <p:sp>
          <p:nvSpPr>
            <p:cNvPr id="33" name="Hexagon 42">
              <a:extLst>
                <a:ext uri="{FF2B5EF4-FFF2-40B4-BE49-F238E27FC236}">
                  <a16:creationId xmlns:a16="http://schemas.microsoft.com/office/drawing/2014/main" id="{A0A119D2-4391-0544-8927-3265741904EE}"/>
                </a:ext>
              </a:extLst>
            </p:cNvPr>
            <p:cNvSpPr/>
            <p:nvPr/>
          </p:nvSpPr>
          <p:spPr>
            <a:xfrm rot="5400000">
              <a:off x="2260947" y="1392819"/>
              <a:ext cx="2329621" cy="2016522"/>
            </a:xfrm>
            <a:prstGeom prst="hexagon">
              <a:avLst>
                <a:gd name="adj" fmla="val 29001"/>
                <a:gd name="vf" fmla="val 115470"/>
              </a:avLst>
            </a:prstGeom>
            <a:solidFill>
              <a:srgbClr val="231437"/>
            </a:solidFill>
            <a:ln w="12700" cap="rnd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grpSp>
          <p:nvGrpSpPr>
            <p:cNvPr id="34" name="Grupp 33">
              <a:extLst>
                <a:ext uri="{FF2B5EF4-FFF2-40B4-BE49-F238E27FC236}">
                  <a16:creationId xmlns:a16="http://schemas.microsoft.com/office/drawing/2014/main" id="{703C61D1-7E26-C445-9C6E-2D7149DF145C}"/>
                </a:ext>
              </a:extLst>
            </p:cNvPr>
            <p:cNvGrpSpPr/>
            <p:nvPr/>
          </p:nvGrpSpPr>
          <p:grpSpPr>
            <a:xfrm>
              <a:off x="2565918" y="1477837"/>
              <a:ext cx="1720998" cy="1951163"/>
              <a:chOff x="3026278" y="2051878"/>
              <a:chExt cx="1720998" cy="1951163"/>
            </a:xfrm>
          </p:grpSpPr>
          <p:grpSp>
            <p:nvGrpSpPr>
              <p:cNvPr id="35" name="Group 45">
                <a:extLst>
                  <a:ext uri="{FF2B5EF4-FFF2-40B4-BE49-F238E27FC236}">
                    <a16:creationId xmlns:a16="http://schemas.microsoft.com/office/drawing/2014/main" id="{3013667A-72CA-5940-835C-BA71CBC1E5AC}"/>
                  </a:ext>
                </a:extLst>
              </p:cNvPr>
              <p:cNvGrpSpPr/>
              <p:nvPr/>
            </p:nvGrpSpPr>
            <p:grpSpPr>
              <a:xfrm rot="10800000">
                <a:off x="3434119" y="2467987"/>
                <a:ext cx="903996" cy="1024746"/>
                <a:chOff x="571843" y="783491"/>
                <a:chExt cx="2186083" cy="2478084"/>
              </a:xfrm>
              <a:solidFill>
                <a:srgbClr val="282828"/>
              </a:solidFill>
            </p:grpSpPr>
            <p:sp>
              <p:nvSpPr>
                <p:cNvPr id="54" name="Diamond 50">
                  <a:extLst>
                    <a:ext uri="{FF2B5EF4-FFF2-40B4-BE49-F238E27FC236}">
                      <a16:creationId xmlns:a16="http://schemas.microsoft.com/office/drawing/2014/main" id="{17D3E901-BBEE-EB42-AD25-02AB0CBE899E}"/>
                    </a:ext>
                  </a:extLst>
                </p:cNvPr>
                <p:cNvSpPr/>
                <p:nvPr/>
              </p:nvSpPr>
              <p:spPr>
                <a:xfrm>
                  <a:off x="644917" y="783491"/>
                  <a:ext cx="2034783" cy="1173600"/>
                </a:xfrm>
                <a:prstGeom prst="diamond">
                  <a:avLst/>
                </a:prstGeom>
                <a:solidFill>
                  <a:srgbClr val="FFCC29"/>
                </a:solidFill>
                <a:ln w="15240" cap="rnd">
                  <a:solidFill>
                    <a:schemeClr val="tx1"/>
                  </a:solidFill>
                  <a:prstDash val="solid"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2" name="Diamond 51">
                  <a:extLst>
                    <a:ext uri="{FF2B5EF4-FFF2-40B4-BE49-F238E27FC236}">
                      <a16:creationId xmlns:a16="http://schemas.microsoft.com/office/drawing/2014/main" id="{94BDEF95-8C01-A84B-835A-C36945886B97}"/>
                    </a:ext>
                  </a:extLst>
                </p:cNvPr>
                <p:cNvSpPr/>
                <p:nvPr/>
              </p:nvSpPr>
              <p:spPr>
                <a:xfrm rot="3600000">
                  <a:off x="141251" y="1657384"/>
                  <a:ext cx="2034783" cy="1173600"/>
                </a:xfrm>
                <a:prstGeom prst="diamond">
                  <a:avLst/>
                </a:prstGeom>
                <a:solidFill>
                  <a:srgbClr val="FF4B4B"/>
                </a:solidFill>
                <a:ln w="15240" cap="rnd">
                  <a:solidFill>
                    <a:schemeClr val="tx1"/>
                  </a:solidFill>
                  <a:prstDash val="solid"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3" name="Diamond 52">
                  <a:extLst>
                    <a:ext uri="{FF2B5EF4-FFF2-40B4-BE49-F238E27FC236}">
                      <a16:creationId xmlns:a16="http://schemas.microsoft.com/office/drawing/2014/main" id="{A6DBE190-9F39-4444-9B56-4C3F483D94A5}"/>
                    </a:ext>
                  </a:extLst>
                </p:cNvPr>
                <p:cNvSpPr/>
                <p:nvPr/>
              </p:nvSpPr>
              <p:spPr>
                <a:xfrm rot="18000000">
                  <a:off x="1153734" y="1657384"/>
                  <a:ext cx="2034783" cy="1173600"/>
                </a:xfrm>
                <a:prstGeom prst="diamond">
                  <a:avLst/>
                </a:prstGeom>
                <a:solidFill>
                  <a:srgbClr val="8E1DFF"/>
                </a:solidFill>
                <a:ln w="15240" cap="rnd">
                  <a:solidFill>
                    <a:schemeClr val="tx1"/>
                  </a:solidFill>
                  <a:prstDash val="solid"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36" name="Group 46">
                <a:extLst>
                  <a:ext uri="{FF2B5EF4-FFF2-40B4-BE49-F238E27FC236}">
                    <a16:creationId xmlns:a16="http://schemas.microsoft.com/office/drawing/2014/main" id="{A355C9D6-7310-D842-A05A-7AEA37EB2072}"/>
                  </a:ext>
                </a:extLst>
              </p:cNvPr>
              <p:cNvGrpSpPr/>
              <p:nvPr/>
            </p:nvGrpSpPr>
            <p:grpSpPr>
              <a:xfrm>
                <a:off x="3534244" y="2636595"/>
                <a:ext cx="705410" cy="799634"/>
                <a:chOff x="571843" y="783491"/>
                <a:chExt cx="2186083" cy="2478084"/>
              </a:xfrm>
              <a:solidFill>
                <a:srgbClr val="282828"/>
              </a:solidFill>
            </p:grpSpPr>
            <p:sp>
              <p:nvSpPr>
                <p:cNvPr id="51" name="Diamond 47">
                  <a:extLst>
                    <a:ext uri="{FF2B5EF4-FFF2-40B4-BE49-F238E27FC236}">
                      <a16:creationId xmlns:a16="http://schemas.microsoft.com/office/drawing/2014/main" id="{A76E6031-DA83-2545-9AD8-2D25374F595C}"/>
                    </a:ext>
                  </a:extLst>
                </p:cNvPr>
                <p:cNvSpPr/>
                <p:nvPr/>
              </p:nvSpPr>
              <p:spPr>
                <a:xfrm>
                  <a:off x="644917" y="783491"/>
                  <a:ext cx="2034783" cy="1173600"/>
                </a:xfrm>
                <a:prstGeom prst="diamond">
                  <a:avLst/>
                </a:prstGeom>
                <a:solidFill>
                  <a:srgbClr val="363636"/>
                </a:solidFill>
                <a:ln w="15240" cap="rnd">
                  <a:solidFill>
                    <a:schemeClr val="tx1"/>
                  </a:solidFill>
                  <a:prstDash val="solid"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52" name="Diamond 48">
                  <a:extLst>
                    <a:ext uri="{FF2B5EF4-FFF2-40B4-BE49-F238E27FC236}">
                      <a16:creationId xmlns:a16="http://schemas.microsoft.com/office/drawing/2014/main" id="{FDD813C6-E7D0-CF4A-A8C6-ACBD3D44E61F}"/>
                    </a:ext>
                  </a:extLst>
                </p:cNvPr>
                <p:cNvSpPr/>
                <p:nvPr/>
              </p:nvSpPr>
              <p:spPr>
                <a:xfrm rot="3600000">
                  <a:off x="141251" y="1657384"/>
                  <a:ext cx="2034783" cy="1173600"/>
                </a:xfrm>
                <a:prstGeom prst="diamond">
                  <a:avLst/>
                </a:prstGeom>
                <a:solidFill>
                  <a:srgbClr val="2D2D2D"/>
                </a:solidFill>
                <a:ln w="15240" cap="rnd">
                  <a:solidFill>
                    <a:schemeClr val="tx1"/>
                  </a:solidFill>
                  <a:prstDash val="solid"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53" name="Diamond 49">
                  <a:extLst>
                    <a:ext uri="{FF2B5EF4-FFF2-40B4-BE49-F238E27FC236}">
                      <a16:creationId xmlns:a16="http://schemas.microsoft.com/office/drawing/2014/main" id="{A938E9A7-F63B-5848-94FA-FCA536B74DA8}"/>
                    </a:ext>
                  </a:extLst>
                </p:cNvPr>
                <p:cNvSpPr/>
                <p:nvPr/>
              </p:nvSpPr>
              <p:spPr>
                <a:xfrm rot="18000000">
                  <a:off x="1153734" y="1657384"/>
                  <a:ext cx="2034783" cy="1173600"/>
                </a:xfrm>
                <a:prstGeom prst="diamond">
                  <a:avLst/>
                </a:prstGeom>
                <a:grpFill/>
                <a:ln w="15240" cap="rnd">
                  <a:solidFill>
                    <a:schemeClr val="tx1"/>
                  </a:solidFill>
                  <a:prstDash val="solid"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37" name="Group 29">
                <a:extLst>
                  <a:ext uri="{FF2B5EF4-FFF2-40B4-BE49-F238E27FC236}">
                    <a16:creationId xmlns:a16="http://schemas.microsoft.com/office/drawing/2014/main" id="{ACDFA90F-2CFD-3849-B7EA-550804D13E4E}"/>
                  </a:ext>
                </a:extLst>
              </p:cNvPr>
              <p:cNvGrpSpPr/>
              <p:nvPr/>
            </p:nvGrpSpPr>
            <p:grpSpPr>
              <a:xfrm>
                <a:off x="3026278" y="2051878"/>
                <a:ext cx="1720998" cy="1951163"/>
                <a:chOff x="4070454" y="3534126"/>
                <a:chExt cx="1723662" cy="1954183"/>
              </a:xfrm>
              <a:solidFill>
                <a:srgbClr val="FFCC29"/>
              </a:solidFill>
            </p:grpSpPr>
            <p:sp>
              <p:nvSpPr>
                <p:cNvPr id="48" name="Freeform 33">
                  <a:extLst>
                    <a:ext uri="{FF2B5EF4-FFF2-40B4-BE49-F238E27FC236}">
                      <a16:creationId xmlns:a16="http://schemas.microsoft.com/office/drawing/2014/main" id="{F4216BA0-0EE3-9340-ABB8-FD909E8352E2}"/>
                    </a:ext>
                  </a:extLst>
                </p:cNvPr>
                <p:cNvSpPr/>
                <p:nvPr/>
              </p:nvSpPr>
              <p:spPr>
                <a:xfrm rot="9000000">
                  <a:off x="4070454" y="3888872"/>
                  <a:ext cx="923792" cy="1599435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55A2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9" name="Freeform 34">
                  <a:extLst>
                    <a:ext uri="{FF2B5EF4-FFF2-40B4-BE49-F238E27FC236}">
                      <a16:creationId xmlns:a16="http://schemas.microsoft.com/office/drawing/2014/main" id="{9C1EFA66-9D50-6D49-87F9-1C98F532C75F}"/>
                    </a:ext>
                  </a:extLst>
                </p:cNvPr>
                <p:cNvSpPr/>
                <p:nvPr/>
              </p:nvSpPr>
              <p:spPr>
                <a:xfrm rot="12600000" flipH="1">
                  <a:off x="4870325" y="3888873"/>
                  <a:ext cx="923791" cy="15994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7030A0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50" name="Freeform 35">
                  <a:extLst>
                    <a:ext uri="{FF2B5EF4-FFF2-40B4-BE49-F238E27FC236}">
                      <a16:creationId xmlns:a16="http://schemas.microsoft.com/office/drawing/2014/main" id="{3BE7B47F-5ED4-6C49-BAA2-4C6B6F201B65}"/>
                    </a:ext>
                  </a:extLst>
                </p:cNvPr>
                <p:cNvSpPr/>
                <p:nvPr/>
              </p:nvSpPr>
              <p:spPr>
                <a:xfrm rot="5400000">
                  <a:off x="4471304" y="3196619"/>
                  <a:ext cx="923791" cy="159880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004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38" name="Group 64">
                <a:extLst>
                  <a:ext uri="{FF2B5EF4-FFF2-40B4-BE49-F238E27FC236}">
                    <a16:creationId xmlns:a16="http://schemas.microsoft.com/office/drawing/2014/main" id="{DB529852-27E7-DC44-BE73-70C4D8A1FB8D}"/>
                  </a:ext>
                </a:extLst>
              </p:cNvPr>
              <p:cNvGrpSpPr/>
              <p:nvPr/>
            </p:nvGrpSpPr>
            <p:grpSpPr>
              <a:xfrm>
                <a:off x="3463865" y="2489760"/>
                <a:ext cx="845749" cy="989448"/>
                <a:chOff x="3464818" y="2490713"/>
                <a:chExt cx="845749" cy="989448"/>
              </a:xfrm>
            </p:grpSpPr>
            <p:grpSp>
              <p:nvGrpSpPr>
                <p:cNvPr id="39" name="Group 65">
                  <a:extLst>
                    <a:ext uri="{FF2B5EF4-FFF2-40B4-BE49-F238E27FC236}">
                      <a16:creationId xmlns:a16="http://schemas.microsoft.com/office/drawing/2014/main" id="{D3F7E965-AC7D-7B47-A95E-59CE39665CC2}"/>
                    </a:ext>
                  </a:extLst>
                </p:cNvPr>
                <p:cNvGrpSpPr/>
                <p:nvPr/>
              </p:nvGrpSpPr>
              <p:grpSpPr>
                <a:xfrm>
                  <a:off x="3464818" y="2522797"/>
                  <a:ext cx="845749" cy="957364"/>
                  <a:chOff x="3178679" y="2204279"/>
                  <a:chExt cx="1721001" cy="1948123"/>
                </a:xfrm>
              </p:grpSpPr>
              <p:sp>
                <p:nvSpPr>
                  <p:cNvPr id="41" name="Freeform 67">
                    <a:extLst>
                      <a:ext uri="{FF2B5EF4-FFF2-40B4-BE49-F238E27FC236}">
                        <a16:creationId xmlns:a16="http://schemas.microsoft.com/office/drawing/2014/main" id="{5F6792BF-6DCE-9147-9851-91FD7547C2FE}"/>
                      </a:ext>
                    </a:extLst>
                  </p:cNvPr>
                  <p:cNvSpPr/>
                  <p:nvPr/>
                </p:nvSpPr>
                <p:spPr>
                  <a:xfrm rot="9000000">
                    <a:off x="3178679" y="2555439"/>
                    <a:ext cx="922364" cy="1596963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382B5E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dirty="0"/>
                  </a:p>
                </p:txBody>
              </p:sp>
              <p:sp>
                <p:nvSpPr>
                  <p:cNvPr id="46" name="Freeform 68">
                    <a:extLst>
                      <a:ext uri="{FF2B5EF4-FFF2-40B4-BE49-F238E27FC236}">
                        <a16:creationId xmlns:a16="http://schemas.microsoft.com/office/drawing/2014/main" id="{2B900068-9148-9749-BF82-8758F6D11A26}"/>
                      </a:ext>
                    </a:extLst>
                  </p:cNvPr>
                  <p:cNvSpPr/>
                  <p:nvPr/>
                </p:nvSpPr>
                <p:spPr>
                  <a:xfrm rot="12600000" flipH="1">
                    <a:off x="3977316" y="2555439"/>
                    <a:ext cx="922364" cy="1596963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312550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7" name="Freeform 69">
                    <a:extLst>
                      <a:ext uri="{FF2B5EF4-FFF2-40B4-BE49-F238E27FC236}">
                        <a16:creationId xmlns:a16="http://schemas.microsoft.com/office/drawing/2014/main" id="{BE835514-0EFE-414A-8468-89EFBF79363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578912" y="1867293"/>
                    <a:ext cx="922363" cy="1596336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43336E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sp>
              <p:nvSpPr>
                <p:cNvPr id="40" name="Hexagon 66">
                  <a:extLst>
                    <a:ext uri="{FF2B5EF4-FFF2-40B4-BE49-F238E27FC236}">
                      <a16:creationId xmlns:a16="http://schemas.microsoft.com/office/drawing/2014/main" id="{E4BBC396-2D8E-FF4F-BF15-EFF7D3111ABF}"/>
                    </a:ext>
                  </a:extLst>
                </p:cNvPr>
                <p:cNvSpPr/>
                <p:nvPr/>
              </p:nvSpPr>
              <p:spPr>
                <a:xfrm rot="5400000">
                  <a:off x="3409267" y="2548302"/>
                  <a:ext cx="956852" cy="841673"/>
                </a:xfrm>
                <a:prstGeom prst="hexagon">
                  <a:avLst>
                    <a:gd name="adj" fmla="val 29001"/>
                    <a:gd name="vf" fmla="val 115470"/>
                  </a:avLst>
                </a:prstGeom>
                <a:noFill/>
                <a:ln w="95250" cap="rnd">
                  <a:solidFill>
                    <a:srgbClr val="231437"/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064157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0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142" name="Grupp 141">
            <a:extLst>
              <a:ext uri="{FF2B5EF4-FFF2-40B4-BE49-F238E27FC236}">
                <a16:creationId xmlns:a16="http://schemas.microsoft.com/office/drawing/2014/main" id="{B7B25BBE-CE73-2E41-BE3D-DF0BE6D9FBEA}"/>
              </a:ext>
            </a:extLst>
          </p:cNvPr>
          <p:cNvGrpSpPr/>
          <p:nvPr/>
        </p:nvGrpSpPr>
        <p:grpSpPr>
          <a:xfrm>
            <a:off x="-292623" y="-185829"/>
            <a:ext cx="1940458" cy="7229659"/>
            <a:chOff x="-292623" y="-185829"/>
            <a:chExt cx="1940458" cy="7229659"/>
          </a:xfrm>
        </p:grpSpPr>
        <p:sp>
          <p:nvSpPr>
            <p:cNvPr id="144" name="Frihandsfigur 143">
              <a:extLst>
                <a:ext uri="{FF2B5EF4-FFF2-40B4-BE49-F238E27FC236}">
                  <a16:creationId xmlns:a16="http://schemas.microsoft.com/office/drawing/2014/main" id="{16AF9FD5-15E8-8144-811D-F5490BA308D0}"/>
                </a:ext>
              </a:extLst>
            </p:cNvPr>
            <p:cNvSpPr/>
            <p:nvPr/>
          </p:nvSpPr>
          <p:spPr>
            <a:xfrm rot="20756905">
              <a:off x="-292623" y="4538160"/>
              <a:ext cx="571274" cy="2425480"/>
            </a:xfrm>
            <a:custGeom>
              <a:avLst/>
              <a:gdLst>
                <a:gd name="connsiteX0" fmla="*/ 639759 w 639759"/>
                <a:gd name="connsiteY0" fmla="*/ 4804180 h 7229660"/>
                <a:gd name="connsiteX1" fmla="*/ 639759 w 639759"/>
                <a:gd name="connsiteY1" fmla="*/ 7229660 h 7229660"/>
                <a:gd name="connsiteX2" fmla="*/ 68485 w 639759"/>
                <a:gd name="connsiteY2" fmla="*/ 7086679 h 7229660"/>
                <a:gd name="connsiteX3" fmla="*/ 0 w 639759"/>
                <a:gd name="connsiteY3" fmla="*/ 0 h 7229660"/>
                <a:gd name="connsiteX4" fmla="*/ 319879 w 639759"/>
                <a:gd name="connsiteY4" fmla="*/ 80061 h 7229660"/>
                <a:gd name="connsiteX5" fmla="*/ 0 w 639759"/>
                <a:gd name="connsiteY5" fmla="*/ 0 h 7229660"/>
                <a:gd name="connsiteX0" fmla="*/ 571274 w 571274"/>
                <a:gd name="connsiteY0" fmla="*/ 0 h 2425480"/>
                <a:gd name="connsiteX1" fmla="*/ 571274 w 571274"/>
                <a:gd name="connsiteY1" fmla="*/ 2425480 h 2425480"/>
                <a:gd name="connsiteX2" fmla="*/ 0 w 571274"/>
                <a:gd name="connsiteY2" fmla="*/ 2282499 h 2425480"/>
                <a:gd name="connsiteX3" fmla="*/ 571274 w 571274"/>
                <a:gd name="connsiteY3" fmla="*/ 0 h 2425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274" h="2425480">
                  <a:moveTo>
                    <a:pt x="571274" y="0"/>
                  </a:moveTo>
                  <a:lnTo>
                    <a:pt x="571274" y="2425480"/>
                  </a:lnTo>
                  <a:lnTo>
                    <a:pt x="0" y="2282499"/>
                  </a:lnTo>
                  <a:lnTo>
                    <a:pt x="571274" y="0"/>
                  </a:lnTo>
                  <a:close/>
                </a:path>
              </a:pathLst>
            </a:custGeom>
            <a:solidFill>
              <a:srgbClr val="1081BD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5" name="Frihandsfigur 144">
              <a:extLst>
                <a:ext uri="{FF2B5EF4-FFF2-40B4-BE49-F238E27FC236}">
                  <a16:creationId xmlns:a16="http://schemas.microsoft.com/office/drawing/2014/main" id="{B767705D-A081-E145-AC5E-AFBB8B56EE35}"/>
                </a:ext>
              </a:extLst>
            </p:cNvPr>
            <p:cNvSpPr/>
            <p:nvPr/>
          </p:nvSpPr>
          <p:spPr>
            <a:xfrm rot="20756905">
              <a:off x="-30338" y="1870864"/>
              <a:ext cx="639759" cy="5141727"/>
            </a:xfrm>
            <a:custGeom>
              <a:avLst/>
              <a:gdLst>
                <a:gd name="connsiteX0" fmla="*/ 639759 w 639759"/>
                <a:gd name="connsiteY0" fmla="*/ 2087933 h 7229660"/>
                <a:gd name="connsiteX1" fmla="*/ 639759 w 639759"/>
                <a:gd name="connsiteY1" fmla="*/ 7229660 h 7229660"/>
                <a:gd name="connsiteX2" fmla="*/ 0 w 639759"/>
                <a:gd name="connsiteY2" fmla="*/ 7069538 h 7229660"/>
                <a:gd name="connsiteX3" fmla="*/ 0 w 639759"/>
                <a:gd name="connsiteY3" fmla="*/ 4644061 h 7229660"/>
                <a:gd name="connsiteX4" fmla="*/ 0 w 639759"/>
                <a:gd name="connsiteY4" fmla="*/ 0 h 7229660"/>
                <a:gd name="connsiteX5" fmla="*/ 319880 w 639759"/>
                <a:gd name="connsiteY5" fmla="*/ 80061 h 7229660"/>
                <a:gd name="connsiteX6" fmla="*/ 0 w 639759"/>
                <a:gd name="connsiteY6" fmla="*/ 0 h 7229660"/>
                <a:gd name="connsiteX0" fmla="*/ 639759 w 639759"/>
                <a:gd name="connsiteY0" fmla="*/ 0 h 5141727"/>
                <a:gd name="connsiteX1" fmla="*/ 639759 w 639759"/>
                <a:gd name="connsiteY1" fmla="*/ 5141727 h 5141727"/>
                <a:gd name="connsiteX2" fmla="*/ 0 w 639759"/>
                <a:gd name="connsiteY2" fmla="*/ 4981605 h 5141727"/>
                <a:gd name="connsiteX3" fmla="*/ 0 w 639759"/>
                <a:gd name="connsiteY3" fmla="*/ 2556128 h 5141727"/>
                <a:gd name="connsiteX4" fmla="*/ 639759 w 639759"/>
                <a:gd name="connsiteY4" fmla="*/ 0 h 5141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759" h="5141727">
                  <a:moveTo>
                    <a:pt x="639759" y="0"/>
                  </a:moveTo>
                  <a:lnTo>
                    <a:pt x="639759" y="5141727"/>
                  </a:lnTo>
                  <a:lnTo>
                    <a:pt x="0" y="4981605"/>
                  </a:lnTo>
                  <a:lnTo>
                    <a:pt x="0" y="2556128"/>
                  </a:lnTo>
                  <a:lnTo>
                    <a:pt x="639759" y="0"/>
                  </a:lnTo>
                  <a:close/>
                </a:path>
              </a:pathLst>
            </a:custGeom>
            <a:solidFill>
              <a:srgbClr val="8B42C7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6" name="Frihandsfigur 145">
              <a:extLst>
                <a:ext uri="{FF2B5EF4-FFF2-40B4-BE49-F238E27FC236}">
                  <a16:creationId xmlns:a16="http://schemas.microsoft.com/office/drawing/2014/main" id="{83545D9C-8DFA-AA47-92B5-4161343E0A80}"/>
                </a:ext>
              </a:extLst>
            </p:cNvPr>
            <p:cNvSpPr/>
            <p:nvPr/>
          </p:nvSpPr>
          <p:spPr>
            <a:xfrm rot="20756905">
              <a:off x="376036" y="-70572"/>
              <a:ext cx="639759" cy="7112652"/>
            </a:xfrm>
            <a:custGeom>
              <a:avLst/>
              <a:gdLst>
                <a:gd name="connsiteX0" fmla="*/ 639759 w 639759"/>
                <a:gd name="connsiteY0" fmla="*/ 43114 h 7112652"/>
                <a:gd name="connsiteX1" fmla="*/ 639759 w 639759"/>
                <a:gd name="connsiteY1" fmla="*/ 7112652 h 7112652"/>
                <a:gd name="connsiteX2" fmla="*/ 0 w 639759"/>
                <a:gd name="connsiteY2" fmla="*/ 6952531 h 7112652"/>
                <a:gd name="connsiteX3" fmla="*/ 0 w 639759"/>
                <a:gd name="connsiteY3" fmla="*/ 1867863 h 7112652"/>
                <a:gd name="connsiteX4" fmla="*/ 467497 w 639759"/>
                <a:gd name="connsiteY4" fmla="*/ 0 h 711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759" h="7112652">
                  <a:moveTo>
                    <a:pt x="639759" y="43114"/>
                  </a:moveTo>
                  <a:lnTo>
                    <a:pt x="639759" y="7112652"/>
                  </a:lnTo>
                  <a:lnTo>
                    <a:pt x="0" y="6952531"/>
                  </a:lnTo>
                  <a:lnTo>
                    <a:pt x="0" y="1867863"/>
                  </a:lnTo>
                  <a:lnTo>
                    <a:pt x="467497" y="0"/>
                  </a:lnTo>
                  <a:close/>
                </a:path>
              </a:pathLst>
            </a:custGeom>
            <a:solidFill>
              <a:srgbClr val="F45A2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147" name="Frihandsfigur 146">
              <a:extLst>
                <a:ext uri="{FF2B5EF4-FFF2-40B4-BE49-F238E27FC236}">
                  <a16:creationId xmlns:a16="http://schemas.microsoft.com/office/drawing/2014/main" id="{AB73F9F3-09BB-F64E-8005-201F35A48101}"/>
                </a:ext>
              </a:extLst>
            </p:cNvPr>
            <p:cNvSpPr/>
            <p:nvPr/>
          </p:nvSpPr>
          <p:spPr>
            <a:xfrm rot="20756905">
              <a:off x="1008076" y="-185829"/>
              <a:ext cx="639759" cy="7229659"/>
            </a:xfrm>
            <a:custGeom>
              <a:avLst/>
              <a:gdLst>
                <a:gd name="connsiteX0" fmla="*/ 0 w 639759"/>
                <a:gd name="connsiteY0" fmla="*/ 0 h 7229659"/>
                <a:gd name="connsiteX1" fmla="*/ 639759 w 639759"/>
                <a:gd name="connsiteY1" fmla="*/ 160121 h 7229659"/>
                <a:gd name="connsiteX2" fmla="*/ 639759 w 639759"/>
                <a:gd name="connsiteY2" fmla="*/ 7229659 h 7229659"/>
                <a:gd name="connsiteX3" fmla="*/ 0 w 639759"/>
                <a:gd name="connsiteY3" fmla="*/ 7069538 h 7229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9759" h="7229659">
                  <a:moveTo>
                    <a:pt x="0" y="0"/>
                  </a:moveTo>
                  <a:lnTo>
                    <a:pt x="639759" y="160121"/>
                  </a:lnTo>
                  <a:lnTo>
                    <a:pt x="639759" y="7229659"/>
                  </a:lnTo>
                  <a:lnTo>
                    <a:pt x="0" y="7069538"/>
                  </a:lnTo>
                  <a:close/>
                </a:path>
              </a:pathLst>
            </a:custGeom>
            <a:solidFill>
              <a:srgbClr val="E5AD00"/>
            </a:solidFill>
            <a:ln>
              <a:solidFill>
                <a:schemeClr val="tx1">
                  <a:lumMod val="95000"/>
                  <a:lumOff val="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639759"/>
                        <a:gd name="connsiteY0" fmla="*/ 0 h 7229659"/>
                        <a:gd name="connsiteX1" fmla="*/ 639759 w 639759"/>
                        <a:gd name="connsiteY1" fmla="*/ 160121 h 7229659"/>
                        <a:gd name="connsiteX2" fmla="*/ 639759 w 639759"/>
                        <a:gd name="connsiteY2" fmla="*/ 7229659 h 7229659"/>
                        <a:gd name="connsiteX3" fmla="*/ 0 w 639759"/>
                        <a:gd name="connsiteY3" fmla="*/ 7069538 h 7229659"/>
                        <a:gd name="connsiteX4" fmla="*/ 0 w 639759"/>
                        <a:gd name="connsiteY4" fmla="*/ 0 h 722965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639759" h="7229659" fill="none" extrusionOk="0">
                          <a:moveTo>
                            <a:pt x="0" y="0"/>
                          </a:moveTo>
                          <a:cubicBezTo>
                            <a:pt x="151346" y="88771"/>
                            <a:pt x="484657" y="143949"/>
                            <a:pt x="639759" y="160121"/>
                          </a:cubicBezTo>
                          <a:cubicBezTo>
                            <a:pt x="727398" y="1917322"/>
                            <a:pt x="567080" y="5534913"/>
                            <a:pt x="639759" y="7229659"/>
                          </a:cubicBezTo>
                          <a:cubicBezTo>
                            <a:pt x="436162" y="7236056"/>
                            <a:pt x="280322" y="7184025"/>
                            <a:pt x="0" y="7069538"/>
                          </a:cubicBezTo>
                          <a:cubicBezTo>
                            <a:pt x="-38581" y="5938885"/>
                            <a:pt x="63341" y="2311622"/>
                            <a:pt x="0" y="0"/>
                          </a:cubicBezTo>
                          <a:close/>
                        </a:path>
                        <a:path w="639759" h="7229659" stroke="0" extrusionOk="0">
                          <a:moveTo>
                            <a:pt x="0" y="0"/>
                          </a:moveTo>
                          <a:cubicBezTo>
                            <a:pt x="276801" y="10247"/>
                            <a:pt x="324783" y="133267"/>
                            <a:pt x="639759" y="160121"/>
                          </a:cubicBezTo>
                          <a:cubicBezTo>
                            <a:pt x="506877" y="1109905"/>
                            <a:pt x="724710" y="6298311"/>
                            <a:pt x="639759" y="7229659"/>
                          </a:cubicBezTo>
                          <a:cubicBezTo>
                            <a:pt x="406215" y="7143589"/>
                            <a:pt x="191733" y="7067960"/>
                            <a:pt x="0" y="7069538"/>
                          </a:cubicBezTo>
                          <a:cubicBezTo>
                            <a:pt x="-20187" y="4382397"/>
                            <a:pt x="-152480" y="992214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sp>
        <p:nvSpPr>
          <p:cNvPr id="116" name="textruta 115">
            <a:extLst>
              <a:ext uri="{FF2B5EF4-FFF2-40B4-BE49-F238E27FC236}">
                <a16:creationId xmlns:a16="http://schemas.microsoft.com/office/drawing/2014/main" id="{D5FAAD7E-5964-4E40-8DBE-786C97688B68}"/>
              </a:ext>
            </a:extLst>
          </p:cNvPr>
          <p:cNvSpPr txBox="1"/>
          <p:nvPr/>
        </p:nvSpPr>
        <p:spPr>
          <a:xfrm>
            <a:off x="4971515" y="2656294"/>
            <a:ext cx="437023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6600" b="1" dirty="0" err="1">
                <a:solidFill>
                  <a:schemeClr val="bg1"/>
                </a:solidFill>
                <a:latin typeface="Arial Rounded MT Bold" panose="020F0704030504030204" pitchFamily="34" charset="77"/>
                <a:ea typeface="Tahoma" charset="0"/>
                <a:cs typeface="Tahoma" charset="0"/>
              </a:rPr>
              <a:t>extensible</a:t>
            </a:r>
            <a:endParaRPr lang="sv-SE" sz="6600" dirty="0">
              <a:solidFill>
                <a:schemeClr val="bg1"/>
              </a:solidFill>
              <a:latin typeface="Arial Rounded MT Bold" panose="020F0704030504030204" pitchFamily="34" charset="77"/>
              <a:ea typeface="Tahoma" charset="0"/>
              <a:cs typeface="Tahoma" charset="0"/>
            </a:endParaRPr>
          </a:p>
        </p:txBody>
      </p:sp>
      <p:grpSp>
        <p:nvGrpSpPr>
          <p:cNvPr id="117" name="Grupp 116">
            <a:extLst>
              <a:ext uri="{FF2B5EF4-FFF2-40B4-BE49-F238E27FC236}">
                <a16:creationId xmlns:a16="http://schemas.microsoft.com/office/drawing/2014/main" id="{78B918FB-DEC9-7A49-8F4B-0D975E9CBA28}"/>
              </a:ext>
            </a:extLst>
          </p:cNvPr>
          <p:cNvGrpSpPr/>
          <p:nvPr/>
        </p:nvGrpSpPr>
        <p:grpSpPr>
          <a:xfrm>
            <a:off x="2603206" y="2096261"/>
            <a:ext cx="2016522" cy="2329621"/>
            <a:chOff x="2418157" y="1261447"/>
            <a:chExt cx="2016522" cy="2329621"/>
          </a:xfrm>
        </p:grpSpPr>
        <p:sp>
          <p:nvSpPr>
            <p:cNvPr id="118" name="Hexagon 42">
              <a:extLst>
                <a:ext uri="{FF2B5EF4-FFF2-40B4-BE49-F238E27FC236}">
                  <a16:creationId xmlns:a16="http://schemas.microsoft.com/office/drawing/2014/main" id="{7C7D3B50-EAE2-C94D-87E6-C6BCE07FBA35}"/>
                </a:ext>
              </a:extLst>
            </p:cNvPr>
            <p:cNvSpPr/>
            <p:nvPr/>
          </p:nvSpPr>
          <p:spPr>
            <a:xfrm rot="5400000">
              <a:off x="2261607" y="1417997"/>
              <a:ext cx="2329621" cy="2016522"/>
            </a:xfrm>
            <a:prstGeom prst="hexagon">
              <a:avLst>
                <a:gd name="adj" fmla="val 29001"/>
                <a:gd name="vf" fmla="val 115470"/>
              </a:avLst>
            </a:prstGeom>
            <a:solidFill>
              <a:srgbClr val="231437"/>
            </a:solidFill>
            <a:ln w="12700" cap="rnd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grpSp>
          <p:nvGrpSpPr>
            <p:cNvPr id="119" name="Grupp 118">
              <a:extLst>
                <a:ext uri="{FF2B5EF4-FFF2-40B4-BE49-F238E27FC236}">
                  <a16:creationId xmlns:a16="http://schemas.microsoft.com/office/drawing/2014/main" id="{DDDDD29A-4201-BE44-915D-E4DF26C01855}"/>
                </a:ext>
              </a:extLst>
            </p:cNvPr>
            <p:cNvGrpSpPr/>
            <p:nvPr/>
          </p:nvGrpSpPr>
          <p:grpSpPr>
            <a:xfrm>
              <a:off x="2617753" y="1865118"/>
              <a:ext cx="1617328" cy="1122279"/>
              <a:chOff x="2074017" y="547340"/>
              <a:chExt cx="4795177" cy="3327420"/>
            </a:xfrm>
          </p:grpSpPr>
          <p:grpSp>
            <p:nvGrpSpPr>
              <p:cNvPr id="120" name="Grupp 119">
                <a:extLst>
                  <a:ext uri="{FF2B5EF4-FFF2-40B4-BE49-F238E27FC236}">
                    <a16:creationId xmlns:a16="http://schemas.microsoft.com/office/drawing/2014/main" id="{17938CC9-1452-C443-94A2-D34EA9F3B488}"/>
                  </a:ext>
                </a:extLst>
              </p:cNvPr>
              <p:cNvGrpSpPr/>
              <p:nvPr/>
            </p:nvGrpSpPr>
            <p:grpSpPr>
              <a:xfrm>
                <a:off x="3319141" y="547340"/>
                <a:ext cx="2304929" cy="2629409"/>
                <a:chOff x="2022557" y="1604932"/>
                <a:chExt cx="2304929" cy="2629409"/>
              </a:xfrm>
            </p:grpSpPr>
            <p:grpSp>
              <p:nvGrpSpPr>
                <p:cNvPr id="302" name="Grupp 301">
                  <a:extLst>
                    <a:ext uri="{FF2B5EF4-FFF2-40B4-BE49-F238E27FC236}">
                      <a16:creationId xmlns:a16="http://schemas.microsoft.com/office/drawing/2014/main" id="{80D99B45-94CF-6A4E-8D6D-1B40EFB9734A}"/>
                    </a:ext>
                  </a:extLst>
                </p:cNvPr>
                <p:cNvGrpSpPr/>
                <p:nvPr/>
              </p:nvGrpSpPr>
              <p:grpSpPr>
                <a:xfrm>
                  <a:off x="2022557" y="2259874"/>
                  <a:ext cx="2304821" cy="1974467"/>
                  <a:chOff x="2022557" y="2259874"/>
                  <a:chExt cx="2304821" cy="1974467"/>
                </a:xfrm>
              </p:grpSpPr>
              <p:grpSp>
                <p:nvGrpSpPr>
                  <p:cNvPr id="320" name="Grupp 319">
                    <a:extLst>
                      <a:ext uri="{FF2B5EF4-FFF2-40B4-BE49-F238E27FC236}">
                        <a16:creationId xmlns:a16="http://schemas.microsoft.com/office/drawing/2014/main" id="{BE67AF44-60F7-E544-BBBF-E138D7161729}"/>
                      </a:ext>
                    </a:extLst>
                  </p:cNvPr>
                  <p:cNvGrpSpPr/>
                  <p:nvPr/>
                </p:nvGrpSpPr>
                <p:grpSpPr>
                  <a:xfrm>
                    <a:off x="2596744" y="2259874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333" name="Freeform 125">
                      <a:extLst>
                        <a:ext uri="{FF2B5EF4-FFF2-40B4-BE49-F238E27FC236}">
                          <a16:creationId xmlns:a16="http://schemas.microsoft.com/office/drawing/2014/main" id="{98958DB6-0F52-9442-84EE-03F36D8596D9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1499E6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334" name="Freeform 126">
                      <a:extLst>
                        <a:ext uri="{FF2B5EF4-FFF2-40B4-BE49-F238E27FC236}">
                          <a16:creationId xmlns:a16="http://schemas.microsoft.com/office/drawing/2014/main" id="{0C4B705F-B89B-6449-B6CF-518695495B97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1079B2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335" name="Freeform 127">
                      <a:extLst>
                        <a:ext uri="{FF2B5EF4-FFF2-40B4-BE49-F238E27FC236}">
                          <a16:creationId xmlns:a16="http://schemas.microsoft.com/office/drawing/2014/main" id="{3B7A4E12-ED5D-2F46-BF84-AA4F55C5A08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17ADFF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  <p:grpSp>
                <p:nvGrpSpPr>
                  <p:cNvPr id="321" name="Grupp 320">
                    <a:extLst>
                      <a:ext uri="{FF2B5EF4-FFF2-40B4-BE49-F238E27FC236}">
                        <a16:creationId xmlns:a16="http://schemas.microsoft.com/office/drawing/2014/main" id="{A4123A0F-547C-844B-A050-6594B4310CA3}"/>
                      </a:ext>
                    </a:extLst>
                  </p:cNvPr>
                  <p:cNvGrpSpPr/>
                  <p:nvPr/>
                </p:nvGrpSpPr>
                <p:grpSpPr>
                  <a:xfrm>
                    <a:off x="3170631" y="2592168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330" name="Freeform 125">
                      <a:extLst>
                        <a:ext uri="{FF2B5EF4-FFF2-40B4-BE49-F238E27FC236}">
                          <a16:creationId xmlns:a16="http://schemas.microsoft.com/office/drawing/2014/main" id="{E0F6BBD7-E63C-C24E-929E-1F686051F3F9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E4AD03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331" name="Freeform 126">
                      <a:extLst>
                        <a:ext uri="{FF2B5EF4-FFF2-40B4-BE49-F238E27FC236}">
                          <a16:creationId xmlns:a16="http://schemas.microsoft.com/office/drawing/2014/main" id="{7C569105-2B34-4D42-9BBB-90F8791AC93B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BE9005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332" name="Freeform 127">
                      <a:extLst>
                        <a:ext uri="{FF2B5EF4-FFF2-40B4-BE49-F238E27FC236}">
                          <a16:creationId xmlns:a16="http://schemas.microsoft.com/office/drawing/2014/main" id="{C4107CB1-38B1-1F47-A287-A8001BF4DBE4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FFC001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  <p:grpSp>
                <p:nvGrpSpPr>
                  <p:cNvPr id="322" name="Grupp 321">
                    <a:extLst>
                      <a:ext uri="{FF2B5EF4-FFF2-40B4-BE49-F238E27FC236}">
                        <a16:creationId xmlns:a16="http://schemas.microsoft.com/office/drawing/2014/main" id="{B259FDF2-0ACC-C24F-89EA-4FE09A8888FF}"/>
                      </a:ext>
                    </a:extLst>
                  </p:cNvPr>
                  <p:cNvGrpSpPr/>
                  <p:nvPr/>
                </p:nvGrpSpPr>
                <p:grpSpPr>
                  <a:xfrm>
                    <a:off x="2022557" y="2592167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327" name="Freeform 125">
                      <a:extLst>
                        <a:ext uri="{FF2B5EF4-FFF2-40B4-BE49-F238E27FC236}">
                          <a16:creationId xmlns:a16="http://schemas.microsoft.com/office/drawing/2014/main" id="{573D52D7-B006-5E47-BF11-DDA37A26908E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E4AD03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328" name="Freeform 126">
                      <a:extLst>
                        <a:ext uri="{FF2B5EF4-FFF2-40B4-BE49-F238E27FC236}">
                          <a16:creationId xmlns:a16="http://schemas.microsoft.com/office/drawing/2014/main" id="{0D723F03-4C52-7E45-B81D-AF1E75A0BAED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BE9005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329" name="Freeform 127">
                      <a:extLst>
                        <a:ext uri="{FF2B5EF4-FFF2-40B4-BE49-F238E27FC236}">
                          <a16:creationId xmlns:a16="http://schemas.microsoft.com/office/drawing/2014/main" id="{8791C0AF-4220-CC4A-810E-9CBD48B3B71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FFC001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  <p:grpSp>
                <p:nvGrpSpPr>
                  <p:cNvPr id="323" name="Grupp 322">
                    <a:extLst>
                      <a:ext uri="{FF2B5EF4-FFF2-40B4-BE49-F238E27FC236}">
                        <a16:creationId xmlns:a16="http://schemas.microsoft.com/office/drawing/2014/main" id="{F8FFA672-ED19-0846-A713-3C2C8A2CD451}"/>
                      </a:ext>
                    </a:extLst>
                  </p:cNvPr>
                  <p:cNvGrpSpPr/>
                  <p:nvPr/>
                </p:nvGrpSpPr>
                <p:grpSpPr>
                  <a:xfrm>
                    <a:off x="2596089" y="2922897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324" name="Freeform 125">
                      <a:extLst>
                        <a:ext uri="{FF2B5EF4-FFF2-40B4-BE49-F238E27FC236}">
                          <a16:creationId xmlns:a16="http://schemas.microsoft.com/office/drawing/2014/main" id="{90F6BA60-28FD-8C4D-B35C-E5F41FF0E7F8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E4AD03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325" name="Freeform 126">
                      <a:extLst>
                        <a:ext uri="{FF2B5EF4-FFF2-40B4-BE49-F238E27FC236}">
                          <a16:creationId xmlns:a16="http://schemas.microsoft.com/office/drawing/2014/main" id="{67F8F66C-5883-0646-8DD3-2E2278F72DD9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BE9005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326" name="Freeform 127">
                      <a:extLst>
                        <a:ext uri="{FF2B5EF4-FFF2-40B4-BE49-F238E27FC236}">
                          <a16:creationId xmlns:a16="http://schemas.microsoft.com/office/drawing/2014/main" id="{2CA390E4-F5A3-8140-897D-69F86AFA1B21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FFC001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</p:grpSp>
            <p:grpSp>
              <p:nvGrpSpPr>
                <p:cNvPr id="303" name="Grupp 302">
                  <a:extLst>
                    <a:ext uri="{FF2B5EF4-FFF2-40B4-BE49-F238E27FC236}">
                      <a16:creationId xmlns:a16="http://schemas.microsoft.com/office/drawing/2014/main" id="{0DC5A7F7-7C26-5C4F-AF88-EFA36DE9A7EF}"/>
                    </a:ext>
                  </a:extLst>
                </p:cNvPr>
                <p:cNvGrpSpPr/>
                <p:nvPr/>
              </p:nvGrpSpPr>
              <p:grpSpPr>
                <a:xfrm>
                  <a:off x="2022665" y="1604932"/>
                  <a:ext cx="2304821" cy="1974467"/>
                  <a:chOff x="2022557" y="2259874"/>
                  <a:chExt cx="2304821" cy="1974467"/>
                </a:xfrm>
              </p:grpSpPr>
              <p:grpSp>
                <p:nvGrpSpPr>
                  <p:cNvPr id="304" name="Grupp 303">
                    <a:extLst>
                      <a:ext uri="{FF2B5EF4-FFF2-40B4-BE49-F238E27FC236}">
                        <a16:creationId xmlns:a16="http://schemas.microsoft.com/office/drawing/2014/main" id="{800BF68E-336D-A548-ABD7-0FFF08B2E4E8}"/>
                      </a:ext>
                    </a:extLst>
                  </p:cNvPr>
                  <p:cNvGrpSpPr/>
                  <p:nvPr/>
                </p:nvGrpSpPr>
                <p:grpSpPr>
                  <a:xfrm>
                    <a:off x="2596744" y="2259874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317" name="Freeform 125">
                      <a:extLst>
                        <a:ext uri="{FF2B5EF4-FFF2-40B4-BE49-F238E27FC236}">
                          <a16:creationId xmlns:a16="http://schemas.microsoft.com/office/drawing/2014/main" id="{3084F3DC-D7FD-C443-971F-28B9ECE4DD0B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E4AD03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318" name="Freeform 126">
                      <a:extLst>
                        <a:ext uri="{FF2B5EF4-FFF2-40B4-BE49-F238E27FC236}">
                          <a16:creationId xmlns:a16="http://schemas.microsoft.com/office/drawing/2014/main" id="{5FD30B99-28FF-2946-8AAD-532BD407780F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BE9005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319" name="Freeform 127">
                      <a:extLst>
                        <a:ext uri="{FF2B5EF4-FFF2-40B4-BE49-F238E27FC236}">
                          <a16:creationId xmlns:a16="http://schemas.microsoft.com/office/drawing/2014/main" id="{61123595-BC7A-EC43-B6E0-23E65BB1C1C5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FFC001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  <p:grpSp>
                <p:nvGrpSpPr>
                  <p:cNvPr id="305" name="Grupp 304">
                    <a:extLst>
                      <a:ext uri="{FF2B5EF4-FFF2-40B4-BE49-F238E27FC236}">
                        <a16:creationId xmlns:a16="http://schemas.microsoft.com/office/drawing/2014/main" id="{E2843E58-4CE9-414C-828C-B674E71BDFF1}"/>
                      </a:ext>
                    </a:extLst>
                  </p:cNvPr>
                  <p:cNvGrpSpPr/>
                  <p:nvPr/>
                </p:nvGrpSpPr>
                <p:grpSpPr>
                  <a:xfrm>
                    <a:off x="3170631" y="2592168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314" name="Freeform 125">
                      <a:extLst>
                        <a:ext uri="{FF2B5EF4-FFF2-40B4-BE49-F238E27FC236}">
                          <a16:creationId xmlns:a16="http://schemas.microsoft.com/office/drawing/2014/main" id="{8ED29342-7C1A-EF45-8E66-2C70C1F9CDCC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E4AD03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315" name="Freeform 126">
                      <a:extLst>
                        <a:ext uri="{FF2B5EF4-FFF2-40B4-BE49-F238E27FC236}">
                          <a16:creationId xmlns:a16="http://schemas.microsoft.com/office/drawing/2014/main" id="{5B6755A6-82DA-8D40-93BE-DC9784950D7D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BE9005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316" name="Freeform 127">
                      <a:extLst>
                        <a:ext uri="{FF2B5EF4-FFF2-40B4-BE49-F238E27FC236}">
                          <a16:creationId xmlns:a16="http://schemas.microsoft.com/office/drawing/2014/main" id="{F7E97DF8-0132-A245-BCAF-DA8FB9293ABC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FFC001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  <p:grpSp>
                <p:nvGrpSpPr>
                  <p:cNvPr id="306" name="Grupp 305">
                    <a:extLst>
                      <a:ext uri="{FF2B5EF4-FFF2-40B4-BE49-F238E27FC236}">
                        <a16:creationId xmlns:a16="http://schemas.microsoft.com/office/drawing/2014/main" id="{703B793D-8F5D-9148-A834-D9DC14A55BE3}"/>
                      </a:ext>
                    </a:extLst>
                  </p:cNvPr>
                  <p:cNvGrpSpPr/>
                  <p:nvPr/>
                </p:nvGrpSpPr>
                <p:grpSpPr>
                  <a:xfrm>
                    <a:off x="2022557" y="2592167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311" name="Freeform 125">
                      <a:extLst>
                        <a:ext uri="{FF2B5EF4-FFF2-40B4-BE49-F238E27FC236}">
                          <a16:creationId xmlns:a16="http://schemas.microsoft.com/office/drawing/2014/main" id="{80256BC9-1F35-1948-AC75-5E959986DF3F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E4AD03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312" name="Freeform 126">
                      <a:extLst>
                        <a:ext uri="{FF2B5EF4-FFF2-40B4-BE49-F238E27FC236}">
                          <a16:creationId xmlns:a16="http://schemas.microsoft.com/office/drawing/2014/main" id="{AB4C0BFC-4228-D34B-BE32-8B76FFBB42ED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BE9005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313" name="Freeform 127">
                      <a:extLst>
                        <a:ext uri="{FF2B5EF4-FFF2-40B4-BE49-F238E27FC236}">
                          <a16:creationId xmlns:a16="http://schemas.microsoft.com/office/drawing/2014/main" id="{2FB80347-D944-5C40-A686-8BC19F3AAD95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FFC001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  <p:grpSp>
                <p:nvGrpSpPr>
                  <p:cNvPr id="307" name="Grupp 306">
                    <a:extLst>
                      <a:ext uri="{FF2B5EF4-FFF2-40B4-BE49-F238E27FC236}">
                        <a16:creationId xmlns:a16="http://schemas.microsoft.com/office/drawing/2014/main" id="{9A51F7DD-593F-7643-A26D-E445FD16FAD6}"/>
                      </a:ext>
                    </a:extLst>
                  </p:cNvPr>
                  <p:cNvGrpSpPr/>
                  <p:nvPr/>
                </p:nvGrpSpPr>
                <p:grpSpPr>
                  <a:xfrm>
                    <a:off x="2596089" y="2922897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308" name="Freeform 125">
                      <a:extLst>
                        <a:ext uri="{FF2B5EF4-FFF2-40B4-BE49-F238E27FC236}">
                          <a16:creationId xmlns:a16="http://schemas.microsoft.com/office/drawing/2014/main" id="{20BDC55F-2597-954C-A3F6-B4FF72AB9D5C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E4AD03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309" name="Freeform 126">
                      <a:extLst>
                        <a:ext uri="{FF2B5EF4-FFF2-40B4-BE49-F238E27FC236}">
                          <a16:creationId xmlns:a16="http://schemas.microsoft.com/office/drawing/2014/main" id="{F2469C8A-9F85-4C45-89A2-01D97A924AD5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BE9005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310" name="Freeform 127">
                      <a:extLst>
                        <a:ext uri="{FF2B5EF4-FFF2-40B4-BE49-F238E27FC236}">
                          <a16:creationId xmlns:a16="http://schemas.microsoft.com/office/drawing/2014/main" id="{58A97F4F-4E72-5E46-9F16-C5AE9325A087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FFC001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</p:grpSp>
          </p:grpSp>
          <p:grpSp>
            <p:nvGrpSpPr>
              <p:cNvPr id="121" name="Grupp 120">
                <a:extLst>
                  <a:ext uri="{FF2B5EF4-FFF2-40B4-BE49-F238E27FC236}">
                    <a16:creationId xmlns:a16="http://schemas.microsoft.com/office/drawing/2014/main" id="{B9A8683D-BA20-8442-9EBC-09B10537E44B}"/>
                  </a:ext>
                </a:extLst>
              </p:cNvPr>
              <p:cNvGrpSpPr/>
              <p:nvPr/>
            </p:nvGrpSpPr>
            <p:grpSpPr>
              <a:xfrm>
                <a:off x="2074017" y="1242092"/>
                <a:ext cx="2304929" cy="2629409"/>
                <a:chOff x="2022557" y="1604932"/>
                <a:chExt cx="2304929" cy="2629409"/>
              </a:xfrm>
            </p:grpSpPr>
            <p:grpSp>
              <p:nvGrpSpPr>
                <p:cNvPr id="268" name="Grupp 267">
                  <a:extLst>
                    <a:ext uri="{FF2B5EF4-FFF2-40B4-BE49-F238E27FC236}">
                      <a16:creationId xmlns:a16="http://schemas.microsoft.com/office/drawing/2014/main" id="{B7639362-D795-954C-A4E4-37115C9EF9E1}"/>
                    </a:ext>
                  </a:extLst>
                </p:cNvPr>
                <p:cNvGrpSpPr/>
                <p:nvPr/>
              </p:nvGrpSpPr>
              <p:grpSpPr>
                <a:xfrm>
                  <a:off x="2022557" y="2259874"/>
                  <a:ext cx="2304821" cy="1974467"/>
                  <a:chOff x="2022557" y="2259874"/>
                  <a:chExt cx="2304821" cy="1974467"/>
                </a:xfrm>
              </p:grpSpPr>
              <p:grpSp>
                <p:nvGrpSpPr>
                  <p:cNvPr id="286" name="Grupp 285">
                    <a:extLst>
                      <a:ext uri="{FF2B5EF4-FFF2-40B4-BE49-F238E27FC236}">
                        <a16:creationId xmlns:a16="http://schemas.microsoft.com/office/drawing/2014/main" id="{BA48A7DE-00BF-0C4F-8C16-2C58C1C53B85}"/>
                      </a:ext>
                    </a:extLst>
                  </p:cNvPr>
                  <p:cNvGrpSpPr/>
                  <p:nvPr/>
                </p:nvGrpSpPr>
                <p:grpSpPr>
                  <a:xfrm>
                    <a:off x="2596744" y="2259874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299" name="Freeform 125">
                      <a:extLst>
                        <a:ext uri="{FF2B5EF4-FFF2-40B4-BE49-F238E27FC236}">
                          <a16:creationId xmlns:a16="http://schemas.microsoft.com/office/drawing/2014/main" id="{78302F62-C411-F64F-B566-79D22F42B3C0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1499E6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300" name="Freeform 126">
                      <a:extLst>
                        <a:ext uri="{FF2B5EF4-FFF2-40B4-BE49-F238E27FC236}">
                          <a16:creationId xmlns:a16="http://schemas.microsoft.com/office/drawing/2014/main" id="{CEEE88DE-E611-934D-A510-9204A717A13D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1079B2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301" name="Freeform 127">
                      <a:extLst>
                        <a:ext uri="{FF2B5EF4-FFF2-40B4-BE49-F238E27FC236}">
                          <a16:creationId xmlns:a16="http://schemas.microsoft.com/office/drawing/2014/main" id="{1C144462-0284-034E-A035-44C82D9E848A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17ADFF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  <p:grpSp>
                <p:nvGrpSpPr>
                  <p:cNvPr id="287" name="Grupp 286">
                    <a:extLst>
                      <a:ext uri="{FF2B5EF4-FFF2-40B4-BE49-F238E27FC236}">
                        <a16:creationId xmlns:a16="http://schemas.microsoft.com/office/drawing/2014/main" id="{D7C76CF8-5EA0-C342-AB1D-0C44D7439E12}"/>
                      </a:ext>
                    </a:extLst>
                  </p:cNvPr>
                  <p:cNvGrpSpPr/>
                  <p:nvPr/>
                </p:nvGrpSpPr>
                <p:grpSpPr>
                  <a:xfrm>
                    <a:off x="3170631" y="2592168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296" name="Freeform 125">
                      <a:extLst>
                        <a:ext uri="{FF2B5EF4-FFF2-40B4-BE49-F238E27FC236}">
                          <a16:creationId xmlns:a16="http://schemas.microsoft.com/office/drawing/2014/main" id="{3A271445-E7BD-0B43-A76C-D41CCD8EB402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F45A22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297" name="Freeform 126">
                      <a:extLst>
                        <a:ext uri="{FF2B5EF4-FFF2-40B4-BE49-F238E27FC236}">
                          <a16:creationId xmlns:a16="http://schemas.microsoft.com/office/drawing/2014/main" id="{EEFA95FF-CF9F-924A-B066-DD2CBF0F09DA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B6431A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298" name="Freeform 127">
                      <a:extLst>
                        <a:ext uri="{FF2B5EF4-FFF2-40B4-BE49-F238E27FC236}">
                          <a16:creationId xmlns:a16="http://schemas.microsoft.com/office/drawing/2014/main" id="{79D9C234-A7ED-CD4A-B669-9391BE0A7EE5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FF7941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  <p:grpSp>
                <p:nvGrpSpPr>
                  <p:cNvPr id="288" name="Grupp 287">
                    <a:extLst>
                      <a:ext uri="{FF2B5EF4-FFF2-40B4-BE49-F238E27FC236}">
                        <a16:creationId xmlns:a16="http://schemas.microsoft.com/office/drawing/2014/main" id="{F840A73E-6233-B74F-986B-1B5A5581E0B1}"/>
                      </a:ext>
                    </a:extLst>
                  </p:cNvPr>
                  <p:cNvGrpSpPr/>
                  <p:nvPr/>
                </p:nvGrpSpPr>
                <p:grpSpPr>
                  <a:xfrm>
                    <a:off x="2022557" y="2592167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293" name="Freeform 125">
                      <a:extLst>
                        <a:ext uri="{FF2B5EF4-FFF2-40B4-BE49-F238E27FC236}">
                          <a16:creationId xmlns:a16="http://schemas.microsoft.com/office/drawing/2014/main" id="{659C2D3C-D4C6-5844-A83D-4A44ECDD1505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F45A22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294" name="Freeform 126">
                      <a:extLst>
                        <a:ext uri="{FF2B5EF4-FFF2-40B4-BE49-F238E27FC236}">
                          <a16:creationId xmlns:a16="http://schemas.microsoft.com/office/drawing/2014/main" id="{3B927AC3-7405-D442-AE91-6083637A26B5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B6431A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295" name="Freeform 127">
                      <a:extLst>
                        <a:ext uri="{FF2B5EF4-FFF2-40B4-BE49-F238E27FC236}">
                          <a16:creationId xmlns:a16="http://schemas.microsoft.com/office/drawing/2014/main" id="{CB9C39D2-97EF-D349-A864-B11F1ACD6C7C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FF7941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  <p:grpSp>
                <p:nvGrpSpPr>
                  <p:cNvPr id="289" name="Grupp 288">
                    <a:extLst>
                      <a:ext uri="{FF2B5EF4-FFF2-40B4-BE49-F238E27FC236}">
                        <a16:creationId xmlns:a16="http://schemas.microsoft.com/office/drawing/2014/main" id="{37772C3C-449A-6E42-9F23-ECE39984D7BC}"/>
                      </a:ext>
                    </a:extLst>
                  </p:cNvPr>
                  <p:cNvGrpSpPr/>
                  <p:nvPr/>
                </p:nvGrpSpPr>
                <p:grpSpPr>
                  <a:xfrm>
                    <a:off x="2596089" y="2922897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290" name="Freeform 125">
                      <a:extLst>
                        <a:ext uri="{FF2B5EF4-FFF2-40B4-BE49-F238E27FC236}">
                          <a16:creationId xmlns:a16="http://schemas.microsoft.com/office/drawing/2014/main" id="{917663E8-A2F9-DA44-8893-DC1D48F59261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F45A22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291" name="Freeform 126">
                      <a:extLst>
                        <a:ext uri="{FF2B5EF4-FFF2-40B4-BE49-F238E27FC236}">
                          <a16:creationId xmlns:a16="http://schemas.microsoft.com/office/drawing/2014/main" id="{C545340F-1338-2343-B068-90B300B1C7EE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B6431A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292" name="Freeform 127">
                      <a:extLst>
                        <a:ext uri="{FF2B5EF4-FFF2-40B4-BE49-F238E27FC236}">
                          <a16:creationId xmlns:a16="http://schemas.microsoft.com/office/drawing/2014/main" id="{78489D98-BB60-154B-8C95-3947AF54EF56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FF7941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</p:grpSp>
            <p:grpSp>
              <p:nvGrpSpPr>
                <p:cNvPr id="269" name="Grupp 268">
                  <a:extLst>
                    <a:ext uri="{FF2B5EF4-FFF2-40B4-BE49-F238E27FC236}">
                      <a16:creationId xmlns:a16="http://schemas.microsoft.com/office/drawing/2014/main" id="{28F3A05A-25B9-A04B-A80F-8F1275BCF6DE}"/>
                    </a:ext>
                  </a:extLst>
                </p:cNvPr>
                <p:cNvGrpSpPr/>
                <p:nvPr/>
              </p:nvGrpSpPr>
              <p:grpSpPr>
                <a:xfrm>
                  <a:off x="2022665" y="1604932"/>
                  <a:ext cx="2304821" cy="1974467"/>
                  <a:chOff x="2022557" y="2259874"/>
                  <a:chExt cx="2304821" cy="1974467"/>
                </a:xfrm>
              </p:grpSpPr>
              <p:grpSp>
                <p:nvGrpSpPr>
                  <p:cNvPr id="270" name="Grupp 269">
                    <a:extLst>
                      <a:ext uri="{FF2B5EF4-FFF2-40B4-BE49-F238E27FC236}">
                        <a16:creationId xmlns:a16="http://schemas.microsoft.com/office/drawing/2014/main" id="{79ECB1E3-7805-5641-A459-C90A3A4D1770}"/>
                      </a:ext>
                    </a:extLst>
                  </p:cNvPr>
                  <p:cNvGrpSpPr/>
                  <p:nvPr/>
                </p:nvGrpSpPr>
                <p:grpSpPr>
                  <a:xfrm>
                    <a:off x="2596744" y="2259874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283" name="Freeform 125">
                      <a:extLst>
                        <a:ext uri="{FF2B5EF4-FFF2-40B4-BE49-F238E27FC236}">
                          <a16:creationId xmlns:a16="http://schemas.microsoft.com/office/drawing/2014/main" id="{71ABD5A0-EDE5-EE45-9D38-2CA46E713259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F45A22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284" name="Freeform 126">
                      <a:extLst>
                        <a:ext uri="{FF2B5EF4-FFF2-40B4-BE49-F238E27FC236}">
                          <a16:creationId xmlns:a16="http://schemas.microsoft.com/office/drawing/2014/main" id="{A4730A1A-35D3-A34C-9473-9D459223E439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B6431A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285" name="Freeform 127">
                      <a:extLst>
                        <a:ext uri="{FF2B5EF4-FFF2-40B4-BE49-F238E27FC236}">
                          <a16:creationId xmlns:a16="http://schemas.microsoft.com/office/drawing/2014/main" id="{94FD781C-C4A6-ED42-83E0-B423CADDCB79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FF7941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  <p:grpSp>
                <p:nvGrpSpPr>
                  <p:cNvPr id="271" name="Grupp 270">
                    <a:extLst>
                      <a:ext uri="{FF2B5EF4-FFF2-40B4-BE49-F238E27FC236}">
                        <a16:creationId xmlns:a16="http://schemas.microsoft.com/office/drawing/2014/main" id="{AAA5C8ED-F96B-884E-BBDA-E7A657731F44}"/>
                      </a:ext>
                    </a:extLst>
                  </p:cNvPr>
                  <p:cNvGrpSpPr/>
                  <p:nvPr/>
                </p:nvGrpSpPr>
                <p:grpSpPr>
                  <a:xfrm>
                    <a:off x="3170631" y="2592168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280" name="Freeform 125">
                      <a:extLst>
                        <a:ext uri="{FF2B5EF4-FFF2-40B4-BE49-F238E27FC236}">
                          <a16:creationId xmlns:a16="http://schemas.microsoft.com/office/drawing/2014/main" id="{A33F908A-F743-7F45-9317-03EF59BFD395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F45A22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281" name="Freeform 126">
                      <a:extLst>
                        <a:ext uri="{FF2B5EF4-FFF2-40B4-BE49-F238E27FC236}">
                          <a16:creationId xmlns:a16="http://schemas.microsoft.com/office/drawing/2014/main" id="{06EC9992-87E3-D444-A16C-6575C5E03204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B6431A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282" name="Freeform 127">
                      <a:extLst>
                        <a:ext uri="{FF2B5EF4-FFF2-40B4-BE49-F238E27FC236}">
                          <a16:creationId xmlns:a16="http://schemas.microsoft.com/office/drawing/2014/main" id="{D9480D0F-0827-8A43-BE95-29B9224BD64F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FF7941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  <p:grpSp>
                <p:nvGrpSpPr>
                  <p:cNvPr id="272" name="Grupp 271">
                    <a:extLst>
                      <a:ext uri="{FF2B5EF4-FFF2-40B4-BE49-F238E27FC236}">
                        <a16:creationId xmlns:a16="http://schemas.microsoft.com/office/drawing/2014/main" id="{6ECD6AE6-55D5-7B4A-946C-2D6940CF487A}"/>
                      </a:ext>
                    </a:extLst>
                  </p:cNvPr>
                  <p:cNvGrpSpPr/>
                  <p:nvPr/>
                </p:nvGrpSpPr>
                <p:grpSpPr>
                  <a:xfrm>
                    <a:off x="2022557" y="2592167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277" name="Freeform 125">
                      <a:extLst>
                        <a:ext uri="{FF2B5EF4-FFF2-40B4-BE49-F238E27FC236}">
                          <a16:creationId xmlns:a16="http://schemas.microsoft.com/office/drawing/2014/main" id="{6EF377C6-2C9D-2F4F-A50D-036D3E090BB0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F45A22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278" name="Freeform 126">
                      <a:extLst>
                        <a:ext uri="{FF2B5EF4-FFF2-40B4-BE49-F238E27FC236}">
                          <a16:creationId xmlns:a16="http://schemas.microsoft.com/office/drawing/2014/main" id="{EAEA2CE1-D70F-CF48-86B0-B4FD8122FA07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B6431A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279" name="Freeform 127">
                      <a:extLst>
                        <a:ext uri="{FF2B5EF4-FFF2-40B4-BE49-F238E27FC236}">
                          <a16:creationId xmlns:a16="http://schemas.microsoft.com/office/drawing/2014/main" id="{1A1E7783-9AD6-D643-A204-F8385A6697F6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FF7941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  <p:grpSp>
                <p:nvGrpSpPr>
                  <p:cNvPr id="273" name="Grupp 272">
                    <a:extLst>
                      <a:ext uri="{FF2B5EF4-FFF2-40B4-BE49-F238E27FC236}">
                        <a16:creationId xmlns:a16="http://schemas.microsoft.com/office/drawing/2014/main" id="{FDE25B6B-981F-3640-BF3C-563BC172C05B}"/>
                      </a:ext>
                    </a:extLst>
                  </p:cNvPr>
                  <p:cNvGrpSpPr/>
                  <p:nvPr/>
                </p:nvGrpSpPr>
                <p:grpSpPr>
                  <a:xfrm>
                    <a:off x="2596089" y="2922897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274" name="Freeform 125">
                      <a:extLst>
                        <a:ext uri="{FF2B5EF4-FFF2-40B4-BE49-F238E27FC236}">
                          <a16:creationId xmlns:a16="http://schemas.microsoft.com/office/drawing/2014/main" id="{A56D7802-3AD6-D949-9B06-3E555FCFB048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F45A22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 dirty="0"/>
                    </a:p>
                  </p:txBody>
                </p:sp>
                <p:sp>
                  <p:nvSpPr>
                    <p:cNvPr id="275" name="Freeform 126">
                      <a:extLst>
                        <a:ext uri="{FF2B5EF4-FFF2-40B4-BE49-F238E27FC236}">
                          <a16:creationId xmlns:a16="http://schemas.microsoft.com/office/drawing/2014/main" id="{D0F115D0-EB72-084A-BD9C-4E207939ABB4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B6431A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276" name="Freeform 127">
                      <a:extLst>
                        <a:ext uri="{FF2B5EF4-FFF2-40B4-BE49-F238E27FC236}">
                          <a16:creationId xmlns:a16="http://schemas.microsoft.com/office/drawing/2014/main" id="{BBC0ACA0-D5AD-2C4D-8627-C6B6C92711D7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FF7941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</p:grpSp>
          </p:grpSp>
          <p:grpSp>
            <p:nvGrpSpPr>
              <p:cNvPr id="122" name="Grupp 121">
                <a:extLst>
                  <a:ext uri="{FF2B5EF4-FFF2-40B4-BE49-F238E27FC236}">
                    <a16:creationId xmlns:a16="http://schemas.microsoft.com/office/drawing/2014/main" id="{6E728AB9-253B-0B41-AD4C-9556A2604178}"/>
                  </a:ext>
                </a:extLst>
              </p:cNvPr>
              <p:cNvGrpSpPr/>
              <p:nvPr/>
            </p:nvGrpSpPr>
            <p:grpSpPr>
              <a:xfrm>
                <a:off x="4564265" y="1245351"/>
                <a:ext cx="2304929" cy="2629409"/>
                <a:chOff x="2022557" y="1604932"/>
                <a:chExt cx="2304929" cy="2629409"/>
              </a:xfrm>
            </p:grpSpPr>
            <p:grpSp>
              <p:nvGrpSpPr>
                <p:cNvPr id="123" name="Grupp 122">
                  <a:extLst>
                    <a:ext uri="{FF2B5EF4-FFF2-40B4-BE49-F238E27FC236}">
                      <a16:creationId xmlns:a16="http://schemas.microsoft.com/office/drawing/2014/main" id="{C2D38143-EE34-9549-BCFC-16FF3AF0F3C7}"/>
                    </a:ext>
                  </a:extLst>
                </p:cNvPr>
                <p:cNvGrpSpPr/>
                <p:nvPr/>
              </p:nvGrpSpPr>
              <p:grpSpPr>
                <a:xfrm>
                  <a:off x="2022557" y="2259874"/>
                  <a:ext cx="2304821" cy="1974467"/>
                  <a:chOff x="2022557" y="2259874"/>
                  <a:chExt cx="2304821" cy="1974467"/>
                </a:xfrm>
              </p:grpSpPr>
              <p:grpSp>
                <p:nvGrpSpPr>
                  <p:cNvPr id="141" name="Grupp 140">
                    <a:extLst>
                      <a:ext uri="{FF2B5EF4-FFF2-40B4-BE49-F238E27FC236}">
                        <a16:creationId xmlns:a16="http://schemas.microsoft.com/office/drawing/2014/main" id="{94EB2799-333B-F541-8839-7D4608368874}"/>
                      </a:ext>
                    </a:extLst>
                  </p:cNvPr>
                  <p:cNvGrpSpPr/>
                  <p:nvPr/>
                </p:nvGrpSpPr>
                <p:grpSpPr>
                  <a:xfrm>
                    <a:off x="2596744" y="2259874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265" name="Freeform 125">
                      <a:extLst>
                        <a:ext uri="{FF2B5EF4-FFF2-40B4-BE49-F238E27FC236}">
                          <a16:creationId xmlns:a16="http://schemas.microsoft.com/office/drawing/2014/main" id="{7A4BB25B-E622-C843-9645-1A52C2A5F1BB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1499E6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266" name="Freeform 126">
                      <a:extLst>
                        <a:ext uri="{FF2B5EF4-FFF2-40B4-BE49-F238E27FC236}">
                          <a16:creationId xmlns:a16="http://schemas.microsoft.com/office/drawing/2014/main" id="{211EF8E3-7FE9-654D-8C48-EFF47146977D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1079B2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267" name="Freeform 127">
                      <a:extLst>
                        <a:ext uri="{FF2B5EF4-FFF2-40B4-BE49-F238E27FC236}">
                          <a16:creationId xmlns:a16="http://schemas.microsoft.com/office/drawing/2014/main" id="{DCAD6EFA-5F2E-F84E-B33E-62E9A8D91312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17ADFF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  <p:grpSp>
                <p:nvGrpSpPr>
                  <p:cNvPr id="143" name="Grupp 142">
                    <a:extLst>
                      <a:ext uri="{FF2B5EF4-FFF2-40B4-BE49-F238E27FC236}">
                        <a16:creationId xmlns:a16="http://schemas.microsoft.com/office/drawing/2014/main" id="{6D4A5840-BF22-774E-847A-0A9DE36BD5AF}"/>
                      </a:ext>
                    </a:extLst>
                  </p:cNvPr>
                  <p:cNvGrpSpPr/>
                  <p:nvPr/>
                </p:nvGrpSpPr>
                <p:grpSpPr>
                  <a:xfrm>
                    <a:off x="3170631" y="2592168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156" name="Freeform 125">
                      <a:extLst>
                        <a:ext uri="{FF2B5EF4-FFF2-40B4-BE49-F238E27FC236}">
                          <a16:creationId xmlns:a16="http://schemas.microsoft.com/office/drawing/2014/main" id="{629EB5F2-AF77-AD4E-A135-1270D5A0CABC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8B42C7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263" name="Freeform 126">
                      <a:extLst>
                        <a:ext uri="{FF2B5EF4-FFF2-40B4-BE49-F238E27FC236}">
                          <a16:creationId xmlns:a16="http://schemas.microsoft.com/office/drawing/2014/main" id="{EE2895E7-9B7F-A647-8B9D-B529C96D09F1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7030A0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264" name="Freeform 127">
                      <a:extLst>
                        <a:ext uri="{FF2B5EF4-FFF2-40B4-BE49-F238E27FC236}">
                          <a16:creationId xmlns:a16="http://schemas.microsoft.com/office/drawing/2014/main" id="{9FA2A48D-0A38-F743-91DA-1E8FDD8FB740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B07CF2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  <p:grpSp>
                <p:nvGrpSpPr>
                  <p:cNvPr id="148" name="Grupp 147">
                    <a:extLst>
                      <a:ext uri="{FF2B5EF4-FFF2-40B4-BE49-F238E27FC236}">
                        <a16:creationId xmlns:a16="http://schemas.microsoft.com/office/drawing/2014/main" id="{9CA2A223-60CF-8E4E-825E-F2EBF5A8C20B}"/>
                      </a:ext>
                    </a:extLst>
                  </p:cNvPr>
                  <p:cNvGrpSpPr/>
                  <p:nvPr/>
                </p:nvGrpSpPr>
                <p:grpSpPr>
                  <a:xfrm>
                    <a:off x="2022557" y="2592167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153" name="Freeform 125">
                      <a:extLst>
                        <a:ext uri="{FF2B5EF4-FFF2-40B4-BE49-F238E27FC236}">
                          <a16:creationId xmlns:a16="http://schemas.microsoft.com/office/drawing/2014/main" id="{368FCF63-7DE8-6046-84EC-9E92C07F897D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8B42C7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154" name="Freeform 126">
                      <a:extLst>
                        <a:ext uri="{FF2B5EF4-FFF2-40B4-BE49-F238E27FC236}">
                          <a16:creationId xmlns:a16="http://schemas.microsoft.com/office/drawing/2014/main" id="{863B34C7-6D6E-BC40-BA66-685B732020FC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7030A0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155" name="Freeform 127">
                      <a:extLst>
                        <a:ext uri="{FF2B5EF4-FFF2-40B4-BE49-F238E27FC236}">
                          <a16:creationId xmlns:a16="http://schemas.microsoft.com/office/drawing/2014/main" id="{2C9B58D0-A66A-DB4E-9865-E6F0AA25C9D1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B07CF2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  <p:grpSp>
                <p:nvGrpSpPr>
                  <p:cNvPr id="149" name="Grupp 148">
                    <a:extLst>
                      <a:ext uri="{FF2B5EF4-FFF2-40B4-BE49-F238E27FC236}">
                        <a16:creationId xmlns:a16="http://schemas.microsoft.com/office/drawing/2014/main" id="{7AED3E96-093B-A640-9CB7-864BCCA0826A}"/>
                      </a:ext>
                    </a:extLst>
                  </p:cNvPr>
                  <p:cNvGrpSpPr/>
                  <p:nvPr/>
                </p:nvGrpSpPr>
                <p:grpSpPr>
                  <a:xfrm>
                    <a:off x="2596089" y="2922897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150" name="Freeform 125">
                      <a:extLst>
                        <a:ext uri="{FF2B5EF4-FFF2-40B4-BE49-F238E27FC236}">
                          <a16:creationId xmlns:a16="http://schemas.microsoft.com/office/drawing/2014/main" id="{A0BD1F49-9E03-EE48-A1F7-74306002777C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8B42C7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151" name="Freeform 126">
                      <a:extLst>
                        <a:ext uri="{FF2B5EF4-FFF2-40B4-BE49-F238E27FC236}">
                          <a16:creationId xmlns:a16="http://schemas.microsoft.com/office/drawing/2014/main" id="{525249C7-E8FE-5B4C-B0BF-1A262DFF7CE4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7030A0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152" name="Freeform 127">
                      <a:extLst>
                        <a:ext uri="{FF2B5EF4-FFF2-40B4-BE49-F238E27FC236}">
                          <a16:creationId xmlns:a16="http://schemas.microsoft.com/office/drawing/2014/main" id="{A1E212A0-9D71-AD4E-B6CA-D81BE5070FA2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B07CF2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 dirty="0"/>
                    </a:p>
                  </p:txBody>
                </p:sp>
              </p:grpSp>
            </p:grpSp>
            <p:grpSp>
              <p:nvGrpSpPr>
                <p:cNvPr id="124" name="Grupp 123">
                  <a:extLst>
                    <a:ext uri="{FF2B5EF4-FFF2-40B4-BE49-F238E27FC236}">
                      <a16:creationId xmlns:a16="http://schemas.microsoft.com/office/drawing/2014/main" id="{18ACD2F2-E58E-8E4F-AE98-C39DB6AEB6A9}"/>
                    </a:ext>
                  </a:extLst>
                </p:cNvPr>
                <p:cNvGrpSpPr/>
                <p:nvPr/>
              </p:nvGrpSpPr>
              <p:grpSpPr>
                <a:xfrm>
                  <a:off x="2022665" y="1604932"/>
                  <a:ext cx="2304821" cy="1974467"/>
                  <a:chOff x="2022557" y="2259874"/>
                  <a:chExt cx="2304821" cy="1974467"/>
                </a:xfrm>
              </p:grpSpPr>
              <p:grpSp>
                <p:nvGrpSpPr>
                  <p:cNvPr id="125" name="Grupp 124">
                    <a:extLst>
                      <a:ext uri="{FF2B5EF4-FFF2-40B4-BE49-F238E27FC236}">
                        <a16:creationId xmlns:a16="http://schemas.microsoft.com/office/drawing/2014/main" id="{52473492-4C90-7645-ABFD-950981DA6104}"/>
                      </a:ext>
                    </a:extLst>
                  </p:cNvPr>
                  <p:cNvGrpSpPr/>
                  <p:nvPr/>
                </p:nvGrpSpPr>
                <p:grpSpPr>
                  <a:xfrm>
                    <a:off x="2596744" y="2259874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138" name="Freeform 125">
                      <a:extLst>
                        <a:ext uri="{FF2B5EF4-FFF2-40B4-BE49-F238E27FC236}">
                          <a16:creationId xmlns:a16="http://schemas.microsoft.com/office/drawing/2014/main" id="{7679601B-67B4-484A-AD4F-7F8A9100AB46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8B42C7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139" name="Freeform 126">
                      <a:extLst>
                        <a:ext uri="{FF2B5EF4-FFF2-40B4-BE49-F238E27FC236}">
                          <a16:creationId xmlns:a16="http://schemas.microsoft.com/office/drawing/2014/main" id="{6569AA21-910A-D84B-8E13-2283F5909A2D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7030A0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140" name="Freeform 127">
                      <a:extLst>
                        <a:ext uri="{FF2B5EF4-FFF2-40B4-BE49-F238E27FC236}">
                          <a16:creationId xmlns:a16="http://schemas.microsoft.com/office/drawing/2014/main" id="{64F44E0B-4891-2445-BFE2-68FDB4BF3187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B07CF2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  <p:grpSp>
                <p:nvGrpSpPr>
                  <p:cNvPr id="126" name="Grupp 125">
                    <a:extLst>
                      <a:ext uri="{FF2B5EF4-FFF2-40B4-BE49-F238E27FC236}">
                        <a16:creationId xmlns:a16="http://schemas.microsoft.com/office/drawing/2014/main" id="{A1B98B60-5BA6-EA49-A6FA-001B59F1D11A}"/>
                      </a:ext>
                    </a:extLst>
                  </p:cNvPr>
                  <p:cNvGrpSpPr/>
                  <p:nvPr/>
                </p:nvGrpSpPr>
                <p:grpSpPr>
                  <a:xfrm>
                    <a:off x="3170631" y="2592168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135" name="Freeform 125">
                      <a:extLst>
                        <a:ext uri="{FF2B5EF4-FFF2-40B4-BE49-F238E27FC236}">
                          <a16:creationId xmlns:a16="http://schemas.microsoft.com/office/drawing/2014/main" id="{DC017EC2-9D8C-9249-A118-A3DBC8BCC12B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8B42C7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136" name="Freeform 126">
                      <a:extLst>
                        <a:ext uri="{FF2B5EF4-FFF2-40B4-BE49-F238E27FC236}">
                          <a16:creationId xmlns:a16="http://schemas.microsoft.com/office/drawing/2014/main" id="{8080F204-BE95-B84F-8331-AA1D03D2EC98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7030A0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137" name="Freeform 127">
                      <a:extLst>
                        <a:ext uri="{FF2B5EF4-FFF2-40B4-BE49-F238E27FC236}">
                          <a16:creationId xmlns:a16="http://schemas.microsoft.com/office/drawing/2014/main" id="{606CF71A-D726-8A40-B234-ECB8D6DDD5FD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B07CF2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  <p:grpSp>
                <p:nvGrpSpPr>
                  <p:cNvPr id="127" name="Grupp 126">
                    <a:extLst>
                      <a:ext uri="{FF2B5EF4-FFF2-40B4-BE49-F238E27FC236}">
                        <a16:creationId xmlns:a16="http://schemas.microsoft.com/office/drawing/2014/main" id="{C7D0EA7D-E8B4-7244-9EA0-AA3158D9A465}"/>
                      </a:ext>
                    </a:extLst>
                  </p:cNvPr>
                  <p:cNvGrpSpPr/>
                  <p:nvPr/>
                </p:nvGrpSpPr>
                <p:grpSpPr>
                  <a:xfrm>
                    <a:off x="2022557" y="2592167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132" name="Freeform 125">
                      <a:extLst>
                        <a:ext uri="{FF2B5EF4-FFF2-40B4-BE49-F238E27FC236}">
                          <a16:creationId xmlns:a16="http://schemas.microsoft.com/office/drawing/2014/main" id="{F880C68B-D299-674B-9AD3-275A617B7748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8B42C7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 dirty="0"/>
                    </a:p>
                  </p:txBody>
                </p:sp>
                <p:sp>
                  <p:nvSpPr>
                    <p:cNvPr id="133" name="Freeform 126">
                      <a:extLst>
                        <a:ext uri="{FF2B5EF4-FFF2-40B4-BE49-F238E27FC236}">
                          <a16:creationId xmlns:a16="http://schemas.microsoft.com/office/drawing/2014/main" id="{599D2BFF-3FB0-7442-89F0-FA178663712C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7030A0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134" name="Freeform 127">
                      <a:extLst>
                        <a:ext uri="{FF2B5EF4-FFF2-40B4-BE49-F238E27FC236}">
                          <a16:creationId xmlns:a16="http://schemas.microsoft.com/office/drawing/2014/main" id="{2A987FCB-3952-2A4D-9481-F5302F869E5F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B07CF2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  <p:grpSp>
                <p:nvGrpSpPr>
                  <p:cNvPr id="128" name="Grupp 127">
                    <a:extLst>
                      <a:ext uri="{FF2B5EF4-FFF2-40B4-BE49-F238E27FC236}">
                        <a16:creationId xmlns:a16="http://schemas.microsoft.com/office/drawing/2014/main" id="{8DA96967-14C2-534D-9B68-CCB60261B6AA}"/>
                      </a:ext>
                    </a:extLst>
                  </p:cNvPr>
                  <p:cNvGrpSpPr/>
                  <p:nvPr/>
                </p:nvGrpSpPr>
                <p:grpSpPr>
                  <a:xfrm>
                    <a:off x="2596089" y="2922897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129" name="Freeform 125">
                      <a:extLst>
                        <a:ext uri="{FF2B5EF4-FFF2-40B4-BE49-F238E27FC236}">
                          <a16:creationId xmlns:a16="http://schemas.microsoft.com/office/drawing/2014/main" id="{B3F688F9-7A32-964F-A57C-FFD4912BDC14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8B42C7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130" name="Freeform 126">
                      <a:extLst>
                        <a:ext uri="{FF2B5EF4-FFF2-40B4-BE49-F238E27FC236}">
                          <a16:creationId xmlns:a16="http://schemas.microsoft.com/office/drawing/2014/main" id="{F7ED3361-DB78-954D-A9F1-53EE25DC73BB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7030A0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131" name="Freeform 127">
                      <a:extLst>
                        <a:ext uri="{FF2B5EF4-FFF2-40B4-BE49-F238E27FC236}">
                          <a16:creationId xmlns:a16="http://schemas.microsoft.com/office/drawing/2014/main" id="{CE8877EA-04D0-4149-87B0-FA79CCBBAE3B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B07CF2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</p:grpSp>
          </p:grpSp>
        </p:grpSp>
      </p:grpSp>
    </p:spTree>
    <p:extLst>
      <p:ext uri="{BB962C8B-B14F-4D97-AF65-F5344CB8AC3E}">
        <p14:creationId xmlns:p14="http://schemas.microsoft.com/office/powerpoint/2010/main" val="147923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0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5602939" y="2092558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5" name="Grupp 4">
            <a:extLst>
              <a:ext uri="{FF2B5EF4-FFF2-40B4-BE49-F238E27FC236}">
                <a16:creationId xmlns:a16="http://schemas.microsoft.com/office/drawing/2014/main" id="{B44DA644-3AAA-2447-87B0-3521AB7D31C2}"/>
              </a:ext>
            </a:extLst>
          </p:cNvPr>
          <p:cNvGrpSpPr/>
          <p:nvPr/>
        </p:nvGrpSpPr>
        <p:grpSpPr>
          <a:xfrm>
            <a:off x="-292623" y="-185829"/>
            <a:ext cx="1940458" cy="7229659"/>
            <a:chOff x="-292623" y="-185829"/>
            <a:chExt cx="1940458" cy="7229659"/>
          </a:xfrm>
        </p:grpSpPr>
        <p:sp>
          <p:nvSpPr>
            <p:cNvPr id="151" name="Frihandsfigur 150">
              <a:extLst>
                <a:ext uri="{FF2B5EF4-FFF2-40B4-BE49-F238E27FC236}">
                  <a16:creationId xmlns:a16="http://schemas.microsoft.com/office/drawing/2014/main" id="{B528D3F1-A73D-5D46-A241-EE427F6AFA82}"/>
                </a:ext>
              </a:extLst>
            </p:cNvPr>
            <p:cNvSpPr/>
            <p:nvPr/>
          </p:nvSpPr>
          <p:spPr>
            <a:xfrm rot="20756905">
              <a:off x="-292623" y="4538160"/>
              <a:ext cx="571274" cy="2425480"/>
            </a:xfrm>
            <a:custGeom>
              <a:avLst/>
              <a:gdLst>
                <a:gd name="connsiteX0" fmla="*/ 639759 w 639759"/>
                <a:gd name="connsiteY0" fmla="*/ 4804180 h 7229660"/>
                <a:gd name="connsiteX1" fmla="*/ 639759 w 639759"/>
                <a:gd name="connsiteY1" fmla="*/ 7229660 h 7229660"/>
                <a:gd name="connsiteX2" fmla="*/ 68485 w 639759"/>
                <a:gd name="connsiteY2" fmla="*/ 7086679 h 7229660"/>
                <a:gd name="connsiteX3" fmla="*/ 0 w 639759"/>
                <a:gd name="connsiteY3" fmla="*/ 0 h 7229660"/>
                <a:gd name="connsiteX4" fmla="*/ 319879 w 639759"/>
                <a:gd name="connsiteY4" fmla="*/ 80061 h 7229660"/>
                <a:gd name="connsiteX5" fmla="*/ 0 w 639759"/>
                <a:gd name="connsiteY5" fmla="*/ 0 h 7229660"/>
                <a:gd name="connsiteX0" fmla="*/ 571274 w 571274"/>
                <a:gd name="connsiteY0" fmla="*/ 0 h 2425480"/>
                <a:gd name="connsiteX1" fmla="*/ 571274 w 571274"/>
                <a:gd name="connsiteY1" fmla="*/ 2425480 h 2425480"/>
                <a:gd name="connsiteX2" fmla="*/ 0 w 571274"/>
                <a:gd name="connsiteY2" fmla="*/ 2282499 h 2425480"/>
                <a:gd name="connsiteX3" fmla="*/ 571274 w 571274"/>
                <a:gd name="connsiteY3" fmla="*/ 0 h 2425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274" h="2425480">
                  <a:moveTo>
                    <a:pt x="571274" y="0"/>
                  </a:moveTo>
                  <a:lnTo>
                    <a:pt x="571274" y="2425480"/>
                  </a:lnTo>
                  <a:lnTo>
                    <a:pt x="0" y="2282499"/>
                  </a:lnTo>
                  <a:lnTo>
                    <a:pt x="571274" y="0"/>
                  </a:lnTo>
                  <a:close/>
                </a:path>
              </a:pathLst>
            </a:custGeom>
            <a:solidFill>
              <a:srgbClr val="1081BD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53" name="Frihandsfigur 152">
              <a:extLst>
                <a:ext uri="{FF2B5EF4-FFF2-40B4-BE49-F238E27FC236}">
                  <a16:creationId xmlns:a16="http://schemas.microsoft.com/office/drawing/2014/main" id="{FB21A3EB-864B-E74B-B341-09ACC0E40304}"/>
                </a:ext>
              </a:extLst>
            </p:cNvPr>
            <p:cNvSpPr/>
            <p:nvPr/>
          </p:nvSpPr>
          <p:spPr>
            <a:xfrm rot="20756905">
              <a:off x="-30338" y="1870864"/>
              <a:ext cx="639759" cy="5141727"/>
            </a:xfrm>
            <a:custGeom>
              <a:avLst/>
              <a:gdLst>
                <a:gd name="connsiteX0" fmla="*/ 639759 w 639759"/>
                <a:gd name="connsiteY0" fmla="*/ 2087933 h 7229660"/>
                <a:gd name="connsiteX1" fmla="*/ 639759 w 639759"/>
                <a:gd name="connsiteY1" fmla="*/ 7229660 h 7229660"/>
                <a:gd name="connsiteX2" fmla="*/ 0 w 639759"/>
                <a:gd name="connsiteY2" fmla="*/ 7069538 h 7229660"/>
                <a:gd name="connsiteX3" fmla="*/ 0 w 639759"/>
                <a:gd name="connsiteY3" fmla="*/ 4644061 h 7229660"/>
                <a:gd name="connsiteX4" fmla="*/ 0 w 639759"/>
                <a:gd name="connsiteY4" fmla="*/ 0 h 7229660"/>
                <a:gd name="connsiteX5" fmla="*/ 319880 w 639759"/>
                <a:gd name="connsiteY5" fmla="*/ 80061 h 7229660"/>
                <a:gd name="connsiteX6" fmla="*/ 0 w 639759"/>
                <a:gd name="connsiteY6" fmla="*/ 0 h 7229660"/>
                <a:gd name="connsiteX0" fmla="*/ 639759 w 639759"/>
                <a:gd name="connsiteY0" fmla="*/ 0 h 5141727"/>
                <a:gd name="connsiteX1" fmla="*/ 639759 w 639759"/>
                <a:gd name="connsiteY1" fmla="*/ 5141727 h 5141727"/>
                <a:gd name="connsiteX2" fmla="*/ 0 w 639759"/>
                <a:gd name="connsiteY2" fmla="*/ 4981605 h 5141727"/>
                <a:gd name="connsiteX3" fmla="*/ 0 w 639759"/>
                <a:gd name="connsiteY3" fmla="*/ 2556128 h 5141727"/>
                <a:gd name="connsiteX4" fmla="*/ 639759 w 639759"/>
                <a:gd name="connsiteY4" fmla="*/ 0 h 5141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759" h="5141727">
                  <a:moveTo>
                    <a:pt x="639759" y="0"/>
                  </a:moveTo>
                  <a:lnTo>
                    <a:pt x="639759" y="5141727"/>
                  </a:lnTo>
                  <a:lnTo>
                    <a:pt x="0" y="4981605"/>
                  </a:lnTo>
                  <a:lnTo>
                    <a:pt x="0" y="2556128"/>
                  </a:lnTo>
                  <a:lnTo>
                    <a:pt x="639759" y="0"/>
                  </a:lnTo>
                  <a:close/>
                </a:path>
              </a:pathLst>
            </a:custGeom>
            <a:solidFill>
              <a:srgbClr val="8B42C7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55" name="Frihandsfigur 154">
              <a:extLst>
                <a:ext uri="{FF2B5EF4-FFF2-40B4-BE49-F238E27FC236}">
                  <a16:creationId xmlns:a16="http://schemas.microsoft.com/office/drawing/2014/main" id="{8A8AFB5A-166B-A343-99C2-40EE9E1692EB}"/>
                </a:ext>
              </a:extLst>
            </p:cNvPr>
            <p:cNvSpPr/>
            <p:nvPr/>
          </p:nvSpPr>
          <p:spPr>
            <a:xfrm rot="20756905">
              <a:off x="376036" y="-70572"/>
              <a:ext cx="639759" cy="7112652"/>
            </a:xfrm>
            <a:custGeom>
              <a:avLst/>
              <a:gdLst>
                <a:gd name="connsiteX0" fmla="*/ 639759 w 639759"/>
                <a:gd name="connsiteY0" fmla="*/ 43114 h 7112652"/>
                <a:gd name="connsiteX1" fmla="*/ 639759 w 639759"/>
                <a:gd name="connsiteY1" fmla="*/ 7112652 h 7112652"/>
                <a:gd name="connsiteX2" fmla="*/ 0 w 639759"/>
                <a:gd name="connsiteY2" fmla="*/ 6952531 h 7112652"/>
                <a:gd name="connsiteX3" fmla="*/ 0 w 639759"/>
                <a:gd name="connsiteY3" fmla="*/ 1867863 h 7112652"/>
                <a:gd name="connsiteX4" fmla="*/ 467497 w 639759"/>
                <a:gd name="connsiteY4" fmla="*/ 0 h 711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759" h="7112652">
                  <a:moveTo>
                    <a:pt x="639759" y="43114"/>
                  </a:moveTo>
                  <a:lnTo>
                    <a:pt x="639759" y="7112652"/>
                  </a:lnTo>
                  <a:lnTo>
                    <a:pt x="0" y="6952531"/>
                  </a:lnTo>
                  <a:lnTo>
                    <a:pt x="0" y="1867863"/>
                  </a:lnTo>
                  <a:lnTo>
                    <a:pt x="467497" y="0"/>
                  </a:lnTo>
                  <a:close/>
                </a:path>
              </a:pathLst>
            </a:custGeom>
            <a:solidFill>
              <a:srgbClr val="F45A2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142" name="Frihandsfigur 141">
              <a:extLst>
                <a:ext uri="{FF2B5EF4-FFF2-40B4-BE49-F238E27FC236}">
                  <a16:creationId xmlns:a16="http://schemas.microsoft.com/office/drawing/2014/main" id="{544EBBDB-C338-E549-BC0A-312C21C81C8A}"/>
                </a:ext>
              </a:extLst>
            </p:cNvPr>
            <p:cNvSpPr/>
            <p:nvPr/>
          </p:nvSpPr>
          <p:spPr>
            <a:xfrm rot="20756905">
              <a:off x="1008076" y="-185829"/>
              <a:ext cx="639759" cy="7229659"/>
            </a:xfrm>
            <a:custGeom>
              <a:avLst/>
              <a:gdLst>
                <a:gd name="connsiteX0" fmla="*/ 0 w 639759"/>
                <a:gd name="connsiteY0" fmla="*/ 0 h 7229659"/>
                <a:gd name="connsiteX1" fmla="*/ 639759 w 639759"/>
                <a:gd name="connsiteY1" fmla="*/ 160121 h 7229659"/>
                <a:gd name="connsiteX2" fmla="*/ 639759 w 639759"/>
                <a:gd name="connsiteY2" fmla="*/ 7229659 h 7229659"/>
                <a:gd name="connsiteX3" fmla="*/ 0 w 639759"/>
                <a:gd name="connsiteY3" fmla="*/ 7069538 h 7229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9759" h="7229659">
                  <a:moveTo>
                    <a:pt x="0" y="0"/>
                  </a:moveTo>
                  <a:lnTo>
                    <a:pt x="639759" y="160121"/>
                  </a:lnTo>
                  <a:lnTo>
                    <a:pt x="639759" y="7229659"/>
                  </a:lnTo>
                  <a:lnTo>
                    <a:pt x="0" y="7069538"/>
                  </a:lnTo>
                  <a:close/>
                </a:path>
              </a:pathLst>
            </a:custGeom>
            <a:solidFill>
              <a:srgbClr val="E5AD0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sp>
        <p:nvSpPr>
          <p:cNvPr id="45" name="textruta 44">
            <a:extLst>
              <a:ext uri="{FF2B5EF4-FFF2-40B4-BE49-F238E27FC236}">
                <a16:creationId xmlns:a16="http://schemas.microsoft.com/office/drawing/2014/main" id="{22893D38-B640-0D44-8F41-54A9A76B6B1E}"/>
              </a:ext>
            </a:extLst>
          </p:cNvPr>
          <p:cNvSpPr txBox="1"/>
          <p:nvPr/>
        </p:nvSpPr>
        <p:spPr>
          <a:xfrm>
            <a:off x="4971515" y="2656294"/>
            <a:ext cx="362163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6600" b="1" dirty="0" err="1">
                <a:solidFill>
                  <a:schemeClr val="bg1"/>
                </a:solidFill>
                <a:latin typeface="Arial Rounded MT Bold" panose="020F0704030504030204" pitchFamily="34" charset="77"/>
                <a:ea typeface="Tahoma" charset="0"/>
                <a:cs typeface="Tahoma" charset="0"/>
              </a:rPr>
              <a:t>scalable</a:t>
            </a:r>
            <a:endParaRPr lang="sv-SE" sz="6600" dirty="0">
              <a:solidFill>
                <a:schemeClr val="bg1"/>
              </a:solidFill>
              <a:latin typeface="Arial Rounded MT Bold" panose="020F0704030504030204" pitchFamily="34" charset="77"/>
              <a:ea typeface="Tahoma" charset="0"/>
              <a:cs typeface="Tahoma" charset="0"/>
            </a:endParaRPr>
          </a:p>
        </p:txBody>
      </p:sp>
      <p:grpSp>
        <p:nvGrpSpPr>
          <p:cNvPr id="46" name="Grupp 45">
            <a:extLst>
              <a:ext uri="{FF2B5EF4-FFF2-40B4-BE49-F238E27FC236}">
                <a16:creationId xmlns:a16="http://schemas.microsoft.com/office/drawing/2014/main" id="{DC7C8EB9-5BAD-CC46-B2D4-8769B377EF71}"/>
              </a:ext>
            </a:extLst>
          </p:cNvPr>
          <p:cNvGrpSpPr/>
          <p:nvPr/>
        </p:nvGrpSpPr>
        <p:grpSpPr>
          <a:xfrm>
            <a:off x="2603206" y="2090623"/>
            <a:ext cx="2016522" cy="2329621"/>
            <a:chOff x="2418157" y="1261447"/>
            <a:chExt cx="2016522" cy="2329621"/>
          </a:xfrm>
        </p:grpSpPr>
        <p:sp>
          <p:nvSpPr>
            <p:cNvPr id="47" name="Hexagon 42">
              <a:extLst>
                <a:ext uri="{FF2B5EF4-FFF2-40B4-BE49-F238E27FC236}">
                  <a16:creationId xmlns:a16="http://schemas.microsoft.com/office/drawing/2014/main" id="{2CFB5316-3FB2-8F4E-B16F-B603B98D8D3E}"/>
                </a:ext>
              </a:extLst>
            </p:cNvPr>
            <p:cNvSpPr/>
            <p:nvPr/>
          </p:nvSpPr>
          <p:spPr>
            <a:xfrm rot="5400000">
              <a:off x="2261607" y="1417997"/>
              <a:ext cx="2329621" cy="2016522"/>
            </a:xfrm>
            <a:prstGeom prst="hexagon">
              <a:avLst>
                <a:gd name="adj" fmla="val 29001"/>
                <a:gd name="vf" fmla="val 115470"/>
              </a:avLst>
            </a:prstGeom>
            <a:solidFill>
              <a:srgbClr val="231437"/>
            </a:solidFill>
            <a:ln w="12700" cap="rnd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grpSp>
          <p:nvGrpSpPr>
            <p:cNvPr id="48" name="Grupp 47">
              <a:extLst>
                <a:ext uri="{FF2B5EF4-FFF2-40B4-BE49-F238E27FC236}">
                  <a16:creationId xmlns:a16="http://schemas.microsoft.com/office/drawing/2014/main" id="{F04BE1AD-B5C1-3347-867D-1DA43786C4B1}"/>
                </a:ext>
              </a:extLst>
            </p:cNvPr>
            <p:cNvGrpSpPr/>
            <p:nvPr/>
          </p:nvGrpSpPr>
          <p:grpSpPr>
            <a:xfrm>
              <a:off x="2627780" y="1507068"/>
              <a:ext cx="1597274" cy="1838379"/>
              <a:chOff x="2676706" y="3546978"/>
              <a:chExt cx="2263457" cy="2605119"/>
            </a:xfrm>
          </p:grpSpPr>
          <p:grpSp>
            <p:nvGrpSpPr>
              <p:cNvPr id="49" name="Grupp 48">
                <a:extLst>
                  <a:ext uri="{FF2B5EF4-FFF2-40B4-BE49-F238E27FC236}">
                    <a16:creationId xmlns:a16="http://schemas.microsoft.com/office/drawing/2014/main" id="{C08A5AD8-A4FB-1447-93E4-852A2FCA4AA7}"/>
                  </a:ext>
                </a:extLst>
              </p:cNvPr>
              <p:cNvGrpSpPr/>
              <p:nvPr/>
            </p:nvGrpSpPr>
            <p:grpSpPr>
              <a:xfrm>
                <a:off x="2676706" y="4331665"/>
                <a:ext cx="2263457" cy="1820432"/>
                <a:chOff x="2676706" y="3546978"/>
                <a:chExt cx="2263457" cy="1820432"/>
              </a:xfrm>
            </p:grpSpPr>
            <p:grpSp>
              <p:nvGrpSpPr>
                <p:cNvPr id="67" name="Grupp 66">
                  <a:extLst>
                    <a:ext uri="{FF2B5EF4-FFF2-40B4-BE49-F238E27FC236}">
                      <a16:creationId xmlns:a16="http://schemas.microsoft.com/office/drawing/2014/main" id="{3514BCFF-CA0C-9E40-8118-253C60FC34D6}"/>
                    </a:ext>
                  </a:extLst>
                </p:cNvPr>
                <p:cNvGrpSpPr/>
                <p:nvPr/>
              </p:nvGrpSpPr>
              <p:grpSpPr>
                <a:xfrm>
                  <a:off x="3361803" y="3546978"/>
                  <a:ext cx="891251" cy="1021417"/>
                  <a:chOff x="4455695" y="4252019"/>
                  <a:chExt cx="389341" cy="446204"/>
                </a:xfrm>
              </p:grpSpPr>
              <p:sp>
                <p:nvSpPr>
                  <p:cNvPr id="80" name="Frihandsfigur 79">
                    <a:extLst>
                      <a:ext uri="{FF2B5EF4-FFF2-40B4-BE49-F238E27FC236}">
                        <a16:creationId xmlns:a16="http://schemas.microsoft.com/office/drawing/2014/main" id="{9E4FDC96-6DE3-7541-BF3F-B98A0601FAB2}"/>
                      </a:ext>
                    </a:extLst>
                  </p:cNvPr>
                  <p:cNvSpPr/>
                  <p:nvPr/>
                </p:nvSpPr>
                <p:spPr>
                  <a:xfrm>
                    <a:off x="4455695" y="4361221"/>
                    <a:ext cx="194645" cy="337002"/>
                  </a:xfrm>
                  <a:custGeom>
                    <a:avLst/>
                    <a:gdLst>
                      <a:gd name="connsiteX0" fmla="*/ 38 w 194645"/>
                      <a:gd name="connsiteY0" fmla="*/ 0 h 337002"/>
                      <a:gd name="connsiteX1" fmla="*/ 194645 w 194645"/>
                      <a:gd name="connsiteY1" fmla="*/ 112312 h 337002"/>
                      <a:gd name="connsiteX2" fmla="*/ 194607 w 194645"/>
                      <a:gd name="connsiteY2" fmla="*/ 337002 h 337002"/>
                      <a:gd name="connsiteX3" fmla="*/ 0 w 194645"/>
                      <a:gd name="connsiteY3" fmla="*/ 224690 h 3370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4645" h="337002">
                        <a:moveTo>
                          <a:pt x="38" y="0"/>
                        </a:moveTo>
                        <a:lnTo>
                          <a:pt x="194645" y="112312"/>
                        </a:lnTo>
                        <a:lnTo>
                          <a:pt x="194607" y="337002"/>
                        </a:lnTo>
                        <a:lnTo>
                          <a:pt x="0" y="224690"/>
                        </a:lnTo>
                        <a:close/>
                      </a:path>
                    </a:pathLst>
                  </a:custGeom>
                  <a:solidFill>
                    <a:srgbClr val="8C42C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1" name="Frihandsfigur 80">
                    <a:extLst>
                      <a:ext uri="{FF2B5EF4-FFF2-40B4-BE49-F238E27FC236}">
                        <a16:creationId xmlns:a16="http://schemas.microsoft.com/office/drawing/2014/main" id="{7A008AFC-CF49-2845-A2F2-D76FE8F6709A}"/>
                      </a:ext>
                    </a:extLst>
                  </p:cNvPr>
                  <p:cNvSpPr/>
                  <p:nvPr/>
                </p:nvSpPr>
                <p:spPr>
                  <a:xfrm>
                    <a:off x="4650301" y="4361220"/>
                    <a:ext cx="194645" cy="337002"/>
                  </a:xfrm>
                  <a:custGeom>
                    <a:avLst/>
                    <a:gdLst>
                      <a:gd name="connsiteX0" fmla="*/ 194607 w 194645"/>
                      <a:gd name="connsiteY0" fmla="*/ 0 h 337002"/>
                      <a:gd name="connsiteX1" fmla="*/ 194645 w 194645"/>
                      <a:gd name="connsiteY1" fmla="*/ 224690 h 337002"/>
                      <a:gd name="connsiteX2" fmla="*/ 38 w 194645"/>
                      <a:gd name="connsiteY2" fmla="*/ 337002 h 337002"/>
                      <a:gd name="connsiteX3" fmla="*/ 0 w 194645"/>
                      <a:gd name="connsiteY3" fmla="*/ 112312 h 3370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4645" h="337002">
                        <a:moveTo>
                          <a:pt x="194607" y="0"/>
                        </a:moveTo>
                        <a:lnTo>
                          <a:pt x="194645" y="224690"/>
                        </a:lnTo>
                        <a:lnTo>
                          <a:pt x="38" y="337002"/>
                        </a:lnTo>
                        <a:lnTo>
                          <a:pt x="0" y="112312"/>
                        </a:lnTo>
                        <a:close/>
                      </a:path>
                    </a:pathLst>
                  </a:custGeom>
                  <a:solidFill>
                    <a:srgbClr val="7030A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2" name="Frihandsfigur 81">
                    <a:extLst>
                      <a:ext uri="{FF2B5EF4-FFF2-40B4-BE49-F238E27FC236}">
                        <a16:creationId xmlns:a16="http://schemas.microsoft.com/office/drawing/2014/main" id="{D5348A5C-E9B4-5C43-BC37-47624EEF0955}"/>
                      </a:ext>
                    </a:extLst>
                  </p:cNvPr>
                  <p:cNvSpPr/>
                  <p:nvPr/>
                </p:nvSpPr>
                <p:spPr>
                  <a:xfrm>
                    <a:off x="4456051" y="4252019"/>
                    <a:ext cx="388985" cy="224756"/>
                  </a:xfrm>
                  <a:custGeom>
                    <a:avLst/>
                    <a:gdLst>
                      <a:gd name="connsiteX0" fmla="*/ 194493 w 388985"/>
                      <a:gd name="connsiteY0" fmla="*/ 0 h 224756"/>
                      <a:gd name="connsiteX1" fmla="*/ 388985 w 388985"/>
                      <a:gd name="connsiteY1" fmla="*/ 112378 h 224756"/>
                      <a:gd name="connsiteX2" fmla="*/ 194493 w 388985"/>
                      <a:gd name="connsiteY2" fmla="*/ 224756 h 224756"/>
                      <a:gd name="connsiteX3" fmla="*/ 0 w 388985"/>
                      <a:gd name="connsiteY3" fmla="*/ 112378 h 2247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8985" h="224756">
                        <a:moveTo>
                          <a:pt x="194493" y="0"/>
                        </a:moveTo>
                        <a:lnTo>
                          <a:pt x="388985" y="112378"/>
                        </a:lnTo>
                        <a:lnTo>
                          <a:pt x="194493" y="224756"/>
                        </a:lnTo>
                        <a:lnTo>
                          <a:pt x="0" y="112378"/>
                        </a:lnTo>
                        <a:close/>
                      </a:path>
                    </a:pathLst>
                  </a:custGeom>
                  <a:solidFill>
                    <a:srgbClr val="B07CF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8" name="Grupp 67">
                  <a:extLst>
                    <a:ext uri="{FF2B5EF4-FFF2-40B4-BE49-F238E27FC236}">
                      <a16:creationId xmlns:a16="http://schemas.microsoft.com/office/drawing/2014/main" id="{C8269D2F-C5D1-E242-826B-80051BBFD7EE}"/>
                    </a:ext>
                  </a:extLst>
                </p:cNvPr>
                <p:cNvGrpSpPr/>
                <p:nvPr/>
              </p:nvGrpSpPr>
              <p:grpSpPr>
                <a:xfrm>
                  <a:off x="4048912" y="3943089"/>
                  <a:ext cx="891251" cy="1021417"/>
                  <a:chOff x="4455695" y="4252019"/>
                  <a:chExt cx="389341" cy="446204"/>
                </a:xfrm>
              </p:grpSpPr>
              <p:sp>
                <p:nvSpPr>
                  <p:cNvPr id="77" name="Frihandsfigur 76">
                    <a:extLst>
                      <a:ext uri="{FF2B5EF4-FFF2-40B4-BE49-F238E27FC236}">
                        <a16:creationId xmlns:a16="http://schemas.microsoft.com/office/drawing/2014/main" id="{778440A3-531E-4742-B3C7-8534B7AF3CBA}"/>
                      </a:ext>
                    </a:extLst>
                  </p:cNvPr>
                  <p:cNvSpPr/>
                  <p:nvPr/>
                </p:nvSpPr>
                <p:spPr>
                  <a:xfrm>
                    <a:off x="4455695" y="4361221"/>
                    <a:ext cx="194645" cy="337002"/>
                  </a:xfrm>
                  <a:custGeom>
                    <a:avLst/>
                    <a:gdLst>
                      <a:gd name="connsiteX0" fmla="*/ 38 w 194645"/>
                      <a:gd name="connsiteY0" fmla="*/ 0 h 337002"/>
                      <a:gd name="connsiteX1" fmla="*/ 194645 w 194645"/>
                      <a:gd name="connsiteY1" fmla="*/ 112312 h 337002"/>
                      <a:gd name="connsiteX2" fmla="*/ 194607 w 194645"/>
                      <a:gd name="connsiteY2" fmla="*/ 337002 h 337002"/>
                      <a:gd name="connsiteX3" fmla="*/ 0 w 194645"/>
                      <a:gd name="connsiteY3" fmla="*/ 224690 h 3370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4645" h="337002">
                        <a:moveTo>
                          <a:pt x="38" y="0"/>
                        </a:moveTo>
                        <a:lnTo>
                          <a:pt x="194645" y="112312"/>
                        </a:lnTo>
                        <a:lnTo>
                          <a:pt x="194607" y="337002"/>
                        </a:lnTo>
                        <a:lnTo>
                          <a:pt x="0" y="224690"/>
                        </a:lnTo>
                        <a:close/>
                      </a:path>
                    </a:pathLst>
                  </a:custGeom>
                  <a:solidFill>
                    <a:srgbClr val="8C42C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8" name="Frihandsfigur 77">
                    <a:extLst>
                      <a:ext uri="{FF2B5EF4-FFF2-40B4-BE49-F238E27FC236}">
                        <a16:creationId xmlns:a16="http://schemas.microsoft.com/office/drawing/2014/main" id="{40927C35-5200-064F-97D3-5810C7FC6CCD}"/>
                      </a:ext>
                    </a:extLst>
                  </p:cNvPr>
                  <p:cNvSpPr/>
                  <p:nvPr/>
                </p:nvSpPr>
                <p:spPr>
                  <a:xfrm>
                    <a:off x="4650301" y="4361220"/>
                    <a:ext cx="194645" cy="337002"/>
                  </a:xfrm>
                  <a:custGeom>
                    <a:avLst/>
                    <a:gdLst>
                      <a:gd name="connsiteX0" fmla="*/ 194607 w 194645"/>
                      <a:gd name="connsiteY0" fmla="*/ 0 h 337002"/>
                      <a:gd name="connsiteX1" fmla="*/ 194645 w 194645"/>
                      <a:gd name="connsiteY1" fmla="*/ 224690 h 337002"/>
                      <a:gd name="connsiteX2" fmla="*/ 38 w 194645"/>
                      <a:gd name="connsiteY2" fmla="*/ 337002 h 337002"/>
                      <a:gd name="connsiteX3" fmla="*/ 0 w 194645"/>
                      <a:gd name="connsiteY3" fmla="*/ 112312 h 3370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4645" h="337002">
                        <a:moveTo>
                          <a:pt x="194607" y="0"/>
                        </a:moveTo>
                        <a:lnTo>
                          <a:pt x="194645" y="224690"/>
                        </a:lnTo>
                        <a:lnTo>
                          <a:pt x="38" y="337002"/>
                        </a:lnTo>
                        <a:lnTo>
                          <a:pt x="0" y="112312"/>
                        </a:lnTo>
                        <a:close/>
                      </a:path>
                    </a:pathLst>
                  </a:custGeom>
                  <a:solidFill>
                    <a:srgbClr val="7030A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9" name="Frihandsfigur 78">
                    <a:extLst>
                      <a:ext uri="{FF2B5EF4-FFF2-40B4-BE49-F238E27FC236}">
                        <a16:creationId xmlns:a16="http://schemas.microsoft.com/office/drawing/2014/main" id="{295F4741-844C-3A40-A26A-6BFC6630A78F}"/>
                      </a:ext>
                    </a:extLst>
                  </p:cNvPr>
                  <p:cNvSpPr/>
                  <p:nvPr/>
                </p:nvSpPr>
                <p:spPr>
                  <a:xfrm>
                    <a:off x="4456051" y="4252019"/>
                    <a:ext cx="388985" cy="224756"/>
                  </a:xfrm>
                  <a:custGeom>
                    <a:avLst/>
                    <a:gdLst>
                      <a:gd name="connsiteX0" fmla="*/ 194493 w 388985"/>
                      <a:gd name="connsiteY0" fmla="*/ 0 h 224756"/>
                      <a:gd name="connsiteX1" fmla="*/ 388985 w 388985"/>
                      <a:gd name="connsiteY1" fmla="*/ 112378 h 224756"/>
                      <a:gd name="connsiteX2" fmla="*/ 194493 w 388985"/>
                      <a:gd name="connsiteY2" fmla="*/ 224756 h 224756"/>
                      <a:gd name="connsiteX3" fmla="*/ 0 w 388985"/>
                      <a:gd name="connsiteY3" fmla="*/ 112378 h 2247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8985" h="224756">
                        <a:moveTo>
                          <a:pt x="194493" y="0"/>
                        </a:moveTo>
                        <a:lnTo>
                          <a:pt x="388985" y="112378"/>
                        </a:lnTo>
                        <a:lnTo>
                          <a:pt x="194493" y="224756"/>
                        </a:lnTo>
                        <a:lnTo>
                          <a:pt x="0" y="112378"/>
                        </a:lnTo>
                        <a:close/>
                      </a:path>
                    </a:pathLst>
                  </a:custGeom>
                  <a:solidFill>
                    <a:srgbClr val="B07CF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9" name="Grupp 68">
                  <a:extLst>
                    <a:ext uri="{FF2B5EF4-FFF2-40B4-BE49-F238E27FC236}">
                      <a16:creationId xmlns:a16="http://schemas.microsoft.com/office/drawing/2014/main" id="{97FC9843-6880-E24E-A76A-58EEF0580481}"/>
                    </a:ext>
                  </a:extLst>
                </p:cNvPr>
                <p:cNvGrpSpPr/>
                <p:nvPr/>
              </p:nvGrpSpPr>
              <p:grpSpPr>
                <a:xfrm>
                  <a:off x="2676706" y="3946875"/>
                  <a:ext cx="891251" cy="1021417"/>
                  <a:chOff x="4455695" y="4252019"/>
                  <a:chExt cx="389341" cy="446204"/>
                </a:xfrm>
              </p:grpSpPr>
              <p:sp>
                <p:nvSpPr>
                  <p:cNvPr id="74" name="Frihandsfigur 73">
                    <a:extLst>
                      <a:ext uri="{FF2B5EF4-FFF2-40B4-BE49-F238E27FC236}">
                        <a16:creationId xmlns:a16="http://schemas.microsoft.com/office/drawing/2014/main" id="{2A8CCED2-2C95-924A-9F34-8314508592C5}"/>
                      </a:ext>
                    </a:extLst>
                  </p:cNvPr>
                  <p:cNvSpPr/>
                  <p:nvPr/>
                </p:nvSpPr>
                <p:spPr>
                  <a:xfrm>
                    <a:off x="4455695" y="4361221"/>
                    <a:ext cx="194645" cy="337002"/>
                  </a:xfrm>
                  <a:custGeom>
                    <a:avLst/>
                    <a:gdLst>
                      <a:gd name="connsiteX0" fmla="*/ 38 w 194645"/>
                      <a:gd name="connsiteY0" fmla="*/ 0 h 337002"/>
                      <a:gd name="connsiteX1" fmla="*/ 194645 w 194645"/>
                      <a:gd name="connsiteY1" fmla="*/ 112312 h 337002"/>
                      <a:gd name="connsiteX2" fmla="*/ 194607 w 194645"/>
                      <a:gd name="connsiteY2" fmla="*/ 337002 h 337002"/>
                      <a:gd name="connsiteX3" fmla="*/ 0 w 194645"/>
                      <a:gd name="connsiteY3" fmla="*/ 224690 h 3370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4645" h="337002">
                        <a:moveTo>
                          <a:pt x="38" y="0"/>
                        </a:moveTo>
                        <a:lnTo>
                          <a:pt x="194645" y="112312"/>
                        </a:lnTo>
                        <a:lnTo>
                          <a:pt x="194607" y="337002"/>
                        </a:lnTo>
                        <a:lnTo>
                          <a:pt x="0" y="224690"/>
                        </a:lnTo>
                        <a:close/>
                      </a:path>
                    </a:pathLst>
                  </a:custGeom>
                  <a:solidFill>
                    <a:srgbClr val="F45A2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5" name="Frihandsfigur 74">
                    <a:extLst>
                      <a:ext uri="{FF2B5EF4-FFF2-40B4-BE49-F238E27FC236}">
                        <a16:creationId xmlns:a16="http://schemas.microsoft.com/office/drawing/2014/main" id="{47E89213-07F7-8F48-BA66-DF46A327CFDD}"/>
                      </a:ext>
                    </a:extLst>
                  </p:cNvPr>
                  <p:cNvSpPr/>
                  <p:nvPr/>
                </p:nvSpPr>
                <p:spPr>
                  <a:xfrm>
                    <a:off x="4650301" y="4361220"/>
                    <a:ext cx="194645" cy="337002"/>
                  </a:xfrm>
                  <a:custGeom>
                    <a:avLst/>
                    <a:gdLst>
                      <a:gd name="connsiteX0" fmla="*/ 194607 w 194645"/>
                      <a:gd name="connsiteY0" fmla="*/ 0 h 337002"/>
                      <a:gd name="connsiteX1" fmla="*/ 194645 w 194645"/>
                      <a:gd name="connsiteY1" fmla="*/ 224690 h 337002"/>
                      <a:gd name="connsiteX2" fmla="*/ 38 w 194645"/>
                      <a:gd name="connsiteY2" fmla="*/ 337002 h 337002"/>
                      <a:gd name="connsiteX3" fmla="*/ 0 w 194645"/>
                      <a:gd name="connsiteY3" fmla="*/ 112312 h 3370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4645" h="337002">
                        <a:moveTo>
                          <a:pt x="194607" y="0"/>
                        </a:moveTo>
                        <a:lnTo>
                          <a:pt x="194645" y="224690"/>
                        </a:lnTo>
                        <a:lnTo>
                          <a:pt x="38" y="337002"/>
                        </a:lnTo>
                        <a:lnTo>
                          <a:pt x="0" y="112312"/>
                        </a:lnTo>
                        <a:close/>
                      </a:path>
                    </a:pathLst>
                  </a:custGeom>
                  <a:solidFill>
                    <a:srgbClr val="B7431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sv-SE" dirty="0"/>
                  </a:p>
                </p:txBody>
              </p:sp>
              <p:sp>
                <p:nvSpPr>
                  <p:cNvPr id="76" name="Frihandsfigur 75">
                    <a:extLst>
                      <a:ext uri="{FF2B5EF4-FFF2-40B4-BE49-F238E27FC236}">
                        <a16:creationId xmlns:a16="http://schemas.microsoft.com/office/drawing/2014/main" id="{8C32CDD6-BC85-9246-AD67-8C4ADDA6B98E}"/>
                      </a:ext>
                    </a:extLst>
                  </p:cNvPr>
                  <p:cNvSpPr/>
                  <p:nvPr/>
                </p:nvSpPr>
                <p:spPr>
                  <a:xfrm>
                    <a:off x="4456051" y="4252019"/>
                    <a:ext cx="388985" cy="224756"/>
                  </a:xfrm>
                  <a:custGeom>
                    <a:avLst/>
                    <a:gdLst>
                      <a:gd name="connsiteX0" fmla="*/ 194493 w 388985"/>
                      <a:gd name="connsiteY0" fmla="*/ 0 h 224756"/>
                      <a:gd name="connsiteX1" fmla="*/ 388985 w 388985"/>
                      <a:gd name="connsiteY1" fmla="*/ 112378 h 224756"/>
                      <a:gd name="connsiteX2" fmla="*/ 194493 w 388985"/>
                      <a:gd name="connsiteY2" fmla="*/ 224756 h 224756"/>
                      <a:gd name="connsiteX3" fmla="*/ 0 w 388985"/>
                      <a:gd name="connsiteY3" fmla="*/ 112378 h 2247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8985" h="224756">
                        <a:moveTo>
                          <a:pt x="194493" y="0"/>
                        </a:moveTo>
                        <a:lnTo>
                          <a:pt x="388985" y="112378"/>
                        </a:lnTo>
                        <a:lnTo>
                          <a:pt x="194493" y="224756"/>
                        </a:lnTo>
                        <a:lnTo>
                          <a:pt x="0" y="112378"/>
                        </a:lnTo>
                        <a:close/>
                      </a:path>
                    </a:pathLst>
                  </a:custGeom>
                  <a:solidFill>
                    <a:srgbClr val="FF794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70" name="Grupp 69">
                  <a:extLst>
                    <a:ext uri="{FF2B5EF4-FFF2-40B4-BE49-F238E27FC236}">
                      <a16:creationId xmlns:a16="http://schemas.microsoft.com/office/drawing/2014/main" id="{82ABF793-F520-894A-AC5F-DA2F59FCCEC9}"/>
                    </a:ext>
                  </a:extLst>
                </p:cNvPr>
                <p:cNvGrpSpPr/>
                <p:nvPr/>
              </p:nvGrpSpPr>
              <p:grpSpPr>
                <a:xfrm>
                  <a:off x="3361597" y="4345993"/>
                  <a:ext cx="891251" cy="1021417"/>
                  <a:chOff x="4455695" y="4252019"/>
                  <a:chExt cx="389341" cy="446204"/>
                </a:xfrm>
              </p:grpSpPr>
              <p:sp>
                <p:nvSpPr>
                  <p:cNvPr id="71" name="Frihandsfigur 70">
                    <a:extLst>
                      <a:ext uri="{FF2B5EF4-FFF2-40B4-BE49-F238E27FC236}">
                        <a16:creationId xmlns:a16="http://schemas.microsoft.com/office/drawing/2014/main" id="{A8DB6D08-EA1B-914E-AC42-B31472985538}"/>
                      </a:ext>
                    </a:extLst>
                  </p:cNvPr>
                  <p:cNvSpPr/>
                  <p:nvPr/>
                </p:nvSpPr>
                <p:spPr>
                  <a:xfrm>
                    <a:off x="4455695" y="4361221"/>
                    <a:ext cx="194645" cy="337002"/>
                  </a:xfrm>
                  <a:custGeom>
                    <a:avLst/>
                    <a:gdLst>
                      <a:gd name="connsiteX0" fmla="*/ 38 w 194645"/>
                      <a:gd name="connsiteY0" fmla="*/ 0 h 337002"/>
                      <a:gd name="connsiteX1" fmla="*/ 194645 w 194645"/>
                      <a:gd name="connsiteY1" fmla="*/ 112312 h 337002"/>
                      <a:gd name="connsiteX2" fmla="*/ 194607 w 194645"/>
                      <a:gd name="connsiteY2" fmla="*/ 337002 h 337002"/>
                      <a:gd name="connsiteX3" fmla="*/ 0 w 194645"/>
                      <a:gd name="connsiteY3" fmla="*/ 224690 h 3370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4645" h="337002">
                        <a:moveTo>
                          <a:pt x="38" y="0"/>
                        </a:moveTo>
                        <a:lnTo>
                          <a:pt x="194645" y="112312"/>
                        </a:lnTo>
                        <a:lnTo>
                          <a:pt x="194607" y="337002"/>
                        </a:lnTo>
                        <a:lnTo>
                          <a:pt x="0" y="224690"/>
                        </a:lnTo>
                        <a:close/>
                      </a:path>
                    </a:pathLst>
                  </a:custGeom>
                  <a:solidFill>
                    <a:srgbClr val="E5AD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sv-SE" dirty="0"/>
                  </a:p>
                </p:txBody>
              </p:sp>
              <p:sp>
                <p:nvSpPr>
                  <p:cNvPr id="72" name="Frihandsfigur 71">
                    <a:extLst>
                      <a:ext uri="{FF2B5EF4-FFF2-40B4-BE49-F238E27FC236}">
                        <a16:creationId xmlns:a16="http://schemas.microsoft.com/office/drawing/2014/main" id="{0BD83E83-B952-E84B-8E2A-AECF57C760B4}"/>
                      </a:ext>
                    </a:extLst>
                  </p:cNvPr>
                  <p:cNvSpPr/>
                  <p:nvPr/>
                </p:nvSpPr>
                <p:spPr>
                  <a:xfrm>
                    <a:off x="4650301" y="4361220"/>
                    <a:ext cx="194645" cy="337002"/>
                  </a:xfrm>
                  <a:custGeom>
                    <a:avLst/>
                    <a:gdLst>
                      <a:gd name="connsiteX0" fmla="*/ 194607 w 194645"/>
                      <a:gd name="connsiteY0" fmla="*/ 0 h 337002"/>
                      <a:gd name="connsiteX1" fmla="*/ 194645 w 194645"/>
                      <a:gd name="connsiteY1" fmla="*/ 224690 h 337002"/>
                      <a:gd name="connsiteX2" fmla="*/ 38 w 194645"/>
                      <a:gd name="connsiteY2" fmla="*/ 337002 h 337002"/>
                      <a:gd name="connsiteX3" fmla="*/ 0 w 194645"/>
                      <a:gd name="connsiteY3" fmla="*/ 112312 h 3370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4645" h="337002">
                        <a:moveTo>
                          <a:pt x="194607" y="0"/>
                        </a:moveTo>
                        <a:lnTo>
                          <a:pt x="194645" y="224690"/>
                        </a:lnTo>
                        <a:lnTo>
                          <a:pt x="38" y="337002"/>
                        </a:lnTo>
                        <a:lnTo>
                          <a:pt x="0" y="112312"/>
                        </a:lnTo>
                        <a:close/>
                      </a:path>
                    </a:pathLst>
                  </a:custGeom>
                  <a:solidFill>
                    <a:srgbClr val="BD8F0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3" name="Frihandsfigur 72">
                    <a:extLst>
                      <a:ext uri="{FF2B5EF4-FFF2-40B4-BE49-F238E27FC236}">
                        <a16:creationId xmlns:a16="http://schemas.microsoft.com/office/drawing/2014/main" id="{A764C2A1-072D-C842-8E6A-A0CAA424862C}"/>
                      </a:ext>
                    </a:extLst>
                  </p:cNvPr>
                  <p:cNvSpPr/>
                  <p:nvPr/>
                </p:nvSpPr>
                <p:spPr>
                  <a:xfrm>
                    <a:off x="4456051" y="4252019"/>
                    <a:ext cx="388985" cy="224756"/>
                  </a:xfrm>
                  <a:custGeom>
                    <a:avLst/>
                    <a:gdLst>
                      <a:gd name="connsiteX0" fmla="*/ 194493 w 388985"/>
                      <a:gd name="connsiteY0" fmla="*/ 0 h 224756"/>
                      <a:gd name="connsiteX1" fmla="*/ 388985 w 388985"/>
                      <a:gd name="connsiteY1" fmla="*/ 112378 h 224756"/>
                      <a:gd name="connsiteX2" fmla="*/ 194493 w 388985"/>
                      <a:gd name="connsiteY2" fmla="*/ 224756 h 224756"/>
                      <a:gd name="connsiteX3" fmla="*/ 0 w 388985"/>
                      <a:gd name="connsiteY3" fmla="*/ 112378 h 2247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8985" h="224756">
                        <a:moveTo>
                          <a:pt x="194493" y="0"/>
                        </a:moveTo>
                        <a:lnTo>
                          <a:pt x="388985" y="112378"/>
                        </a:lnTo>
                        <a:lnTo>
                          <a:pt x="194493" y="224756"/>
                        </a:lnTo>
                        <a:lnTo>
                          <a:pt x="0" y="112378"/>
                        </a:lnTo>
                        <a:close/>
                      </a:path>
                    </a:pathLst>
                  </a:custGeom>
                  <a:solidFill>
                    <a:srgbClr val="FFC00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50" name="Grupp 49">
                <a:extLst>
                  <a:ext uri="{FF2B5EF4-FFF2-40B4-BE49-F238E27FC236}">
                    <a16:creationId xmlns:a16="http://schemas.microsoft.com/office/drawing/2014/main" id="{7DC3E149-F7E0-5A42-B235-33A841036BAC}"/>
                  </a:ext>
                </a:extLst>
              </p:cNvPr>
              <p:cNvGrpSpPr/>
              <p:nvPr/>
            </p:nvGrpSpPr>
            <p:grpSpPr>
              <a:xfrm>
                <a:off x="2676706" y="3546978"/>
                <a:ext cx="2263457" cy="1820432"/>
                <a:chOff x="2676706" y="3546978"/>
                <a:chExt cx="2263457" cy="1820432"/>
              </a:xfrm>
            </p:grpSpPr>
            <p:grpSp>
              <p:nvGrpSpPr>
                <p:cNvPr id="51" name="Grupp 50">
                  <a:extLst>
                    <a:ext uri="{FF2B5EF4-FFF2-40B4-BE49-F238E27FC236}">
                      <a16:creationId xmlns:a16="http://schemas.microsoft.com/office/drawing/2014/main" id="{381548F3-B0F0-384C-A19C-83432D7F12D1}"/>
                    </a:ext>
                  </a:extLst>
                </p:cNvPr>
                <p:cNvGrpSpPr/>
                <p:nvPr/>
              </p:nvGrpSpPr>
              <p:grpSpPr>
                <a:xfrm>
                  <a:off x="3361803" y="3546978"/>
                  <a:ext cx="891251" cy="1021417"/>
                  <a:chOff x="4455695" y="4252019"/>
                  <a:chExt cx="389341" cy="446204"/>
                </a:xfrm>
              </p:grpSpPr>
              <p:sp>
                <p:nvSpPr>
                  <p:cNvPr id="64" name="Frihandsfigur 63">
                    <a:extLst>
                      <a:ext uri="{FF2B5EF4-FFF2-40B4-BE49-F238E27FC236}">
                        <a16:creationId xmlns:a16="http://schemas.microsoft.com/office/drawing/2014/main" id="{A8E7FD07-B918-324F-956B-3CDB6E7DC3BC}"/>
                      </a:ext>
                    </a:extLst>
                  </p:cNvPr>
                  <p:cNvSpPr/>
                  <p:nvPr/>
                </p:nvSpPr>
                <p:spPr>
                  <a:xfrm>
                    <a:off x="4455695" y="4361221"/>
                    <a:ext cx="194645" cy="337002"/>
                  </a:xfrm>
                  <a:custGeom>
                    <a:avLst/>
                    <a:gdLst>
                      <a:gd name="connsiteX0" fmla="*/ 38 w 194645"/>
                      <a:gd name="connsiteY0" fmla="*/ 0 h 337002"/>
                      <a:gd name="connsiteX1" fmla="*/ 194645 w 194645"/>
                      <a:gd name="connsiteY1" fmla="*/ 112312 h 337002"/>
                      <a:gd name="connsiteX2" fmla="*/ 194607 w 194645"/>
                      <a:gd name="connsiteY2" fmla="*/ 337002 h 337002"/>
                      <a:gd name="connsiteX3" fmla="*/ 0 w 194645"/>
                      <a:gd name="connsiteY3" fmla="*/ 224690 h 3370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4645" h="337002">
                        <a:moveTo>
                          <a:pt x="38" y="0"/>
                        </a:moveTo>
                        <a:lnTo>
                          <a:pt x="194645" y="112312"/>
                        </a:lnTo>
                        <a:lnTo>
                          <a:pt x="194607" y="337002"/>
                        </a:lnTo>
                        <a:lnTo>
                          <a:pt x="0" y="224690"/>
                        </a:lnTo>
                        <a:close/>
                      </a:path>
                    </a:pathLst>
                  </a:custGeom>
                  <a:solidFill>
                    <a:srgbClr val="E5AD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5" name="Frihandsfigur 64">
                    <a:extLst>
                      <a:ext uri="{FF2B5EF4-FFF2-40B4-BE49-F238E27FC236}">
                        <a16:creationId xmlns:a16="http://schemas.microsoft.com/office/drawing/2014/main" id="{0E4285A8-BD3D-164F-A243-66D0F79ECF62}"/>
                      </a:ext>
                    </a:extLst>
                  </p:cNvPr>
                  <p:cNvSpPr/>
                  <p:nvPr/>
                </p:nvSpPr>
                <p:spPr>
                  <a:xfrm>
                    <a:off x="4650301" y="4361220"/>
                    <a:ext cx="194645" cy="337002"/>
                  </a:xfrm>
                  <a:custGeom>
                    <a:avLst/>
                    <a:gdLst>
                      <a:gd name="connsiteX0" fmla="*/ 194607 w 194645"/>
                      <a:gd name="connsiteY0" fmla="*/ 0 h 337002"/>
                      <a:gd name="connsiteX1" fmla="*/ 194645 w 194645"/>
                      <a:gd name="connsiteY1" fmla="*/ 224690 h 337002"/>
                      <a:gd name="connsiteX2" fmla="*/ 38 w 194645"/>
                      <a:gd name="connsiteY2" fmla="*/ 337002 h 337002"/>
                      <a:gd name="connsiteX3" fmla="*/ 0 w 194645"/>
                      <a:gd name="connsiteY3" fmla="*/ 112312 h 3370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4645" h="337002">
                        <a:moveTo>
                          <a:pt x="194607" y="0"/>
                        </a:moveTo>
                        <a:lnTo>
                          <a:pt x="194645" y="224690"/>
                        </a:lnTo>
                        <a:lnTo>
                          <a:pt x="38" y="337002"/>
                        </a:lnTo>
                        <a:lnTo>
                          <a:pt x="0" y="112312"/>
                        </a:lnTo>
                        <a:close/>
                      </a:path>
                    </a:pathLst>
                  </a:custGeom>
                  <a:solidFill>
                    <a:srgbClr val="BD8F0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6" name="Frihandsfigur 65">
                    <a:extLst>
                      <a:ext uri="{FF2B5EF4-FFF2-40B4-BE49-F238E27FC236}">
                        <a16:creationId xmlns:a16="http://schemas.microsoft.com/office/drawing/2014/main" id="{B1913E81-AC7B-504E-A091-416257934731}"/>
                      </a:ext>
                    </a:extLst>
                  </p:cNvPr>
                  <p:cNvSpPr/>
                  <p:nvPr/>
                </p:nvSpPr>
                <p:spPr>
                  <a:xfrm>
                    <a:off x="4456051" y="4252019"/>
                    <a:ext cx="388985" cy="224756"/>
                  </a:xfrm>
                  <a:custGeom>
                    <a:avLst/>
                    <a:gdLst>
                      <a:gd name="connsiteX0" fmla="*/ 194493 w 388985"/>
                      <a:gd name="connsiteY0" fmla="*/ 0 h 224756"/>
                      <a:gd name="connsiteX1" fmla="*/ 388985 w 388985"/>
                      <a:gd name="connsiteY1" fmla="*/ 112378 h 224756"/>
                      <a:gd name="connsiteX2" fmla="*/ 194493 w 388985"/>
                      <a:gd name="connsiteY2" fmla="*/ 224756 h 224756"/>
                      <a:gd name="connsiteX3" fmla="*/ 0 w 388985"/>
                      <a:gd name="connsiteY3" fmla="*/ 112378 h 2247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8985" h="224756">
                        <a:moveTo>
                          <a:pt x="194493" y="0"/>
                        </a:moveTo>
                        <a:lnTo>
                          <a:pt x="388985" y="112378"/>
                        </a:lnTo>
                        <a:lnTo>
                          <a:pt x="194493" y="224756"/>
                        </a:lnTo>
                        <a:lnTo>
                          <a:pt x="0" y="112378"/>
                        </a:lnTo>
                        <a:close/>
                      </a:path>
                    </a:pathLst>
                  </a:custGeom>
                  <a:solidFill>
                    <a:srgbClr val="FFC00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2" name="Grupp 51">
                  <a:extLst>
                    <a:ext uri="{FF2B5EF4-FFF2-40B4-BE49-F238E27FC236}">
                      <a16:creationId xmlns:a16="http://schemas.microsoft.com/office/drawing/2014/main" id="{316B6AAA-4BB5-7944-AEE0-E7C2FE3AF5EE}"/>
                    </a:ext>
                  </a:extLst>
                </p:cNvPr>
                <p:cNvGrpSpPr/>
                <p:nvPr/>
              </p:nvGrpSpPr>
              <p:grpSpPr>
                <a:xfrm>
                  <a:off x="4048912" y="3943089"/>
                  <a:ext cx="891251" cy="1021417"/>
                  <a:chOff x="4455695" y="4252019"/>
                  <a:chExt cx="389341" cy="446204"/>
                </a:xfrm>
              </p:grpSpPr>
              <p:sp>
                <p:nvSpPr>
                  <p:cNvPr id="61" name="Frihandsfigur 60">
                    <a:extLst>
                      <a:ext uri="{FF2B5EF4-FFF2-40B4-BE49-F238E27FC236}">
                        <a16:creationId xmlns:a16="http://schemas.microsoft.com/office/drawing/2014/main" id="{D339ACEA-BB54-0249-99DB-AA80DCF72F22}"/>
                      </a:ext>
                    </a:extLst>
                  </p:cNvPr>
                  <p:cNvSpPr/>
                  <p:nvPr/>
                </p:nvSpPr>
                <p:spPr>
                  <a:xfrm>
                    <a:off x="4455695" y="4361221"/>
                    <a:ext cx="194645" cy="337002"/>
                  </a:xfrm>
                  <a:custGeom>
                    <a:avLst/>
                    <a:gdLst>
                      <a:gd name="connsiteX0" fmla="*/ 38 w 194645"/>
                      <a:gd name="connsiteY0" fmla="*/ 0 h 337002"/>
                      <a:gd name="connsiteX1" fmla="*/ 194645 w 194645"/>
                      <a:gd name="connsiteY1" fmla="*/ 112312 h 337002"/>
                      <a:gd name="connsiteX2" fmla="*/ 194607 w 194645"/>
                      <a:gd name="connsiteY2" fmla="*/ 337002 h 337002"/>
                      <a:gd name="connsiteX3" fmla="*/ 0 w 194645"/>
                      <a:gd name="connsiteY3" fmla="*/ 224690 h 3370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4645" h="337002">
                        <a:moveTo>
                          <a:pt x="38" y="0"/>
                        </a:moveTo>
                        <a:lnTo>
                          <a:pt x="194645" y="112312"/>
                        </a:lnTo>
                        <a:lnTo>
                          <a:pt x="194607" y="337002"/>
                        </a:lnTo>
                        <a:lnTo>
                          <a:pt x="0" y="224690"/>
                        </a:lnTo>
                        <a:close/>
                      </a:path>
                    </a:pathLst>
                  </a:custGeom>
                  <a:solidFill>
                    <a:srgbClr val="F45A2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2" name="Frihandsfigur 61">
                    <a:extLst>
                      <a:ext uri="{FF2B5EF4-FFF2-40B4-BE49-F238E27FC236}">
                        <a16:creationId xmlns:a16="http://schemas.microsoft.com/office/drawing/2014/main" id="{275F99DC-E7FD-254A-8D96-6406FD8A2D56}"/>
                      </a:ext>
                    </a:extLst>
                  </p:cNvPr>
                  <p:cNvSpPr/>
                  <p:nvPr/>
                </p:nvSpPr>
                <p:spPr>
                  <a:xfrm>
                    <a:off x="4650301" y="4361220"/>
                    <a:ext cx="194645" cy="337002"/>
                  </a:xfrm>
                  <a:custGeom>
                    <a:avLst/>
                    <a:gdLst>
                      <a:gd name="connsiteX0" fmla="*/ 194607 w 194645"/>
                      <a:gd name="connsiteY0" fmla="*/ 0 h 337002"/>
                      <a:gd name="connsiteX1" fmla="*/ 194645 w 194645"/>
                      <a:gd name="connsiteY1" fmla="*/ 224690 h 337002"/>
                      <a:gd name="connsiteX2" fmla="*/ 38 w 194645"/>
                      <a:gd name="connsiteY2" fmla="*/ 337002 h 337002"/>
                      <a:gd name="connsiteX3" fmla="*/ 0 w 194645"/>
                      <a:gd name="connsiteY3" fmla="*/ 112312 h 3370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4645" h="337002">
                        <a:moveTo>
                          <a:pt x="194607" y="0"/>
                        </a:moveTo>
                        <a:lnTo>
                          <a:pt x="194645" y="224690"/>
                        </a:lnTo>
                        <a:lnTo>
                          <a:pt x="38" y="337002"/>
                        </a:lnTo>
                        <a:lnTo>
                          <a:pt x="0" y="112312"/>
                        </a:lnTo>
                        <a:close/>
                      </a:path>
                    </a:pathLst>
                  </a:custGeom>
                  <a:solidFill>
                    <a:srgbClr val="B7431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3" name="Frihandsfigur 62">
                    <a:extLst>
                      <a:ext uri="{FF2B5EF4-FFF2-40B4-BE49-F238E27FC236}">
                        <a16:creationId xmlns:a16="http://schemas.microsoft.com/office/drawing/2014/main" id="{0B1C5390-318C-9448-94AC-6F17F18881F6}"/>
                      </a:ext>
                    </a:extLst>
                  </p:cNvPr>
                  <p:cNvSpPr/>
                  <p:nvPr/>
                </p:nvSpPr>
                <p:spPr>
                  <a:xfrm>
                    <a:off x="4456051" y="4252019"/>
                    <a:ext cx="388985" cy="224756"/>
                  </a:xfrm>
                  <a:custGeom>
                    <a:avLst/>
                    <a:gdLst>
                      <a:gd name="connsiteX0" fmla="*/ 194493 w 388985"/>
                      <a:gd name="connsiteY0" fmla="*/ 0 h 224756"/>
                      <a:gd name="connsiteX1" fmla="*/ 388985 w 388985"/>
                      <a:gd name="connsiteY1" fmla="*/ 112378 h 224756"/>
                      <a:gd name="connsiteX2" fmla="*/ 194493 w 388985"/>
                      <a:gd name="connsiteY2" fmla="*/ 224756 h 224756"/>
                      <a:gd name="connsiteX3" fmla="*/ 0 w 388985"/>
                      <a:gd name="connsiteY3" fmla="*/ 112378 h 2247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8985" h="224756">
                        <a:moveTo>
                          <a:pt x="194493" y="0"/>
                        </a:moveTo>
                        <a:lnTo>
                          <a:pt x="388985" y="112378"/>
                        </a:lnTo>
                        <a:lnTo>
                          <a:pt x="194493" y="224756"/>
                        </a:lnTo>
                        <a:lnTo>
                          <a:pt x="0" y="112378"/>
                        </a:lnTo>
                        <a:close/>
                      </a:path>
                    </a:pathLst>
                  </a:custGeom>
                  <a:solidFill>
                    <a:srgbClr val="FF794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3" name="Grupp 52">
                  <a:extLst>
                    <a:ext uri="{FF2B5EF4-FFF2-40B4-BE49-F238E27FC236}">
                      <a16:creationId xmlns:a16="http://schemas.microsoft.com/office/drawing/2014/main" id="{8ED2A3E8-A34D-814C-B312-527529AE7FEB}"/>
                    </a:ext>
                  </a:extLst>
                </p:cNvPr>
                <p:cNvGrpSpPr/>
                <p:nvPr/>
              </p:nvGrpSpPr>
              <p:grpSpPr>
                <a:xfrm>
                  <a:off x="2676706" y="3946875"/>
                  <a:ext cx="891251" cy="1021417"/>
                  <a:chOff x="4455695" y="4252019"/>
                  <a:chExt cx="389341" cy="446204"/>
                </a:xfrm>
              </p:grpSpPr>
              <p:sp>
                <p:nvSpPr>
                  <p:cNvPr id="58" name="Frihandsfigur 57">
                    <a:extLst>
                      <a:ext uri="{FF2B5EF4-FFF2-40B4-BE49-F238E27FC236}">
                        <a16:creationId xmlns:a16="http://schemas.microsoft.com/office/drawing/2014/main" id="{A9602360-0A2D-3242-BCD0-1583528042C4}"/>
                      </a:ext>
                    </a:extLst>
                  </p:cNvPr>
                  <p:cNvSpPr/>
                  <p:nvPr/>
                </p:nvSpPr>
                <p:spPr>
                  <a:xfrm>
                    <a:off x="4455695" y="4361221"/>
                    <a:ext cx="194645" cy="337002"/>
                  </a:xfrm>
                  <a:custGeom>
                    <a:avLst/>
                    <a:gdLst>
                      <a:gd name="connsiteX0" fmla="*/ 38 w 194645"/>
                      <a:gd name="connsiteY0" fmla="*/ 0 h 337002"/>
                      <a:gd name="connsiteX1" fmla="*/ 194645 w 194645"/>
                      <a:gd name="connsiteY1" fmla="*/ 112312 h 337002"/>
                      <a:gd name="connsiteX2" fmla="*/ 194607 w 194645"/>
                      <a:gd name="connsiteY2" fmla="*/ 337002 h 337002"/>
                      <a:gd name="connsiteX3" fmla="*/ 0 w 194645"/>
                      <a:gd name="connsiteY3" fmla="*/ 224690 h 3370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4645" h="337002">
                        <a:moveTo>
                          <a:pt x="38" y="0"/>
                        </a:moveTo>
                        <a:lnTo>
                          <a:pt x="194645" y="112312"/>
                        </a:lnTo>
                        <a:lnTo>
                          <a:pt x="194607" y="337002"/>
                        </a:lnTo>
                        <a:lnTo>
                          <a:pt x="0" y="224690"/>
                        </a:lnTo>
                        <a:close/>
                      </a:path>
                    </a:pathLst>
                  </a:custGeom>
                  <a:solidFill>
                    <a:srgbClr val="8C42C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9" name="Frihandsfigur 58">
                    <a:extLst>
                      <a:ext uri="{FF2B5EF4-FFF2-40B4-BE49-F238E27FC236}">
                        <a16:creationId xmlns:a16="http://schemas.microsoft.com/office/drawing/2014/main" id="{F046F646-2685-1345-96C1-49276BA9C641}"/>
                      </a:ext>
                    </a:extLst>
                  </p:cNvPr>
                  <p:cNvSpPr/>
                  <p:nvPr/>
                </p:nvSpPr>
                <p:spPr>
                  <a:xfrm>
                    <a:off x="4650301" y="4361220"/>
                    <a:ext cx="194645" cy="337002"/>
                  </a:xfrm>
                  <a:custGeom>
                    <a:avLst/>
                    <a:gdLst>
                      <a:gd name="connsiteX0" fmla="*/ 194607 w 194645"/>
                      <a:gd name="connsiteY0" fmla="*/ 0 h 337002"/>
                      <a:gd name="connsiteX1" fmla="*/ 194645 w 194645"/>
                      <a:gd name="connsiteY1" fmla="*/ 224690 h 337002"/>
                      <a:gd name="connsiteX2" fmla="*/ 38 w 194645"/>
                      <a:gd name="connsiteY2" fmla="*/ 337002 h 337002"/>
                      <a:gd name="connsiteX3" fmla="*/ 0 w 194645"/>
                      <a:gd name="connsiteY3" fmla="*/ 112312 h 3370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4645" h="337002">
                        <a:moveTo>
                          <a:pt x="194607" y="0"/>
                        </a:moveTo>
                        <a:lnTo>
                          <a:pt x="194645" y="224690"/>
                        </a:lnTo>
                        <a:lnTo>
                          <a:pt x="38" y="337002"/>
                        </a:lnTo>
                        <a:lnTo>
                          <a:pt x="0" y="112312"/>
                        </a:lnTo>
                        <a:close/>
                      </a:path>
                    </a:pathLst>
                  </a:custGeom>
                  <a:solidFill>
                    <a:srgbClr val="7030A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0" name="Frihandsfigur 59">
                    <a:extLst>
                      <a:ext uri="{FF2B5EF4-FFF2-40B4-BE49-F238E27FC236}">
                        <a16:creationId xmlns:a16="http://schemas.microsoft.com/office/drawing/2014/main" id="{139041BA-E910-1547-8A85-670EF077FD51}"/>
                      </a:ext>
                    </a:extLst>
                  </p:cNvPr>
                  <p:cNvSpPr/>
                  <p:nvPr/>
                </p:nvSpPr>
                <p:spPr>
                  <a:xfrm>
                    <a:off x="4456051" y="4252019"/>
                    <a:ext cx="388985" cy="224756"/>
                  </a:xfrm>
                  <a:custGeom>
                    <a:avLst/>
                    <a:gdLst>
                      <a:gd name="connsiteX0" fmla="*/ 194493 w 388985"/>
                      <a:gd name="connsiteY0" fmla="*/ 0 h 224756"/>
                      <a:gd name="connsiteX1" fmla="*/ 388985 w 388985"/>
                      <a:gd name="connsiteY1" fmla="*/ 112378 h 224756"/>
                      <a:gd name="connsiteX2" fmla="*/ 194493 w 388985"/>
                      <a:gd name="connsiteY2" fmla="*/ 224756 h 224756"/>
                      <a:gd name="connsiteX3" fmla="*/ 0 w 388985"/>
                      <a:gd name="connsiteY3" fmla="*/ 112378 h 2247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8985" h="224756">
                        <a:moveTo>
                          <a:pt x="194493" y="0"/>
                        </a:moveTo>
                        <a:lnTo>
                          <a:pt x="388985" y="112378"/>
                        </a:lnTo>
                        <a:lnTo>
                          <a:pt x="194493" y="224756"/>
                        </a:lnTo>
                        <a:lnTo>
                          <a:pt x="0" y="112378"/>
                        </a:lnTo>
                        <a:close/>
                      </a:path>
                    </a:pathLst>
                  </a:custGeom>
                  <a:solidFill>
                    <a:srgbClr val="B07CF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4" name="Grupp 53">
                  <a:extLst>
                    <a:ext uri="{FF2B5EF4-FFF2-40B4-BE49-F238E27FC236}">
                      <a16:creationId xmlns:a16="http://schemas.microsoft.com/office/drawing/2014/main" id="{D6A81A8F-1F00-5A4C-B7CA-553627B6765D}"/>
                    </a:ext>
                  </a:extLst>
                </p:cNvPr>
                <p:cNvGrpSpPr/>
                <p:nvPr/>
              </p:nvGrpSpPr>
              <p:grpSpPr>
                <a:xfrm>
                  <a:off x="3361597" y="4345993"/>
                  <a:ext cx="891251" cy="1021417"/>
                  <a:chOff x="4455695" y="4252019"/>
                  <a:chExt cx="389341" cy="446204"/>
                </a:xfrm>
              </p:grpSpPr>
              <p:sp>
                <p:nvSpPr>
                  <p:cNvPr id="55" name="Frihandsfigur 54">
                    <a:extLst>
                      <a:ext uri="{FF2B5EF4-FFF2-40B4-BE49-F238E27FC236}">
                        <a16:creationId xmlns:a16="http://schemas.microsoft.com/office/drawing/2014/main" id="{9CC9B4B7-0687-294E-9697-F6313DC3F3E3}"/>
                      </a:ext>
                    </a:extLst>
                  </p:cNvPr>
                  <p:cNvSpPr/>
                  <p:nvPr/>
                </p:nvSpPr>
                <p:spPr>
                  <a:xfrm>
                    <a:off x="4455695" y="4361221"/>
                    <a:ext cx="194645" cy="337002"/>
                  </a:xfrm>
                  <a:custGeom>
                    <a:avLst/>
                    <a:gdLst>
                      <a:gd name="connsiteX0" fmla="*/ 38 w 194645"/>
                      <a:gd name="connsiteY0" fmla="*/ 0 h 337002"/>
                      <a:gd name="connsiteX1" fmla="*/ 194645 w 194645"/>
                      <a:gd name="connsiteY1" fmla="*/ 112312 h 337002"/>
                      <a:gd name="connsiteX2" fmla="*/ 194607 w 194645"/>
                      <a:gd name="connsiteY2" fmla="*/ 337002 h 337002"/>
                      <a:gd name="connsiteX3" fmla="*/ 0 w 194645"/>
                      <a:gd name="connsiteY3" fmla="*/ 224690 h 3370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4645" h="337002">
                        <a:moveTo>
                          <a:pt x="38" y="0"/>
                        </a:moveTo>
                        <a:lnTo>
                          <a:pt x="194645" y="112312"/>
                        </a:lnTo>
                        <a:lnTo>
                          <a:pt x="194607" y="337002"/>
                        </a:lnTo>
                        <a:lnTo>
                          <a:pt x="0" y="224690"/>
                        </a:lnTo>
                        <a:close/>
                      </a:path>
                    </a:pathLst>
                  </a:custGeom>
                  <a:solidFill>
                    <a:srgbClr val="1181BD"/>
                  </a:solidFill>
                  <a:ln w="127000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sv-SE" dirty="0"/>
                  </a:p>
                </p:txBody>
              </p:sp>
              <p:sp>
                <p:nvSpPr>
                  <p:cNvPr id="56" name="Frihandsfigur 55">
                    <a:extLst>
                      <a:ext uri="{FF2B5EF4-FFF2-40B4-BE49-F238E27FC236}">
                        <a16:creationId xmlns:a16="http://schemas.microsoft.com/office/drawing/2014/main" id="{CAB586C7-ECD2-0B42-8CA7-1EF65165CCB6}"/>
                      </a:ext>
                    </a:extLst>
                  </p:cNvPr>
                  <p:cNvSpPr/>
                  <p:nvPr/>
                </p:nvSpPr>
                <p:spPr>
                  <a:xfrm>
                    <a:off x="4650301" y="4361220"/>
                    <a:ext cx="194645" cy="337002"/>
                  </a:xfrm>
                  <a:custGeom>
                    <a:avLst/>
                    <a:gdLst>
                      <a:gd name="connsiteX0" fmla="*/ 194607 w 194645"/>
                      <a:gd name="connsiteY0" fmla="*/ 0 h 337002"/>
                      <a:gd name="connsiteX1" fmla="*/ 194645 w 194645"/>
                      <a:gd name="connsiteY1" fmla="*/ 224690 h 337002"/>
                      <a:gd name="connsiteX2" fmla="*/ 38 w 194645"/>
                      <a:gd name="connsiteY2" fmla="*/ 337002 h 337002"/>
                      <a:gd name="connsiteX3" fmla="*/ 0 w 194645"/>
                      <a:gd name="connsiteY3" fmla="*/ 112312 h 3370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4645" h="337002">
                        <a:moveTo>
                          <a:pt x="194607" y="0"/>
                        </a:moveTo>
                        <a:lnTo>
                          <a:pt x="194645" y="224690"/>
                        </a:lnTo>
                        <a:lnTo>
                          <a:pt x="38" y="337002"/>
                        </a:lnTo>
                        <a:lnTo>
                          <a:pt x="0" y="112312"/>
                        </a:lnTo>
                        <a:close/>
                      </a:path>
                    </a:pathLst>
                  </a:custGeom>
                  <a:solidFill>
                    <a:srgbClr val="0E618F"/>
                  </a:solidFill>
                  <a:ln w="127000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sv-SE" dirty="0"/>
                  </a:p>
                </p:txBody>
              </p:sp>
              <p:sp>
                <p:nvSpPr>
                  <p:cNvPr id="57" name="Frihandsfigur 56">
                    <a:extLst>
                      <a:ext uri="{FF2B5EF4-FFF2-40B4-BE49-F238E27FC236}">
                        <a16:creationId xmlns:a16="http://schemas.microsoft.com/office/drawing/2014/main" id="{F0F2C740-6E46-2A47-8583-1ADDD89CCC2C}"/>
                      </a:ext>
                    </a:extLst>
                  </p:cNvPr>
                  <p:cNvSpPr/>
                  <p:nvPr/>
                </p:nvSpPr>
                <p:spPr>
                  <a:xfrm>
                    <a:off x="4456051" y="4252019"/>
                    <a:ext cx="388985" cy="224756"/>
                  </a:xfrm>
                  <a:custGeom>
                    <a:avLst/>
                    <a:gdLst>
                      <a:gd name="connsiteX0" fmla="*/ 194493 w 388985"/>
                      <a:gd name="connsiteY0" fmla="*/ 0 h 224756"/>
                      <a:gd name="connsiteX1" fmla="*/ 388985 w 388985"/>
                      <a:gd name="connsiteY1" fmla="*/ 112378 h 224756"/>
                      <a:gd name="connsiteX2" fmla="*/ 194493 w 388985"/>
                      <a:gd name="connsiteY2" fmla="*/ 224756 h 224756"/>
                      <a:gd name="connsiteX3" fmla="*/ 0 w 388985"/>
                      <a:gd name="connsiteY3" fmla="*/ 112378 h 2247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8985" h="224756">
                        <a:moveTo>
                          <a:pt x="194493" y="0"/>
                        </a:moveTo>
                        <a:lnTo>
                          <a:pt x="388985" y="112378"/>
                        </a:lnTo>
                        <a:lnTo>
                          <a:pt x="194493" y="224756"/>
                        </a:lnTo>
                        <a:lnTo>
                          <a:pt x="0" y="112378"/>
                        </a:lnTo>
                        <a:close/>
                      </a:path>
                    </a:pathLst>
                  </a:custGeom>
                  <a:solidFill>
                    <a:srgbClr val="5DA4E7"/>
                  </a:solidFill>
                  <a:ln w="127000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sv-SE" dirty="0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1098041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0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ruta 110">
            <a:extLst>
              <a:ext uri="{FF2B5EF4-FFF2-40B4-BE49-F238E27FC236}">
                <a16:creationId xmlns:a16="http://schemas.microsoft.com/office/drawing/2014/main" id="{F0738714-4133-664B-8AE6-1A6BB9614CA2}"/>
              </a:ext>
            </a:extLst>
          </p:cNvPr>
          <p:cNvSpPr txBox="1"/>
          <p:nvPr/>
        </p:nvSpPr>
        <p:spPr>
          <a:xfrm>
            <a:off x="4971515" y="2656294"/>
            <a:ext cx="473745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6600" b="1" dirty="0" err="1">
                <a:solidFill>
                  <a:schemeClr val="bg1"/>
                </a:solidFill>
                <a:latin typeface="Arial Rounded MT Bold" panose="020F0704030504030204" pitchFamily="34" charset="77"/>
                <a:ea typeface="Tahoma" charset="0"/>
                <a:cs typeface="Tahoma" charset="0"/>
              </a:rPr>
              <a:t>observable</a:t>
            </a:r>
            <a:endParaRPr lang="sv-SE" sz="6600" dirty="0">
              <a:solidFill>
                <a:schemeClr val="bg1"/>
              </a:solidFill>
              <a:latin typeface="Arial Rounded MT Bold" panose="020F0704030504030204" pitchFamily="34" charset="77"/>
              <a:ea typeface="Tahoma" charset="0"/>
              <a:cs typeface="Tahoma" charset="0"/>
            </a:endParaRPr>
          </a:p>
        </p:txBody>
      </p:sp>
      <p:grpSp>
        <p:nvGrpSpPr>
          <p:cNvPr id="239" name="Grupp 238">
            <a:extLst>
              <a:ext uri="{FF2B5EF4-FFF2-40B4-BE49-F238E27FC236}">
                <a16:creationId xmlns:a16="http://schemas.microsoft.com/office/drawing/2014/main" id="{2F30291F-5A37-7543-B2D5-91267D45B04C}"/>
              </a:ext>
            </a:extLst>
          </p:cNvPr>
          <p:cNvGrpSpPr/>
          <p:nvPr/>
        </p:nvGrpSpPr>
        <p:grpSpPr>
          <a:xfrm>
            <a:off x="2603206" y="2096260"/>
            <a:ext cx="2016522" cy="2329621"/>
            <a:chOff x="9684580" y="2782474"/>
            <a:chExt cx="2016522" cy="2329621"/>
          </a:xfrm>
        </p:grpSpPr>
        <p:sp>
          <p:nvSpPr>
            <p:cNvPr id="240" name="Hexagon 42">
              <a:extLst>
                <a:ext uri="{FF2B5EF4-FFF2-40B4-BE49-F238E27FC236}">
                  <a16:creationId xmlns:a16="http://schemas.microsoft.com/office/drawing/2014/main" id="{33B2B021-50DB-C944-9BF1-8D61EF9413D9}"/>
                </a:ext>
              </a:extLst>
            </p:cNvPr>
            <p:cNvSpPr/>
            <p:nvPr/>
          </p:nvSpPr>
          <p:spPr>
            <a:xfrm rot="5400000">
              <a:off x="9528030" y="2939024"/>
              <a:ext cx="2329621" cy="2016522"/>
            </a:xfrm>
            <a:prstGeom prst="hexagon">
              <a:avLst>
                <a:gd name="adj" fmla="val 29001"/>
                <a:gd name="vf" fmla="val 115470"/>
              </a:avLst>
            </a:prstGeom>
            <a:solidFill>
              <a:srgbClr val="231437"/>
            </a:solidFill>
            <a:ln w="12700" cap="rnd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241" name="Frihandsfigur 240">
              <a:extLst>
                <a:ext uri="{FF2B5EF4-FFF2-40B4-BE49-F238E27FC236}">
                  <a16:creationId xmlns:a16="http://schemas.microsoft.com/office/drawing/2014/main" id="{2EB6DA49-8772-3249-A75E-2238177FEFDE}"/>
                </a:ext>
              </a:extLst>
            </p:cNvPr>
            <p:cNvSpPr/>
            <p:nvPr/>
          </p:nvSpPr>
          <p:spPr>
            <a:xfrm>
              <a:off x="10692162" y="3026762"/>
              <a:ext cx="798792" cy="1841045"/>
            </a:xfrm>
            <a:custGeom>
              <a:avLst/>
              <a:gdLst>
                <a:gd name="connsiteX0" fmla="*/ 1727 w 799162"/>
                <a:gd name="connsiteY0" fmla="*/ 0 h 1841045"/>
                <a:gd name="connsiteX1" fmla="*/ 787667 w 799162"/>
                <a:gd name="connsiteY1" fmla="*/ 454118 h 1841045"/>
                <a:gd name="connsiteX2" fmla="*/ 798636 w 799162"/>
                <a:gd name="connsiteY2" fmla="*/ 447734 h 1841045"/>
                <a:gd name="connsiteX3" fmla="*/ 798638 w 799162"/>
                <a:gd name="connsiteY3" fmla="*/ 460457 h 1841045"/>
                <a:gd name="connsiteX4" fmla="*/ 799162 w 799162"/>
                <a:gd name="connsiteY4" fmla="*/ 460760 h 1841045"/>
                <a:gd name="connsiteX5" fmla="*/ 798638 w 799162"/>
                <a:gd name="connsiteY5" fmla="*/ 461063 h 1841045"/>
                <a:gd name="connsiteX6" fmla="*/ 798792 w 799162"/>
                <a:gd name="connsiteY6" fmla="*/ 1376699 h 1841045"/>
                <a:gd name="connsiteX7" fmla="*/ 886 w 799162"/>
                <a:gd name="connsiteY7" fmla="*/ 1841045 h 1841045"/>
                <a:gd name="connsiteX8" fmla="*/ 732 w 799162"/>
                <a:gd name="connsiteY8" fmla="*/ 920945 h 1841045"/>
                <a:gd name="connsiteX9" fmla="*/ 0 w 799162"/>
                <a:gd name="connsiteY9" fmla="*/ 920522 h 1841045"/>
                <a:gd name="connsiteX10" fmla="*/ 0 w 799162"/>
                <a:gd name="connsiteY10" fmla="*/ 998 h 1841045"/>
                <a:gd name="connsiteX0" fmla="*/ 1727 w 799162"/>
                <a:gd name="connsiteY0" fmla="*/ 0 h 1841045"/>
                <a:gd name="connsiteX1" fmla="*/ 787667 w 799162"/>
                <a:gd name="connsiteY1" fmla="*/ 454118 h 1841045"/>
                <a:gd name="connsiteX2" fmla="*/ 798636 w 799162"/>
                <a:gd name="connsiteY2" fmla="*/ 447734 h 1841045"/>
                <a:gd name="connsiteX3" fmla="*/ 798638 w 799162"/>
                <a:gd name="connsiteY3" fmla="*/ 460457 h 1841045"/>
                <a:gd name="connsiteX4" fmla="*/ 799162 w 799162"/>
                <a:gd name="connsiteY4" fmla="*/ 460760 h 1841045"/>
                <a:gd name="connsiteX5" fmla="*/ 798792 w 799162"/>
                <a:gd name="connsiteY5" fmla="*/ 1376699 h 1841045"/>
                <a:gd name="connsiteX6" fmla="*/ 886 w 799162"/>
                <a:gd name="connsiteY6" fmla="*/ 1841045 h 1841045"/>
                <a:gd name="connsiteX7" fmla="*/ 732 w 799162"/>
                <a:gd name="connsiteY7" fmla="*/ 920945 h 1841045"/>
                <a:gd name="connsiteX8" fmla="*/ 0 w 799162"/>
                <a:gd name="connsiteY8" fmla="*/ 920522 h 1841045"/>
                <a:gd name="connsiteX9" fmla="*/ 0 w 799162"/>
                <a:gd name="connsiteY9" fmla="*/ 998 h 1841045"/>
                <a:gd name="connsiteX10" fmla="*/ 1727 w 799162"/>
                <a:gd name="connsiteY10" fmla="*/ 0 h 1841045"/>
                <a:gd name="connsiteX0" fmla="*/ 1727 w 798792"/>
                <a:gd name="connsiteY0" fmla="*/ 0 h 1841045"/>
                <a:gd name="connsiteX1" fmla="*/ 787667 w 798792"/>
                <a:gd name="connsiteY1" fmla="*/ 454118 h 1841045"/>
                <a:gd name="connsiteX2" fmla="*/ 798636 w 798792"/>
                <a:gd name="connsiteY2" fmla="*/ 447734 h 1841045"/>
                <a:gd name="connsiteX3" fmla="*/ 798638 w 798792"/>
                <a:gd name="connsiteY3" fmla="*/ 460457 h 1841045"/>
                <a:gd name="connsiteX4" fmla="*/ 798792 w 798792"/>
                <a:gd name="connsiteY4" fmla="*/ 1376699 h 1841045"/>
                <a:gd name="connsiteX5" fmla="*/ 886 w 798792"/>
                <a:gd name="connsiteY5" fmla="*/ 1841045 h 1841045"/>
                <a:gd name="connsiteX6" fmla="*/ 732 w 798792"/>
                <a:gd name="connsiteY6" fmla="*/ 920945 h 1841045"/>
                <a:gd name="connsiteX7" fmla="*/ 0 w 798792"/>
                <a:gd name="connsiteY7" fmla="*/ 920522 h 1841045"/>
                <a:gd name="connsiteX8" fmla="*/ 0 w 798792"/>
                <a:gd name="connsiteY8" fmla="*/ 998 h 1841045"/>
                <a:gd name="connsiteX9" fmla="*/ 1727 w 798792"/>
                <a:gd name="connsiteY9" fmla="*/ 0 h 1841045"/>
                <a:gd name="connsiteX0" fmla="*/ 1727 w 798792"/>
                <a:gd name="connsiteY0" fmla="*/ 0 h 1841045"/>
                <a:gd name="connsiteX1" fmla="*/ 787667 w 798792"/>
                <a:gd name="connsiteY1" fmla="*/ 454118 h 1841045"/>
                <a:gd name="connsiteX2" fmla="*/ 798638 w 798792"/>
                <a:gd name="connsiteY2" fmla="*/ 460457 h 1841045"/>
                <a:gd name="connsiteX3" fmla="*/ 798792 w 798792"/>
                <a:gd name="connsiteY3" fmla="*/ 1376699 h 1841045"/>
                <a:gd name="connsiteX4" fmla="*/ 886 w 798792"/>
                <a:gd name="connsiteY4" fmla="*/ 1841045 h 1841045"/>
                <a:gd name="connsiteX5" fmla="*/ 732 w 798792"/>
                <a:gd name="connsiteY5" fmla="*/ 920945 h 1841045"/>
                <a:gd name="connsiteX6" fmla="*/ 0 w 798792"/>
                <a:gd name="connsiteY6" fmla="*/ 920522 h 1841045"/>
                <a:gd name="connsiteX7" fmla="*/ 0 w 798792"/>
                <a:gd name="connsiteY7" fmla="*/ 998 h 1841045"/>
                <a:gd name="connsiteX8" fmla="*/ 1727 w 798792"/>
                <a:gd name="connsiteY8" fmla="*/ 0 h 1841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98792" h="1841045">
                  <a:moveTo>
                    <a:pt x="1727" y="0"/>
                  </a:moveTo>
                  <a:lnTo>
                    <a:pt x="787667" y="454118"/>
                  </a:lnTo>
                  <a:lnTo>
                    <a:pt x="798638" y="460457"/>
                  </a:lnTo>
                  <a:cubicBezTo>
                    <a:pt x="798689" y="765871"/>
                    <a:pt x="798741" y="1071285"/>
                    <a:pt x="798792" y="1376699"/>
                  </a:cubicBezTo>
                  <a:lnTo>
                    <a:pt x="886" y="1841045"/>
                  </a:lnTo>
                  <a:cubicBezTo>
                    <a:pt x="835" y="1534345"/>
                    <a:pt x="783" y="1227645"/>
                    <a:pt x="732" y="920945"/>
                  </a:cubicBezTo>
                  <a:lnTo>
                    <a:pt x="0" y="920522"/>
                  </a:lnTo>
                  <a:lnTo>
                    <a:pt x="0" y="998"/>
                  </a:lnTo>
                  <a:lnTo>
                    <a:pt x="1727" y="0"/>
                  </a:lnTo>
                  <a:close/>
                </a:path>
              </a:pathLst>
            </a:custGeom>
            <a:solidFill>
              <a:srgbClr val="382A5E"/>
            </a:solidFill>
            <a:ln w="127000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242" name="Frihandsfigur 241">
              <a:extLst>
                <a:ext uri="{FF2B5EF4-FFF2-40B4-BE49-F238E27FC236}">
                  <a16:creationId xmlns:a16="http://schemas.microsoft.com/office/drawing/2014/main" id="{74D3B351-0D83-E04F-A300-FE614020E96E}"/>
                </a:ext>
              </a:extLst>
            </p:cNvPr>
            <p:cNvSpPr/>
            <p:nvPr/>
          </p:nvSpPr>
          <p:spPr>
            <a:xfrm>
              <a:off x="9894989" y="3027760"/>
              <a:ext cx="798062" cy="1840047"/>
            </a:xfrm>
            <a:custGeom>
              <a:avLst/>
              <a:gdLst>
                <a:gd name="connsiteX0" fmla="*/ 797172 w 798062"/>
                <a:gd name="connsiteY0" fmla="*/ 0 h 1840047"/>
                <a:gd name="connsiteX1" fmla="*/ 797172 w 798062"/>
                <a:gd name="connsiteY1" fmla="*/ 910568 h 1840047"/>
                <a:gd name="connsiteX2" fmla="*/ 798062 w 798062"/>
                <a:gd name="connsiteY2" fmla="*/ 911086 h 1840047"/>
                <a:gd name="connsiteX3" fmla="*/ 797906 w 798062"/>
                <a:gd name="connsiteY3" fmla="*/ 1840047 h 1840047"/>
                <a:gd name="connsiteX4" fmla="*/ 0 w 798062"/>
                <a:gd name="connsiteY4" fmla="*/ 1375703 h 1840047"/>
                <a:gd name="connsiteX5" fmla="*/ 156 w 798062"/>
                <a:gd name="connsiteY5" fmla="*/ 446741 h 1840047"/>
                <a:gd name="connsiteX6" fmla="*/ 12033 w 798062"/>
                <a:gd name="connsiteY6" fmla="*/ 453653 h 1840047"/>
                <a:gd name="connsiteX0" fmla="*/ 797172 w 798062"/>
                <a:gd name="connsiteY0" fmla="*/ 0 h 1840047"/>
                <a:gd name="connsiteX1" fmla="*/ 797172 w 798062"/>
                <a:gd name="connsiteY1" fmla="*/ 910568 h 1840047"/>
                <a:gd name="connsiteX2" fmla="*/ 798062 w 798062"/>
                <a:gd name="connsiteY2" fmla="*/ 911086 h 1840047"/>
                <a:gd name="connsiteX3" fmla="*/ 797906 w 798062"/>
                <a:gd name="connsiteY3" fmla="*/ 1840047 h 1840047"/>
                <a:gd name="connsiteX4" fmla="*/ 0 w 798062"/>
                <a:gd name="connsiteY4" fmla="*/ 1375703 h 1840047"/>
                <a:gd name="connsiteX5" fmla="*/ 156 w 798062"/>
                <a:gd name="connsiteY5" fmla="*/ 446741 h 1840047"/>
                <a:gd name="connsiteX6" fmla="*/ 797172 w 798062"/>
                <a:gd name="connsiteY6" fmla="*/ 0 h 1840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8062" h="1840047">
                  <a:moveTo>
                    <a:pt x="797172" y="0"/>
                  </a:moveTo>
                  <a:lnTo>
                    <a:pt x="797172" y="910568"/>
                  </a:lnTo>
                  <a:lnTo>
                    <a:pt x="798062" y="911086"/>
                  </a:lnTo>
                  <a:lnTo>
                    <a:pt x="797906" y="1840047"/>
                  </a:lnTo>
                  <a:lnTo>
                    <a:pt x="0" y="1375703"/>
                  </a:lnTo>
                  <a:lnTo>
                    <a:pt x="156" y="446741"/>
                  </a:lnTo>
                  <a:lnTo>
                    <a:pt x="797172" y="0"/>
                  </a:lnTo>
                  <a:close/>
                </a:path>
              </a:pathLst>
            </a:custGeom>
            <a:solidFill>
              <a:srgbClr val="31244E"/>
            </a:solidFill>
            <a:ln w="127000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243" name="Frihandsfigur 242">
              <a:extLst>
                <a:ext uri="{FF2B5EF4-FFF2-40B4-BE49-F238E27FC236}">
                  <a16:creationId xmlns:a16="http://schemas.microsoft.com/office/drawing/2014/main" id="{F892D2F1-85F9-0643-8392-E276ADA80802}"/>
                </a:ext>
              </a:extLst>
            </p:cNvPr>
            <p:cNvSpPr/>
            <p:nvPr/>
          </p:nvSpPr>
          <p:spPr>
            <a:xfrm>
              <a:off x="9894725" y="3939893"/>
              <a:ext cx="1594875" cy="921520"/>
            </a:xfrm>
            <a:custGeom>
              <a:avLst/>
              <a:gdLst>
                <a:gd name="connsiteX0" fmla="*/ 194493 w 388985"/>
                <a:gd name="connsiteY0" fmla="*/ 0 h 224756"/>
                <a:gd name="connsiteX1" fmla="*/ 388985 w 388985"/>
                <a:gd name="connsiteY1" fmla="*/ 112378 h 224756"/>
                <a:gd name="connsiteX2" fmla="*/ 194493 w 388985"/>
                <a:gd name="connsiteY2" fmla="*/ 224756 h 224756"/>
                <a:gd name="connsiteX3" fmla="*/ 0 w 388985"/>
                <a:gd name="connsiteY3" fmla="*/ 112378 h 2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8985" h="224756">
                  <a:moveTo>
                    <a:pt x="194493" y="0"/>
                  </a:moveTo>
                  <a:lnTo>
                    <a:pt x="388985" y="112378"/>
                  </a:lnTo>
                  <a:lnTo>
                    <a:pt x="194493" y="224756"/>
                  </a:lnTo>
                  <a:lnTo>
                    <a:pt x="0" y="112378"/>
                  </a:lnTo>
                  <a:close/>
                </a:path>
              </a:pathLst>
            </a:custGeom>
            <a:solidFill>
              <a:srgbClr val="31244E"/>
            </a:solidFill>
            <a:ln w="127000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grpSp>
          <p:nvGrpSpPr>
            <p:cNvPr id="244" name="Grupp 243">
              <a:extLst>
                <a:ext uri="{FF2B5EF4-FFF2-40B4-BE49-F238E27FC236}">
                  <a16:creationId xmlns:a16="http://schemas.microsoft.com/office/drawing/2014/main" id="{B9F64C84-CAB3-BF40-A1AD-34599EA802EB}"/>
                </a:ext>
              </a:extLst>
            </p:cNvPr>
            <p:cNvGrpSpPr/>
            <p:nvPr/>
          </p:nvGrpSpPr>
          <p:grpSpPr>
            <a:xfrm>
              <a:off x="10377246" y="3187896"/>
              <a:ext cx="628939" cy="1125882"/>
              <a:chOff x="3765779" y="2173757"/>
              <a:chExt cx="628939" cy="1125882"/>
            </a:xfrm>
          </p:grpSpPr>
          <p:sp>
            <p:nvSpPr>
              <p:cNvPr id="266" name="Frihandsfigur 265">
                <a:extLst>
                  <a:ext uri="{FF2B5EF4-FFF2-40B4-BE49-F238E27FC236}">
                    <a16:creationId xmlns:a16="http://schemas.microsoft.com/office/drawing/2014/main" id="{FD238519-CCF7-CC4F-82A8-F44A45C17126}"/>
                  </a:ext>
                </a:extLst>
              </p:cNvPr>
              <p:cNvSpPr/>
              <p:nvPr/>
            </p:nvSpPr>
            <p:spPr>
              <a:xfrm>
                <a:off x="3765779" y="3027442"/>
                <a:ext cx="314396" cy="272197"/>
              </a:xfrm>
              <a:custGeom>
                <a:avLst/>
                <a:gdLst>
                  <a:gd name="connsiteX0" fmla="*/ 16 w 314396"/>
                  <a:gd name="connsiteY0" fmla="*/ 0 h 272197"/>
                  <a:gd name="connsiteX1" fmla="*/ 314380 w 314396"/>
                  <a:gd name="connsiteY1" fmla="*/ 0 h 272197"/>
                  <a:gd name="connsiteX2" fmla="*/ 314396 w 314396"/>
                  <a:gd name="connsiteY2" fmla="*/ 95142 h 272197"/>
                  <a:gd name="connsiteX3" fmla="*/ 314366 w 314396"/>
                  <a:gd name="connsiteY3" fmla="*/ 272197 h 272197"/>
                  <a:gd name="connsiteX4" fmla="*/ 0 w 314396"/>
                  <a:gd name="connsiteY4" fmla="*/ 90770 h 272197"/>
                  <a:gd name="connsiteX5" fmla="*/ 16 w 314396"/>
                  <a:gd name="connsiteY5" fmla="*/ 0 h 272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4396" h="272197">
                    <a:moveTo>
                      <a:pt x="16" y="0"/>
                    </a:moveTo>
                    <a:lnTo>
                      <a:pt x="314380" y="0"/>
                    </a:lnTo>
                    <a:lnTo>
                      <a:pt x="314396" y="95142"/>
                    </a:lnTo>
                    <a:lnTo>
                      <a:pt x="314366" y="272197"/>
                    </a:lnTo>
                    <a:lnTo>
                      <a:pt x="0" y="9077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E5AD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267" name="Frihandsfigur 266">
                <a:extLst>
                  <a:ext uri="{FF2B5EF4-FFF2-40B4-BE49-F238E27FC236}">
                    <a16:creationId xmlns:a16="http://schemas.microsoft.com/office/drawing/2014/main" id="{BA5E33B2-10D2-AC41-9CE0-6B7771C52EAF}"/>
                  </a:ext>
                </a:extLst>
              </p:cNvPr>
              <p:cNvSpPr/>
              <p:nvPr/>
            </p:nvSpPr>
            <p:spPr>
              <a:xfrm>
                <a:off x="4080175" y="3027442"/>
                <a:ext cx="314395" cy="272195"/>
              </a:xfrm>
              <a:custGeom>
                <a:avLst/>
                <a:gdLst>
                  <a:gd name="connsiteX0" fmla="*/ 16 w 314395"/>
                  <a:gd name="connsiteY0" fmla="*/ 0 h 272195"/>
                  <a:gd name="connsiteX1" fmla="*/ 314380 w 314395"/>
                  <a:gd name="connsiteY1" fmla="*/ 0 h 272195"/>
                  <a:gd name="connsiteX2" fmla="*/ 314395 w 314395"/>
                  <a:gd name="connsiteY2" fmla="*/ 90768 h 272195"/>
                  <a:gd name="connsiteX3" fmla="*/ 30 w 314395"/>
                  <a:gd name="connsiteY3" fmla="*/ 272195 h 272195"/>
                  <a:gd name="connsiteX4" fmla="*/ 0 w 314395"/>
                  <a:gd name="connsiteY4" fmla="*/ 95142 h 272195"/>
                  <a:gd name="connsiteX5" fmla="*/ 16 w 314395"/>
                  <a:gd name="connsiteY5" fmla="*/ 0 h 2721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4395" h="272195">
                    <a:moveTo>
                      <a:pt x="16" y="0"/>
                    </a:moveTo>
                    <a:lnTo>
                      <a:pt x="314380" y="0"/>
                    </a:lnTo>
                    <a:lnTo>
                      <a:pt x="314395" y="90768"/>
                    </a:lnTo>
                    <a:lnTo>
                      <a:pt x="30" y="272195"/>
                    </a:lnTo>
                    <a:lnTo>
                      <a:pt x="0" y="95142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BD8F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268" name="Frihandsfigur 267">
                <a:extLst>
                  <a:ext uri="{FF2B5EF4-FFF2-40B4-BE49-F238E27FC236}">
                    <a16:creationId xmlns:a16="http://schemas.microsoft.com/office/drawing/2014/main" id="{97D54967-CCC4-2C41-8A83-70813A8D10CD}"/>
                  </a:ext>
                </a:extLst>
              </p:cNvPr>
              <p:cNvSpPr/>
              <p:nvPr/>
            </p:nvSpPr>
            <p:spPr>
              <a:xfrm>
                <a:off x="4080175" y="2350159"/>
                <a:ext cx="314382" cy="272194"/>
              </a:xfrm>
              <a:custGeom>
                <a:avLst/>
                <a:gdLst>
                  <a:gd name="connsiteX0" fmla="*/ 314336 w 314382"/>
                  <a:gd name="connsiteY0" fmla="*/ 0 h 272194"/>
                  <a:gd name="connsiteX1" fmla="*/ 314382 w 314382"/>
                  <a:gd name="connsiteY1" fmla="*/ 272194 h 272194"/>
                  <a:gd name="connsiteX2" fmla="*/ 18 w 314382"/>
                  <a:gd name="connsiteY2" fmla="*/ 272194 h 272194"/>
                  <a:gd name="connsiteX3" fmla="*/ 33 w 314382"/>
                  <a:gd name="connsiteY3" fmla="*/ 181430 h 272194"/>
                  <a:gd name="connsiteX4" fmla="*/ 0 w 314382"/>
                  <a:gd name="connsiteY4" fmla="*/ 181411 h 272194"/>
                  <a:gd name="connsiteX5" fmla="*/ 314336 w 314382"/>
                  <a:gd name="connsiteY5" fmla="*/ 0 h 272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4382" h="272194">
                    <a:moveTo>
                      <a:pt x="314336" y="0"/>
                    </a:moveTo>
                    <a:lnTo>
                      <a:pt x="314382" y="272194"/>
                    </a:lnTo>
                    <a:lnTo>
                      <a:pt x="18" y="272194"/>
                    </a:lnTo>
                    <a:lnTo>
                      <a:pt x="33" y="181430"/>
                    </a:lnTo>
                    <a:lnTo>
                      <a:pt x="0" y="181411"/>
                    </a:lnTo>
                    <a:lnTo>
                      <a:pt x="314336" y="0"/>
                    </a:lnTo>
                    <a:close/>
                  </a:path>
                </a:pathLst>
              </a:custGeom>
              <a:solidFill>
                <a:srgbClr val="BD8F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269" name="Frihandsfigur 268">
                <a:extLst>
                  <a:ext uri="{FF2B5EF4-FFF2-40B4-BE49-F238E27FC236}">
                    <a16:creationId xmlns:a16="http://schemas.microsoft.com/office/drawing/2014/main" id="{0B28B07E-BD22-2F40-B5DA-D8735E520B77}"/>
                  </a:ext>
                </a:extLst>
              </p:cNvPr>
              <p:cNvSpPr/>
              <p:nvPr/>
            </p:nvSpPr>
            <p:spPr>
              <a:xfrm>
                <a:off x="3765797" y="2350161"/>
                <a:ext cx="314378" cy="272192"/>
              </a:xfrm>
              <a:custGeom>
                <a:avLst/>
                <a:gdLst>
                  <a:gd name="connsiteX0" fmla="*/ 46 w 314378"/>
                  <a:gd name="connsiteY0" fmla="*/ 0 h 272192"/>
                  <a:gd name="connsiteX1" fmla="*/ 314378 w 314378"/>
                  <a:gd name="connsiteY1" fmla="*/ 181409 h 272192"/>
                  <a:gd name="connsiteX2" fmla="*/ 314348 w 314378"/>
                  <a:gd name="connsiteY2" fmla="*/ 181426 h 272192"/>
                  <a:gd name="connsiteX3" fmla="*/ 314364 w 314378"/>
                  <a:gd name="connsiteY3" fmla="*/ 272192 h 272192"/>
                  <a:gd name="connsiteX4" fmla="*/ 0 w 314378"/>
                  <a:gd name="connsiteY4" fmla="*/ 272192 h 272192"/>
                  <a:gd name="connsiteX5" fmla="*/ 46 w 314378"/>
                  <a:gd name="connsiteY5" fmla="*/ 0 h 2721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4378" h="272192">
                    <a:moveTo>
                      <a:pt x="46" y="0"/>
                    </a:moveTo>
                    <a:lnTo>
                      <a:pt x="314378" y="181409"/>
                    </a:lnTo>
                    <a:lnTo>
                      <a:pt x="314348" y="181426"/>
                    </a:lnTo>
                    <a:lnTo>
                      <a:pt x="314364" y="272192"/>
                    </a:lnTo>
                    <a:lnTo>
                      <a:pt x="0" y="272192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E5AD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270" name="Frihandsfigur 269">
                <a:extLst>
                  <a:ext uri="{FF2B5EF4-FFF2-40B4-BE49-F238E27FC236}">
                    <a16:creationId xmlns:a16="http://schemas.microsoft.com/office/drawing/2014/main" id="{24C8F0AA-7092-2947-882E-411D650D8138}"/>
                  </a:ext>
                </a:extLst>
              </p:cNvPr>
              <p:cNvSpPr/>
              <p:nvPr/>
            </p:nvSpPr>
            <p:spPr>
              <a:xfrm>
                <a:off x="3766356" y="2173757"/>
                <a:ext cx="628362" cy="363068"/>
              </a:xfrm>
              <a:custGeom>
                <a:avLst/>
                <a:gdLst>
                  <a:gd name="connsiteX0" fmla="*/ 194493 w 388985"/>
                  <a:gd name="connsiteY0" fmla="*/ 0 h 224756"/>
                  <a:gd name="connsiteX1" fmla="*/ 388985 w 388985"/>
                  <a:gd name="connsiteY1" fmla="*/ 112378 h 224756"/>
                  <a:gd name="connsiteX2" fmla="*/ 194493 w 388985"/>
                  <a:gd name="connsiteY2" fmla="*/ 224756 h 224756"/>
                  <a:gd name="connsiteX3" fmla="*/ 0 w 388985"/>
                  <a:gd name="connsiteY3" fmla="*/ 112378 h 224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8985" h="224756">
                    <a:moveTo>
                      <a:pt x="194493" y="0"/>
                    </a:moveTo>
                    <a:lnTo>
                      <a:pt x="388985" y="112378"/>
                    </a:lnTo>
                    <a:lnTo>
                      <a:pt x="194493" y="224756"/>
                    </a:lnTo>
                    <a:lnTo>
                      <a:pt x="0" y="112378"/>
                    </a:lnTo>
                    <a:close/>
                  </a:path>
                </a:pathLst>
              </a:custGeom>
              <a:solidFill>
                <a:srgbClr val="FFC00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271" name="Rektangel 270">
                <a:extLst>
                  <a:ext uri="{FF2B5EF4-FFF2-40B4-BE49-F238E27FC236}">
                    <a16:creationId xmlns:a16="http://schemas.microsoft.com/office/drawing/2014/main" id="{AD7976FC-3423-8343-817F-076FD8865BFD}"/>
                  </a:ext>
                </a:extLst>
              </p:cNvPr>
              <p:cNvSpPr/>
              <p:nvPr/>
            </p:nvSpPr>
            <p:spPr>
              <a:xfrm>
                <a:off x="3765779" y="2585115"/>
                <a:ext cx="314396" cy="442328"/>
              </a:xfrm>
              <a:prstGeom prst="rect">
                <a:avLst/>
              </a:prstGeom>
              <a:solidFill>
                <a:srgbClr val="E5AD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72" name="Rektangel 271">
                <a:extLst>
                  <a:ext uri="{FF2B5EF4-FFF2-40B4-BE49-F238E27FC236}">
                    <a16:creationId xmlns:a16="http://schemas.microsoft.com/office/drawing/2014/main" id="{270E572F-6A44-4044-82D1-8817DCC0FACF}"/>
                  </a:ext>
                </a:extLst>
              </p:cNvPr>
              <p:cNvSpPr/>
              <p:nvPr/>
            </p:nvSpPr>
            <p:spPr>
              <a:xfrm>
                <a:off x="4080168" y="2591109"/>
                <a:ext cx="314396" cy="436332"/>
              </a:xfrm>
              <a:prstGeom prst="rect">
                <a:avLst/>
              </a:prstGeom>
              <a:solidFill>
                <a:srgbClr val="BD8F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245" name="Frihandsfigur 244">
              <a:extLst>
                <a:ext uri="{FF2B5EF4-FFF2-40B4-BE49-F238E27FC236}">
                  <a16:creationId xmlns:a16="http://schemas.microsoft.com/office/drawing/2014/main" id="{236457C2-6B44-3745-9387-829213E369EC}"/>
                </a:ext>
              </a:extLst>
            </p:cNvPr>
            <p:cNvSpPr/>
            <p:nvPr/>
          </p:nvSpPr>
          <p:spPr>
            <a:xfrm>
              <a:off x="10858682" y="4085928"/>
              <a:ext cx="314378" cy="272192"/>
            </a:xfrm>
            <a:custGeom>
              <a:avLst/>
              <a:gdLst>
                <a:gd name="connsiteX0" fmla="*/ 46 w 314378"/>
                <a:gd name="connsiteY0" fmla="*/ 0 h 272192"/>
                <a:gd name="connsiteX1" fmla="*/ 314378 w 314378"/>
                <a:gd name="connsiteY1" fmla="*/ 181409 h 272192"/>
                <a:gd name="connsiteX2" fmla="*/ 314348 w 314378"/>
                <a:gd name="connsiteY2" fmla="*/ 181426 h 272192"/>
                <a:gd name="connsiteX3" fmla="*/ 314364 w 314378"/>
                <a:gd name="connsiteY3" fmla="*/ 272192 h 272192"/>
                <a:gd name="connsiteX4" fmla="*/ 0 w 314378"/>
                <a:gd name="connsiteY4" fmla="*/ 272192 h 272192"/>
                <a:gd name="connsiteX5" fmla="*/ 46 w 314378"/>
                <a:gd name="connsiteY5" fmla="*/ 0 h 27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4378" h="272192">
                  <a:moveTo>
                    <a:pt x="46" y="0"/>
                  </a:moveTo>
                  <a:lnTo>
                    <a:pt x="314378" y="181409"/>
                  </a:lnTo>
                  <a:lnTo>
                    <a:pt x="314348" y="181426"/>
                  </a:lnTo>
                  <a:lnTo>
                    <a:pt x="314364" y="272192"/>
                  </a:lnTo>
                  <a:lnTo>
                    <a:pt x="0" y="272192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1181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246" name="Frihandsfigur 245">
              <a:extLst>
                <a:ext uri="{FF2B5EF4-FFF2-40B4-BE49-F238E27FC236}">
                  <a16:creationId xmlns:a16="http://schemas.microsoft.com/office/drawing/2014/main" id="{E7988D23-4B03-B049-8760-B80BEBD47A7C}"/>
                </a:ext>
              </a:extLst>
            </p:cNvPr>
            <p:cNvSpPr/>
            <p:nvPr/>
          </p:nvSpPr>
          <p:spPr>
            <a:xfrm>
              <a:off x="10859241" y="3909524"/>
              <a:ext cx="628362" cy="363068"/>
            </a:xfrm>
            <a:custGeom>
              <a:avLst/>
              <a:gdLst>
                <a:gd name="connsiteX0" fmla="*/ 194493 w 388985"/>
                <a:gd name="connsiteY0" fmla="*/ 0 h 224756"/>
                <a:gd name="connsiteX1" fmla="*/ 388985 w 388985"/>
                <a:gd name="connsiteY1" fmla="*/ 112378 h 224756"/>
                <a:gd name="connsiteX2" fmla="*/ 194493 w 388985"/>
                <a:gd name="connsiteY2" fmla="*/ 224756 h 224756"/>
                <a:gd name="connsiteX3" fmla="*/ 0 w 388985"/>
                <a:gd name="connsiteY3" fmla="*/ 112378 h 2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8985" h="224756">
                  <a:moveTo>
                    <a:pt x="194493" y="0"/>
                  </a:moveTo>
                  <a:lnTo>
                    <a:pt x="388985" y="112378"/>
                  </a:lnTo>
                  <a:lnTo>
                    <a:pt x="194493" y="224756"/>
                  </a:lnTo>
                  <a:lnTo>
                    <a:pt x="0" y="112378"/>
                  </a:lnTo>
                  <a:close/>
                </a:path>
              </a:pathLst>
            </a:custGeom>
            <a:solidFill>
              <a:srgbClr val="5DA4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247" name="Frihandsfigur 246">
              <a:extLst>
                <a:ext uri="{FF2B5EF4-FFF2-40B4-BE49-F238E27FC236}">
                  <a16:creationId xmlns:a16="http://schemas.microsoft.com/office/drawing/2014/main" id="{0FCC667E-62A7-E54D-B638-651E5CF2D175}"/>
                </a:ext>
              </a:extLst>
            </p:cNvPr>
            <p:cNvSpPr/>
            <p:nvPr/>
          </p:nvSpPr>
          <p:spPr>
            <a:xfrm>
              <a:off x="9897123" y="4315801"/>
              <a:ext cx="314396" cy="272197"/>
            </a:xfrm>
            <a:custGeom>
              <a:avLst/>
              <a:gdLst>
                <a:gd name="connsiteX0" fmla="*/ 16 w 314396"/>
                <a:gd name="connsiteY0" fmla="*/ 0 h 272197"/>
                <a:gd name="connsiteX1" fmla="*/ 314380 w 314396"/>
                <a:gd name="connsiteY1" fmla="*/ 0 h 272197"/>
                <a:gd name="connsiteX2" fmla="*/ 314396 w 314396"/>
                <a:gd name="connsiteY2" fmla="*/ 95142 h 272197"/>
                <a:gd name="connsiteX3" fmla="*/ 314366 w 314396"/>
                <a:gd name="connsiteY3" fmla="*/ 272197 h 272197"/>
                <a:gd name="connsiteX4" fmla="*/ 0 w 314396"/>
                <a:gd name="connsiteY4" fmla="*/ 90770 h 272197"/>
                <a:gd name="connsiteX5" fmla="*/ 16 w 314396"/>
                <a:gd name="connsiteY5" fmla="*/ 0 h 272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4396" h="272197">
                  <a:moveTo>
                    <a:pt x="16" y="0"/>
                  </a:moveTo>
                  <a:lnTo>
                    <a:pt x="314380" y="0"/>
                  </a:lnTo>
                  <a:lnTo>
                    <a:pt x="314396" y="95142"/>
                  </a:lnTo>
                  <a:lnTo>
                    <a:pt x="314366" y="272197"/>
                  </a:lnTo>
                  <a:lnTo>
                    <a:pt x="0" y="9077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F45A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248" name="Frihandsfigur 247">
              <a:extLst>
                <a:ext uri="{FF2B5EF4-FFF2-40B4-BE49-F238E27FC236}">
                  <a16:creationId xmlns:a16="http://schemas.microsoft.com/office/drawing/2014/main" id="{479AD7C6-9BE4-A44C-B7E7-31BEC36404DA}"/>
                </a:ext>
              </a:extLst>
            </p:cNvPr>
            <p:cNvSpPr/>
            <p:nvPr/>
          </p:nvSpPr>
          <p:spPr>
            <a:xfrm>
              <a:off x="10211519" y="4315801"/>
              <a:ext cx="314395" cy="272195"/>
            </a:xfrm>
            <a:custGeom>
              <a:avLst/>
              <a:gdLst>
                <a:gd name="connsiteX0" fmla="*/ 16 w 314395"/>
                <a:gd name="connsiteY0" fmla="*/ 0 h 272195"/>
                <a:gd name="connsiteX1" fmla="*/ 314380 w 314395"/>
                <a:gd name="connsiteY1" fmla="*/ 0 h 272195"/>
                <a:gd name="connsiteX2" fmla="*/ 314395 w 314395"/>
                <a:gd name="connsiteY2" fmla="*/ 90768 h 272195"/>
                <a:gd name="connsiteX3" fmla="*/ 30 w 314395"/>
                <a:gd name="connsiteY3" fmla="*/ 272195 h 272195"/>
                <a:gd name="connsiteX4" fmla="*/ 0 w 314395"/>
                <a:gd name="connsiteY4" fmla="*/ 95142 h 272195"/>
                <a:gd name="connsiteX5" fmla="*/ 16 w 314395"/>
                <a:gd name="connsiteY5" fmla="*/ 0 h 272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4395" h="272195">
                  <a:moveTo>
                    <a:pt x="16" y="0"/>
                  </a:moveTo>
                  <a:lnTo>
                    <a:pt x="314380" y="0"/>
                  </a:lnTo>
                  <a:lnTo>
                    <a:pt x="314395" y="90768"/>
                  </a:lnTo>
                  <a:lnTo>
                    <a:pt x="30" y="272195"/>
                  </a:lnTo>
                  <a:lnTo>
                    <a:pt x="0" y="9514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248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249" name="Frihandsfigur 248">
              <a:extLst>
                <a:ext uri="{FF2B5EF4-FFF2-40B4-BE49-F238E27FC236}">
                  <a16:creationId xmlns:a16="http://schemas.microsoft.com/office/drawing/2014/main" id="{A4C1AD45-D19E-4341-BDF5-01D09FE2DFD7}"/>
                </a:ext>
              </a:extLst>
            </p:cNvPr>
            <p:cNvSpPr/>
            <p:nvPr/>
          </p:nvSpPr>
          <p:spPr>
            <a:xfrm>
              <a:off x="10211519" y="3830617"/>
              <a:ext cx="314382" cy="272194"/>
            </a:xfrm>
            <a:custGeom>
              <a:avLst/>
              <a:gdLst>
                <a:gd name="connsiteX0" fmla="*/ 314336 w 314382"/>
                <a:gd name="connsiteY0" fmla="*/ 0 h 272194"/>
                <a:gd name="connsiteX1" fmla="*/ 314382 w 314382"/>
                <a:gd name="connsiteY1" fmla="*/ 272194 h 272194"/>
                <a:gd name="connsiteX2" fmla="*/ 18 w 314382"/>
                <a:gd name="connsiteY2" fmla="*/ 272194 h 272194"/>
                <a:gd name="connsiteX3" fmla="*/ 33 w 314382"/>
                <a:gd name="connsiteY3" fmla="*/ 181430 h 272194"/>
                <a:gd name="connsiteX4" fmla="*/ 0 w 314382"/>
                <a:gd name="connsiteY4" fmla="*/ 181411 h 272194"/>
                <a:gd name="connsiteX5" fmla="*/ 314336 w 314382"/>
                <a:gd name="connsiteY5" fmla="*/ 0 h 272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4382" h="272194">
                  <a:moveTo>
                    <a:pt x="314336" y="0"/>
                  </a:moveTo>
                  <a:lnTo>
                    <a:pt x="314382" y="272194"/>
                  </a:lnTo>
                  <a:lnTo>
                    <a:pt x="18" y="272194"/>
                  </a:lnTo>
                  <a:lnTo>
                    <a:pt x="33" y="181430"/>
                  </a:lnTo>
                  <a:lnTo>
                    <a:pt x="0" y="181411"/>
                  </a:lnTo>
                  <a:lnTo>
                    <a:pt x="314336" y="0"/>
                  </a:lnTo>
                  <a:close/>
                </a:path>
              </a:pathLst>
            </a:custGeom>
            <a:solidFill>
              <a:srgbClr val="C248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250" name="Frihandsfigur 249">
              <a:extLst>
                <a:ext uri="{FF2B5EF4-FFF2-40B4-BE49-F238E27FC236}">
                  <a16:creationId xmlns:a16="http://schemas.microsoft.com/office/drawing/2014/main" id="{23354496-5381-534E-A88D-FDE0FD710ACC}"/>
                </a:ext>
              </a:extLst>
            </p:cNvPr>
            <p:cNvSpPr/>
            <p:nvPr/>
          </p:nvSpPr>
          <p:spPr>
            <a:xfrm>
              <a:off x="9897141" y="3830619"/>
              <a:ext cx="314378" cy="272192"/>
            </a:xfrm>
            <a:custGeom>
              <a:avLst/>
              <a:gdLst>
                <a:gd name="connsiteX0" fmla="*/ 46 w 314378"/>
                <a:gd name="connsiteY0" fmla="*/ 0 h 272192"/>
                <a:gd name="connsiteX1" fmla="*/ 314378 w 314378"/>
                <a:gd name="connsiteY1" fmla="*/ 181409 h 272192"/>
                <a:gd name="connsiteX2" fmla="*/ 314348 w 314378"/>
                <a:gd name="connsiteY2" fmla="*/ 181426 h 272192"/>
                <a:gd name="connsiteX3" fmla="*/ 314364 w 314378"/>
                <a:gd name="connsiteY3" fmla="*/ 272192 h 272192"/>
                <a:gd name="connsiteX4" fmla="*/ 0 w 314378"/>
                <a:gd name="connsiteY4" fmla="*/ 272192 h 272192"/>
                <a:gd name="connsiteX5" fmla="*/ 46 w 314378"/>
                <a:gd name="connsiteY5" fmla="*/ 0 h 27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4378" h="272192">
                  <a:moveTo>
                    <a:pt x="46" y="0"/>
                  </a:moveTo>
                  <a:lnTo>
                    <a:pt x="314378" y="181409"/>
                  </a:lnTo>
                  <a:lnTo>
                    <a:pt x="314348" y="181426"/>
                  </a:lnTo>
                  <a:lnTo>
                    <a:pt x="314364" y="272192"/>
                  </a:lnTo>
                  <a:lnTo>
                    <a:pt x="0" y="272192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F45A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251" name="Frihandsfigur 250">
              <a:extLst>
                <a:ext uri="{FF2B5EF4-FFF2-40B4-BE49-F238E27FC236}">
                  <a16:creationId xmlns:a16="http://schemas.microsoft.com/office/drawing/2014/main" id="{B545BD20-3D0D-374A-A384-43891F69FEC8}"/>
                </a:ext>
              </a:extLst>
            </p:cNvPr>
            <p:cNvSpPr/>
            <p:nvPr/>
          </p:nvSpPr>
          <p:spPr>
            <a:xfrm>
              <a:off x="9897700" y="3654215"/>
              <a:ext cx="628362" cy="363068"/>
            </a:xfrm>
            <a:custGeom>
              <a:avLst/>
              <a:gdLst>
                <a:gd name="connsiteX0" fmla="*/ 194493 w 388985"/>
                <a:gd name="connsiteY0" fmla="*/ 0 h 224756"/>
                <a:gd name="connsiteX1" fmla="*/ 388985 w 388985"/>
                <a:gd name="connsiteY1" fmla="*/ 112378 h 224756"/>
                <a:gd name="connsiteX2" fmla="*/ 194493 w 388985"/>
                <a:gd name="connsiteY2" fmla="*/ 224756 h 224756"/>
                <a:gd name="connsiteX3" fmla="*/ 0 w 388985"/>
                <a:gd name="connsiteY3" fmla="*/ 112378 h 2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8985" h="224756">
                  <a:moveTo>
                    <a:pt x="194493" y="0"/>
                  </a:moveTo>
                  <a:lnTo>
                    <a:pt x="388985" y="112378"/>
                  </a:lnTo>
                  <a:lnTo>
                    <a:pt x="194493" y="224756"/>
                  </a:lnTo>
                  <a:lnTo>
                    <a:pt x="0" y="112378"/>
                  </a:lnTo>
                  <a:close/>
                </a:path>
              </a:pathLst>
            </a:custGeom>
            <a:solidFill>
              <a:srgbClr val="FF79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252" name="Frihandsfigur 251">
              <a:extLst>
                <a:ext uri="{FF2B5EF4-FFF2-40B4-BE49-F238E27FC236}">
                  <a16:creationId xmlns:a16="http://schemas.microsoft.com/office/drawing/2014/main" id="{A15E9BEB-2523-FF48-9AC5-8549616B4A58}"/>
                </a:ext>
              </a:extLst>
            </p:cNvPr>
            <p:cNvSpPr/>
            <p:nvPr/>
          </p:nvSpPr>
          <p:spPr>
            <a:xfrm>
              <a:off x="11173060" y="4089101"/>
              <a:ext cx="314382" cy="272194"/>
            </a:xfrm>
            <a:custGeom>
              <a:avLst/>
              <a:gdLst>
                <a:gd name="connsiteX0" fmla="*/ 314336 w 314382"/>
                <a:gd name="connsiteY0" fmla="*/ 0 h 272194"/>
                <a:gd name="connsiteX1" fmla="*/ 314382 w 314382"/>
                <a:gd name="connsiteY1" fmla="*/ 272194 h 272194"/>
                <a:gd name="connsiteX2" fmla="*/ 18 w 314382"/>
                <a:gd name="connsiteY2" fmla="*/ 272194 h 272194"/>
                <a:gd name="connsiteX3" fmla="*/ 33 w 314382"/>
                <a:gd name="connsiteY3" fmla="*/ 181430 h 272194"/>
                <a:gd name="connsiteX4" fmla="*/ 0 w 314382"/>
                <a:gd name="connsiteY4" fmla="*/ 181411 h 272194"/>
                <a:gd name="connsiteX5" fmla="*/ 314336 w 314382"/>
                <a:gd name="connsiteY5" fmla="*/ 0 h 272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4382" h="272194">
                  <a:moveTo>
                    <a:pt x="314336" y="0"/>
                  </a:moveTo>
                  <a:lnTo>
                    <a:pt x="314382" y="272194"/>
                  </a:lnTo>
                  <a:lnTo>
                    <a:pt x="18" y="272194"/>
                  </a:lnTo>
                  <a:lnTo>
                    <a:pt x="33" y="181430"/>
                  </a:lnTo>
                  <a:lnTo>
                    <a:pt x="0" y="181411"/>
                  </a:lnTo>
                  <a:lnTo>
                    <a:pt x="314336" y="0"/>
                  </a:lnTo>
                  <a:close/>
                </a:path>
              </a:pathLst>
            </a:custGeom>
            <a:solidFill>
              <a:srgbClr val="0F6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253" name="Frihandsfigur 252">
              <a:extLst>
                <a:ext uri="{FF2B5EF4-FFF2-40B4-BE49-F238E27FC236}">
                  <a16:creationId xmlns:a16="http://schemas.microsoft.com/office/drawing/2014/main" id="{BD6A49B4-0E79-2E40-BC7F-A0E4440F9350}"/>
                </a:ext>
              </a:extLst>
            </p:cNvPr>
            <p:cNvSpPr/>
            <p:nvPr/>
          </p:nvSpPr>
          <p:spPr>
            <a:xfrm>
              <a:off x="11172517" y="4314317"/>
              <a:ext cx="314395" cy="272195"/>
            </a:xfrm>
            <a:custGeom>
              <a:avLst/>
              <a:gdLst>
                <a:gd name="connsiteX0" fmla="*/ 16 w 314395"/>
                <a:gd name="connsiteY0" fmla="*/ 0 h 272195"/>
                <a:gd name="connsiteX1" fmla="*/ 314380 w 314395"/>
                <a:gd name="connsiteY1" fmla="*/ 0 h 272195"/>
                <a:gd name="connsiteX2" fmla="*/ 314395 w 314395"/>
                <a:gd name="connsiteY2" fmla="*/ 90768 h 272195"/>
                <a:gd name="connsiteX3" fmla="*/ 30 w 314395"/>
                <a:gd name="connsiteY3" fmla="*/ 272195 h 272195"/>
                <a:gd name="connsiteX4" fmla="*/ 0 w 314395"/>
                <a:gd name="connsiteY4" fmla="*/ 95142 h 272195"/>
                <a:gd name="connsiteX5" fmla="*/ 16 w 314395"/>
                <a:gd name="connsiteY5" fmla="*/ 0 h 272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4395" h="272195">
                  <a:moveTo>
                    <a:pt x="16" y="0"/>
                  </a:moveTo>
                  <a:lnTo>
                    <a:pt x="314380" y="0"/>
                  </a:lnTo>
                  <a:lnTo>
                    <a:pt x="314395" y="90768"/>
                  </a:lnTo>
                  <a:lnTo>
                    <a:pt x="30" y="272195"/>
                  </a:lnTo>
                  <a:lnTo>
                    <a:pt x="0" y="9514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F6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254" name="Rektangel 253">
              <a:extLst>
                <a:ext uri="{FF2B5EF4-FFF2-40B4-BE49-F238E27FC236}">
                  <a16:creationId xmlns:a16="http://schemas.microsoft.com/office/drawing/2014/main" id="{802F0E1C-245E-DD4C-AE71-5FC729012E7C}"/>
                </a:ext>
              </a:extLst>
            </p:cNvPr>
            <p:cNvSpPr/>
            <p:nvPr/>
          </p:nvSpPr>
          <p:spPr>
            <a:xfrm>
              <a:off x="11174468" y="4299589"/>
              <a:ext cx="314396" cy="49228"/>
            </a:xfrm>
            <a:prstGeom prst="rect">
              <a:avLst/>
            </a:prstGeom>
            <a:solidFill>
              <a:srgbClr val="0F6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55" name="Rektangel 254">
              <a:extLst>
                <a:ext uri="{FF2B5EF4-FFF2-40B4-BE49-F238E27FC236}">
                  <a16:creationId xmlns:a16="http://schemas.microsoft.com/office/drawing/2014/main" id="{EAA4E7D9-B803-D646-9069-81E4FEA5FE52}"/>
                </a:ext>
              </a:extLst>
            </p:cNvPr>
            <p:cNvSpPr/>
            <p:nvPr/>
          </p:nvSpPr>
          <p:spPr>
            <a:xfrm>
              <a:off x="10211509" y="4039558"/>
              <a:ext cx="314396" cy="279207"/>
            </a:xfrm>
            <a:prstGeom prst="rect">
              <a:avLst/>
            </a:prstGeom>
            <a:solidFill>
              <a:srgbClr val="C248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56" name="Rektangel 255">
              <a:extLst>
                <a:ext uri="{FF2B5EF4-FFF2-40B4-BE49-F238E27FC236}">
                  <a16:creationId xmlns:a16="http://schemas.microsoft.com/office/drawing/2014/main" id="{4EBBF929-BA2A-1340-BBDD-3E0869FADFD7}"/>
                </a:ext>
              </a:extLst>
            </p:cNvPr>
            <p:cNvSpPr/>
            <p:nvPr/>
          </p:nvSpPr>
          <p:spPr>
            <a:xfrm>
              <a:off x="9896037" y="4079000"/>
              <a:ext cx="314396" cy="309489"/>
            </a:xfrm>
            <a:prstGeom prst="rect">
              <a:avLst/>
            </a:prstGeom>
            <a:solidFill>
              <a:srgbClr val="F45A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257" name="Frihandsfigur 256">
              <a:extLst>
                <a:ext uri="{FF2B5EF4-FFF2-40B4-BE49-F238E27FC236}">
                  <a16:creationId xmlns:a16="http://schemas.microsoft.com/office/drawing/2014/main" id="{A96440AC-FCEB-3D44-A703-4902685E9CE3}"/>
                </a:ext>
              </a:extLst>
            </p:cNvPr>
            <p:cNvSpPr/>
            <p:nvPr/>
          </p:nvSpPr>
          <p:spPr>
            <a:xfrm>
              <a:off x="10858718" y="4316174"/>
              <a:ext cx="314396" cy="272197"/>
            </a:xfrm>
            <a:custGeom>
              <a:avLst/>
              <a:gdLst>
                <a:gd name="connsiteX0" fmla="*/ 16 w 314396"/>
                <a:gd name="connsiteY0" fmla="*/ 0 h 272197"/>
                <a:gd name="connsiteX1" fmla="*/ 314380 w 314396"/>
                <a:gd name="connsiteY1" fmla="*/ 0 h 272197"/>
                <a:gd name="connsiteX2" fmla="*/ 314396 w 314396"/>
                <a:gd name="connsiteY2" fmla="*/ 95142 h 272197"/>
                <a:gd name="connsiteX3" fmla="*/ 314366 w 314396"/>
                <a:gd name="connsiteY3" fmla="*/ 272197 h 272197"/>
                <a:gd name="connsiteX4" fmla="*/ 0 w 314396"/>
                <a:gd name="connsiteY4" fmla="*/ 90770 h 272197"/>
                <a:gd name="connsiteX5" fmla="*/ 16 w 314396"/>
                <a:gd name="connsiteY5" fmla="*/ 0 h 272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4396" h="272197">
                  <a:moveTo>
                    <a:pt x="16" y="0"/>
                  </a:moveTo>
                  <a:lnTo>
                    <a:pt x="314380" y="0"/>
                  </a:lnTo>
                  <a:lnTo>
                    <a:pt x="314396" y="95142"/>
                  </a:lnTo>
                  <a:lnTo>
                    <a:pt x="314366" y="272197"/>
                  </a:lnTo>
                  <a:lnTo>
                    <a:pt x="0" y="9077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1181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grpSp>
          <p:nvGrpSpPr>
            <p:cNvPr id="258" name="Grupp 257">
              <a:extLst>
                <a:ext uri="{FF2B5EF4-FFF2-40B4-BE49-F238E27FC236}">
                  <a16:creationId xmlns:a16="http://schemas.microsoft.com/office/drawing/2014/main" id="{951E384D-9933-0C4F-8927-95631340CA52}"/>
                </a:ext>
              </a:extLst>
            </p:cNvPr>
            <p:cNvGrpSpPr/>
            <p:nvPr/>
          </p:nvGrpSpPr>
          <p:grpSpPr>
            <a:xfrm>
              <a:off x="10376595" y="4040315"/>
              <a:ext cx="628939" cy="827033"/>
              <a:chOff x="10376595" y="4040315"/>
              <a:chExt cx="628939" cy="827033"/>
            </a:xfrm>
          </p:grpSpPr>
          <p:sp>
            <p:nvSpPr>
              <p:cNvPr id="259" name="Frihandsfigur 258">
                <a:extLst>
                  <a:ext uri="{FF2B5EF4-FFF2-40B4-BE49-F238E27FC236}">
                    <a16:creationId xmlns:a16="http://schemas.microsoft.com/office/drawing/2014/main" id="{6B7119A8-EB33-D24E-9022-0C5E8C7ACC61}"/>
                  </a:ext>
                </a:extLst>
              </p:cNvPr>
              <p:cNvSpPr/>
              <p:nvPr/>
            </p:nvSpPr>
            <p:spPr>
              <a:xfrm>
                <a:off x="10376595" y="4595151"/>
                <a:ext cx="314396" cy="272197"/>
              </a:xfrm>
              <a:custGeom>
                <a:avLst/>
                <a:gdLst>
                  <a:gd name="connsiteX0" fmla="*/ 16 w 314396"/>
                  <a:gd name="connsiteY0" fmla="*/ 0 h 272197"/>
                  <a:gd name="connsiteX1" fmla="*/ 314380 w 314396"/>
                  <a:gd name="connsiteY1" fmla="*/ 0 h 272197"/>
                  <a:gd name="connsiteX2" fmla="*/ 314396 w 314396"/>
                  <a:gd name="connsiteY2" fmla="*/ 95142 h 272197"/>
                  <a:gd name="connsiteX3" fmla="*/ 314366 w 314396"/>
                  <a:gd name="connsiteY3" fmla="*/ 272197 h 272197"/>
                  <a:gd name="connsiteX4" fmla="*/ 0 w 314396"/>
                  <a:gd name="connsiteY4" fmla="*/ 90770 h 272197"/>
                  <a:gd name="connsiteX5" fmla="*/ 16 w 314396"/>
                  <a:gd name="connsiteY5" fmla="*/ 0 h 272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4396" h="272197">
                    <a:moveTo>
                      <a:pt x="16" y="0"/>
                    </a:moveTo>
                    <a:lnTo>
                      <a:pt x="314380" y="0"/>
                    </a:lnTo>
                    <a:lnTo>
                      <a:pt x="314396" y="95142"/>
                    </a:lnTo>
                    <a:lnTo>
                      <a:pt x="314366" y="272197"/>
                    </a:lnTo>
                    <a:lnTo>
                      <a:pt x="0" y="9077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8B42C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260" name="Frihandsfigur 259">
                <a:extLst>
                  <a:ext uri="{FF2B5EF4-FFF2-40B4-BE49-F238E27FC236}">
                    <a16:creationId xmlns:a16="http://schemas.microsoft.com/office/drawing/2014/main" id="{77192A6C-F99F-5D4D-9B35-4071947332C2}"/>
                  </a:ext>
                </a:extLst>
              </p:cNvPr>
              <p:cNvSpPr/>
              <p:nvPr/>
            </p:nvSpPr>
            <p:spPr>
              <a:xfrm>
                <a:off x="10690991" y="4595151"/>
                <a:ext cx="314395" cy="272195"/>
              </a:xfrm>
              <a:custGeom>
                <a:avLst/>
                <a:gdLst>
                  <a:gd name="connsiteX0" fmla="*/ 16 w 314395"/>
                  <a:gd name="connsiteY0" fmla="*/ 0 h 272195"/>
                  <a:gd name="connsiteX1" fmla="*/ 314380 w 314395"/>
                  <a:gd name="connsiteY1" fmla="*/ 0 h 272195"/>
                  <a:gd name="connsiteX2" fmla="*/ 314395 w 314395"/>
                  <a:gd name="connsiteY2" fmla="*/ 90768 h 272195"/>
                  <a:gd name="connsiteX3" fmla="*/ 30 w 314395"/>
                  <a:gd name="connsiteY3" fmla="*/ 272195 h 272195"/>
                  <a:gd name="connsiteX4" fmla="*/ 0 w 314395"/>
                  <a:gd name="connsiteY4" fmla="*/ 95142 h 272195"/>
                  <a:gd name="connsiteX5" fmla="*/ 16 w 314395"/>
                  <a:gd name="connsiteY5" fmla="*/ 0 h 2721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4395" h="272195">
                    <a:moveTo>
                      <a:pt x="16" y="0"/>
                    </a:moveTo>
                    <a:lnTo>
                      <a:pt x="314380" y="0"/>
                    </a:lnTo>
                    <a:lnTo>
                      <a:pt x="314395" y="90768"/>
                    </a:lnTo>
                    <a:lnTo>
                      <a:pt x="30" y="272195"/>
                    </a:lnTo>
                    <a:lnTo>
                      <a:pt x="0" y="95142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261" name="Frihandsfigur 260">
                <a:extLst>
                  <a:ext uri="{FF2B5EF4-FFF2-40B4-BE49-F238E27FC236}">
                    <a16:creationId xmlns:a16="http://schemas.microsoft.com/office/drawing/2014/main" id="{35500E6D-3F82-C849-904D-7BC8DE383F1E}"/>
                  </a:ext>
                </a:extLst>
              </p:cNvPr>
              <p:cNvSpPr/>
              <p:nvPr/>
            </p:nvSpPr>
            <p:spPr>
              <a:xfrm>
                <a:off x="10690991" y="4216717"/>
                <a:ext cx="314382" cy="272194"/>
              </a:xfrm>
              <a:custGeom>
                <a:avLst/>
                <a:gdLst>
                  <a:gd name="connsiteX0" fmla="*/ 314336 w 314382"/>
                  <a:gd name="connsiteY0" fmla="*/ 0 h 272194"/>
                  <a:gd name="connsiteX1" fmla="*/ 314382 w 314382"/>
                  <a:gd name="connsiteY1" fmla="*/ 272194 h 272194"/>
                  <a:gd name="connsiteX2" fmla="*/ 18 w 314382"/>
                  <a:gd name="connsiteY2" fmla="*/ 272194 h 272194"/>
                  <a:gd name="connsiteX3" fmla="*/ 33 w 314382"/>
                  <a:gd name="connsiteY3" fmla="*/ 181430 h 272194"/>
                  <a:gd name="connsiteX4" fmla="*/ 0 w 314382"/>
                  <a:gd name="connsiteY4" fmla="*/ 181411 h 272194"/>
                  <a:gd name="connsiteX5" fmla="*/ 314336 w 314382"/>
                  <a:gd name="connsiteY5" fmla="*/ 0 h 272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4382" h="272194">
                    <a:moveTo>
                      <a:pt x="314336" y="0"/>
                    </a:moveTo>
                    <a:lnTo>
                      <a:pt x="314382" y="272194"/>
                    </a:lnTo>
                    <a:lnTo>
                      <a:pt x="18" y="272194"/>
                    </a:lnTo>
                    <a:lnTo>
                      <a:pt x="33" y="181430"/>
                    </a:lnTo>
                    <a:lnTo>
                      <a:pt x="0" y="181411"/>
                    </a:lnTo>
                    <a:lnTo>
                      <a:pt x="314336" y="0"/>
                    </a:lnTo>
                    <a:close/>
                  </a:path>
                </a:pathLst>
              </a:cu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262" name="Frihandsfigur 261">
                <a:extLst>
                  <a:ext uri="{FF2B5EF4-FFF2-40B4-BE49-F238E27FC236}">
                    <a16:creationId xmlns:a16="http://schemas.microsoft.com/office/drawing/2014/main" id="{4B61FABA-EEBA-794F-9B5C-5BB121A85A51}"/>
                  </a:ext>
                </a:extLst>
              </p:cNvPr>
              <p:cNvSpPr/>
              <p:nvPr/>
            </p:nvSpPr>
            <p:spPr>
              <a:xfrm>
                <a:off x="10376613" y="4216719"/>
                <a:ext cx="314378" cy="272192"/>
              </a:xfrm>
              <a:custGeom>
                <a:avLst/>
                <a:gdLst>
                  <a:gd name="connsiteX0" fmla="*/ 46 w 314378"/>
                  <a:gd name="connsiteY0" fmla="*/ 0 h 272192"/>
                  <a:gd name="connsiteX1" fmla="*/ 314378 w 314378"/>
                  <a:gd name="connsiteY1" fmla="*/ 181409 h 272192"/>
                  <a:gd name="connsiteX2" fmla="*/ 314348 w 314378"/>
                  <a:gd name="connsiteY2" fmla="*/ 181426 h 272192"/>
                  <a:gd name="connsiteX3" fmla="*/ 314364 w 314378"/>
                  <a:gd name="connsiteY3" fmla="*/ 272192 h 272192"/>
                  <a:gd name="connsiteX4" fmla="*/ 0 w 314378"/>
                  <a:gd name="connsiteY4" fmla="*/ 272192 h 272192"/>
                  <a:gd name="connsiteX5" fmla="*/ 46 w 314378"/>
                  <a:gd name="connsiteY5" fmla="*/ 0 h 2721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4378" h="272192">
                    <a:moveTo>
                      <a:pt x="46" y="0"/>
                    </a:moveTo>
                    <a:lnTo>
                      <a:pt x="314378" y="181409"/>
                    </a:lnTo>
                    <a:lnTo>
                      <a:pt x="314348" y="181426"/>
                    </a:lnTo>
                    <a:lnTo>
                      <a:pt x="314364" y="272192"/>
                    </a:lnTo>
                    <a:lnTo>
                      <a:pt x="0" y="272192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8B42C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263" name="Frihandsfigur 262">
                <a:extLst>
                  <a:ext uri="{FF2B5EF4-FFF2-40B4-BE49-F238E27FC236}">
                    <a16:creationId xmlns:a16="http://schemas.microsoft.com/office/drawing/2014/main" id="{33BDC7E0-2525-9742-996C-B9DE899B28CB}"/>
                  </a:ext>
                </a:extLst>
              </p:cNvPr>
              <p:cNvSpPr/>
              <p:nvPr/>
            </p:nvSpPr>
            <p:spPr>
              <a:xfrm>
                <a:off x="10377172" y="4040315"/>
                <a:ext cx="628362" cy="363068"/>
              </a:xfrm>
              <a:custGeom>
                <a:avLst/>
                <a:gdLst>
                  <a:gd name="connsiteX0" fmla="*/ 194493 w 388985"/>
                  <a:gd name="connsiteY0" fmla="*/ 0 h 224756"/>
                  <a:gd name="connsiteX1" fmla="*/ 388985 w 388985"/>
                  <a:gd name="connsiteY1" fmla="*/ 112378 h 224756"/>
                  <a:gd name="connsiteX2" fmla="*/ 194493 w 388985"/>
                  <a:gd name="connsiteY2" fmla="*/ 224756 h 224756"/>
                  <a:gd name="connsiteX3" fmla="*/ 0 w 388985"/>
                  <a:gd name="connsiteY3" fmla="*/ 112378 h 224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8985" h="224756">
                    <a:moveTo>
                      <a:pt x="194493" y="0"/>
                    </a:moveTo>
                    <a:lnTo>
                      <a:pt x="388985" y="112378"/>
                    </a:lnTo>
                    <a:lnTo>
                      <a:pt x="194493" y="224756"/>
                    </a:lnTo>
                    <a:lnTo>
                      <a:pt x="0" y="112378"/>
                    </a:lnTo>
                    <a:close/>
                  </a:path>
                </a:pathLst>
              </a:custGeom>
              <a:solidFill>
                <a:srgbClr val="B07C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264" name="Rektangel 263">
                <a:extLst>
                  <a:ext uri="{FF2B5EF4-FFF2-40B4-BE49-F238E27FC236}">
                    <a16:creationId xmlns:a16="http://schemas.microsoft.com/office/drawing/2014/main" id="{7C783C87-99CE-A14A-854A-C22ED583C158}"/>
                  </a:ext>
                </a:extLst>
              </p:cNvPr>
              <p:cNvSpPr/>
              <p:nvPr/>
            </p:nvSpPr>
            <p:spPr>
              <a:xfrm>
                <a:off x="10376595" y="4443186"/>
                <a:ext cx="314396" cy="200552"/>
              </a:xfrm>
              <a:prstGeom prst="rect">
                <a:avLst/>
              </a:prstGeom>
              <a:solidFill>
                <a:srgbClr val="8B42C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sp>
            <p:nvSpPr>
              <p:cNvPr id="265" name="Rektangel 264">
                <a:extLst>
                  <a:ext uri="{FF2B5EF4-FFF2-40B4-BE49-F238E27FC236}">
                    <a16:creationId xmlns:a16="http://schemas.microsoft.com/office/drawing/2014/main" id="{FCCBCE0A-D9EE-AC4B-A380-0EAA8831526B}"/>
                  </a:ext>
                </a:extLst>
              </p:cNvPr>
              <p:cNvSpPr/>
              <p:nvPr/>
            </p:nvSpPr>
            <p:spPr>
              <a:xfrm>
                <a:off x="10690984" y="4443184"/>
                <a:ext cx="314396" cy="218337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grpSp>
        <p:nvGrpSpPr>
          <p:cNvPr id="489" name="Grupp 488">
            <a:extLst>
              <a:ext uri="{FF2B5EF4-FFF2-40B4-BE49-F238E27FC236}">
                <a16:creationId xmlns:a16="http://schemas.microsoft.com/office/drawing/2014/main" id="{CC9CA8FA-3175-8A4B-9DC6-784290F6985F}"/>
              </a:ext>
            </a:extLst>
          </p:cNvPr>
          <p:cNvGrpSpPr/>
          <p:nvPr/>
        </p:nvGrpSpPr>
        <p:grpSpPr>
          <a:xfrm>
            <a:off x="-292623" y="-185829"/>
            <a:ext cx="1940458" cy="7229659"/>
            <a:chOff x="-292623" y="-185829"/>
            <a:chExt cx="1940458" cy="7229659"/>
          </a:xfrm>
        </p:grpSpPr>
        <p:sp>
          <p:nvSpPr>
            <p:cNvPr id="490" name="Frihandsfigur 489">
              <a:extLst>
                <a:ext uri="{FF2B5EF4-FFF2-40B4-BE49-F238E27FC236}">
                  <a16:creationId xmlns:a16="http://schemas.microsoft.com/office/drawing/2014/main" id="{C66A6C69-C400-924D-8315-5635A8B03170}"/>
                </a:ext>
              </a:extLst>
            </p:cNvPr>
            <p:cNvSpPr/>
            <p:nvPr/>
          </p:nvSpPr>
          <p:spPr>
            <a:xfrm rot="20756905">
              <a:off x="-292623" y="4538160"/>
              <a:ext cx="571274" cy="2425480"/>
            </a:xfrm>
            <a:custGeom>
              <a:avLst/>
              <a:gdLst>
                <a:gd name="connsiteX0" fmla="*/ 639759 w 639759"/>
                <a:gd name="connsiteY0" fmla="*/ 4804180 h 7229660"/>
                <a:gd name="connsiteX1" fmla="*/ 639759 w 639759"/>
                <a:gd name="connsiteY1" fmla="*/ 7229660 h 7229660"/>
                <a:gd name="connsiteX2" fmla="*/ 68485 w 639759"/>
                <a:gd name="connsiteY2" fmla="*/ 7086679 h 7229660"/>
                <a:gd name="connsiteX3" fmla="*/ 0 w 639759"/>
                <a:gd name="connsiteY3" fmla="*/ 0 h 7229660"/>
                <a:gd name="connsiteX4" fmla="*/ 319879 w 639759"/>
                <a:gd name="connsiteY4" fmla="*/ 80061 h 7229660"/>
                <a:gd name="connsiteX5" fmla="*/ 0 w 639759"/>
                <a:gd name="connsiteY5" fmla="*/ 0 h 7229660"/>
                <a:gd name="connsiteX0" fmla="*/ 571274 w 571274"/>
                <a:gd name="connsiteY0" fmla="*/ 0 h 2425480"/>
                <a:gd name="connsiteX1" fmla="*/ 571274 w 571274"/>
                <a:gd name="connsiteY1" fmla="*/ 2425480 h 2425480"/>
                <a:gd name="connsiteX2" fmla="*/ 0 w 571274"/>
                <a:gd name="connsiteY2" fmla="*/ 2282499 h 2425480"/>
                <a:gd name="connsiteX3" fmla="*/ 571274 w 571274"/>
                <a:gd name="connsiteY3" fmla="*/ 0 h 2425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274" h="2425480">
                  <a:moveTo>
                    <a:pt x="571274" y="0"/>
                  </a:moveTo>
                  <a:lnTo>
                    <a:pt x="571274" y="2425480"/>
                  </a:lnTo>
                  <a:lnTo>
                    <a:pt x="0" y="2282499"/>
                  </a:lnTo>
                  <a:lnTo>
                    <a:pt x="571274" y="0"/>
                  </a:lnTo>
                  <a:close/>
                </a:path>
              </a:pathLst>
            </a:custGeom>
            <a:solidFill>
              <a:srgbClr val="1081BD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491" name="Frihandsfigur 490">
              <a:extLst>
                <a:ext uri="{FF2B5EF4-FFF2-40B4-BE49-F238E27FC236}">
                  <a16:creationId xmlns:a16="http://schemas.microsoft.com/office/drawing/2014/main" id="{016468DA-E182-2340-87D0-A23DEC05B69C}"/>
                </a:ext>
              </a:extLst>
            </p:cNvPr>
            <p:cNvSpPr/>
            <p:nvPr/>
          </p:nvSpPr>
          <p:spPr>
            <a:xfrm rot="20756905">
              <a:off x="-30338" y="1870864"/>
              <a:ext cx="639759" cy="5141727"/>
            </a:xfrm>
            <a:custGeom>
              <a:avLst/>
              <a:gdLst>
                <a:gd name="connsiteX0" fmla="*/ 639759 w 639759"/>
                <a:gd name="connsiteY0" fmla="*/ 2087933 h 7229660"/>
                <a:gd name="connsiteX1" fmla="*/ 639759 w 639759"/>
                <a:gd name="connsiteY1" fmla="*/ 7229660 h 7229660"/>
                <a:gd name="connsiteX2" fmla="*/ 0 w 639759"/>
                <a:gd name="connsiteY2" fmla="*/ 7069538 h 7229660"/>
                <a:gd name="connsiteX3" fmla="*/ 0 w 639759"/>
                <a:gd name="connsiteY3" fmla="*/ 4644061 h 7229660"/>
                <a:gd name="connsiteX4" fmla="*/ 0 w 639759"/>
                <a:gd name="connsiteY4" fmla="*/ 0 h 7229660"/>
                <a:gd name="connsiteX5" fmla="*/ 319880 w 639759"/>
                <a:gd name="connsiteY5" fmla="*/ 80061 h 7229660"/>
                <a:gd name="connsiteX6" fmla="*/ 0 w 639759"/>
                <a:gd name="connsiteY6" fmla="*/ 0 h 7229660"/>
                <a:gd name="connsiteX0" fmla="*/ 639759 w 639759"/>
                <a:gd name="connsiteY0" fmla="*/ 0 h 5141727"/>
                <a:gd name="connsiteX1" fmla="*/ 639759 w 639759"/>
                <a:gd name="connsiteY1" fmla="*/ 5141727 h 5141727"/>
                <a:gd name="connsiteX2" fmla="*/ 0 w 639759"/>
                <a:gd name="connsiteY2" fmla="*/ 4981605 h 5141727"/>
                <a:gd name="connsiteX3" fmla="*/ 0 w 639759"/>
                <a:gd name="connsiteY3" fmla="*/ 2556128 h 5141727"/>
                <a:gd name="connsiteX4" fmla="*/ 639759 w 639759"/>
                <a:gd name="connsiteY4" fmla="*/ 0 h 5141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759" h="5141727">
                  <a:moveTo>
                    <a:pt x="639759" y="0"/>
                  </a:moveTo>
                  <a:lnTo>
                    <a:pt x="639759" y="5141727"/>
                  </a:lnTo>
                  <a:lnTo>
                    <a:pt x="0" y="4981605"/>
                  </a:lnTo>
                  <a:lnTo>
                    <a:pt x="0" y="2556128"/>
                  </a:lnTo>
                  <a:lnTo>
                    <a:pt x="639759" y="0"/>
                  </a:lnTo>
                  <a:close/>
                </a:path>
              </a:pathLst>
            </a:custGeom>
            <a:solidFill>
              <a:srgbClr val="8B42C7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492" name="Frihandsfigur 491">
              <a:extLst>
                <a:ext uri="{FF2B5EF4-FFF2-40B4-BE49-F238E27FC236}">
                  <a16:creationId xmlns:a16="http://schemas.microsoft.com/office/drawing/2014/main" id="{9EA9FC08-7EFA-5D46-A4E8-65C4A6BD54B8}"/>
                </a:ext>
              </a:extLst>
            </p:cNvPr>
            <p:cNvSpPr/>
            <p:nvPr/>
          </p:nvSpPr>
          <p:spPr>
            <a:xfrm rot="20756905">
              <a:off x="376036" y="-70572"/>
              <a:ext cx="639759" cy="7112652"/>
            </a:xfrm>
            <a:custGeom>
              <a:avLst/>
              <a:gdLst>
                <a:gd name="connsiteX0" fmla="*/ 639759 w 639759"/>
                <a:gd name="connsiteY0" fmla="*/ 43114 h 7112652"/>
                <a:gd name="connsiteX1" fmla="*/ 639759 w 639759"/>
                <a:gd name="connsiteY1" fmla="*/ 7112652 h 7112652"/>
                <a:gd name="connsiteX2" fmla="*/ 0 w 639759"/>
                <a:gd name="connsiteY2" fmla="*/ 6952531 h 7112652"/>
                <a:gd name="connsiteX3" fmla="*/ 0 w 639759"/>
                <a:gd name="connsiteY3" fmla="*/ 1867863 h 7112652"/>
                <a:gd name="connsiteX4" fmla="*/ 467497 w 639759"/>
                <a:gd name="connsiteY4" fmla="*/ 0 h 711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759" h="7112652">
                  <a:moveTo>
                    <a:pt x="639759" y="43114"/>
                  </a:moveTo>
                  <a:lnTo>
                    <a:pt x="639759" y="7112652"/>
                  </a:lnTo>
                  <a:lnTo>
                    <a:pt x="0" y="6952531"/>
                  </a:lnTo>
                  <a:lnTo>
                    <a:pt x="0" y="1867863"/>
                  </a:lnTo>
                  <a:lnTo>
                    <a:pt x="467497" y="0"/>
                  </a:lnTo>
                  <a:close/>
                </a:path>
              </a:pathLst>
            </a:custGeom>
            <a:solidFill>
              <a:srgbClr val="F45A2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493" name="Frihandsfigur 492">
              <a:extLst>
                <a:ext uri="{FF2B5EF4-FFF2-40B4-BE49-F238E27FC236}">
                  <a16:creationId xmlns:a16="http://schemas.microsoft.com/office/drawing/2014/main" id="{6C1FCBDB-F7C7-9A44-BEB5-A4E9562B2180}"/>
                </a:ext>
              </a:extLst>
            </p:cNvPr>
            <p:cNvSpPr/>
            <p:nvPr/>
          </p:nvSpPr>
          <p:spPr>
            <a:xfrm rot="20756905">
              <a:off x="1008076" y="-185829"/>
              <a:ext cx="639759" cy="7229659"/>
            </a:xfrm>
            <a:custGeom>
              <a:avLst/>
              <a:gdLst>
                <a:gd name="connsiteX0" fmla="*/ 0 w 639759"/>
                <a:gd name="connsiteY0" fmla="*/ 0 h 7229659"/>
                <a:gd name="connsiteX1" fmla="*/ 639759 w 639759"/>
                <a:gd name="connsiteY1" fmla="*/ 160121 h 7229659"/>
                <a:gd name="connsiteX2" fmla="*/ 639759 w 639759"/>
                <a:gd name="connsiteY2" fmla="*/ 7229659 h 7229659"/>
                <a:gd name="connsiteX3" fmla="*/ 0 w 639759"/>
                <a:gd name="connsiteY3" fmla="*/ 7069538 h 7229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9759" h="7229659">
                  <a:moveTo>
                    <a:pt x="0" y="0"/>
                  </a:moveTo>
                  <a:lnTo>
                    <a:pt x="639759" y="160121"/>
                  </a:lnTo>
                  <a:lnTo>
                    <a:pt x="639759" y="7229659"/>
                  </a:lnTo>
                  <a:lnTo>
                    <a:pt x="0" y="7069538"/>
                  </a:lnTo>
                  <a:close/>
                </a:path>
              </a:pathLst>
            </a:custGeom>
            <a:solidFill>
              <a:srgbClr val="E5AD00"/>
            </a:solidFill>
            <a:ln>
              <a:solidFill>
                <a:schemeClr val="tx1">
                  <a:lumMod val="95000"/>
                  <a:lumOff val="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639759"/>
                        <a:gd name="connsiteY0" fmla="*/ 0 h 7229659"/>
                        <a:gd name="connsiteX1" fmla="*/ 639759 w 639759"/>
                        <a:gd name="connsiteY1" fmla="*/ 160121 h 7229659"/>
                        <a:gd name="connsiteX2" fmla="*/ 639759 w 639759"/>
                        <a:gd name="connsiteY2" fmla="*/ 7229659 h 7229659"/>
                        <a:gd name="connsiteX3" fmla="*/ 0 w 639759"/>
                        <a:gd name="connsiteY3" fmla="*/ 7069538 h 7229659"/>
                        <a:gd name="connsiteX4" fmla="*/ 0 w 639759"/>
                        <a:gd name="connsiteY4" fmla="*/ 0 h 722965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639759" h="7229659" fill="none" extrusionOk="0">
                          <a:moveTo>
                            <a:pt x="0" y="0"/>
                          </a:moveTo>
                          <a:cubicBezTo>
                            <a:pt x="151346" y="88771"/>
                            <a:pt x="484657" y="143949"/>
                            <a:pt x="639759" y="160121"/>
                          </a:cubicBezTo>
                          <a:cubicBezTo>
                            <a:pt x="727398" y="1917322"/>
                            <a:pt x="567080" y="5534913"/>
                            <a:pt x="639759" y="7229659"/>
                          </a:cubicBezTo>
                          <a:cubicBezTo>
                            <a:pt x="436162" y="7236056"/>
                            <a:pt x="280322" y="7184025"/>
                            <a:pt x="0" y="7069538"/>
                          </a:cubicBezTo>
                          <a:cubicBezTo>
                            <a:pt x="-38581" y="5938885"/>
                            <a:pt x="63341" y="2311622"/>
                            <a:pt x="0" y="0"/>
                          </a:cubicBezTo>
                          <a:close/>
                        </a:path>
                        <a:path w="639759" h="7229659" stroke="0" extrusionOk="0">
                          <a:moveTo>
                            <a:pt x="0" y="0"/>
                          </a:moveTo>
                          <a:cubicBezTo>
                            <a:pt x="276801" y="10247"/>
                            <a:pt x="324783" y="133267"/>
                            <a:pt x="639759" y="160121"/>
                          </a:cubicBezTo>
                          <a:cubicBezTo>
                            <a:pt x="506877" y="1109905"/>
                            <a:pt x="724710" y="6298311"/>
                            <a:pt x="639759" y="7229659"/>
                          </a:cubicBezTo>
                          <a:cubicBezTo>
                            <a:pt x="406215" y="7143589"/>
                            <a:pt x="191733" y="7067960"/>
                            <a:pt x="0" y="7069538"/>
                          </a:cubicBezTo>
                          <a:cubicBezTo>
                            <a:pt x="-20187" y="4382397"/>
                            <a:pt x="-152480" y="992214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4261232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32649</TotalTime>
  <Words>25</Words>
  <Application>Microsoft Macintosh PowerPoint</Application>
  <PresentationFormat>Bredbild</PresentationFormat>
  <Paragraphs>17</Paragraphs>
  <Slides>19</Slides>
  <Notes>2</Notes>
  <HiddenSlides>0</HiddenSlides>
  <MMClips>0</MMClips>
  <ScaleCrop>false</ScaleCrop>
  <HeadingPairs>
    <vt:vector size="6" baseType="variant">
      <vt:variant>
        <vt:lpstr>Använt teckensnitt</vt:lpstr>
      </vt:variant>
      <vt:variant>
        <vt:i4>5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19</vt:i4>
      </vt:variant>
    </vt:vector>
  </HeadingPairs>
  <TitlesOfParts>
    <vt:vector size="25" baseType="lpstr">
      <vt:lpstr>Arial</vt:lpstr>
      <vt:lpstr>Arial Rounded MT Bold</vt:lpstr>
      <vt:lpstr>Baron Neue</vt:lpstr>
      <vt:lpstr>Calibri</vt:lpstr>
      <vt:lpstr>Calibri Light</vt:lpstr>
      <vt:lpstr>Office Theme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Roger Johansson</dc:creator>
  <cp:lastModifiedBy>Roger Johansson</cp:lastModifiedBy>
  <cp:revision>664</cp:revision>
  <dcterms:created xsi:type="dcterms:W3CDTF">2016-12-30T09:39:09Z</dcterms:created>
  <dcterms:modified xsi:type="dcterms:W3CDTF">2021-05-21T20:10:39Z</dcterms:modified>
</cp:coreProperties>
</file>