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98" r:id="rId2"/>
    <p:sldId id="598" r:id="rId3"/>
    <p:sldId id="587" r:id="rId4"/>
    <p:sldId id="589" r:id="rId5"/>
    <p:sldId id="591" r:id="rId6"/>
    <p:sldId id="592" r:id="rId7"/>
    <p:sldId id="593" r:id="rId8"/>
    <p:sldId id="594" r:id="rId9"/>
    <p:sldId id="299" r:id="rId10"/>
    <p:sldId id="586" r:id="rId11"/>
    <p:sldId id="264" r:id="rId12"/>
    <p:sldId id="288" r:id="rId13"/>
    <p:sldId id="289" r:id="rId14"/>
    <p:sldId id="290" r:id="rId15"/>
    <p:sldId id="287" r:id="rId16"/>
    <p:sldId id="266" r:id="rId17"/>
    <p:sldId id="284" r:id="rId18"/>
    <p:sldId id="285" r:id="rId19"/>
    <p:sldId id="580" r:id="rId20"/>
    <p:sldId id="291" r:id="rId21"/>
    <p:sldId id="583" r:id="rId22"/>
    <p:sldId id="584" r:id="rId23"/>
    <p:sldId id="292" r:id="rId24"/>
    <p:sldId id="585" r:id="rId25"/>
    <p:sldId id="294" r:id="rId26"/>
    <p:sldId id="293" r:id="rId27"/>
    <p:sldId id="581" r:id="rId28"/>
    <p:sldId id="303" r:id="rId29"/>
    <p:sldId id="419" r:id="rId30"/>
    <p:sldId id="535" r:id="rId31"/>
    <p:sldId id="575" r:id="rId32"/>
    <p:sldId id="576" r:id="rId33"/>
    <p:sldId id="573" r:id="rId34"/>
    <p:sldId id="574" r:id="rId35"/>
    <p:sldId id="577" r:id="rId36"/>
    <p:sldId id="571" r:id="rId37"/>
    <p:sldId id="572" r:id="rId38"/>
    <p:sldId id="413" r:id="rId39"/>
    <p:sldId id="582" r:id="rId40"/>
    <p:sldId id="414" r:id="rId41"/>
    <p:sldId id="418" r:id="rId42"/>
    <p:sldId id="556" r:id="rId43"/>
    <p:sldId id="563" r:id="rId44"/>
    <p:sldId id="557" r:id="rId45"/>
    <p:sldId id="560" r:id="rId46"/>
    <p:sldId id="545" r:id="rId47"/>
    <p:sldId id="559" r:id="rId48"/>
    <p:sldId id="578" r:id="rId49"/>
    <p:sldId id="579" r:id="rId50"/>
    <p:sldId id="595" r:id="rId51"/>
    <p:sldId id="596" r:id="rId52"/>
    <p:sldId id="597" r:id="rId5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06E"/>
    <a:srgbClr val="1278B2"/>
    <a:srgbClr val="00EFEA"/>
    <a:srgbClr val="A1FFAF"/>
    <a:srgbClr val="3A7B9D"/>
    <a:srgbClr val="F65DAB"/>
    <a:srgbClr val="F65A22"/>
    <a:srgbClr val="3CFF00"/>
    <a:srgbClr val="4E246F"/>
    <a:srgbClr val="FFB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95149" autoAdjust="0"/>
  </p:normalViewPr>
  <p:slideViewPr>
    <p:cSldViewPr snapToGrid="0">
      <p:cViewPr>
        <p:scale>
          <a:sx n="69" d="100"/>
          <a:sy n="69" d="100"/>
        </p:scale>
        <p:origin x="15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77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lellogram 20">
            <a:extLst>
              <a:ext uri="{FF2B5EF4-FFF2-40B4-BE49-F238E27FC236}">
                <a16:creationId xmlns:a16="http://schemas.microsoft.com/office/drawing/2014/main" id="{211AD364-182B-5E46-8AA4-41CD95A3C524}"/>
              </a:ext>
            </a:extLst>
          </p:cNvPr>
          <p:cNvSpPr/>
          <p:nvPr/>
        </p:nvSpPr>
        <p:spPr>
          <a:xfrm>
            <a:off x="2300937" y="3363798"/>
            <a:ext cx="802247" cy="1203103"/>
          </a:xfrm>
          <a:prstGeom prst="parallelogram">
            <a:avLst>
              <a:gd name="adj" fmla="val 52301"/>
            </a:avLst>
          </a:prstGeom>
          <a:gradFill>
            <a:gsLst>
              <a:gs pos="51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A7509242-6F28-4A43-A984-C829FA36F3CA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303134" y="168954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303134" y="168954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724331" y="168954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910240" y="168954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8" name="textruta 17">
            <a:extLst>
              <a:ext uri="{FF2B5EF4-FFF2-40B4-BE49-F238E27FC236}">
                <a16:creationId xmlns:a16="http://schemas.microsoft.com/office/drawing/2014/main" id="{9055CE85-7830-0B4D-B6DF-A5A28E21C059}"/>
              </a:ext>
            </a:extLst>
          </p:cNvPr>
          <p:cNvSpPr txBox="1"/>
          <p:nvPr/>
        </p:nvSpPr>
        <p:spPr>
          <a:xfrm>
            <a:off x="3753853" y="2974725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sp>
        <p:nvSpPr>
          <p:cNvPr id="19" name="Frihandsfigur 18">
            <a:extLst>
              <a:ext uri="{FF2B5EF4-FFF2-40B4-BE49-F238E27FC236}">
                <a16:creationId xmlns:a16="http://schemas.microsoft.com/office/drawing/2014/main" id="{F6E58E13-280A-3A44-A124-830C9530ADC4}"/>
              </a:ext>
            </a:extLst>
          </p:cNvPr>
          <p:cNvSpPr/>
          <p:nvPr/>
        </p:nvSpPr>
        <p:spPr>
          <a:xfrm>
            <a:off x="2485921" y="3363799"/>
            <a:ext cx="613163" cy="1203102"/>
          </a:xfrm>
          <a:custGeom>
            <a:avLst/>
            <a:gdLst>
              <a:gd name="connsiteX0" fmla="*/ 419583 w 613163"/>
              <a:gd name="connsiteY0" fmla="*/ 0 h 1203102"/>
              <a:gd name="connsiteX1" fmla="*/ 613163 w 613163"/>
              <a:gd name="connsiteY1" fmla="*/ 0 h 1203102"/>
              <a:gd name="connsiteX2" fmla="*/ 193580 w 613163"/>
              <a:gd name="connsiteY2" fmla="*/ 1203102 h 1203102"/>
              <a:gd name="connsiteX3" fmla="*/ 0 w 613163"/>
              <a:gd name="connsiteY3" fmla="*/ 1203102 h 1203102"/>
              <a:gd name="connsiteX4" fmla="*/ 419583 w 613163"/>
              <a:gd name="connsiteY4" fmla="*/ 0 h 120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163" h="1203102">
                <a:moveTo>
                  <a:pt x="419583" y="0"/>
                </a:moveTo>
                <a:lnTo>
                  <a:pt x="613163" y="0"/>
                </a:lnTo>
                <a:lnTo>
                  <a:pt x="193580" y="1203102"/>
                </a:lnTo>
                <a:lnTo>
                  <a:pt x="0" y="1203102"/>
                </a:lnTo>
                <a:lnTo>
                  <a:pt x="419583" y="0"/>
                </a:lnTo>
                <a:close/>
              </a:path>
            </a:pathLst>
          </a:custGeom>
          <a:gradFill>
            <a:gsLst>
              <a:gs pos="63000">
                <a:srgbClr val="4969B3"/>
              </a:gs>
              <a:gs pos="33000">
                <a:srgbClr val="443065"/>
              </a:gs>
              <a:gs pos="97000">
                <a:srgbClr val="3F9DD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22" name="Frihandsfigur 21">
            <a:extLst>
              <a:ext uri="{FF2B5EF4-FFF2-40B4-BE49-F238E27FC236}">
                <a16:creationId xmlns:a16="http://schemas.microsoft.com/office/drawing/2014/main" id="{3FC4F124-6E68-594F-BA03-BAD5347DD58A}"/>
              </a:ext>
            </a:extLst>
          </p:cNvPr>
          <p:cNvSpPr/>
          <p:nvPr/>
        </p:nvSpPr>
        <p:spPr>
          <a:xfrm flipH="1">
            <a:off x="2722134" y="3363798"/>
            <a:ext cx="611500" cy="1203103"/>
          </a:xfrm>
          <a:custGeom>
            <a:avLst/>
            <a:gdLst>
              <a:gd name="connsiteX0" fmla="*/ 625106 w 625106"/>
              <a:gd name="connsiteY0" fmla="*/ 0 h 1229871"/>
              <a:gd name="connsiteX1" fmla="*/ 428919 w 625106"/>
              <a:gd name="connsiteY1" fmla="*/ 0 h 1229871"/>
              <a:gd name="connsiteX2" fmla="*/ 0 w 625106"/>
              <a:gd name="connsiteY2" fmla="*/ 1229871 h 1229871"/>
              <a:gd name="connsiteX3" fmla="*/ 196187 w 625106"/>
              <a:gd name="connsiteY3" fmla="*/ 1229871 h 1229871"/>
              <a:gd name="connsiteX4" fmla="*/ 625106 w 625106"/>
              <a:gd name="connsiteY4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106" h="1229871">
                <a:moveTo>
                  <a:pt x="625106" y="0"/>
                </a:moveTo>
                <a:lnTo>
                  <a:pt x="428919" y="0"/>
                </a:lnTo>
                <a:lnTo>
                  <a:pt x="0" y="1229871"/>
                </a:lnTo>
                <a:lnTo>
                  <a:pt x="196187" y="1229871"/>
                </a:lnTo>
                <a:lnTo>
                  <a:pt x="625106" y="0"/>
                </a:lnTo>
                <a:close/>
              </a:path>
            </a:pathLst>
          </a:custGeom>
          <a:gradFill>
            <a:gsLst>
              <a:gs pos="3000">
                <a:srgbClr val="6EBE99"/>
              </a:gs>
              <a:gs pos="16000">
                <a:srgbClr val="6EBE99"/>
              </a:gs>
              <a:gs pos="10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23" name="Frihandsfigur 22">
            <a:extLst>
              <a:ext uri="{FF2B5EF4-FFF2-40B4-BE49-F238E27FC236}">
                <a16:creationId xmlns:a16="http://schemas.microsoft.com/office/drawing/2014/main" id="{0C5B0A8F-EE45-2B44-90CB-D15DE1585E3B}"/>
              </a:ext>
            </a:extLst>
          </p:cNvPr>
          <p:cNvSpPr/>
          <p:nvPr/>
        </p:nvSpPr>
        <p:spPr>
          <a:xfrm flipH="1">
            <a:off x="2908043" y="3363798"/>
            <a:ext cx="611500" cy="1203103"/>
          </a:xfrm>
          <a:custGeom>
            <a:avLst/>
            <a:gdLst>
              <a:gd name="connsiteX0" fmla="*/ 625106 w 625106"/>
              <a:gd name="connsiteY0" fmla="*/ 0 h 1229871"/>
              <a:gd name="connsiteX1" fmla="*/ 428919 w 625106"/>
              <a:gd name="connsiteY1" fmla="*/ 0 h 1229871"/>
              <a:gd name="connsiteX2" fmla="*/ 0 w 625106"/>
              <a:gd name="connsiteY2" fmla="*/ 1229871 h 1229871"/>
              <a:gd name="connsiteX3" fmla="*/ 196187 w 625106"/>
              <a:gd name="connsiteY3" fmla="*/ 1229871 h 1229871"/>
              <a:gd name="connsiteX4" fmla="*/ 625106 w 625106"/>
              <a:gd name="connsiteY4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106" h="1229871">
                <a:moveTo>
                  <a:pt x="625106" y="0"/>
                </a:moveTo>
                <a:lnTo>
                  <a:pt x="428919" y="0"/>
                </a:lnTo>
                <a:lnTo>
                  <a:pt x="0" y="1229871"/>
                </a:lnTo>
                <a:lnTo>
                  <a:pt x="196187" y="1229871"/>
                </a:lnTo>
                <a:lnTo>
                  <a:pt x="625106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9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45B1E26-4AA8-9B48-90E7-29BEEB0D7CC9}"/>
              </a:ext>
            </a:extLst>
          </p:cNvPr>
          <p:cNvSpPr/>
          <p:nvPr/>
        </p:nvSpPr>
        <p:spPr>
          <a:xfrm>
            <a:off x="2727460" y="3369831"/>
            <a:ext cx="187325" cy="794895"/>
          </a:xfrm>
          <a:custGeom>
            <a:avLst/>
            <a:gdLst>
              <a:gd name="connsiteX0" fmla="*/ 0 w 317346"/>
              <a:gd name="connsiteY0" fmla="*/ 0 h 217045"/>
              <a:gd name="connsiteX1" fmla="*/ 317346 w 317346"/>
              <a:gd name="connsiteY1" fmla="*/ 0 h 217045"/>
              <a:gd name="connsiteX2" fmla="*/ 317346 w 317346"/>
              <a:gd name="connsiteY2" fmla="*/ 217045 h 217045"/>
              <a:gd name="connsiteX3" fmla="*/ 0 w 317346"/>
              <a:gd name="connsiteY3" fmla="*/ 217045 h 217045"/>
              <a:gd name="connsiteX4" fmla="*/ 0 w 317346"/>
              <a:gd name="connsiteY4" fmla="*/ 0 h 217045"/>
              <a:gd name="connsiteX0" fmla="*/ 0 w 536421"/>
              <a:gd name="connsiteY0" fmla="*/ 0 h 455170"/>
              <a:gd name="connsiteX1" fmla="*/ 317346 w 536421"/>
              <a:gd name="connsiteY1" fmla="*/ 0 h 455170"/>
              <a:gd name="connsiteX2" fmla="*/ 536421 w 536421"/>
              <a:gd name="connsiteY2" fmla="*/ 455170 h 455170"/>
              <a:gd name="connsiteX3" fmla="*/ 0 w 536421"/>
              <a:gd name="connsiteY3" fmla="*/ 217045 h 455170"/>
              <a:gd name="connsiteX4" fmla="*/ 0 w 536421"/>
              <a:gd name="connsiteY4" fmla="*/ 0 h 455170"/>
              <a:gd name="connsiteX0" fmla="*/ 0 w 536421"/>
              <a:gd name="connsiteY0" fmla="*/ 111125 h 566295"/>
              <a:gd name="connsiteX1" fmla="*/ 342746 w 536421"/>
              <a:gd name="connsiteY1" fmla="*/ 0 h 566295"/>
              <a:gd name="connsiteX2" fmla="*/ 536421 w 536421"/>
              <a:gd name="connsiteY2" fmla="*/ 566295 h 566295"/>
              <a:gd name="connsiteX3" fmla="*/ 0 w 536421"/>
              <a:gd name="connsiteY3" fmla="*/ 328170 h 566295"/>
              <a:gd name="connsiteX4" fmla="*/ 0 w 536421"/>
              <a:gd name="connsiteY4" fmla="*/ 111125 h 566295"/>
              <a:gd name="connsiteX0" fmla="*/ 0 w 536421"/>
              <a:gd name="connsiteY0" fmla="*/ 111125 h 664720"/>
              <a:gd name="connsiteX1" fmla="*/ 342746 w 536421"/>
              <a:gd name="connsiteY1" fmla="*/ 0 h 664720"/>
              <a:gd name="connsiteX2" fmla="*/ 536421 w 536421"/>
              <a:gd name="connsiteY2" fmla="*/ 566295 h 664720"/>
              <a:gd name="connsiteX3" fmla="*/ 492125 w 536421"/>
              <a:gd name="connsiteY3" fmla="*/ 664720 h 664720"/>
              <a:gd name="connsiteX4" fmla="*/ 0 w 536421"/>
              <a:gd name="connsiteY4" fmla="*/ 111125 h 664720"/>
              <a:gd name="connsiteX0" fmla="*/ 154 w 193675"/>
              <a:gd name="connsiteY0" fmla="*/ 0 h 664720"/>
              <a:gd name="connsiteX1" fmla="*/ 0 w 193675"/>
              <a:gd name="connsiteY1" fmla="*/ 0 h 664720"/>
              <a:gd name="connsiteX2" fmla="*/ 193675 w 193675"/>
              <a:gd name="connsiteY2" fmla="*/ 566295 h 664720"/>
              <a:gd name="connsiteX3" fmla="*/ 149379 w 193675"/>
              <a:gd name="connsiteY3" fmla="*/ 664720 h 664720"/>
              <a:gd name="connsiteX4" fmla="*/ 154 w 193675"/>
              <a:gd name="connsiteY4" fmla="*/ 0 h 664720"/>
              <a:gd name="connsiteX0" fmla="*/ 154 w 193675"/>
              <a:gd name="connsiteY0" fmla="*/ 0 h 794895"/>
              <a:gd name="connsiteX1" fmla="*/ 0 w 193675"/>
              <a:gd name="connsiteY1" fmla="*/ 0 h 794895"/>
              <a:gd name="connsiteX2" fmla="*/ 193675 w 193675"/>
              <a:gd name="connsiteY2" fmla="*/ 566295 h 794895"/>
              <a:gd name="connsiteX3" fmla="*/ 95404 w 193675"/>
              <a:gd name="connsiteY3" fmla="*/ 794895 h 794895"/>
              <a:gd name="connsiteX4" fmla="*/ 154 w 193675"/>
              <a:gd name="connsiteY4" fmla="*/ 0 h 794895"/>
              <a:gd name="connsiteX0" fmla="*/ 154 w 180975"/>
              <a:gd name="connsiteY0" fmla="*/ 0 h 794895"/>
              <a:gd name="connsiteX1" fmla="*/ 0 w 180975"/>
              <a:gd name="connsiteY1" fmla="*/ 0 h 794895"/>
              <a:gd name="connsiteX2" fmla="*/ 180975 w 180975"/>
              <a:gd name="connsiteY2" fmla="*/ 553595 h 794895"/>
              <a:gd name="connsiteX3" fmla="*/ 95404 w 180975"/>
              <a:gd name="connsiteY3" fmla="*/ 794895 h 794895"/>
              <a:gd name="connsiteX4" fmla="*/ 154 w 180975"/>
              <a:gd name="connsiteY4" fmla="*/ 0 h 794895"/>
              <a:gd name="connsiteX0" fmla="*/ 154 w 187325"/>
              <a:gd name="connsiteY0" fmla="*/ 0 h 794895"/>
              <a:gd name="connsiteX1" fmla="*/ 0 w 187325"/>
              <a:gd name="connsiteY1" fmla="*/ 0 h 794895"/>
              <a:gd name="connsiteX2" fmla="*/ 187325 w 187325"/>
              <a:gd name="connsiteY2" fmla="*/ 559945 h 794895"/>
              <a:gd name="connsiteX3" fmla="*/ 95404 w 187325"/>
              <a:gd name="connsiteY3" fmla="*/ 794895 h 794895"/>
              <a:gd name="connsiteX4" fmla="*/ 154 w 187325"/>
              <a:gd name="connsiteY4" fmla="*/ 0 h 79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25" h="794895">
                <a:moveTo>
                  <a:pt x="154" y="0"/>
                </a:moveTo>
                <a:lnTo>
                  <a:pt x="0" y="0"/>
                </a:lnTo>
                <a:lnTo>
                  <a:pt x="187325" y="559945"/>
                </a:lnTo>
                <a:lnTo>
                  <a:pt x="95404" y="794895"/>
                </a:lnTo>
                <a:lnTo>
                  <a:pt x="154" y="0"/>
                </a:lnTo>
                <a:close/>
              </a:path>
            </a:pathLst>
          </a:custGeom>
          <a:solidFill>
            <a:schemeClr val="tx1">
              <a:alpha val="2990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ihandsfigur 30">
            <a:extLst>
              <a:ext uri="{FF2B5EF4-FFF2-40B4-BE49-F238E27FC236}">
                <a16:creationId xmlns:a16="http://schemas.microsoft.com/office/drawing/2014/main" id="{69CE9097-9571-D341-8E81-3E31F6A95975}"/>
              </a:ext>
            </a:extLst>
          </p:cNvPr>
          <p:cNvSpPr/>
          <p:nvPr/>
        </p:nvSpPr>
        <p:spPr>
          <a:xfrm>
            <a:off x="2305482" y="5038049"/>
            <a:ext cx="1218606" cy="1203103"/>
          </a:xfrm>
          <a:custGeom>
            <a:avLst/>
            <a:gdLst>
              <a:gd name="connsiteX0" fmla="*/ 428148 w 1218606"/>
              <a:gd name="connsiteY0" fmla="*/ 0 h 1203103"/>
              <a:gd name="connsiteX1" fmla="*/ 607106 w 1218606"/>
              <a:gd name="connsiteY1" fmla="*/ 0 h 1203103"/>
              <a:gd name="connsiteX2" fmla="*/ 613114 w 1218606"/>
              <a:gd name="connsiteY2" fmla="*/ 0 h 1203103"/>
              <a:gd name="connsiteX3" fmla="*/ 799023 w 1218606"/>
              <a:gd name="connsiteY3" fmla="*/ 0 h 1203103"/>
              <a:gd name="connsiteX4" fmla="*/ 802247 w 1218606"/>
              <a:gd name="connsiteY4" fmla="*/ 0 h 1203103"/>
              <a:gd name="connsiteX5" fmla="*/ 800635 w 1218606"/>
              <a:gd name="connsiteY5" fmla="*/ 4623 h 1203103"/>
              <a:gd name="connsiteX6" fmla="*/ 1218606 w 1218606"/>
              <a:gd name="connsiteY6" fmla="*/ 1203103 h 1203103"/>
              <a:gd name="connsiteX7" fmla="*/ 1032697 w 1218606"/>
              <a:gd name="connsiteY7" fmla="*/ 1203103 h 1203103"/>
              <a:gd name="connsiteX8" fmla="*/ 1026689 w 1218606"/>
              <a:gd name="connsiteY8" fmla="*/ 1203103 h 1203103"/>
              <a:gd name="connsiteX9" fmla="*/ 840780 w 1218606"/>
              <a:gd name="connsiteY9" fmla="*/ 1203103 h 1203103"/>
              <a:gd name="connsiteX10" fmla="*/ 611722 w 1218606"/>
              <a:gd name="connsiteY10" fmla="*/ 546307 h 1203103"/>
              <a:gd name="connsiteX11" fmla="*/ 611229 w 1218606"/>
              <a:gd name="connsiteY11" fmla="*/ 547720 h 1203103"/>
              <a:gd name="connsiteX12" fmla="*/ 428234 w 1218606"/>
              <a:gd name="connsiteY12" fmla="*/ 717 h 1203103"/>
              <a:gd name="connsiteX13" fmla="*/ 419583 w 1218606"/>
              <a:gd name="connsiteY13" fmla="*/ 0 h 1203103"/>
              <a:gd name="connsiteX14" fmla="*/ 421197 w 1218606"/>
              <a:gd name="connsiteY14" fmla="*/ 0 h 1203103"/>
              <a:gd name="connsiteX15" fmla="*/ 427994 w 1218606"/>
              <a:gd name="connsiteY15" fmla="*/ 0 h 1203103"/>
              <a:gd name="connsiteX16" fmla="*/ 428234 w 1218606"/>
              <a:gd name="connsiteY16" fmla="*/ 717 h 1203103"/>
              <a:gd name="connsiteX17" fmla="*/ 523398 w 1218606"/>
              <a:gd name="connsiteY17" fmla="*/ 794895 h 1203103"/>
              <a:gd name="connsiteX18" fmla="*/ 538397 w 1218606"/>
              <a:gd name="connsiteY18" fmla="*/ 756558 h 1203103"/>
              <a:gd name="connsiteX19" fmla="*/ 382664 w 1218606"/>
              <a:gd name="connsiteY19" fmla="*/ 1203103 h 1203103"/>
              <a:gd name="connsiteX20" fmla="*/ 0 w 1218606"/>
              <a:gd name="connsiteY20" fmla="*/ 1203103 h 1203103"/>
              <a:gd name="connsiteX0" fmla="*/ 428148 w 1218606"/>
              <a:gd name="connsiteY0" fmla="*/ 0 h 1203103"/>
              <a:gd name="connsiteX1" fmla="*/ 607106 w 1218606"/>
              <a:gd name="connsiteY1" fmla="*/ 0 h 1203103"/>
              <a:gd name="connsiteX2" fmla="*/ 613114 w 1218606"/>
              <a:gd name="connsiteY2" fmla="*/ 0 h 1203103"/>
              <a:gd name="connsiteX3" fmla="*/ 799023 w 1218606"/>
              <a:gd name="connsiteY3" fmla="*/ 0 h 1203103"/>
              <a:gd name="connsiteX4" fmla="*/ 802247 w 1218606"/>
              <a:gd name="connsiteY4" fmla="*/ 0 h 1203103"/>
              <a:gd name="connsiteX5" fmla="*/ 800635 w 1218606"/>
              <a:gd name="connsiteY5" fmla="*/ 4623 h 1203103"/>
              <a:gd name="connsiteX6" fmla="*/ 1218606 w 1218606"/>
              <a:gd name="connsiteY6" fmla="*/ 1203103 h 1203103"/>
              <a:gd name="connsiteX7" fmla="*/ 1032697 w 1218606"/>
              <a:gd name="connsiteY7" fmla="*/ 1203103 h 1203103"/>
              <a:gd name="connsiteX8" fmla="*/ 1026689 w 1218606"/>
              <a:gd name="connsiteY8" fmla="*/ 1203103 h 1203103"/>
              <a:gd name="connsiteX9" fmla="*/ 840780 w 1218606"/>
              <a:gd name="connsiteY9" fmla="*/ 1203103 h 1203103"/>
              <a:gd name="connsiteX10" fmla="*/ 611722 w 1218606"/>
              <a:gd name="connsiteY10" fmla="*/ 546307 h 1203103"/>
              <a:gd name="connsiteX11" fmla="*/ 611229 w 1218606"/>
              <a:gd name="connsiteY11" fmla="*/ 547720 h 1203103"/>
              <a:gd name="connsiteX12" fmla="*/ 428234 w 1218606"/>
              <a:gd name="connsiteY12" fmla="*/ 717 h 1203103"/>
              <a:gd name="connsiteX13" fmla="*/ 428148 w 1218606"/>
              <a:gd name="connsiteY13" fmla="*/ 0 h 1203103"/>
              <a:gd name="connsiteX14" fmla="*/ 419583 w 1218606"/>
              <a:gd name="connsiteY14" fmla="*/ 0 h 1203103"/>
              <a:gd name="connsiteX15" fmla="*/ 421197 w 1218606"/>
              <a:gd name="connsiteY15" fmla="*/ 0 h 1203103"/>
              <a:gd name="connsiteX16" fmla="*/ 427994 w 1218606"/>
              <a:gd name="connsiteY16" fmla="*/ 0 h 1203103"/>
              <a:gd name="connsiteX17" fmla="*/ 523398 w 1218606"/>
              <a:gd name="connsiteY17" fmla="*/ 794895 h 1203103"/>
              <a:gd name="connsiteX18" fmla="*/ 538397 w 1218606"/>
              <a:gd name="connsiteY18" fmla="*/ 756558 h 1203103"/>
              <a:gd name="connsiteX19" fmla="*/ 382664 w 1218606"/>
              <a:gd name="connsiteY19" fmla="*/ 1203103 h 1203103"/>
              <a:gd name="connsiteX20" fmla="*/ 0 w 1218606"/>
              <a:gd name="connsiteY20" fmla="*/ 1203103 h 1203103"/>
              <a:gd name="connsiteX21" fmla="*/ 419583 w 1218606"/>
              <a:gd name="connsiteY21" fmla="*/ 0 h 1203103"/>
              <a:gd name="connsiteX0" fmla="*/ 428148 w 1218606"/>
              <a:gd name="connsiteY0" fmla="*/ 0 h 1203103"/>
              <a:gd name="connsiteX1" fmla="*/ 607106 w 1218606"/>
              <a:gd name="connsiteY1" fmla="*/ 0 h 1203103"/>
              <a:gd name="connsiteX2" fmla="*/ 799023 w 1218606"/>
              <a:gd name="connsiteY2" fmla="*/ 0 h 1203103"/>
              <a:gd name="connsiteX3" fmla="*/ 802247 w 1218606"/>
              <a:gd name="connsiteY3" fmla="*/ 0 h 1203103"/>
              <a:gd name="connsiteX4" fmla="*/ 800635 w 1218606"/>
              <a:gd name="connsiteY4" fmla="*/ 4623 h 1203103"/>
              <a:gd name="connsiteX5" fmla="*/ 1218606 w 1218606"/>
              <a:gd name="connsiteY5" fmla="*/ 1203103 h 1203103"/>
              <a:gd name="connsiteX6" fmla="*/ 1032697 w 1218606"/>
              <a:gd name="connsiteY6" fmla="*/ 1203103 h 1203103"/>
              <a:gd name="connsiteX7" fmla="*/ 1026689 w 1218606"/>
              <a:gd name="connsiteY7" fmla="*/ 1203103 h 1203103"/>
              <a:gd name="connsiteX8" fmla="*/ 840780 w 1218606"/>
              <a:gd name="connsiteY8" fmla="*/ 1203103 h 1203103"/>
              <a:gd name="connsiteX9" fmla="*/ 611722 w 1218606"/>
              <a:gd name="connsiteY9" fmla="*/ 546307 h 1203103"/>
              <a:gd name="connsiteX10" fmla="*/ 611229 w 1218606"/>
              <a:gd name="connsiteY10" fmla="*/ 547720 h 1203103"/>
              <a:gd name="connsiteX11" fmla="*/ 428234 w 1218606"/>
              <a:gd name="connsiteY11" fmla="*/ 717 h 1203103"/>
              <a:gd name="connsiteX12" fmla="*/ 428148 w 1218606"/>
              <a:gd name="connsiteY12" fmla="*/ 0 h 1203103"/>
              <a:gd name="connsiteX13" fmla="*/ 419583 w 1218606"/>
              <a:gd name="connsiteY13" fmla="*/ 0 h 1203103"/>
              <a:gd name="connsiteX14" fmla="*/ 421197 w 1218606"/>
              <a:gd name="connsiteY14" fmla="*/ 0 h 1203103"/>
              <a:gd name="connsiteX15" fmla="*/ 427994 w 1218606"/>
              <a:gd name="connsiteY15" fmla="*/ 0 h 1203103"/>
              <a:gd name="connsiteX16" fmla="*/ 523398 w 1218606"/>
              <a:gd name="connsiteY16" fmla="*/ 794895 h 1203103"/>
              <a:gd name="connsiteX17" fmla="*/ 538397 w 1218606"/>
              <a:gd name="connsiteY17" fmla="*/ 756558 h 1203103"/>
              <a:gd name="connsiteX18" fmla="*/ 382664 w 1218606"/>
              <a:gd name="connsiteY18" fmla="*/ 1203103 h 1203103"/>
              <a:gd name="connsiteX19" fmla="*/ 0 w 1218606"/>
              <a:gd name="connsiteY19" fmla="*/ 1203103 h 1203103"/>
              <a:gd name="connsiteX20" fmla="*/ 419583 w 1218606"/>
              <a:gd name="connsiteY20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1032697 w 1218606"/>
              <a:gd name="connsiteY5" fmla="*/ 1203103 h 1203103"/>
              <a:gd name="connsiteX6" fmla="*/ 1026689 w 1218606"/>
              <a:gd name="connsiteY6" fmla="*/ 1203103 h 1203103"/>
              <a:gd name="connsiteX7" fmla="*/ 840780 w 1218606"/>
              <a:gd name="connsiteY7" fmla="*/ 1203103 h 1203103"/>
              <a:gd name="connsiteX8" fmla="*/ 611722 w 1218606"/>
              <a:gd name="connsiteY8" fmla="*/ 546307 h 1203103"/>
              <a:gd name="connsiteX9" fmla="*/ 611229 w 1218606"/>
              <a:gd name="connsiteY9" fmla="*/ 547720 h 1203103"/>
              <a:gd name="connsiteX10" fmla="*/ 428234 w 1218606"/>
              <a:gd name="connsiteY10" fmla="*/ 717 h 1203103"/>
              <a:gd name="connsiteX11" fmla="*/ 428148 w 1218606"/>
              <a:gd name="connsiteY11" fmla="*/ 0 h 1203103"/>
              <a:gd name="connsiteX12" fmla="*/ 419583 w 1218606"/>
              <a:gd name="connsiteY12" fmla="*/ 0 h 1203103"/>
              <a:gd name="connsiteX13" fmla="*/ 421197 w 1218606"/>
              <a:gd name="connsiteY13" fmla="*/ 0 h 1203103"/>
              <a:gd name="connsiteX14" fmla="*/ 427994 w 1218606"/>
              <a:gd name="connsiteY14" fmla="*/ 0 h 1203103"/>
              <a:gd name="connsiteX15" fmla="*/ 523398 w 1218606"/>
              <a:gd name="connsiteY15" fmla="*/ 794895 h 1203103"/>
              <a:gd name="connsiteX16" fmla="*/ 538397 w 1218606"/>
              <a:gd name="connsiteY16" fmla="*/ 756558 h 1203103"/>
              <a:gd name="connsiteX17" fmla="*/ 382664 w 1218606"/>
              <a:gd name="connsiteY17" fmla="*/ 1203103 h 1203103"/>
              <a:gd name="connsiteX18" fmla="*/ 0 w 1218606"/>
              <a:gd name="connsiteY18" fmla="*/ 1203103 h 1203103"/>
              <a:gd name="connsiteX19" fmla="*/ 419583 w 1218606"/>
              <a:gd name="connsiteY19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1032697 w 1218606"/>
              <a:gd name="connsiteY5" fmla="*/ 1203103 h 1203103"/>
              <a:gd name="connsiteX6" fmla="*/ 1026689 w 1218606"/>
              <a:gd name="connsiteY6" fmla="*/ 1203103 h 1203103"/>
              <a:gd name="connsiteX7" fmla="*/ 840780 w 1218606"/>
              <a:gd name="connsiteY7" fmla="*/ 1203103 h 1203103"/>
              <a:gd name="connsiteX8" fmla="*/ 611722 w 1218606"/>
              <a:gd name="connsiteY8" fmla="*/ 546307 h 1203103"/>
              <a:gd name="connsiteX9" fmla="*/ 428234 w 1218606"/>
              <a:gd name="connsiteY9" fmla="*/ 717 h 1203103"/>
              <a:gd name="connsiteX10" fmla="*/ 428148 w 1218606"/>
              <a:gd name="connsiteY10" fmla="*/ 0 h 1203103"/>
              <a:gd name="connsiteX11" fmla="*/ 419583 w 1218606"/>
              <a:gd name="connsiteY11" fmla="*/ 0 h 1203103"/>
              <a:gd name="connsiteX12" fmla="*/ 421197 w 1218606"/>
              <a:gd name="connsiteY12" fmla="*/ 0 h 1203103"/>
              <a:gd name="connsiteX13" fmla="*/ 427994 w 1218606"/>
              <a:gd name="connsiteY13" fmla="*/ 0 h 1203103"/>
              <a:gd name="connsiteX14" fmla="*/ 523398 w 1218606"/>
              <a:gd name="connsiteY14" fmla="*/ 794895 h 1203103"/>
              <a:gd name="connsiteX15" fmla="*/ 538397 w 1218606"/>
              <a:gd name="connsiteY15" fmla="*/ 756558 h 1203103"/>
              <a:gd name="connsiteX16" fmla="*/ 382664 w 1218606"/>
              <a:gd name="connsiteY16" fmla="*/ 1203103 h 1203103"/>
              <a:gd name="connsiteX17" fmla="*/ 0 w 1218606"/>
              <a:gd name="connsiteY17" fmla="*/ 1203103 h 1203103"/>
              <a:gd name="connsiteX18" fmla="*/ 419583 w 1218606"/>
              <a:gd name="connsiteY18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1032697 w 1218606"/>
              <a:gd name="connsiteY5" fmla="*/ 1203103 h 1203103"/>
              <a:gd name="connsiteX6" fmla="*/ 840780 w 1218606"/>
              <a:gd name="connsiteY6" fmla="*/ 1203103 h 1203103"/>
              <a:gd name="connsiteX7" fmla="*/ 611722 w 1218606"/>
              <a:gd name="connsiteY7" fmla="*/ 546307 h 1203103"/>
              <a:gd name="connsiteX8" fmla="*/ 428234 w 1218606"/>
              <a:gd name="connsiteY8" fmla="*/ 717 h 1203103"/>
              <a:gd name="connsiteX9" fmla="*/ 428148 w 1218606"/>
              <a:gd name="connsiteY9" fmla="*/ 0 h 1203103"/>
              <a:gd name="connsiteX10" fmla="*/ 419583 w 1218606"/>
              <a:gd name="connsiteY10" fmla="*/ 0 h 1203103"/>
              <a:gd name="connsiteX11" fmla="*/ 421197 w 1218606"/>
              <a:gd name="connsiteY11" fmla="*/ 0 h 1203103"/>
              <a:gd name="connsiteX12" fmla="*/ 427994 w 1218606"/>
              <a:gd name="connsiteY12" fmla="*/ 0 h 1203103"/>
              <a:gd name="connsiteX13" fmla="*/ 523398 w 1218606"/>
              <a:gd name="connsiteY13" fmla="*/ 794895 h 1203103"/>
              <a:gd name="connsiteX14" fmla="*/ 538397 w 1218606"/>
              <a:gd name="connsiteY14" fmla="*/ 756558 h 1203103"/>
              <a:gd name="connsiteX15" fmla="*/ 382664 w 1218606"/>
              <a:gd name="connsiteY15" fmla="*/ 1203103 h 1203103"/>
              <a:gd name="connsiteX16" fmla="*/ 0 w 1218606"/>
              <a:gd name="connsiteY16" fmla="*/ 1203103 h 1203103"/>
              <a:gd name="connsiteX17" fmla="*/ 419583 w 1218606"/>
              <a:gd name="connsiteY17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1032697 w 1218606"/>
              <a:gd name="connsiteY5" fmla="*/ 1203103 h 1203103"/>
              <a:gd name="connsiteX6" fmla="*/ 840780 w 1218606"/>
              <a:gd name="connsiteY6" fmla="*/ 1203103 h 1203103"/>
              <a:gd name="connsiteX7" fmla="*/ 611722 w 1218606"/>
              <a:gd name="connsiteY7" fmla="*/ 546307 h 1203103"/>
              <a:gd name="connsiteX8" fmla="*/ 428234 w 1218606"/>
              <a:gd name="connsiteY8" fmla="*/ 717 h 1203103"/>
              <a:gd name="connsiteX9" fmla="*/ 428148 w 1218606"/>
              <a:gd name="connsiteY9" fmla="*/ 0 h 1203103"/>
              <a:gd name="connsiteX10" fmla="*/ 419583 w 1218606"/>
              <a:gd name="connsiteY10" fmla="*/ 0 h 1203103"/>
              <a:gd name="connsiteX11" fmla="*/ 421197 w 1218606"/>
              <a:gd name="connsiteY11" fmla="*/ 0 h 1203103"/>
              <a:gd name="connsiteX12" fmla="*/ 427994 w 1218606"/>
              <a:gd name="connsiteY12" fmla="*/ 0 h 1203103"/>
              <a:gd name="connsiteX13" fmla="*/ 523398 w 1218606"/>
              <a:gd name="connsiteY13" fmla="*/ 794895 h 1203103"/>
              <a:gd name="connsiteX14" fmla="*/ 382664 w 1218606"/>
              <a:gd name="connsiteY14" fmla="*/ 1203103 h 1203103"/>
              <a:gd name="connsiteX15" fmla="*/ 0 w 1218606"/>
              <a:gd name="connsiteY15" fmla="*/ 1203103 h 1203103"/>
              <a:gd name="connsiteX16" fmla="*/ 419583 w 1218606"/>
              <a:gd name="connsiteY16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840780 w 1218606"/>
              <a:gd name="connsiteY5" fmla="*/ 1203103 h 1203103"/>
              <a:gd name="connsiteX6" fmla="*/ 611722 w 1218606"/>
              <a:gd name="connsiteY6" fmla="*/ 546307 h 1203103"/>
              <a:gd name="connsiteX7" fmla="*/ 428234 w 1218606"/>
              <a:gd name="connsiteY7" fmla="*/ 717 h 1203103"/>
              <a:gd name="connsiteX8" fmla="*/ 428148 w 1218606"/>
              <a:gd name="connsiteY8" fmla="*/ 0 h 1203103"/>
              <a:gd name="connsiteX9" fmla="*/ 419583 w 1218606"/>
              <a:gd name="connsiteY9" fmla="*/ 0 h 1203103"/>
              <a:gd name="connsiteX10" fmla="*/ 421197 w 1218606"/>
              <a:gd name="connsiteY10" fmla="*/ 0 h 1203103"/>
              <a:gd name="connsiteX11" fmla="*/ 427994 w 1218606"/>
              <a:gd name="connsiteY11" fmla="*/ 0 h 1203103"/>
              <a:gd name="connsiteX12" fmla="*/ 523398 w 1218606"/>
              <a:gd name="connsiteY12" fmla="*/ 794895 h 1203103"/>
              <a:gd name="connsiteX13" fmla="*/ 382664 w 1218606"/>
              <a:gd name="connsiteY13" fmla="*/ 1203103 h 1203103"/>
              <a:gd name="connsiteX14" fmla="*/ 0 w 1218606"/>
              <a:gd name="connsiteY14" fmla="*/ 1203103 h 1203103"/>
              <a:gd name="connsiteX15" fmla="*/ 419583 w 1218606"/>
              <a:gd name="connsiteY15" fmla="*/ 0 h 120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606" h="1203103">
                <a:moveTo>
                  <a:pt x="428148" y="0"/>
                </a:moveTo>
                <a:lnTo>
                  <a:pt x="799023" y="0"/>
                </a:lnTo>
                <a:lnTo>
                  <a:pt x="802247" y="0"/>
                </a:lnTo>
                <a:lnTo>
                  <a:pt x="800635" y="4623"/>
                </a:lnTo>
                <a:lnTo>
                  <a:pt x="1218606" y="1203103"/>
                </a:lnTo>
                <a:lnTo>
                  <a:pt x="840780" y="1203103"/>
                </a:lnTo>
                <a:lnTo>
                  <a:pt x="611722" y="546307"/>
                </a:lnTo>
                <a:lnTo>
                  <a:pt x="428234" y="717"/>
                </a:lnTo>
                <a:cubicBezTo>
                  <a:pt x="428205" y="478"/>
                  <a:pt x="428177" y="239"/>
                  <a:pt x="428148" y="0"/>
                </a:cubicBezTo>
                <a:close/>
                <a:moveTo>
                  <a:pt x="419583" y="0"/>
                </a:moveTo>
                <a:lnTo>
                  <a:pt x="421197" y="0"/>
                </a:lnTo>
                <a:lnTo>
                  <a:pt x="427994" y="0"/>
                </a:lnTo>
                <a:lnTo>
                  <a:pt x="523398" y="794895"/>
                </a:lnTo>
                <a:lnTo>
                  <a:pt x="382664" y="1203103"/>
                </a:lnTo>
                <a:lnTo>
                  <a:pt x="0" y="1203103"/>
                </a:lnTo>
                <a:lnTo>
                  <a:pt x="4195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5F7F444B-EBDA-5C4F-B1C7-496E1C46F466}"/>
              </a:ext>
            </a:extLst>
          </p:cNvPr>
          <p:cNvSpPr txBox="1"/>
          <p:nvPr/>
        </p:nvSpPr>
        <p:spPr>
          <a:xfrm>
            <a:off x="3751505" y="4642658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0F25B5DD-FDF4-9841-844A-C2D446A2D12B}"/>
              </a:ext>
            </a:extLst>
          </p:cNvPr>
          <p:cNvGrpSpPr/>
          <p:nvPr/>
        </p:nvGrpSpPr>
        <p:grpSpPr>
          <a:xfrm>
            <a:off x="2866995" y="502388"/>
            <a:ext cx="5928646" cy="5853223"/>
            <a:chOff x="2300937" y="3363798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B546C273-231F-BB4D-B548-E5813378EBCA}"/>
                </a:ext>
              </a:extLst>
            </p:cNvPr>
            <p:cNvSpPr/>
            <p:nvPr/>
          </p:nvSpPr>
          <p:spPr>
            <a:xfrm>
              <a:off x="2300937" y="3363798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19F0262F-DD40-0440-812B-58182BCBCBB5}"/>
                </a:ext>
              </a:extLst>
            </p:cNvPr>
            <p:cNvSpPr/>
            <p:nvPr/>
          </p:nvSpPr>
          <p:spPr>
            <a:xfrm>
              <a:off x="2485921" y="3363799"/>
              <a:ext cx="613163" cy="1203102"/>
            </a:xfrm>
            <a:custGeom>
              <a:avLst/>
              <a:gdLst>
                <a:gd name="connsiteX0" fmla="*/ 419583 w 613163"/>
                <a:gd name="connsiteY0" fmla="*/ 0 h 1203102"/>
                <a:gd name="connsiteX1" fmla="*/ 613163 w 613163"/>
                <a:gd name="connsiteY1" fmla="*/ 0 h 1203102"/>
                <a:gd name="connsiteX2" fmla="*/ 193580 w 613163"/>
                <a:gd name="connsiteY2" fmla="*/ 1203102 h 1203102"/>
                <a:gd name="connsiteX3" fmla="*/ 0 w 613163"/>
                <a:gd name="connsiteY3" fmla="*/ 1203102 h 1203102"/>
                <a:gd name="connsiteX4" fmla="*/ 419583 w 613163"/>
                <a:gd name="connsiteY4" fmla="*/ 0 h 12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163" h="1203102">
                  <a:moveTo>
                    <a:pt x="419583" y="0"/>
                  </a:moveTo>
                  <a:lnTo>
                    <a:pt x="613163" y="0"/>
                  </a:lnTo>
                  <a:lnTo>
                    <a:pt x="193580" y="1203102"/>
                  </a:lnTo>
                  <a:lnTo>
                    <a:pt x="0" y="1203102"/>
                  </a:lnTo>
                  <a:lnTo>
                    <a:pt x="419583" y="0"/>
                  </a:lnTo>
                  <a:close/>
                </a:path>
              </a:pathLst>
            </a:custGeom>
            <a:gradFill>
              <a:gsLst>
                <a:gs pos="63000">
                  <a:srgbClr val="4969B3"/>
                </a:gs>
                <a:gs pos="33000">
                  <a:srgbClr val="443065"/>
                </a:gs>
                <a:gs pos="97000">
                  <a:srgbClr val="3F9DD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0" name="Rektangel 23">
              <a:extLst>
                <a:ext uri="{FF2B5EF4-FFF2-40B4-BE49-F238E27FC236}">
                  <a16:creationId xmlns:a16="http://schemas.microsoft.com/office/drawing/2014/main" id="{84AA8B7D-FFF9-6B49-A9E1-5568BCA4F5E7}"/>
                </a:ext>
              </a:extLst>
            </p:cNvPr>
            <p:cNvSpPr/>
            <p:nvPr/>
          </p:nvSpPr>
          <p:spPr>
            <a:xfrm>
              <a:off x="2721561" y="3368620"/>
              <a:ext cx="191131" cy="796106"/>
            </a:xfrm>
            <a:custGeom>
              <a:avLst/>
              <a:gdLst>
                <a:gd name="connsiteX0" fmla="*/ 0 w 317346"/>
                <a:gd name="connsiteY0" fmla="*/ 0 h 217045"/>
                <a:gd name="connsiteX1" fmla="*/ 317346 w 317346"/>
                <a:gd name="connsiteY1" fmla="*/ 0 h 217045"/>
                <a:gd name="connsiteX2" fmla="*/ 317346 w 317346"/>
                <a:gd name="connsiteY2" fmla="*/ 217045 h 217045"/>
                <a:gd name="connsiteX3" fmla="*/ 0 w 317346"/>
                <a:gd name="connsiteY3" fmla="*/ 217045 h 217045"/>
                <a:gd name="connsiteX4" fmla="*/ 0 w 317346"/>
                <a:gd name="connsiteY4" fmla="*/ 0 h 217045"/>
                <a:gd name="connsiteX0" fmla="*/ 0 w 536421"/>
                <a:gd name="connsiteY0" fmla="*/ 0 h 455170"/>
                <a:gd name="connsiteX1" fmla="*/ 317346 w 536421"/>
                <a:gd name="connsiteY1" fmla="*/ 0 h 455170"/>
                <a:gd name="connsiteX2" fmla="*/ 536421 w 536421"/>
                <a:gd name="connsiteY2" fmla="*/ 455170 h 455170"/>
                <a:gd name="connsiteX3" fmla="*/ 0 w 536421"/>
                <a:gd name="connsiteY3" fmla="*/ 217045 h 455170"/>
                <a:gd name="connsiteX4" fmla="*/ 0 w 536421"/>
                <a:gd name="connsiteY4" fmla="*/ 0 h 455170"/>
                <a:gd name="connsiteX0" fmla="*/ 0 w 536421"/>
                <a:gd name="connsiteY0" fmla="*/ 111125 h 566295"/>
                <a:gd name="connsiteX1" fmla="*/ 342746 w 536421"/>
                <a:gd name="connsiteY1" fmla="*/ 0 h 566295"/>
                <a:gd name="connsiteX2" fmla="*/ 536421 w 536421"/>
                <a:gd name="connsiteY2" fmla="*/ 566295 h 566295"/>
                <a:gd name="connsiteX3" fmla="*/ 0 w 536421"/>
                <a:gd name="connsiteY3" fmla="*/ 328170 h 566295"/>
                <a:gd name="connsiteX4" fmla="*/ 0 w 536421"/>
                <a:gd name="connsiteY4" fmla="*/ 111125 h 566295"/>
                <a:gd name="connsiteX0" fmla="*/ 0 w 536421"/>
                <a:gd name="connsiteY0" fmla="*/ 111125 h 664720"/>
                <a:gd name="connsiteX1" fmla="*/ 342746 w 536421"/>
                <a:gd name="connsiteY1" fmla="*/ 0 h 664720"/>
                <a:gd name="connsiteX2" fmla="*/ 536421 w 536421"/>
                <a:gd name="connsiteY2" fmla="*/ 566295 h 664720"/>
                <a:gd name="connsiteX3" fmla="*/ 492125 w 536421"/>
                <a:gd name="connsiteY3" fmla="*/ 664720 h 664720"/>
                <a:gd name="connsiteX4" fmla="*/ 0 w 536421"/>
                <a:gd name="connsiteY4" fmla="*/ 111125 h 664720"/>
                <a:gd name="connsiteX0" fmla="*/ 154 w 193675"/>
                <a:gd name="connsiteY0" fmla="*/ 0 h 664720"/>
                <a:gd name="connsiteX1" fmla="*/ 0 w 193675"/>
                <a:gd name="connsiteY1" fmla="*/ 0 h 664720"/>
                <a:gd name="connsiteX2" fmla="*/ 193675 w 193675"/>
                <a:gd name="connsiteY2" fmla="*/ 566295 h 664720"/>
                <a:gd name="connsiteX3" fmla="*/ 149379 w 193675"/>
                <a:gd name="connsiteY3" fmla="*/ 664720 h 664720"/>
                <a:gd name="connsiteX4" fmla="*/ 154 w 193675"/>
                <a:gd name="connsiteY4" fmla="*/ 0 h 664720"/>
                <a:gd name="connsiteX0" fmla="*/ 154 w 193675"/>
                <a:gd name="connsiteY0" fmla="*/ 0 h 794895"/>
                <a:gd name="connsiteX1" fmla="*/ 0 w 193675"/>
                <a:gd name="connsiteY1" fmla="*/ 0 h 794895"/>
                <a:gd name="connsiteX2" fmla="*/ 193675 w 193675"/>
                <a:gd name="connsiteY2" fmla="*/ 566295 h 794895"/>
                <a:gd name="connsiteX3" fmla="*/ 95404 w 193675"/>
                <a:gd name="connsiteY3" fmla="*/ 794895 h 794895"/>
                <a:gd name="connsiteX4" fmla="*/ 154 w 193675"/>
                <a:gd name="connsiteY4" fmla="*/ 0 h 794895"/>
                <a:gd name="connsiteX0" fmla="*/ 154 w 180975"/>
                <a:gd name="connsiteY0" fmla="*/ 0 h 794895"/>
                <a:gd name="connsiteX1" fmla="*/ 0 w 180975"/>
                <a:gd name="connsiteY1" fmla="*/ 0 h 794895"/>
                <a:gd name="connsiteX2" fmla="*/ 180975 w 180975"/>
                <a:gd name="connsiteY2" fmla="*/ 553595 h 794895"/>
                <a:gd name="connsiteX3" fmla="*/ 95404 w 180975"/>
                <a:gd name="connsiteY3" fmla="*/ 794895 h 794895"/>
                <a:gd name="connsiteX4" fmla="*/ 154 w 180975"/>
                <a:gd name="connsiteY4" fmla="*/ 0 h 794895"/>
                <a:gd name="connsiteX0" fmla="*/ 154 w 187325"/>
                <a:gd name="connsiteY0" fmla="*/ 0 h 794895"/>
                <a:gd name="connsiteX1" fmla="*/ 0 w 187325"/>
                <a:gd name="connsiteY1" fmla="*/ 0 h 794895"/>
                <a:gd name="connsiteX2" fmla="*/ 187325 w 187325"/>
                <a:gd name="connsiteY2" fmla="*/ 559945 h 794895"/>
                <a:gd name="connsiteX3" fmla="*/ 95404 w 187325"/>
                <a:gd name="connsiteY3" fmla="*/ 794895 h 794895"/>
                <a:gd name="connsiteX4" fmla="*/ 154 w 187325"/>
                <a:gd name="connsiteY4" fmla="*/ 0 h 794895"/>
                <a:gd name="connsiteX0" fmla="*/ 154 w 184904"/>
                <a:gd name="connsiteY0" fmla="*/ 0 h 794895"/>
                <a:gd name="connsiteX1" fmla="*/ 0 w 184904"/>
                <a:gd name="connsiteY1" fmla="*/ 0 h 794895"/>
                <a:gd name="connsiteX2" fmla="*/ 184904 w 184904"/>
                <a:gd name="connsiteY2" fmla="*/ 545417 h 794895"/>
                <a:gd name="connsiteX3" fmla="*/ 95404 w 184904"/>
                <a:gd name="connsiteY3" fmla="*/ 794895 h 794895"/>
                <a:gd name="connsiteX4" fmla="*/ 154 w 184904"/>
                <a:gd name="connsiteY4" fmla="*/ 0 h 794895"/>
                <a:gd name="connsiteX0" fmla="*/ 0 w 190803"/>
                <a:gd name="connsiteY0" fmla="*/ 0 h 796106"/>
                <a:gd name="connsiteX1" fmla="*/ 5899 w 190803"/>
                <a:gd name="connsiteY1" fmla="*/ 1211 h 796106"/>
                <a:gd name="connsiteX2" fmla="*/ 190803 w 190803"/>
                <a:gd name="connsiteY2" fmla="*/ 546628 h 796106"/>
                <a:gd name="connsiteX3" fmla="*/ 101303 w 190803"/>
                <a:gd name="connsiteY3" fmla="*/ 796106 h 796106"/>
                <a:gd name="connsiteX4" fmla="*/ 0 w 190803"/>
                <a:gd name="connsiteY4" fmla="*/ 0 h 796106"/>
                <a:gd name="connsiteX0" fmla="*/ 0 w 191131"/>
                <a:gd name="connsiteY0" fmla="*/ 0 h 796106"/>
                <a:gd name="connsiteX1" fmla="*/ 191131 w 191131"/>
                <a:gd name="connsiteY1" fmla="*/ 18160 h 796106"/>
                <a:gd name="connsiteX2" fmla="*/ 190803 w 191131"/>
                <a:gd name="connsiteY2" fmla="*/ 546628 h 796106"/>
                <a:gd name="connsiteX3" fmla="*/ 101303 w 191131"/>
                <a:gd name="connsiteY3" fmla="*/ 796106 h 796106"/>
                <a:gd name="connsiteX4" fmla="*/ 0 w 191131"/>
                <a:gd name="connsiteY4" fmla="*/ 0 h 79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31" h="796106">
                  <a:moveTo>
                    <a:pt x="0" y="0"/>
                  </a:moveTo>
                  <a:lnTo>
                    <a:pt x="191131" y="18160"/>
                  </a:lnTo>
                  <a:cubicBezTo>
                    <a:pt x="191022" y="194316"/>
                    <a:pt x="190912" y="370472"/>
                    <a:pt x="190803" y="546628"/>
                  </a:cubicBezTo>
                  <a:lnTo>
                    <a:pt x="101303" y="796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990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2033FBCB-ACC0-F54C-B96B-21E79E63F7F4}"/>
                </a:ext>
              </a:extLst>
            </p:cNvPr>
            <p:cNvSpPr/>
            <p:nvPr/>
          </p:nvSpPr>
          <p:spPr>
            <a:xfrm flipH="1">
              <a:off x="2722134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3000">
                  <a:srgbClr val="6EBE99"/>
                </a:gs>
                <a:gs pos="1600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9" name="Frihandsfigur 8">
              <a:extLst>
                <a:ext uri="{FF2B5EF4-FFF2-40B4-BE49-F238E27FC236}">
                  <a16:creationId xmlns:a16="http://schemas.microsoft.com/office/drawing/2014/main" id="{CDFAD9D9-9AD5-F644-8880-67DAE93E2EB6}"/>
                </a:ext>
              </a:extLst>
            </p:cNvPr>
            <p:cNvSpPr/>
            <p:nvPr/>
          </p:nvSpPr>
          <p:spPr>
            <a:xfrm flipH="1">
              <a:off x="2908043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215148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 flip="none" rotWithShape="1"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43">
            <a:extLst>
              <a:ext uri="{FF2B5EF4-FFF2-40B4-BE49-F238E27FC236}">
                <a16:creationId xmlns:a16="http://schemas.microsoft.com/office/drawing/2014/main" id="{0F8238BA-8478-1D44-A705-88D8075F50E2}"/>
              </a:ext>
            </a:extLst>
          </p:cNvPr>
          <p:cNvSpPr/>
          <p:nvPr/>
        </p:nvSpPr>
        <p:spPr>
          <a:xfrm>
            <a:off x="1108841" y="1774459"/>
            <a:ext cx="9974317" cy="3196934"/>
          </a:xfrm>
          <a:prstGeom prst="roundRect">
            <a:avLst>
              <a:gd name="adj" fmla="val 6176"/>
            </a:avLst>
          </a:prstGeom>
          <a:solidFill>
            <a:srgbClr val="24506E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sv-SE" b="1" dirty="0"/>
              <a:t>Cluster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96AC46C1-CB02-2148-8196-53342C879D19}"/>
              </a:ext>
            </a:extLst>
          </p:cNvPr>
          <p:cNvGrpSpPr/>
          <p:nvPr/>
        </p:nvGrpSpPr>
        <p:grpSpPr>
          <a:xfrm>
            <a:off x="1594769" y="2441973"/>
            <a:ext cx="9002461" cy="1974054"/>
            <a:chOff x="1439918" y="2441973"/>
            <a:chExt cx="9002461" cy="1974054"/>
          </a:xfrm>
        </p:grpSpPr>
        <p:sp>
          <p:nvSpPr>
            <p:cNvPr id="4" name="Rounded Rectangle 43">
              <a:extLst>
                <a:ext uri="{FF2B5EF4-FFF2-40B4-BE49-F238E27FC236}">
                  <a16:creationId xmlns:a16="http://schemas.microsoft.com/office/drawing/2014/main" id="{8C2EDDCA-8DC2-404F-AA52-780A56EBD907}"/>
                </a:ext>
              </a:extLst>
            </p:cNvPr>
            <p:cNvSpPr/>
            <p:nvPr/>
          </p:nvSpPr>
          <p:spPr>
            <a:xfrm>
              <a:off x="1439918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1</a:t>
              </a:r>
            </a:p>
          </p:txBody>
        </p:sp>
        <p:sp>
          <p:nvSpPr>
            <p:cNvPr id="5" name="Rounded Rectangle 43">
              <a:extLst>
                <a:ext uri="{FF2B5EF4-FFF2-40B4-BE49-F238E27FC236}">
                  <a16:creationId xmlns:a16="http://schemas.microsoft.com/office/drawing/2014/main" id="{6DB3E5C4-B3B0-EB4E-83C8-3C3F84B4FA33}"/>
                </a:ext>
              </a:extLst>
            </p:cNvPr>
            <p:cNvSpPr/>
            <p:nvPr/>
          </p:nvSpPr>
          <p:spPr>
            <a:xfrm>
              <a:off x="3767959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2</a:t>
              </a:r>
            </a:p>
          </p:txBody>
        </p:sp>
        <p:sp>
          <p:nvSpPr>
            <p:cNvPr id="6" name="Rounded Rectangle 43">
              <a:extLst>
                <a:ext uri="{FF2B5EF4-FFF2-40B4-BE49-F238E27FC236}">
                  <a16:creationId xmlns:a16="http://schemas.microsoft.com/office/drawing/2014/main" id="{3E312E0F-C0C8-734D-A294-925FC74B8882}"/>
                </a:ext>
              </a:extLst>
            </p:cNvPr>
            <p:cNvSpPr/>
            <p:nvPr/>
          </p:nvSpPr>
          <p:spPr>
            <a:xfrm>
              <a:off x="6096000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3</a:t>
              </a: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85BC366B-05CA-FA43-8DAE-970F62012A3B}"/>
                </a:ext>
              </a:extLst>
            </p:cNvPr>
            <p:cNvSpPr/>
            <p:nvPr/>
          </p:nvSpPr>
          <p:spPr>
            <a:xfrm>
              <a:off x="8424041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4</a:t>
              </a:r>
            </a:p>
          </p:txBody>
        </p:sp>
      </p:grpSp>
      <p:sp>
        <p:nvSpPr>
          <p:cNvPr id="10" name="Oval 2">
            <a:extLst>
              <a:ext uri="{FF2B5EF4-FFF2-40B4-BE49-F238E27FC236}">
                <a16:creationId xmlns:a16="http://schemas.microsoft.com/office/drawing/2014/main" id="{B401450F-6096-0245-BB96-9B8E2F215913}"/>
              </a:ext>
            </a:extLst>
          </p:cNvPr>
          <p:cNvSpPr/>
          <p:nvPr/>
        </p:nvSpPr>
        <p:spPr>
          <a:xfrm>
            <a:off x="1884511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Player1</a:t>
            </a:r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2B573FEA-141B-2541-A6C5-589005E11904}"/>
              </a:ext>
            </a:extLst>
          </p:cNvPr>
          <p:cNvSpPr/>
          <p:nvPr/>
        </p:nvSpPr>
        <p:spPr>
          <a:xfrm>
            <a:off x="5080782" y="36074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Player4</a:t>
            </a:r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5C160B0C-39ED-8740-BC4D-B2361E641BEA}"/>
              </a:ext>
            </a:extLst>
          </p:cNvPr>
          <p:cNvSpPr/>
          <p:nvPr/>
        </p:nvSpPr>
        <p:spPr>
          <a:xfrm>
            <a:off x="6545140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Player3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F90377F-F711-5B46-B226-93F468ACCBD1}"/>
              </a:ext>
            </a:extLst>
          </p:cNvPr>
          <p:cNvSpPr/>
          <p:nvPr/>
        </p:nvSpPr>
        <p:spPr>
          <a:xfrm>
            <a:off x="8873181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Player6</a:t>
            </a:r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F49315FE-8B98-5646-9ACB-82B9B44908BA}"/>
              </a:ext>
            </a:extLst>
          </p:cNvPr>
          <p:cNvSpPr/>
          <p:nvPr/>
        </p:nvSpPr>
        <p:spPr>
          <a:xfrm>
            <a:off x="2762471" y="36074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Player5</a:t>
            </a: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C470DD33-A465-F345-AF8E-7EB0CC7228ED}"/>
              </a:ext>
            </a:extLst>
          </p:cNvPr>
          <p:cNvSpPr/>
          <p:nvPr/>
        </p:nvSpPr>
        <p:spPr>
          <a:xfrm>
            <a:off x="4217099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Player2</a:t>
            </a: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9601087A-CB15-8E4B-B651-10FE71209996}"/>
              </a:ext>
            </a:extLst>
          </p:cNvPr>
          <p:cNvSpPr/>
          <p:nvPr/>
        </p:nvSpPr>
        <p:spPr>
          <a:xfrm>
            <a:off x="7411192" y="362510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Player7</a:t>
            </a:r>
          </a:p>
        </p:txBody>
      </p:sp>
    </p:spTree>
    <p:extLst>
      <p:ext uri="{BB962C8B-B14F-4D97-AF65-F5344CB8AC3E}">
        <p14:creationId xmlns:p14="http://schemas.microsoft.com/office/powerpoint/2010/main" val="241716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43">
            <a:extLst>
              <a:ext uri="{FF2B5EF4-FFF2-40B4-BE49-F238E27FC236}">
                <a16:creationId xmlns:a16="http://schemas.microsoft.com/office/drawing/2014/main" id="{814EFA84-498C-1249-A2B8-A7174F42C83B}"/>
              </a:ext>
            </a:extLst>
          </p:cNvPr>
          <p:cNvSpPr/>
          <p:nvPr/>
        </p:nvSpPr>
        <p:spPr>
          <a:xfrm>
            <a:off x="1108841" y="1774459"/>
            <a:ext cx="9974317" cy="3196934"/>
          </a:xfrm>
          <a:prstGeom prst="roundRect">
            <a:avLst>
              <a:gd name="adj" fmla="val 6176"/>
            </a:avLst>
          </a:prstGeom>
          <a:solidFill>
            <a:srgbClr val="24506E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sv-SE" b="1" dirty="0"/>
              <a:t>Cluster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96AC46C1-CB02-2148-8196-53342C879D19}"/>
              </a:ext>
            </a:extLst>
          </p:cNvPr>
          <p:cNvGrpSpPr/>
          <p:nvPr/>
        </p:nvGrpSpPr>
        <p:grpSpPr>
          <a:xfrm>
            <a:off x="1594769" y="2441973"/>
            <a:ext cx="9002461" cy="1974054"/>
            <a:chOff x="1439918" y="2441973"/>
            <a:chExt cx="9002461" cy="1974054"/>
          </a:xfrm>
        </p:grpSpPr>
        <p:sp>
          <p:nvSpPr>
            <p:cNvPr id="4" name="Rounded Rectangle 43">
              <a:extLst>
                <a:ext uri="{FF2B5EF4-FFF2-40B4-BE49-F238E27FC236}">
                  <a16:creationId xmlns:a16="http://schemas.microsoft.com/office/drawing/2014/main" id="{8C2EDDCA-8DC2-404F-AA52-780A56EBD907}"/>
                </a:ext>
              </a:extLst>
            </p:cNvPr>
            <p:cNvSpPr/>
            <p:nvPr/>
          </p:nvSpPr>
          <p:spPr>
            <a:xfrm>
              <a:off x="1439918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1</a:t>
              </a:r>
            </a:p>
          </p:txBody>
        </p:sp>
        <p:sp>
          <p:nvSpPr>
            <p:cNvPr id="5" name="Rounded Rectangle 43">
              <a:extLst>
                <a:ext uri="{FF2B5EF4-FFF2-40B4-BE49-F238E27FC236}">
                  <a16:creationId xmlns:a16="http://schemas.microsoft.com/office/drawing/2014/main" id="{6DB3E5C4-B3B0-EB4E-83C8-3C3F84B4FA33}"/>
                </a:ext>
              </a:extLst>
            </p:cNvPr>
            <p:cNvSpPr/>
            <p:nvPr/>
          </p:nvSpPr>
          <p:spPr>
            <a:xfrm>
              <a:off x="3767959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2</a:t>
              </a:r>
            </a:p>
          </p:txBody>
        </p:sp>
        <p:sp>
          <p:nvSpPr>
            <p:cNvPr id="6" name="Rounded Rectangle 43">
              <a:extLst>
                <a:ext uri="{FF2B5EF4-FFF2-40B4-BE49-F238E27FC236}">
                  <a16:creationId xmlns:a16="http://schemas.microsoft.com/office/drawing/2014/main" id="{3E312E0F-C0C8-734D-A294-925FC74B8882}"/>
                </a:ext>
              </a:extLst>
            </p:cNvPr>
            <p:cNvSpPr/>
            <p:nvPr/>
          </p:nvSpPr>
          <p:spPr>
            <a:xfrm>
              <a:off x="6096000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3</a:t>
              </a: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85BC366B-05CA-FA43-8DAE-970F62012A3B}"/>
                </a:ext>
              </a:extLst>
            </p:cNvPr>
            <p:cNvSpPr/>
            <p:nvPr/>
          </p:nvSpPr>
          <p:spPr>
            <a:xfrm>
              <a:off x="8424041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4</a:t>
              </a:r>
            </a:p>
          </p:txBody>
        </p:sp>
      </p:grpSp>
      <p:sp>
        <p:nvSpPr>
          <p:cNvPr id="10" name="Oval 2">
            <a:extLst>
              <a:ext uri="{FF2B5EF4-FFF2-40B4-BE49-F238E27FC236}">
                <a16:creationId xmlns:a16="http://schemas.microsoft.com/office/drawing/2014/main" id="{B401450F-6096-0245-BB96-9B8E2F215913}"/>
              </a:ext>
            </a:extLst>
          </p:cNvPr>
          <p:cNvSpPr/>
          <p:nvPr/>
        </p:nvSpPr>
        <p:spPr>
          <a:xfrm>
            <a:off x="2283904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Worker1</a:t>
            </a:r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5C160B0C-39ED-8740-BC4D-B2361E641BEA}"/>
              </a:ext>
            </a:extLst>
          </p:cNvPr>
          <p:cNvSpPr/>
          <p:nvPr/>
        </p:nvSpPr>
        <p:spPr>
          <a:xfrm>
            <a:off x="6944533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Worker3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F90377F-F711-5B46-B226-93F468ACCBD1}"/>
              </a:ext>
            </a:extLst>
          </p:cNvPr>
          <p:cNvSpPr/>
          <p:nvPr/>
        </p:nvSpPr>
        <p:spPr>
          <a:xfrm>
            <a:off x="9272574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Worker4</a:t>
            </a: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C470DD33-A465-F345-AF8E-7EB0CC7228ED}"/>
              </a:ext>
            </a:extLst>
          </p:cNvPr>
          <p:cNvSpPr/>
          <p:nvPr/>
        </p:nvSpPr>
        <p:spPr>
          <a:xfrm>
            <a:off x="4616492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Worker2</a:t>
            </a:r>
          </a:p>
        </p:txBody>
      </p:sp>
    </p:spTree>
    <p:extLst>
      <p:ext uri="{BB962C8B-B14F-4D97-AF65-F5344CB8AC3E}">
        <p14:creationId xmlns:p14="http://schemas.microsoft.com/office/powerpoint/2010/main" val="933584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43">
            <a:extLst>
              <a:ext uri="{FF2B5EF4-FFF2-40B4-BE49-F238E27FC236}">
                <a16:creationId xmlns:a16="http://schemas.microsoft.com/office/drawing/2014/main" id="{DB68A64E-2FFF-A747-BD3B-1E6D7DD58938}"/>
              </a:ext>
            </a:extLst>
          </p:cNvPr>
          <p:cNvSpPr/>
          <p:nvPr/>
        </p:nvSpPr>
        <p:spPr>
          <a:xfrm>
            <a:off x="1108841" y="1774459"/>
            <a:ext cx="9974317" cy="3196934"/>
          </a:xfrm>
          <a:prstGeom prst="roundRect">
            <a:avLst>
              <a:gd name="adj" fmla="val 6176"/>
            </a:avLst>
          </a:prstGeom>
          <a:solidFill>
            <a:srgbClr val="24506E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sv-SE" b="1" dirty="0"/>
              <a:t>Cluster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96AC46C1-CB02-2148-8196-53342C879D19}"/>
              </a:ext>
            </a:extLst>
          </p:cNvPr>
          <p:cNvGrpSpPr/>
          <p:nvPr/>
        </p:nvGrpSpPr>
        <p:grpSpPr>
          <a:xfrm>
            <a:off x="1594769" y="2441973"/>
            <a:ext cx="9002461" cy="1974054"/>
            <a:chOff x="1439918" y="2441973"/>
            <a:chExt cx="9002461" cy="1974054"/>
          </a:xfrm>
        </p:grpSpPr>
        <p:sp>
          <p:nvSpPr>
            <p:cNvPr id="4" name="Rounded Rectangle 43">
              <a:extLst>
                <a:ext uri="{FF2B5EF4-FFF2-40B4-BE49-F238E27FC236}">
                  <a16:creationId xmlns:a16="http://schemas.microsoft.com/office/drawing/2014/main" id="{8C2EDDCA-8DC2-404F-AA52-780A56EBD907}"/>
                </a:ext>
              </a:extLst>
            </p:cNvPr>
            <p:cNvSpPr/>
            <p:nvPr/>
          </p:nvSpPr>
          <p:spPr>
            <a:xfrm>
              <a:off x="1439918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1</a:t>
              </a:r>
            </a:p>
          </p:txBody>
        </p:sp>
        <p:sp>
          <p:nvSpPr>
            <p:cNvPr id="5" name="Rounded Rectangle 43">
              <a:extLst>
                <a:ext uri="{FF2B5EF4-FFF2-40B4-BE49-F238E27FC236}">
                  <a16:creationId xmlns:a16="http://schemas.microsoft.com/office/drawing/2014/main" id="{6DB3E5C4-B3B0-EB4E-83C8-3C3F84B4FA33}"/>
                </a:ext>
              </a:extLst>
            </p:cNvPr>
            <p:cNvSpPr/>
            <p:nvPr/>
          </p:nvSpPr>
          <p:spPr>
            <a:xfrm>
              <a:off x="3767959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2</a:t>
              </a:r>
            </a:p>
          </p:txBody>
        </p:sp>
        <p:sp>
          <p:nvSpPr>
            <p:cNvPr id="6" name="Rounded Rectangle 43">
              <a:extLst>
                <a:ext uri="{FF2B5EF4-FFF2-40B4-BE49-F238E27FC236}">
                  <a16:creationId xmlns:a16="http://schemas.microsoft.com/office/drawing/2014/main" id="{3E312E0F-C0C8-734D-A294-925FC74B8882}"/>
                </a:ext>
              </a:extLst>
            </p:cNvPr>
            <p:cNvSpPr/>
            <p:nvPr/>
          </p:nvSpPr>
          <p:spPr>
            <a:xfrm>
              <a:off x="6096000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3</a:t>
              </a: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85BC366B-05CA-FA43-8DAE-970F62012A3B}"/>
                </a:ext>
              </a:extLst>
            </p:cNvPr>
            <p:cNvSpPr/>
            <p:nvPr/>
          </p:nvSpPr>
          <p:spPr>
            <a:xfrm>
              <a:off x="8424041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4</a:t>
              </a:r>
            </a:p>
          </p:txBody>
        </p:sp>
      </p:grpSp>
      <p:sp>
        <p:nvSpPr>
          <p:cNvPr id="10" name="Oval 2">
            <a:extLst>
              <a:ext uri="{FF2B5EF4-FFF2-40B4-BE49-F238E27FC236}">
                <a16:creationId xmlns:a16="http://schemas.microsoft.com/office/drawing/2014/main" id="{B401450F-6096-0245-BB96-9B8E2F215913}"/>
              </a:ext>
            </a:extLst>
          </p:cNvPr>
          <p:cNvSpPr/>
          <p:nvPr/>
        </p:nvSpPr>
        <p:spPr>
          <a:xfrm>
            <a:off x="6940507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27474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>
            <a:extLst>
              <a:ext uri="{FF2B5EF4-FFF2-40B4-BE49-F238E27FC236}">
                <a16:creationId xmlns:a16="http://schemas.microsoft.com/office/drawing/2014/main" id="{F63B7723-6B43-1B49-BA29-87A51015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2336770" y="955317"/>
            <a:ext cx="4512228" cy="3904550"/>
          </a:xfrm>
          <a:prstGeom prst="rect">
            <a:avLst/>
          </a:prstGeom>
        </p:spPr>
      </p:pic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29097" y="824503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8214" y="678001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709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42054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71" name="Frihandsfigur 70">
            <a:extLst>
              <a:ext uri="{FF2B5EF4-FFF2-40B4-BE49-F238E27FC236}">
                <a16:creationId xmlns:a16="http://schemas.microsoft.com/office/drawing/2014/main" id="{6A40F6D2-1F51-934B-912B-D45CD30CA0EF}"/>
              </a:ext>
            </a:extLst>
          </p:cNvPr>
          <p:cNvSpPr/>
          <p:nvPr/>
        </p:nvSpPr>
        <p:spPr>
          <a:xfrm>
            <a:off x="3299045" y="2339120"/>
            <a:ext cx="2654416" cy="1540348"/>
          </a:xfrm>
          <a:custGeom>
            <a:avLst/>
            <a:gdLst>
              <a:gd name="connsiteX0" fmla="*/ 819862 w 2654416"/>
              <a:gd name="connsiteY0" fmla="*/ 0 h 2655226"/>
              <a:gd name="connsiteX1" fmla="*/ 1010805 w 2654416"/>
              <a:gd name="connsiteY1" fmla="*/ 190942 h 2655226"/>
              <a:gd name="connsiteX2" fmla="*/ 1197699 w 2654416"/>
              <a:gd name="connsiteY2" fmla="*/ 199525 h 2655226"/>
              <a:gd name="connsiteX3" fmla="*/ 1394783 w 2654416"/>
              <a:gd name="connsiteY3" fmla="*/ 372448 h 2655226"/>
              <a:gd name="connsiteX4" fmla="*/ 1652890 w 2654416"/>
              <a:gd name="connsiteY4" fmla="*/ 209527 h 2655226"/>
              <a:gd name="connsiteX5" fmla="*/ 1839332 w 2654416"/>
              <a:gd name="connsiteY5" fmla="*/ 23085 h 2655226"/>
              <a:gd name="connsiteX6" fmla="*/ 1910637 w 2654416"/>
              <a:gd name="connsiteY6" fmla="*/ 94390 h 2655226"/>
              <a:gd name="connsiteX7" fmla="*/ 1724195 w 2654416"/>
              <a:gd name="connsiteY7" fmla="*/ 280832 h 2655226"/>
              <a:gd name="connsiteX8" fmla="*/ 1890479 w 2654416"/>
              <a:gd name="connsiteY8" fmla="*/ 447116 h 2655226"/>
              <a:gd name="connsiteX9" fmla="*/ 2076921 w 2654416"/>
              <a:gd name="connsiteY9" fmla="*/ 260674 h 2655226"/>
              <a:gd name="connsiteX10" fmla="*/ 2148226 w 2654416"/>
              <a:gd name="connsiteY10" fmla="*/ 331979 h 2655226"/>
              <a:gd name="connsiteX11" fmla="*/ 1961784 w 2654416"/>
              <a:gd name="connsiteY11" fmla="*/ 518421 h 2655226"/>
              <a:gd name="connsiteX12" fmla="*/ 2130618 w 2654416"/>
              <a:gd name="connsiteY12" fmla="*/ 687254 h 2655226"/>
              <a:gd name="connsiteX13" fmla="*/ 2317060 w 2654416"/>
              <a:gd name="connsiteY13" fmla="*/ 500812 h 2655226"/>
              <a:gd name="connsiteX14" fmla="*/ 2388365 w 2654416"/>
              <a:gd name="connsiteY14" fmla="*/ 572118 h 2655226"/>
              <a:gd name="connsiteX15" fmla="*/ 2201923 w 2654416"/>
              <a:gd name="connsiteY15" fmla="*/ 758560 h 2655226"/>
              <a:gd name="connsiteX16" fmla="*/ 2371232 w 2654416"/>
              <a:gd name="connsiteY16" fmla="*/ 927868 h 2655226"/>
              <a:gd name="connsiteX17" fmla="*/ 2557674 w 2654416"/>
              <a:gd name="connsiteY17" fmla="*/ 741426 h 2655226"/>
              <a:gd name="connsiteX18" fmla="*/ 2628979 w 2654416"/>
              <a:gd name="connsiteY18" fmla="*/ 812732 h 2655226"/>
              <a:gd name="connsiteX19" fmla="*/ 2442537 w 2654416"/>
              <a:gd name="connsiteY19" fmla="*/ 999174 h 2655226"/>
              <a:gd name="connsiteX20" fmla="*/ 2378126 w 2654416"/>
              <a:gd name="connsiteY20" fmla="*/ 1220461 h 2655226"/>
              <a:gd name="connsiteX21" fmla="*/ 2385645 w 2654416"/>
              <a:gd name="connsiteY21" fmla="*/ 1440099 h 2655226"/>
              <a:gd name="connsiteX22" fmla="*/ 2463474 w 2654416"/>
              <a:gd name="connsiteY22" fmla="*/ 1640449 h 2655226"/>
              <a:gd name="connsiteX23" fmla="*/ 2654416 w 2654416"/>
              <a:gd name="connsiteY23" fmla="*/ 1831392 h 2655226"/>
              <a:gd name="connsiteX24" fmla="*/ 2583111 w 2654416"/>
              <a:gd name="connsiteY24" fmla="*/ 1902698 h 2655226"/>
              <a:gd name="connsiteX25" fmla="*/ 2392168 w 2654416"/>
              <a:gd name="connsiteY25" fmla="*/ 1711755 h 2655226"/>
              <a:gd name="connsiteX26" fmla="*/ 2222859 w 2654416"/>
              <a:gd name="connsiteY26" fmla="*/ 1881064 h 2655226"/>
              <a:gd name="connsiteX27" fmla="*/ 2413802 w 2654416"/>
              <a:gd name="connsiteY27" fmla="*/ 2072006 h 2655226"/>
              <a:gd name="connsiteX28" fmla="*/ 2342497 w 2654416"/>
              <a:gd name="connsiteY28" fmla="*/ 2143312 h 2655226"/>
              <a:gd name="connsiteX29" fmla="*/ 2151554 w 2654416"/>
              <a:gd name="connsiteY29" fmla="*/ 1952369 h 2655226"/>
              <a:gd name="connsiteX30" fmla="*/ 1982721 w 2654416"/>
              <a:gd name="connsiteY30" fmla="*/ 2121202 h 2655226"/>
              <a:gd name="connsiteX31" fmla="*/ 2173664 w 2654416"/>
              <a:gd name="connsiteY31" fmla="*/ 2312145 h 2655226"/>
              <a:gd name="connsiteX32" fmla="*/ 2102358 w 2654416"/>
              <a:gd name="connsiteY32" fmla="*/ 2383450 h 2655226"/>
              <a:gd name="connsiteX33" fmla="*/ 1911415 w 2654416"/>
              <a:gd name="connsiteY33" fmla="*/ 2192508 h 2655226"/>
              <a:gd name="connsiteX34" fmla="*/ 1745132 w 2654416"/>
              <a:gd name="connsiteY34" fmla="*/ 2358791 h 2655226"/>
              <a:gd name="connsiteX35" fmla="*/ 1936075 w 2654416"/>
              <a:gd name="connsiteY35" fmla="*/ 2549734 h 2655226"/>
              <a:gd name="connsiteX36" fmla="*/ 1864769 w 2654416"/>
              <a:gd name="connsiteY36" fmla="*/ 2621039 h 2655226"/>
              <a:gd name="connsiteX37" fmla="*/ 1673826 w 2654416"/>
              <a:gd name="connsiteY37" fmla="*/ 2430097 h 2655226"/>
              <a:gd name="connsiteX38" fmla="*/ 1396638 w 2654416"/>
              <a:gd name="connsiteY38" fmla="*/ 2353922 h 2655226"/>
              <a:gd name="connsiteX39" fmla="*/ 1173241 w 2654416"/>
              <a:gd name="connsiteY39" fmla="*/ 2395274 h 2655226"/>
              <a:gd name="connsiteX40" fmla="*/ 976090 w 2654416"/>
              <a:gd name="connsiteY40" fmla="*/ 2468783 h 2655226"/>
              <a:gd name="connsiteX41" fmla="*/ 789648 w 2654416"/>
              <a:gd name="connsiteY41" fmla="*/ 2655226 h 2655226"/>
              <a:gd name="connsiteX42" fmla="*/ 718342 w 2654416"/>
              <a:gd name="connsiteY42" fmla="*/ 2583921 h 2655226"/>
              <a:gd name="connsiteX43" fmla="*/ 904785 w 2654416"/>
              <a:gd name="connsiteY43" fmla="*/ 2397478 h 2655226"/>
              <a:gd name="connsiteX44" fmla="*/ 735476 w 2654416"/>
              <a:gd name="connsiteY44" fmla="*/ 2228169 h 2655226"/>
              <a:gd name="connsiteX45" fmla="*/ 549033 w 2654416"/>
              <a:gd name="connsiteY45" fmla="*/ 2414612 h 2655226"/>
              <a:gd name="connsiteX46" fmla="*/ 477728 w 2654416"/>
              <a:gd name="connsiteY46" fmla="*/ 2343307 h 2655226"/>
              <a:gd name="connsiteX47" fmla="*/ 664171 w 2654416"/>
              <a:gd name="connsiteY47" fmla="*/ 2156864 h 2655226"/>
              <a:gd name="connsiteX48" fmla="*/ 495337 w 2654416"/>
              <a:gd name="connsiteY48" fmla="*/ 1988031 h 2655226"/>
              <a:gd name="connsiteX49" fmla="*/ 308894 w 2654416"/>
              <a:gd name="connsiteY49" fmla="*/ 2174473 h 2655226"/>
              <a:gd name="connsiteX50" fmla="*/ 237589 w 2654416"/>
              <a:gd name="connsiteY50" fmla="*/ 2103168 h 2655226"/>
              <a:gd name="connsiteX51" fmla="*/ 424032 w 2654416"/>
              <a:gd name="connsiteY51" fmla="*/ 1916725 h 2655226"/>
              <a:gd name="connsiteX52" fmla="*/ 257748 w 2654416"/>
              <a:gd name="connsiteY52" fmla="*/ 1750442 h 2655226"/>
              <a:gd name="connsiteX53" fmla="*/ 71305 w 2654416"/>
              <a:gd name="connsiteY53" fmla="*/ 1936884 h 2655226"/>
              <a:gd name="connsiteX54" fmla="*/ 0 w 2654416"/>
              <a:gd name="connsiteY54" fmla="*/ 1865579 h 2655226"/>
              <a:gd name="connsiteX55" fmla="*/ 186443 w 2654416"/>
              <a:gd name="connsiteY55" fmla="*/ 1679136 h 2655226"/>
              <a:gd name="connsiteX56" fmla="*/ 404170 w 2654416"/>
              <a:gd name="connsiteY56" fmla="*/ 1415689 h 2655226"/>
              <a:gd name="connsiteX57" fmla="*/ 392892 w 2654416"/>
              <a:gd name="connsiteY57" fmla="*/ 1169735 h 2655226"/>
              <a:gd name="connsiteX58" fmla="*/ 221157 w 2654416"/>
              <a:gd name="connsiteY58" fmla="*/ 980589 h 2655226"/>
              <a:gd name="connsiteX59" fmla="*/ 30215 w 2654416"/>
              <a:gd name="connsiteY59" fmla="*/ 789647 h 2655226"/>
              <a:gd name="connsiteX60" fmla="*/ 101520 w 2654416"/>
              <a:gd name="connsiteY60" fmla="*/ 718342 h 2655226"/>
              <a:gd name="connsiteX61" fmla="*/ 292463 w 2654416"/>
              <a:gd name="connsiteY61" fmla="*/ 909284 h 2655226"/>
              <a:gd name="connsiteX62" fmla="*/ 458746 w 2654416"/>
              <a:gd name="connsiteY62" fmla="*/ 743001 h 2655226"/>
              <a:gd name="connsiteX63" fmla="*/ 267804 w 2654416"/>
              <a:gd name="connsiteY63" fmla="*/ 552058 h 2655226"/>
              <a:gd name="connsiteX64" fmla="*/ 339109 w 2654416"/>
              <a:gd name="connsiteY64" fmla="*/ 480753 h 2655226"/>
              <a:gd name="connsiteX65" fmla="*/ 530052 w 2654416"/>
              <a:gd name="connsiteY65" fmla="*/ 671695 h 2655226"/>
              <a:gd name="connsiteX66" fmla="*/ 698885 w 2654416"/>
              <a:gd name="connsiteY66" fmla="*/ 502862 h 2655226"/>
              <a:gd name="connsiteX67" fmla="*/ 507943 w 2654416"/>
              <a:gd name="connsiteY67" fmla="*/ 311920 h 2655226"/>
              <a:gd name="connsiteX68" fmla="*/ 579248 w 2654416"/>
              <a:gd name="connsiteY68" fmla="*/ 240614 h 2655226"/>
              <a:gd name="connsiteX69" fmla="*/ 770190 w 2654416"/>
              <a:gd name="connsiteY69" fmla="*/ 431557 h 2655226"/>
              <a:gd name="connsiteX70" fmla="*/ 939499 w 2654416"/>
              <a:gd name="connsiteY70" fmla="*/ 262248 h 2655226"/>
              <a:gd name="connsiteX71" fmla="*/ 748557 w 2654416"/>
              <a:gd name="connsiteY71" fmla="*/ 71305 h 265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654416" h="2655226">
                <a:moveTo>
                  <a:pt x="819862" y="0"/>
                </a:moveTo>
                <a:lnTo>
                  <a:pt x="1010805" y="190942"/>
                </a:lnTo>
                <a:lnTo>
                  <a:pt x="1197699" y="199525"/>
                </a:lnTo>
                <a:lnTo>
                  <a:pt x="1394783" y="372448"/>
                </a:lnTo>
                <a:lnTo>
                  <a:pt x="1652890" y="209527"/>
                </a:lnTo>
                <a:lnTo>
                  <a:pt x="1839332" y="23085"/>
                </a:lnTo>
                <a:lnTo>
                  <a:pt x="1910637" y="94390"/>
                </a:lnTo>
                <a:lnTo>
                  <a:pt x="1724195" y="280832"/>
                </a:lnTo>
                <a:lnTo>
                  <a:pt x="1890479" y="447116"/>
                </a:lnTo>
                <a:lnTo>
                  <a:pt x="2076921" y="260674"/>
                </a:lnTo>
                <a:lnTo>
                  <a:pt x="2148226" y="331979"/>
                </a:lnTo>
                <a:lnTo>
                  <a:pt x="1961784" y="518421"/>
                </a:lnTo>
                <a:lnTo>
                  <a:pt x="2130618" y="687254"/>
                </a:lnTo>
                <a:lnTo>
                  <a:pt x="2317060" y="500812"/>
                </a:lnTo>
                <a:lnTo>
                  <a:pt x="2388365" y="572118"/>
                </a:lnTo>
                <a:lnTo>
                  <a:pt x="2201923" y="758560"/>
                </a:lnTo>
                <a:lnTo>
                  <a:pt x="2371232" y="927868"/>
                </a:lnTo>
                <a:lnTo>
                  <a:pt x="2557674" y="741426"/>
                </a:lnTo>
                <a:lnTo>
                  <a:pt x="2628979" y="812732"/>
                </a:lnTo>
                <a:lnTo>
                  <a:pt x="2442537" y="999174"/>
                </a:lnTo>
                <a:lnTo>
                  <a:pt x="2378126" y="1220461"/>
                </a:lnTo>
                <a:lnTo>
                  <a:pt x="2385645" y="1440099"/>
                </a:lnTo>
                <a:lnTo>
                  <a:pt x="2463474" y="1640449"/>
                </a:lnTo>
                <a:lnTo>
                  <a:pt x="2654416" y="1831392"/>
                </a:lnTo>
                <a:lnTo>
                  <a:pt x="2583111" y="1902698"/>
                </a:lnTo>
                <a:lnTo>
                  <a:pt x="2392168" y="1711755"/>
                </a:lnTo>
                <a:lnTo>
                  <a:pt x="2222859" y="1881064"/>
                </a:lnTo>
                <a:lnTo>
                  <a:pt x="2413802" y="2072006"/>
                </a:lnTo>
                <a:lnTo>
                  <a:pt x="2342497" y="2143312"/>
                </a:lnTo>
                <a:lnTo>
                  <a:pt x="2151554" y="1952369"/>
                </a:lnTo>
                <a:lnTo>
                  <a:pt x="1982721" y="2121202"/>
                </a:lnTo>
                <a:lnTo>
                  <a:pt x="2173664" y="2312145"/>
                </a:lnTo>
                <a:lnTo>
                  <a:pt x="2102358" y="2383450"/>
                </a:lnTo>
                <a:lnTo>
                  <a:pt x="1911415" y="2192508"/>
                </a:lnTo>
                <a:lnTo>
                  <a:pt x="1745132" y="2358791"/>
                </a:lnTo>
                <a:lnTo>
                  <a:pt x="1936075" y="2549734"/>
                </a:lnTo>
                <a:lnTo>
                  <a:pt x="1864769" y="2621039"/>
                </a:lnTo>
                <a:lnTo>
                  <a:pt x="1673826" y="2430097"/>
                </a:lnTo>
                <a:lnTo>
                  <a:pt x="1396638" y="2353922"/>
                </a:lnTo>
                <a:lnTo>
                  <a:pt x="1173241" y="2395274"/>
                </a:lnTo>
                <a:lnTo>
                  <a:pt x="976090" y="2468783"/>
                </a:lnTo>
                <a:lnTo>
                  <a:pt x="789648" y="2655226"/>
                </a:lnTo>
                <a:lnTo>
                  <a:pt x="718342" y="2583921"/>
                </a:lnTo>
                <a:lnTo>
                  <a:pt x="904785" y="2397478"/>
                </a:lnTo>
                <a:lnTo>
                  <a:pt x="735476" y="2228169"/>
                </a:lnTo>
                <a:lnTo>
                  <a:pt x="549033" y="2414612"/>
                </a:lnTo>
                <a:lnTo>
                  <a:pt x="477728" y="2343307"/>
                </a:lnTo>
                <a:lnTo>
                  <a:pt x="664171" y="2156864"/>
                </a:lnTo>
                <a:lnTo>
                  <a:pt x="495337" y="1988031"/>
                </a:lnTo>
                <a:lnTo>
                  <a:pt x="308894" y="2174473"/>
                </a:lnTo>
                <a:lnTo>
                  <a:pt x="237589" y="2103168"/>
                </a:lnTo>
                <a:lnTo>
                  <a:pt x="424032" y="1916725"/>
                </a:lnTo>
                <a:lnTo>
                  <a:pt x="257748" y="1750442"/>
                </a:lnTo>
                <a:lnTo>
                  <a:pt x="71305" y="1936884"/>
                </a:lnTo>
                <a:lnTo>
                  <a:pt x="0" y="1865579"/>
                </a:lnTo>
                <a:lnTo>
                  <a:pt x="186443" y="1679136"/>
                </a:lnTo>
                <a:lnTo>
                  <a:pt x="404170" y="1415689"/>
                </a:lnTo>
                <a:lnTo>
                  <a:pt x="392892" y="1169735"/>
                </a:lnTo>
                <a:lnTo>
                  <a:pt x="221157" y="980589"/>
                </a:lnTo>
                <a:lnTo>
                  <a:pt x="30215" y="789647"/>
                </a:lnTo>
                <a:lnTo>
                  <a:pt x="101520" y="718342"/>
                </a:lnTo>
                <a:lnTo>
                  <a:pt x="292463" y="909284"/>
                </a:lnTo>
                <a:lnTo>
                  <a:pt x="458746" y="743001"/>
                </a:lnTo>
                <a:lnTo>
                  <a:pt x="267804" y="552058"/>
                </a:lnTo>
                <a:lnTo>
                  <a:pt x="339109" y="480753"/>
                </a:lnTo>
                <a:lnTo>
                  <a:pt x="530052" y="671695"/>
                </a:lnTo>
                <a:lnTo>
                  <a:pt x="698885" y="502862"/>
                </a:lnTo>
                <a:lnTo>
                  <a:pt x="507943" y="311920"/>
                </a:lnTo>
                <a:lnTo>
                  <a:pt x="579248" y="240614"/>
                </a:lnTo>
                <a:lnTo>
                  <a:pt x="770190" y="431557"/>
                </a:lnTo>
                <a:lnTo>
                  <a:pt x="939499" y="262248"/>
                </a:lnTo>
                <a:lnTo>
                  <a:pt x="748557" y="71305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76200" dist="38100" dir="14700000">
              <a:srgbClr val="FF0000">
                <a:alpha val="32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82391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F8B05707-0026-814E-91D0-84F5D2BE6A3B}"/>
              </a:ext>
            </a:extLst>
          </p:cNvPr>
          <p:cNvGrpSpPr/>
          <p:nvPr/>
        </p:nvGrpSpPr>
        <p:grpSpPr>
          <a:xfrm>
            <a:off x="3313346" y="2249458"/>
            <a:ext cx="2592920" cy="1475378"/>
            <a:chOff x="7669483" y="3704628"/>
            <a:chExt cx="2592920" cy="2592921"/>
          </a:xfrm>
        </p:grpSpPr>
        <p:sp>
          <p:nvSpPr>
            <p:cNvPr id="129" name="Frihandsfigur 128">
              <a:extLst>
                <a:ext uri="{FF2B5EF4-FFF2-40B4-BE49-F238E27FC236}">
                  <a16:creationId xmlns:a16="http://schemas.microsoft.com/office/drawing/2014/main" id="{7A5922FA-7A53-334C-9282-6C5341221A16}"/>
                </a:ext>
              </a:extLst>
            </p:cNvPr>
            <p:cNvSpPr/>
            <p:nvPr/>
          </p:nvSpPr>
          <p:spPr>
            <a:xfrm>
              <a:off x="7669483" y="3704628"/>
              <a:ext cx="2592920" cy="2592921"/>
            </a:xfrm>
            <a:custGeom>
              <a:avLst/>
              <a:gdLst>
                <a:gd name="connsiteX0" fmla="*/ 1134104 w 2592920"/>
                <a:gd name="connsiteY0" fmla="*/ 0 h 2592921"/>
                <a:gd name="connsiteX1" fmla="*/ 1475846 w 2592920"/>
                <a:gd name="connsiteY1" fmla="*/ 0 h 2592921"/>
                <a:gd name="connsiteX2" fmla="*/ 2592920 w 2592920"/>
                <a:gd name="connsiteY2" fmla="*/ 1117074 h 2592921"/>
                <a:gd name="connsiteX3" fmla="*/ 2592920 w 2592920"/>
                <a:gd name="connsiteY3" fmla="*/ 1458816 h 2592921"/>
                <a:gd name="connsiteX4" fmla="*/ 1458816 w 2592920"/>
                <a:gd name="connsiteY4" fmla="*/ 2592921 h 2592921"/>
                <a:gd name="connsiteX5" fmla="*/ 1117074 w 2592920"/>
                <a:gd name="connsiteY5" fmla="*/ 2592921 h 2592921"/>
                <a:gd name="connsiteX6" fmla="*/ 0 w 2592920"/>
                <a:gd name="connsiteY6" fmla="*/ 1475847 h 2592921"/>
                <a:gd name="connsiteX7" fmla="*/ 0 w 2592920"/>
                <a:gd name="connsiteY7" fmla="*/ 1134105 h 259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2920" h="2592921">
                  <a:moveTo>
                    <a:pt x="1134104" y="0"/>
                  </a:moveTo>
                  <a:lnTo>
                    <a:pt x="1475846" y="0"/>
                  </a:lnTo>
                  <a:lnTo>
                    <a:pt x="2592920" y="1117074"/>
                  </a:lnTo>
                  <a:lnTo>
                    <a:pt x="2592920" y="1458816"/>
                  </a:lnTo>
                  <a:lnTo>
                    <a:pt x="1458816" y="2592921"/>
                  </a:lnTo>
                  <a:lnTo>
                    <a:pt x="1117074" y="2592921"/>
                  </a:lnTo>
                  <a:lnTo>
                    <a:pt x="0" y="1475847"/>
                  </a:lnTo>
                  <a:lnTo>
                    <a:pt x="0" y="11341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Frihandsfigur 127">
              <a:extLst>
                <a:ext uri="{FF2B5EF4-FFF2-40B4-BE49-F238E27FC236}">
                  <a16:creationId xmlns:a16="http://schemas.microsoft.com/office/drawing/2014/main" id="{BBE02A7A-DCC7-D24F-9A4E-947C770DB997}"/>
                </a:ext>
              </a:extLst>
            </p:cNvPr>
            <p:cNvSpPr/>
            <p:nvPr/>
          </p:nvSpPr>
          <p:spPr>
            <a:xfrm>
              <a:off x="7981316" y="4031809"/>
              <a:ext cx="1969253" cy="1969254"/>
            </a:xfrm>
            <a:custGeom>
              <a:avLst/>
              <a:gdLst>
                <a:gd name="connsiteX0" fmla="*/ 984626 w 1969253"/>
                <a:gd name="connsiteY0" fmla="*/ 1049040 h 1969254"/>
                <a:gd name="connsiteX1" fmla="*/ 1014102 w 1969253"/>
                <a:gd name="connsiteY1" fmla="*/ 1061249 h 1969254"/>
                <a:gd name="connsiteX2" fmla="*/ 1432642 w 1969253"/>
                <a:gd name="connsiteY2" fmla="*/ 1479790 h 1969254"/>
                <a:gd name="connsiteX3" fmla="*/ 1432642 w 1969253"/>
                <a:gd name="connsiteY3" fmla="*/ 1538740 h 1969254"/>
                <a:gd name="connsiteX4" fmla="*/ 1014336 w 1969253"/>
                <a:gd name="connsiteY4" fmla="*/ 1957046 h 1969254"/>
                <a:gd name="connsiteX5" fmla="*/ 955386 w 1969253"/>
                <a:gd name="connsiteY5" fmla="*/ 1957046 h 1969254"/>
                <a:gd name="connsiteX6" fmla="*/ 536845 w 1969253"/>
                <a:gd name="connsiteY6" fmla="*/ 1538505 h 1969254"/>
                <a:gd name="connsiteX7" fmla="*/ 536845 w 1969253"/>
                <a:gd name="connsiteY7" fmla="*/ 1479555 h 1969254"/>
                <a:gd name="connsiteX8" fmla="*/ 955151 w 1969253"/>
                <a:gd name="connsiteY8" fmla="*/ 1061249 h 1969254"/>
                <a:gd name="connsiteX9" fmla="*/ 984626 w 1969253"/>
                <a:gd name="connsiteY9" fmla="*/ 1049040 h 1969254"/>
                <a:gd name="connsiteX10" fmla="*/ 1509029 w 1969253"/>
                <a:gd name="connsiteY10" fmla="*/ 524638 h 1969254"/>
                <a:gd name="connsiteX11" fmla="*/ 1538504 w 1969253"/>
                <a:gd name="connsiteY11" fmla="*/ 536847 h 1969254"/>
                <a:gd name="connsiteX12" fmla="*/ 1957044 w 1969253"/>
                <a:gd name="connsiteY12" fmla="*/ 955388 h 1969254"/>
                <a:gd name="connsiteX13" fmla="*/ 1957044 w 1969253"/>
                <a:gd name="connsiteY13" fmla="*/ 1014338 h 1969254"/>
                <a:gd name="connsiteX14" fmla="*/ 1538738 w 1969253"/>
                <a:gd name="connsiteY14" fmla="*/ 1432644 h 1969254"/>
                <a:gd name="connsiteX15" fmla="*/ 1479788 w 1969253"/>
                <a:gd name="connsiteY15" fmla="*/ 1432644 h 1969254"/>
                <a:gd name="connsiteX16" fmla="*/ 1061248 w 1969253"/>
                <a:gd name="connsiteY16" fmla="*/ 1014103 h 1969254"/>
                <a:gd name="connsiteX17" fmla="*/ 1061248 w 1969253"/>
                <a:gd name="connsiteY17" fmla="*/ 955153 h 1969254"/>
                <a:gd name="connsiteX18" fmla="*/ 1479554 w 1969253"/>
                <a:gd name="connsiteY18" fmla="*/ 536847 h 1969254"/>
                <a:gd name="connsiteX19" fmla="*/ 1509029 w 1969253"/>
                <a:gd name="connsiteY19" fmla="*/ 524638 h 1969254"/>
                <a:gd name="connsiteX20" fmla="*/ 459989 w 1969253"/>
                <a:gd name="connsiteY20" fmla="*/ 524403 h 1969254"/>
                <a:gd name="connsiteX21" fmla="*/ 489464 w 1969253"/>
                <a:gd name="connsiteY21" fmla="*/ 536612 h 1969254"/>
                <a:gd name="connsiteX22" fmla="*/ 908005 w 1969253"/>
                <a:gd name="connsiteY22" fmla="*/ 955153 h 1969254"/>
                <a:gd name="connsiteX23" fmla="*/ 908005 w 1969253"/>
                <a:gd name="connsiteY23" fmla="*/ 1014103 h 1969254"/>
                <a:gd name="connsiteX24" fmla="*/ 489699 w 1969253"/>
                <a:gd name="connsiteY24" fmla="*/ 1432409 h 1969254"/>
                <a:gd name="connsiteX25" fmla="*/ 430749 w 1969253"/>
                <a:gd name="connsiteY25" fmla="*/ 1432409 h 1969254"/>
                <a:gd name="connsiteX26" fmla="*/ 12208 w 1969253"/>
                <a:gd name="connsiteY26" fmla="*/ 1013868 h 1969254"/>
                <a:gd name="connsiteX27" fmla="*/ 12208 w 1969253"/>
                <a:gd name="connsiteY27" fmla="*/ 954918 h 1969254"/>
                <a:gd name="connsiteX28" fmla="*/ 430514 w 1969253"/>
                <a:gd name="connsiteY28" fmla="*/ 536612 h 1969254"/>
                <a:gd name="connsiteX29" fmla="*/ 459989 w 1969253"/>
                <a:gd name="connsiteY29" fmla="*/ 524403 h 1969254"/>
                <a:gd name="connsiteX30" fmla="*/ 984392 w 1969253"/>
                <a:gd name="connsiteY30" fmla="*/ 0 h 1969254"/>
                <a:gd name="connsiteX31" fmla="*/ 1013867 w 1969253"/>
                <a:gd name="connsiteY31" fmla="*/ 12209 h 1969254"/>
                <a:gd name="connsiteX32" fmla="*/ 1432407 w 1969253"/>
                <a:gd name="connsiteY32" fmla="*/ 430751 h 1969254"/>
                <a:gd name="connsiteX33" fmla="*/ 1432407 w 1969253"/>
                <a:gd name="connsiteY33" fmla="*/ 489701 h 1969254"/>
                <a:gd name="connsiteX34" fmla="*/ 1014101 w 1969253"/>
                <a:gd name="connsiteY34" fmla="*/ 908007 h 1969254"/>
                <a:gd name="connsiteX35" fmla="*/ 955151 w 1969253"/>
                <a:gd name="connsiteY35" fmla="*/ 908007 h 1969254"/>
                <a:gd name="connsiteX36" fmla="*/ 536611 w 1969253"/>
                <a:gd name="connsiteY36" fmla="*/ 489465 h 1969254"/>
                <a:gd name="connsiteX37" fmla="*/ 536611 w 1969253"/>
                <a:gd name="connsiteY37" fmla="*/ 430515 h 1969254"/>
                <a:gd name="connsiteX38" fmla="*/ 954917 w 1969253"/>
                <a:gd name="connsiteY38" fmla="*/ 12209 h 1969254"/>
                <a:gd name="connsiteX39" fmla="*/ 984392 w 1969253"/>
                <a:gd name="connsiteY39" fmla="*/ 0 h 196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9253" h="1969254">
                  <a:moveTo>
                    <a:pt x="984626" y="1049040"/>
                  </a:moveTo>
                  <a:cubicBezTo>
                    <a:pt x="995294" y="1049040"/>
                    <a:pt x="1005962" y="1053110"/>
                    <a:pt x="1014102" y="1061249"/>
                  </a:cubicBezTo>
                  <a:lnTo>
                    <a:pt x="1432642" y="1479790"/>
                  </a:lnTo>
                  <a:cubicBezTo>
                    <a:pt x="1448921" y="1496068"/>
                    <a:pt x="1448921" y="1522462"/>
                    <a:pt x="1432642" y="1538740"/>
                  </a:cubicBezTo>
                  <a:lnTo>
                    <a:pt x="1014336" y="1957046"/>
                  </a:lnTo>
                  <a:cubicBezTo>
                    <a:pt x="998058" y="1973324"/>
                    <a:pt x="971665" y="1973324"/>
                    <a:pt x="955386" y="1957046"/>
                  </a:cubicBezTo>
                  <a:lnTo>
                    <a:pt x="536845" y="1538505"/>
                  </a:lnTo>
                  <a:cubicBezTo>
                    <a:pt x="520567" y="1522227"/>
                    <a:pt x="520567" y="1495833"/>
                    <a:pt x="536845" y="1479555"/>
                  </a:cubicBezTo>
                  <a:lnTo>
                    <a:pt x="955151" y="1061249"/>
                  </a:lnTo>
                  <a:cubicBezTo>
                    <a:pt x="963291" y="1053110"/>
                    <a:pt x="973959" y="1049040"/>
                    <a:pt x="984626" y="1049040"/>
                  </a:cubicBezTo>
                  <a:close/>
                  <a:moveTo>
                    <a:pt x="1509029" y="524638"/>
                  </a:moveTo>
                  <a:cubicBezTo>
                    <a:pt x="1519696" y="524639"/>
                    <a:pt x="1530364" y="528708"/>
                    <a:pt x="1538504" y="536847"/>
                  </a:cubicBezTo>
                  <a:lnTo>
                    <a:pt x="1957044" y="955388"/>
                  </a:lnTo>
                  <a:cubicBezTo>
                    <a:pt x="1973323" y="971666"/>
                    <a:pt x="1973323" y="998059"/>
                    <a:pt x="1957044" y="1014338"/>
                  </a:cubicBezTo>
                  <a:lnTo>
                    <a:pt x="1538738" y="1432644"/>
                  </a:lnTo>
                  <a:cubicBezTo>
                    <a:pt x="1522460" y="1448923"/>
                    <a:pt x="1496067" y="1448922"/>
                    <a:pt x="1479788" y="1432644"/>
                  </a:cubicBezTo>
                  <a:lnTo>
                    <a:pt x="1061248" y="1014103"/>
                  </a:lnTo>
                  <a:cubicBezTo>
                    <a:pt x="1044969" y="997825"/>
                    <a:pt x="1044969" y="971432"/>
                    <a:pt x="1061248" y="955153"/>
                  </a:cubicBezTo>
                  <a:lnTo>
                    <a:pt x="1479554" y="536847"/>
                  </a:lnTo>
                  <a:cubicBezTo>
                    <a:pt x="1487693" y="528708"/>
                    <a:pt x="1498361" y="524639"/>
                    <a:pt x="1509029" y="524638"/>
                  </a:cubicBezTo>
                  <a:close/>
                  <a:moveTo>
                    <a:pt x="459989" y="524403"/>
                  </a:moveTo>
                  <a:cubicBezTo>
                    <a:pt x="470658" y="524403"/>
                    <a:pt x="481326" y="528473"/>
                    <a:pt x="489464" y="536612"/>
                  </a:cubicBezTo>
                  <a:lnTo>
                    <a:pt x="908005" y="955153"/>
                  </a:lnTo>
                  <a:cubicBezTo>
                    <a:pt x="924283" y="971431"/>
                    <a:pt x="924283" y="997824"/>
                    <a:pt x="908005" y="1014103"/>
                  </a:cubicBezTo>
                  <a:lnTo>
                    <a:pt x="489699" y="1432409"/>
                  </a:lnTo>
                  <a:cubicBezTo>
                    <a:pt x="473421" y="1448687"/>
                    <a:pt x="447027" y="1448687"/>
                    <a:pt x="430749" y="1432409"/>
                  </a:cubicBezTo>
                  <a:lnTo>
                    <a:pt x="12208" y="1013868"/>
                  </a:lnTo>
                  <a:cubicBezTo>
                    <a:pt x="-4070" y="997590"/>
                    <a:pt x="-4070" y="971196"/>
                    <a:pt x="12208" y="954918"/>
                  </a:cubicBezTo>
                  <a:lnTo>
                    <a:pt x="430514" y="536612"/>
                  </a:lnTo>
                  <a:cubicBezTo>
                    <a:pt x="438654" y="528472"/>
                    <a:pt x="449322" y="524403"/>
                    <a:pt x="459989" y="524403"/>
                  </a:cubicBezTo>
                  <a:close/>
                  <a:moveTo>
                    <a:pt x="984392" y="0"/>
                  </a:moveTo>
                  <a:cubicBezTo>
                    <a:pt x="995058" y="1"/>
                    <a:pt x="1005727" y="4070"/>
                    <a:pt x="1013867" y="12209"/>
                  </a:cubicBezTo>
                  <a:lnTo>
                    <a:pt x="1432407" y="430751"/>
                  </a:lnTo>
                  <a:cubicBezTo>
                    <a:pt x="1448686" y="447028"/>
                    <a:pt x="1448686" y="473422"/>
                    <a:pt x="1432407" y="489701"/>
                  </a:cubicBezTo>
                  <a:lnTo>
                    <a:pt x="1014101" y="908007"/>
                  </a:lnTo>
                  <a:cubicBezTo>
                    <a:pt x="997823" y="924285"/>
                    <a:pt x="971430" y="924285"/>
                    <a:pt x="955151" y="908007"/>
                  </a:cubicBezTo>
                  <a:lnTo>
                    <a:pt x="536611" y="489465"/>
                  </a:lnTo>
                  <a:cubicBezTo>
                    <a:pt x="520332" y="473188"/>
                    <a:pt x="520332" y="446794"/>
                    <a:pt x="536611" y="430515"/>
                  </a:cubicBezTo>
                  <a:lnTo>
                    <a:pt x="954917" y="12209"/>
                  </a:lnTo>
                  <a:cubicBezTo>
                    <a:pt x="963056" y="4070"/>
                    <a:pt x="973724" y="1"/>
                    <a:pt x="984392" y="0"/>
                  </a:cubicBezTo>
                  <a:close/>
                </a:path>
              </a:pathLst>
            </a:custGeom>
            <a:solidFill>
              <a:srgbClr val="3A7B9D">
                <a:alpha val="57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DA298E1F-31B5-BE48-BA50-FA78E2FF9BFE}"/>
                </a:ext>
              </a:extLst>
            </p:cNvPr>
            <p:cNvSpPr/>
            <p:nvPr/>
          </p:nvSpPr>
          <p:spPr>
            <a:xfrm>
              <a:off x="7736293" y="4927329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3222" y="3396580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19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91">
            <a:extLst>
              <a:ext uri="{FF2B5EF4-FFF2-40B4-BE49-F238E27FC236}">
                <a16:creationId xmlns:a16="http://schemas.microsoft.com/office/drawing/2014/main" id="{0B1766E0-248D-974B-882C-FF995019AE37}"/>
              </a:ext>
            </a:extLst>
          </p:cNvPr>
          <p:cNvSpPr>
            <a:spLocks noChangeAspect="1"/>
          </p:cNvSpPr>
          <p:nvPr/>
        </p:nvSpPr>
        <p:spPr>
          <a:xfrm>
            <a:off x="3477348" y="2028900"/>
            <a:ext cx="209406" cy="209406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91" name="Straight Connector 69">
            <a:extLst>
              <a:ext uri="{FF2B5EF4-FFF2-40B4-BE49-F238E27FC236}">
                <a16:creationId xmlns:a16="http://schemas.microsoft.com/office/drawing/2014/main" id="{44327D68-8268-1B44-B6E2-7B72CFB71C31}"/>
              </a:ext>
            </a:extLst>
          </p:cNvPr>
          <p:cNvCxnSpPr>
            <a:cxnSpLocks/>
          </p:cNvCxnSpPr>
          <p:nvPr/>
        </p:nvCxnSpPr>
        <p:spPr>
          <a:xfrm flipH="1" flipV="1">
            <a:off x="4066059" y="2962333"/>
            <a:ext cx="527970" cy="310883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9">
            <a:extLst>
              <a:ext uri="{FF2B5EF4-FFF2-40B4-BE49-F238E27FC236}">
                <a16:creationId xmlns:a16="http://schemas.microsoft.com/office/drawing/2014/main" id="{0F5E355A-6FE9-9142-A3D6-04E555A0A120}"/>
              </a:ext>
            </a:extLst>
          </p:cNvPr>
          <p:cNvCxnSpPr>
            <a:cxnSpLocks/>
          </p:cNvCxnSpPr>
          <p:nvPr/>
        </p:nvCxnSpPr>
        <p:spPr>
          <a:xfrm flipH="1" flipV="1">
            <a:off x="4603822" y="3279759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9">
            <a:extLst>
              <a:ext uri="{FF2B5EF4-FFF2-40B4-BE49-F238E27FC236}">
                <a16:creationId xmlns:a16="http://schemas.microsoft.com/office/drawing/2014/main" id="{F10B6BCD-7BB8-3E41-8CCE-8F452309DAE3}"/>
              </a:ext>
            </a:extLst>
          </p:cNvPr>
          <p:cNvCxnSpPr>
            <a:cxnSpLocks/>
          </p:cNvCxnSpPr>
          <p:nvPr/>
        </p:nvCxnSpPr>
        <p:spPr>
          <a:xfrm flipH="1">
            <a:off x="4031109" y="2787984"/>
            <a:ext cx="658456" cy="199361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>
            <a:extLst>
              <a:ext uri="{FF2B5EF4-FFF2-40B4-BE49-F238E27FC236}">
                <a16:creationId xmlns:a16="http://schemas.microsoft.com/office/drawing/2014/main" id="{9EC8AD5D-F40C-3E46-9F77-E4BA0F21017E}"/>
              </a:ext>
            </a:extLst>
          </p:cNvPr>
          <p:cNvCxnSpPr>
            <a:cxnSpLocks/>
          </p:cNvCxnSpPr>
          <p:nvPr/>
        </p:nvCxnSpPr>
        <p:spPr>
          <a:xfrm flipH="1">
            <a:off x="4088008" y="2589412"/>
            <a:ext cx="510277" cy="384879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69">
            <a:extLst>
              <a:ext uri="{FF2B5EF4-FFF2-40B4-BE49-F238E27FC236}">
                <a16:creationId xmlns:a16="http://schemas.microsoft.com/office/drawing/2014/main" id="{283A8AFD-567C-BD41-83EC-C672FCA9C7C7}"/>
              </a:ext>
            </a:extLst>
          </p:cNvPr>
          <p:cNvCxnSpPr>
            <a:cxnSpLocks/>
          </p:cNvCxnSpPr>
          <p:nvPr/>
        </p:nvCxnSpPr>
        <p:spPr>
          <a:xfrm flipH="1" flipV="1">
            <a:off x="3603089" y="2735135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9">
            <a:extLst>
              <a:ext uri="{FF2B5EF4-FFF2-40B4-BE49-F238E27FC236}">
                <a16:creationId xmlns:a16="http://schemas.microsoft.com/office/drawing/2014/main" id="{F4787FB9-0B23-674A-BA30-6E4AF369381F}"/>
              </a:ext>
            </a:extLst>
          </p:cNvPr>
          <p:cNvCxnSpPr>
            <a:cxnSpLocks/>
          </p:cNvCxnSpPr>
          <p:nvPr/>
        </p:nvCxnSpPr>
        <p:spPr>
          <a:xfrm flipH="1">
            <a:off x="3616906" y="2983260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9">
            <a:extLst>
              <a:ext uri="{FF2B5EF4-FFF2-40B4-BE49-F238E27FC236}">
                <a16:creationId xmlns:a16="http://schemas.microsoft.com/office/drawing/2014/main" id="{1AA3CA1B-F194-2242-A2EE-63628772A489}"/>
              </a:ext>
            </a:extLst>
          </p:cNvPr>
          <p:cNvCxnSpPr>
            <a:cxnSpLocks/>
          </p:cNvCxnSpPr>
          <p:nvPr/>
        </p:nvCxnSpPr>
        <p:spPr>
          <a:xfrm flipH="1" flipV="1">
            <a:off x="4075955" y="2981446"/>
            <a:ext cx="1053888" cy="1546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68E51C45-5C6F-B64F-B6E6-D105013A054A}"/>
              </a:ext>
            </a:extLst>
          </p:cNvPr>
          <p:cNvCxnSpPr>
            <a:cxnSpLocks/>
          </p:cNvCxnSpPr>
          <p:nvPr/>
        </p:nvCxnSpPr>
        <p:spPr>
          <a:xfrm flipH="1">
            <a:off x="4576341" y="2345673"/>
            <a:ext cx="397113" cy="22982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9">
            <a:extLst>
              <a:ext uri="{FF2B5EF4-FFF2-40B4-BE49-F238E27FC236}">
                <a16:creationId xmlns:a16="http://schemas.microsoft.com/office/drawing/2014/main" id="{944FD921-EAC6-4E4B-BC03-2A7F8C73DB99}"/>
              </a:ext>
            </a:extLst>
          </p:cNvPr>
          <p:cNvCxnSpPr>
            <a:cxnSpLocks/>
          </p:cNvCxnSpPr>
          <p:nvPr/>
        </p:nvCxnSpPr>
        <p:spPr>
          <a:xfrm flipH="1">
            <a:off x="5129842" y="271623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>
            <a:extLst>
              <a:ext uri="{FF2B5EF4-FFF2-40B4-BE49-F238E27FC236}">
                <a16:creationId xmlns:a16="http://schemas.microsoft.com/office/drawing/2014/main" id="{B016272A-6CDB-5D46-9FB5-D928188B9851}"/>
              </a:ext>
            </a:extLst>
          </p:cNvPr>
          <p:cNvCxnSpPr>
            <a:cxnSpLocks/>
          </p:cNvCxnSpPr>
          <p:nvPr/>
        </p:nvCxnSpPr>
        <p:spPr>
          <a:xfrm flipH="1">
            <a:off x="4730650" y="249341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69">
            <a:extLst>
              <a:ext uri="{FF2B5EF4-FFF2-40B4-BE49-F238E27FC236}">
                <a16:creationId xmlns:a16="http://schemas.microsoft.com/office/drawing/2014/main" id="{02BA1B7E-5F01-264C-9BF5-1CAEB6FE961F}"/>
              </a:ext>
            </a:extLst>
          </p:cNvPr>
          <p:cNvCxnSpPr>
            <a:cxnSpLocks/>
          </p:cNvCxnSpPr>
          <p:nvPr/>
        </p:nvCxnSpPr>
        <p:spPr>
          <a:xfrm flipH="1" flipV="1">
            <a:off x="5129645" y="2987858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69">
            <a:extLst>
              <a:ext uri="{FF2B5EF4-FFF2-40B4-BE49-F238E27FC236}">
                <a16:creationId xmlns:a16="http://schemas.microsoft.com/office/drawing/2014/main" id="{66FA6666-92ED-1045-A821-57C74ED648C2}"/>
              </a:ext>
            </a:extLst>
          </p:cNvPr>
          <p:cNvCxnSpPr>
            <a:cxnSpLocks/>
          </p:cNvCxnSpPr>
          <p:nvPr/>
        </p:nvCxnSpPr>
        <p:spPr>
          <a:xfrm flipH="1" flipV="1">
            <a:off x="4224332" y="2375023"/>
            <a:ext cx="340840" cy="193294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85" y="3257086"/>
            <a:ext cx="527031" cy="447542"/>
            <a:chOff x="5074421" y="3390033"/>
            <a:chExt cx="473584" cy="447542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421" y="3390033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69">
            <a:extLst>
              <a:ext uri="{FF2B5EF4-FFF2-40B4-BE49-F238E27FC236}">
                <a16:creationId xmlns:a16="http://schemas.microsoft.com/office/drawing/2014/main" id="{89A862D4-714C-6C48-BF08-657EACA2169D}"/>
              </a:ext>
            </a:extLst>
          </p:cNvPr>
          <p:cNvCxnSpPr>
            <a:cxnSpLocks/>
          </p:cNvCxnSpPr>
          <p:nvPr/>
        </p:nvCxnSpPr>
        <p:spPr>
          <a:xfrm flipH="1">
            <a:off x="4129941" y="3281083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1">
            <a:extLst>
              <a:ext uri="{FF2B5EF4-FFF2-40B4-BE49-F238E27FC236}">
                <a16:creationId xmlns:a16="http://schemas.microsoft.com/office/drawing/2014/main" id="{990553D4-5911-7A40-9BF9-804AAA54CDDE}"/>
              </a:ext>
            </a:extLst>
          </p:cNvPr>
          <p:cNvSpPr>
            <a:spLocks noChangeAspect="1"/>
          </p:cNvSpPr>
          <p:nvPr/>
        </p:nvSpPr>
        <p:spPr>
          <a:xfrm>
            <a:off x="6328549" y="3755628"/>
            <a:ext cx="284400" cy="284400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Ellips 96">
            <a:extLst>
              <a:ext uri="{FF2B5EF4-FFF2-40B4-BE49-F238E27FC236}">
                <a16:creationId xmlns:a16="http://schemas.microsoft.com/office/drawing/2014/main" id="{AD33B68E-C512-7A44-8063-0EFDC995A8C2}"/>
              </a:ext>
            </a:extLst>
          </p:cNvPr>
          <p:cNvSpPr/>
          <p:nvPr/>
        </p:nvSpPr>
        <p:spPr>
          <a:xfrm>
            <a:off x="3978220" y="2919968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09CAFC07-858C-E24D-8E81-81D19B2BC280}"/>
              </a:ext>
            </a:extLst>
          </p:cNvPr>
          <p:cNvSpPr/>
          <p:nvPr/>
        </p:nvSpPr>
        <p:spPr>
          <a:xfrm>
            <a:off x="4502060" y="32320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Ellips 111">
            <a:extLst>
              <a:ext uri="{FF2B5EF4-FFF2-40B4-BE49-F238E27FC236}">
                <a16:creationId xmlns:a16="http://schemas.microsoft.com/office/drawing/2014/main" id="{FADA94C2-0394-D645-A021-14976040BCB3}"/>
              </a:ext>
            </a:extLst>
          </p:cNvPr>
          <p:cNvSpPr/>
          <p:nvPr/>
        </p:nvSpPr>
        <p:spPr>
          <a:xfrm>
            <a:off x="5023258" y="29245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Ellips 112">
            <a:extLst>
              <a:ext uri="{FF2B5EF4-FFF2-40B4-BE49-F238E27FC236}">
                <a16:creationId xmlns:a16="http://schemas.microsoft.com/office/drawing/2014/main" id="{DAAE7106-B614-954F-876E-963741853C53}"/>
              </a:ext>
            </a:extLst>
          </p:cNvPr>
          <p:cNvSpPr/>
          <p:nvPr/>
        </p:nvSpPr>
        <p:spPr>
          <a:xfrm>
            <a:off x="4588795" y="2717809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Ellips 113">
            <a:extLst>
              <a:ext uri="{FF2B5EF4-FFF2-40B4-BE49-F238E27FC236}">
                <a16:creationId xmlns:a16="http://schemas.microsoft.com/office/drawing/2014/main" id="{44495228-AE93-5942-823C-C6D602AF5475}"/>
              </a:ext>
            </a:extLst>
          </p:cNvPr>
          <p:cNvSpPr/>
          <p:nvPr/>
        </p:nvSpPr>
        <p:spPr>
          <a:xfrm>
            <a:off x="4456381" y="252292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69101" y="1906439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ihandsfigur 64">
            <a:extLst>
              <a:ext uri="{FF2B5EF4-FFF2-40B4-BE49-F238E27FC236}">
                <a16:creationId xmlns:a16="http://schemas.microsoft.com/office/drawing/2014/main" id="{36F62504-39A5-4C48-B807-2A20D99566D2}"/>
              </a:ext>
            </a:extLst>
          </p:cNvPr>
          <p:cNvSpPr/>
          <p:nvPr/>
        </p:nvSpPr>
        <p:spPr>
          <a:xfrm rot="10800000">
            <a:off x="2185403" y="1642301"/>
            <a:ext cx="2603444" cy="2592215"/>
          </a:xfrm>
          <a:custGeom>
            <a:avLst/>
            <a:gdLst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506721 w 2617309"/>
              <a:gd name="connsiteY70" fmla="*/ 271472 h 2606020"/>
              <a:gd name="connsiteX71" fmla="*/ 706055 w 2617309"/>
              <a:gd name="connsiteY71" fmla="*/ 271472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1971627 w 2617309"/>
              <a:gd name="connsiteY15" fmla="*/ 522668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17309" h="2606020">
                <a:moveTo>
                  <a:pt x="706055" y="0"/>
                </a:moveTo>
                <a:lnTo>
                  <a:pt x="807433" y="0"/>
                </a:lnTo>
                <a:lnTo>
                  <a:pt x="807433" y="271472"/>
                </a:lnTo>
                <a:lnTo>
                  <a:pt x="1048147" y="271472"/>
                </a:lnTo>
                <a:lnTo>
                  <a:pt x="1048147" y="0"/>
                </a:lnTo>
                <a:lnTo>
                  <a:pt x="1149525" y="0"/>
                </a:lnTo>
                <a:lnTo>
                  <a:pt x="1149525" y="271472"/>
                </a:lnTo>
                <a:lnTo>
                  <a:pt x="1389563" y="271472"/>
                </a:lnTo>
                <a:lnTo>
                  <a:pt x="1389563" y="0"/>
                </a:lnTo>
                <a:lnTo>
                  <a:pt x="1490941" y="0"/>
                </a:lnTo>
                <a:lnTo>
                  <a:pt x="1490941" y="271472"/>
                </a:lnTo>
                <a:lnTo>
                  <a:pt x="1727354" y="271472"/>
                </a:lnTo>
                <a:lnTo>
                  <a:pt x="1727354" y="0"/>
                </a:lnTo>
                <a:lnTo>
                  <a:pt x="1828732" y="0"/>
                </a:lnTo>
                <a:lnTo>
                  <a:pt x="1828732" y="271472"/>
                </a:lnTo>
                <a:lnTo>
                  <a:pt x="1971627" y="522668"/>
                </a:lnTo>
                <a:lnTo>
                  <a:pt x="2159830" y="652079"/>
                </a:lnTo>
                <a:lnTo>
                  <a:pt x="2352235" y="739972"/>
                </a:lnTo>
                <a:lnTo>
                  <a:pt x="2617309" y="739972"/>
                </a:lnTo>
                <a:lnTo>
                  <a:pt x="2617309" y="841350"/>
                </a:lnTo>
                <a:lnTo>
                  <a:pt x="2352235" y="841350"/>
                </a:lnTo>
                <a:lnTo>
                  <a:pt x="2352235" y="1082064"/>
                </a:lnTo>
                <a:lnTo>
                  <a:pt x="2617309" y="1082064"/>
                </a:lnTo>
                <a:lnTo>
                  <a:pt x="2617309" y="1183442"/>
                </a:lnTo>
                <a:lnTo>
                  <a:pt x="2352235" y="1183442"/>
                </a:lnTo>
                <a:lnTo>
                  <a:pt x="2352235" y="1423480"/>
                </a:lnTo>
                <a:lnTo>
                  <a:pt x="2617309" y="1423480"/>
                </a:lnTo>
                <a:lnTo>
                  <a:pt x="2617309" y="1524858"/>
                </a:lnTo>
                <a:lnTo>
                  <a:pt x="2352235" y="1524858"/>
                </a:lnTo>
                <a:lnTo>
                  <a:pt x="2352235" y="1761271"/>
                </a:lnTo>
                <a:lnTo>
                  <a:pt x="2617309" y="1761271"/>
                </a:lnTo>
                <a:lnTo>
                  <a:pt x="2617309" y="1862649"/>
                </a:lnTo>
                <a:lnTo>
                  <a:pt x="2352235" y="1862649"/>
                </a:lnTo>
                <a:lnTo>
                  <a:pt x="2010181" y="1895150"/>
                </a:lnTo>
                <a:lnTo>
                  <a:pt x="1843357" y="2078009"/>
                </a:lnTo>
                <a:lnTo>
                  <a:pt x="1830980" y="2334549"/>
                </a:lnTo>
                <a:lnTo>
                  <a:pt x="1830980" y="2606020"/>
                </a:lnTo>
                <a:lnTo>
                  <a:pt x="1729602" y="2606020"/>
                </a:lnTo>
                <a:lnTo>
                  <a:pt x="1729602" y="2334549"/>
                </a:lnTo>
                <a:lnTo>
                  <a:pt x="1493189" y="2334549"/>
                </a:lnTo>
                <a:lnTo>
                  <a:pt x="1493189" y="2606020"/>
                </a:lnTo>
                <a:lnTo>
                  <a:pt x="1391811" y="2606020"/>
                </a:lnTo>
                <a:lnTo>
                  <a:pt x="1391811" y="2334549"/>
                </a:lnTo>
                <a:lnTo>
                  <a:pt x="1151773" y="2334549"/>
                </a:lnTo>
                <a:lnTo>
                  <a:pt x="1151773" y="2606020"/>
                </a:lnTo>
                <a:lnTo>
                  <a:pt x="1050395" y="2606020"/>
                </a:lnTo>
                <a:lnTo>
                  <a:pt x="1050395" y="2334549"/>
                </a:lnTo>
                <a:lnTo>
                  <a:pt x="809681" y="2334549"/>
                </a:lnTo>
                <a:lnTo>
                  <a:pt x="809681" y="2606020"/>
                </a:lnTo>
                <a:lnTo>
                  <a:pt x="708303" y="2606020"/>
                </a:lnTo>
                <a:lnTo>
                  <a:pt x="708303" y="2334549"/>
                </a:lnTo>
                <a:lnTo>
                  <a:pt x="581546" y="2195589"/>
                </a:lnTo>
                <a:lnTo>
                  <a:pt x="564371" y="1932562"/>
                </a:lnTo>
                <a:lnTo>
                  <a:pt x="265073" y="1864897"/>
                </a:lnTo>
                <a:lnTo>
                  <a:pt x="0" y="1864897"/>
                </a:lnTo>
                <a:lnTo>
                  <a:pt x="0" y="1763519"/>
                </a:lnTo>
                <a:lnTo>
                  <a:pt x="265073" y="1763519"/>
                </a:lnTo>
                <a:lnTo>
                  <a:pt x="265073" y="1527106"/>
                </a:lnTo>
                <a:lnTo>
                  <a:pt x="0" y="1527106"/>
                </a:lnTo>
                <a:lnTo>
                  <a:pt x="0" y="1425728"/>
                </a:lnTo>
                <a:lnTo>
                  <a:pt x="265073" y="1425728"/>
                </a:lnTo>
                <a:lnTo>
                  <a:pt x="265073" y="1185690"/>
                </a:lnTo>
                <a:lnTo>
                  <a:pt x="0" y="1185690"/>
                </a:lnTo>
                <a:lnTo>
                  <a:pt x="0" y="1084312"/>
                </a:lnTo>
                <a:lnTo>
                  <a:pt x="265073" y="1084312"/>
                </a:lnTo>
                <a:lnTo>
                  <a:pt x="265073" y="843598"/>
                </a:lnTo>
                <a:lnTo>
                  <a:pt x="0" y="843598"/>
                </a:lnTo>
                <a:lnTo>
                  <a:pt x="0" y="742220"/>
                </a:lnTo>
                <a:lnTo>
                  <a:pt x="265073" y="742220"/>
                </a:lnTo>
                <a:lnTo>
                  <a:pt x="468168" y="630701"/>
                </a:lnTo>
                <a:lnTo>
                  <a:pt x="618958" y="469222"/>
                </a:lnTo>
                <a:lnTo>
                  <a:pt x="706055" y="271472"/>
                </a:lnTo>
                <a:lnTo>
                  <a:pt x="706055" y="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63500" dist="50800" dir="9060000">
              <a:srgbClr val="FF0000">
                <a:alpha val="32000"/>
              </a:srgbClr>
            </a:inn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2054478" y="3202283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>
            <a:extLst>
              <a:ext uri="{FF2B5EF4-FFF2-40B4-BE49-F238E27FC236}">
                <a16:creationId xmlns:a16="http://schemas.microsoft.com/office/drawing/2014/main" id="{BFE1165B-1A28-2340-BE35-0FC3984636D5}"/>
              </a:ext>
            </a:extLst>
          </p:cNvPr>
          <p:cNvGrpSpPr>
            <a:grpSpLocks noChangeAspect="1"/>
          </p:cNvGrpSpPr>
          <p:nvPr/>
        </p:nvGrpSpPr>
        <p:grpSpPr>
          <a:xfrm>
            <a:off x="2443544" y="1768715"/>
            <a:ext cx="2087162" cy="2063077"/>
            <a:chOff x="1637641" y="2335603"/>
            <a:chExt cx="2087162" cy="2063077"/>
          </a:xfrm>
          <a:scene3d>
            <a:camera prst="isometricTopUp"/>
            <a:lightRig rig="threePt" dir="t"/>
          </a:scene3d>
        </p:grpSpPr>
        <p:sp>
          <p:nvSpPr>
            <p:cNvPr id="72" name="Octagon 63">
              <a:extLst>
                <a:ext uri="{FF2B5EF4-FFF2-40B4-BE49-F238E27FC236}">
                  <a16:creationId xmlns:a16="http://schemas.microsoft.com/office/drawing/2014/main" id="{495535DC-F98A-A542-9F99-AEC5CDF2C06C}"/>
                </a:ext>
              </a:extLst>
            </p:cNvPr>
            <p:cNvSpPr/>
            <p:nvPr/>
          </p:nvSpPr>
          <p:spPr>
            <a:xfrm>
              <a:off x="1637641" y="2335603"/>
              <a:ext cx="2087162" cy="2063077"/>
            </a:xfrm>
            <a:prstGeom prst="octagon">
              <a:avLst>
                <a:gd name="adj" fmla="val 11713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0" name="Oval 65">
              <a:extLst>
                <a:ext uri="{FF2B5EF4-FFF2-40B4-BE49-F238E27FC236}">
                  <a16:creationId xmlns:a16="http://schemas.microsoft.com/office/drawing/2014/main" id="{374C8CA2-BFE8-324A-9E8F-ADF0CE037A3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3511659" y="3204796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2560585" y="2922220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4077696" y="2880408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3295236" y="3536964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4788847" y="287542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68" name="Grupp 67">
            <a:extLst>
              <a:ext uri="{FF2B5EF4-FFF2-40B4-BE49-F238E27FC236}">
                <a16:creationId xmlns:a16="http://schemas.microsoft.com/office/drawing/2014/main" id="{C2BF14CE-8E14-1B40-910D-B7F55CED9F92}"/>
              </a:ext>
            </a:extLst>
          </p:cNvPr>
          <p:cNvGrpSpPr/>
          <p:nvPr/>
        </p:nvGrpSpPr>
        <p:grpSpPr>
          <a:xfrm>
            <a:off x="5123795" y="552416"/>
            <a:ext cx="2861019" cy="2592215"/>
            <a:chOff x="3179216" y="1830910"/>
            <a:chExt cx="2861019" cy="2592215"/>
          </a:xfrm>
        </p:grpSpPr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F7AB4A3E-807C-874C-99C0-5D7584FA7216}"/>
                </a:ext>
              </a:extLst>
            </p:cNvPr>
            <p:cNvSpPr/>
            <p:nvPr/>
          </p:nvSpPr>
          <p:spPr>
            <a:xfrm rot="10800000">
              <a:off x="3310141" y="1830910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7" name="Rektangel 2">
              <a:extLst>
                <a:ext uri="{FF2B5EF4-FFF2-40B4-BE49-F238E27FC236}">
                  <a16:creationId xmlns:a16="http://schemas.microsoft.com/office/drawing/2014/main" id="{0A405920-68C9-EF40-B95E-3093195A8837}"/>
                </a:ext>
              </a:extLst>
            </p:cNvPr>
            <p:cNvSpPr/>
            <p:nvPr/>
          </p:nvSpPr>
          <p:spPr>
            <a:xfrm rot="1800000">
              <a:off x="3179216" y="3390892"/>
              <a:ext cx="1381664" cy="159388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7275 w 1381664"/>
                <a:gd name="connsiteY3" fmla="*/ 153362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2357 w 1381664"/>
                <a:gd name="connsiteY3" fmla="*/ 152044 h 156660"/>
                <a:gd name="connsiteX4" fmla="*/ 0 w 1381664"/>
                <a:gd name="connsiteY4" fmla="*/ 0 h 156660"/>
                <a:gd name="connsiteX0" fmla="*/ 0 w 1381664"/>
                <a:gd name="connsiteY0" fmla="*/ 0 h 158194"/>
                <a:gd name="connsiteX1" fmla="*/ 1288291 w 1381664"/>
                <a:gd name="connsiteY1" fmla="*/ 4079 h 158194"/>
                <a:gd name="connsiteX2" fmla="*/ 1381664 w 1381664"/>
                <a:gd name="connsiteY2" fmla="*/ 156660 h 158194"/>
                <a:gd name="connsiteX3" fmla="*/ 91704 w 1381664"/>
                <a:gd name="connsiteY3" fmla="*/ 158194 h 158194"/>
                <a:gd name="connsiteX4" fmla="*/ 0 w 1381664"/>
                <a:gd name="connsiteY4" fmla="*/ 0 h 158194"/>
                <a:gd name="connsiteX0" fmla="*/ 0 w 1381664"/>
                <a:gd name="connsiteY0" fmla="*/ 0 h 159388"/>
                <a:gd name="connsiteX1" fmla="*/ 1288291 w 1381664"/>
                <a:gd name="connsiteY1" fmla="*/ 4079 h 159388"/>
                <a:gd name="connsiteX2" fmla="*/ 1381664 w 1381664"/>
                <a:gd name="connsiteY2" fmla="*/ 156660 h 159388"/>
                <a:gd name="connsiteX3" fmla="*/ 96165 w 1381664"/>
                <a:gd name="connsiteY3" fmla="*/ 159388 h 159388"/>
                <a:gd name="connsiteX4" fmla="*/ 0 w 1381664"/>
                <a:gd name="connsiteY4" fmla="*/ 0 h 1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64" h="159388">
                  <a:moveTo>
                    <a:pt x="0" y="0"/>
                  </a:moveTo>
                  <a:lnTo>
                    <a:pt x="1288291" y="4079"/>
                  </a:lnTo>
                  <a:lnTo>
                    <a:pt x="1381664" y="156660"/>
                  </a:lnTo>
                  <a:lnTo>
                    <a:pt x="96165" y="15938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3000">
                  <a:schemeClr val="tx1">
                    <a:lumMod val="75000"/>
                    <a:lumOff val="25000"/>
                  </a:schemeClr>
                </a:gs>
                <a:gs pos="98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8" name="Grupp 87">
              <a:extLst>
                <a:ext uri="{FF2B5EF4-FFF2-40B4-BE49-F238E27FC236}">
                  <a16:creationId xmlns:a16="http://schemas.microsoft.com/office/drawing/2014/main" id="{7963D819-AA12-9D45-9FBF-ED72ACD8B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68282" y="1957324"/>
              <a:ext cx="2087162" cy="2063077"/>
              <a:chOff x="1637641" y="2335603"/>
              <a:chExt cx="2087162" cy="2063077"/>
            </a:xfrm>
            <a:scene3d>
              <a:camera prst="isometricTopUp"/>
              <a:lightRig rig="threePt" dir="t"/>
            </a:scene3d>
          </p:grpSpPr>
          <p:grpSp>
            <p:nvGrpSpPr>
              <p:cNvPr id="94" name="Grupp 93">
                <a:extLst>
                  <a:ext uri="{FF2B5EF4-FFF2-40B4-BE49-F238E27FC236}">
                    <a16:creationId xmlns:a16="http://schemas.microsoft.com/office/drawing/2014/main" id="{C362F6D0-5EE6-AF4A-996D-B544C03B463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96" name="Octagon 63">
                  <a:extLst>
                    <a:ext uri="{FF2B5EF4-FFF2-40B4-BE49-F238E27FC236}">
                      <a16:creationId xmlns:a16="http://schemas.microsoft.com/office/drawing/2014/main" id="{6FCFFDA8-2645-464C-A0A3-C9AC5F1ED3B4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97" name="Group 57">
                  <a:extLst>
                    <a:ext uri="{FF2B5EF4-FFF2-40B4-BE49-F238E27FC236}">
                      <a16:creationId xmlns:a16="http://schemas.microsoft.com/office/drawing/2014/main" id="{2797476E-AD2D-4141-9136-7D439588E6E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02" name="Rounded Rectangle 58">
                    <a:extLst>
                      <a:ext uri="{FF2B5EF4-FFF2-40B4-BE49-F238E27FC236}">
                        <a16:creationId xmlns:a16="http://schemas.microsoft.com/office/drawing/2014/main" id="{12326023-D8B2-E44E-8A91-45791A4483B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03" name="Rounded Rectangle 59">
                    <a:extLst>
                      <a:ext uri="{FF2B5EF4-FFF2-40B4-BE49-F238E27FC236}">
                        <a16:creationId xmlns:a16="http://schemas.microsoft.com/office/drawing/2014/main" id="{5AB89CE3-FB95-BD4A-A59A-1B9D4E9102F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Rounded Rectangle 60">
                    <a:extLst>
                      <a:ext uri="{FF2B5EF4-FFF2-40B4-BE49-F238E27FC236}">
                        <a16:creationId xmlns:a16="http://schemas.microsoft.com/office/drawing/2014/main" id="{D8330D18-410F-994C-877C-6799DC2EFE1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Rounded Rectangle 61">
                    <a:extLst>
                      <a:ext uri="{FF2B5EF4-FFF2-40B4-BE49-F238E27FC236}">
                        <a16:creationId xmlns:a16="http://schemas.microsoft.com/office/drawing/2014/main" id="{EDCCA47B-42C7-1940-8B24-AB1008E623B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5" name="Oval 65">
                <a:extLst>
                  <a:ext uri="{FF2B5EF4-FFF2-40B4-BE49-F238E27FC236}">
                    <a16:creationId xmlns:a16="http://schemas.microsoft.com/office/drawing/2014/main" id="{65E4A1C1-D10D-664F-AF5F-3CB2920CC17C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9" name="Rektangel 2">
              <a:extLst>
                <a:ext uri="{FF2B5EF4-FFF2-40B4-BE49-F238E27FC236}">
                  <a16:creationId xmlns:a16="http://schemas.microsoft.com/office/drawing/2014/main" id="{822E53B5-B725-E646-B19B-AC99F0617990}"/>
                </a:ext>
              </a:extLst>
            </p:cNvPr>
            <p:cNvSpPr/>
            <p:nvPr/>
          </p:nvSpPr>
          <p:spPr>
            <a:xfrm rot="19800000" flipH="1">
              <a:off x="4636397" y="3393405"/>
              <a:ext cx="1403838" cy="145609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62533"/>
                <a:gd name="connsiteX1" fmla="*/ 1288291 w 1381664"/>
                <a:gd name="connsiteY1" fmla="*/ 4079 h 162533"/>
                <a:gd name="connsiteX2" fmla="*/ 1381664 w 1381664"/>
                <a:gd name="connsiteY2" fmla="*/ 156660 h 162533"/>
                <a:gd name="connsiteX3" fmla="*/ 69788 w 1381664"/>
                <a:gd name="connsiteY3" fmla="*/ 162533 h 162533"/>
                <a:gd name="connsiteX4" fmla="*/ 0 w 1381664"/>
                <a:gd name="connsiteY4" fmla="*/ 0 h 162533"/>
                <a:gd name="connsiteX0" fmla="*/ 0 w 1404512"/>
                <a:gd name="connsiteY0" fmla="*/ 0 h 164007"/>
                <a:gd name="connsiteX1" fmla="*/ 1311139 w 1404512"/>
                <a:gd name="connsiteY1" fmla="*/ 5553 h 164007"/>
                <a:gd name="connsiteX2" fmla="*/ 1404512 w 1404512"/>
                <a:gd name="connsiteY2" fmla="*/ 158134 h 164007"/>
                <a:gd name="connsiteX3" fmla="*/ 92636 w 1404512"/>
                <a:gd name="connsiteY3" fmla="*/ 164007 h 164007"/>
                <a:gd name="connsiteX4" fmla="*/ 0 w 1404512"/>
                <a:gd name="connsiteY4" fmla="*/ 0 h 164007"/>
                <a:gd name="connsiteX0" fmla="*/ 0 w 1404512"/>
                <a:gd name="connsiteY0" fmla="*/ 0 h 161724"/>
                <a:gd name="connsiteX1" fmla="*/ 1311139 w 1404512"/>
                <a:gd name="connsiteY1" fmla="*/ 5553 h 161724"/>
                <a:gd name="connsiteX2" fmla="*/ 1404512 w 1404512"/>
                <a:gd name="connsiteY2" fmla="*/ 158134 h 161724"/>
                <a:gd name="connsiteX3" fmla="*/ 103789 w 1404512"/>
                <a:gd name="connsiteY3" fmla="*/ 161724 h 161724"/>
                <a:gd name="connsiteX4" fmla="*/ 0 w 1404512"/>
                <a:gd name="connsiteY4" fmla="*/ 0 h 161724"/>
                <a:gd name="connsiteX0" fmla="*/ 0 w 1404512"/>
                <a:gd name="connsiteY0" fmla="*/ 0 h 158134"/>
                <a:gd name="connsiteX1" fmla="*/ 1311139 w 1404512"/>
                <a:gd name="connsiteY1" fmla="*/ 5553 h 158134"/>
                <a:gd name="connsiteX2" fmla="*/ 1404512 w 1404512"/>
                <a:gd name="connsiteY2" fmla="*/ 158134 h 158134"/>
                <a:gd name="connsiteX3" fmla="*/ 105080 w 1404512"/>
                <a:gd name="connsiteY3" fmla="*/ 156863 h 158134"/>
                <a:gd name="connsiteX4" fmla="*/ 0 w 1404512"/>
                <a:gd name="connsiteY4" fmla="*/ 0 h 158134"/>
                <a:gd name="connsiteX0" fmla="*/ 0 w 1404512"/>
                <a:gd name="connsiteY0" fmla="*/ 0 h 165282"/>
                <a:gd name="connsiteX1" fmla="*/ 1311139 w 1404512"/>
                <a:gd name="connsiteY1" fmla="*/ 5553 h 165282"/>
                <a:gd name="connsiteX2" fmla="*/ 1404512 w 1404512"/>
                <a:gd name="connsiteY2" fmla="*/ 158134 h 165282"/>
                <a:gd name="connsiteX3" fmla="*/ 97676 w 1404512"/>
                <a:gd name="connsiteY3" fmla="*/ 165282 h 165282"/>
                <a:gd name="connsiteX4" fmla="*/ 0 w 1404512"/>
                <a:gd name="connsiteY4" fmla="*/ 0 h 165282"/>
                <a:gd name="connsiteX0" fmla="*/ 0 w 1392337"/>
                <a:gd name="connsiteY0" fmla="*/ 0 h 165282"/>
                <a:gd name="connsiteX1" fmla="*/ 1311139 w 1392337"/>
                <a:gd name="connsiteY1" fmla="*/ 5553 h 165282"/>
                <a:gd name="connsiteX2" fmla="*/ 1392337 w 1392337"/>
                <a:gd name="connsiteY2" fmla="*/ 143224 h 165282"/>
                <a:gd name="connsiteX3" fmla="*/ 97676 w 1392337"/>
                <a:gd name="connsiteY3" fmla="*/ 165282 h 165282"/>
                <a:gd name="connsiteX4" fmla="*/ 0 w 1392337"/>
                <a:gd name="connsiteY4" fmla="*/ 0 h 165282"/>
                <a:gd name="connsiteX0" fmla="*/ 0 w 1392337"/>
                <a:gd name="connsiteY0" fmla="*/ 0 h 145609"/>
                <a:gd name="connsiteX1" fmla="*/ 1311139 w 1392337"/>
                <a:gd name="connsiteY1" fmla="*/ 5553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  <a:gd name="connsiteX0" fmla="*/ 0 w 1392337"/>
                <a:gd name="connsiteY0" fmla="*/ 0 h 145609"/>
                <a:gd name="connsiteX1" fmla="*/ 1331072 w 1392337"/>
                <a:gd name="connsiteY1" fmla="*/ 8614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37" h="145609">
                  <a:moveTo>
                    <a:pt x="0" y="0"/>
                  </a:moveTo>
                  <a:lnTo>
                    <a:pt x="1331072" y="8614"/>
                  </a:lnTo>
                  <a:lnTo>
                    <a:pt x="1392337" y="143224"/>
                  </a:lnTo>
                  <a:lnTo>
                    <a:pt x="93683" y="1456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8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00D49556-85F8-BF4A-A1F6-FDDA4D60D798}"/>
                </a:ext>
              </a:extLst>
            </p:cNvPr>
            <p:cNvSpPr/>
            <p:nvPr/>
          </p:nvSpPr>
          <p:spPr>
            <a:xfrm rot="8100000">
              <a:off x="3685323" y="3110829"/>
              <a:ext cx="354400" cy="883207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35897 w 365946"/>
                <a:gd name="connsiteY8" fmla="*/ 609397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35897 w 365946"/>
                <a:gd name="connsiteY11" fmla="*/ 609397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86035 w 365946"/>
                <a:gd name="connsiteY4" fmla="*/ 353650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86035 w 365946"/>
                <a:gd name="connsiteY7" fmla="*/ 353650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54400"/>
                <a:gd name="connsiteY0" fmla="*/ 91525 h 883207"/>
                <a:gd name="connsiteX1" fmla="*/ 69417 w 354400"/>
                <a:gd name="connsiteY1" fmla="*/ 0 h 883207"/>
                <a:gd name="connsiteX2" fmla="*/ 150379 w 354400"/>
                <a:gd name="connsiteY2" fmla="*/ 75361 h 883207"/>
                <a:gd name="connsiteX3" fmla="*/ 0 w 354400"/>
                <a:gd name="connsiteY3" fmla="*/ 91525 h 883207"/>
                <a:gd name="connsiteX4" fmla="*/ 74489 w 354400"/>
                <a:gd name="connsiteY4" fmla="*/ 353650 h 883207"/>
                <a:gd name="connsiteX5" fmla="*/ 136978 w 354400"/>
                <a:gd name="connsiteY5" fmla="*/ 269053 h 883207"/>
                <a:gd name="connsiteX6" fmla="*/ 217940 w 354400"/>
                <a:gd name="connsiteY6" fmla="*/ 344414 h 883207"/>
                <a:gd name="connsiteX7" fmla="*/ 74489 w 354400"/>
                <a:gd name="connsiteY7" fmla="*/ 353650 h 883207"/>
                <a:gd name="connsiteX8" fmla="*/ 133587 w 354400"/>
                <a:gd name="connsiteY8" fmla="*/ 618634 h 883207"/>
                <a:gd name="connsiteX9" fmla="*/ 205314 w 354400"/>
                <a:gd name="connsiteY9" fmla="*/ 534037 h 883207"/>
                <a:gd name="connsiteX10" fmla="*/ 286276 w 354400"/>
                <a:gd name="connsiteY10" fmla="*/ 609397 h 883207"/>
                <a:gd name="connsiteX11" fmla="*/ 133587 w 354400"/>
                <a:gd name="connsiteY11" fmla="*/ 618634 h 883207"/>
                <a:gd name="connsiteX12" fmla="*/ 206330 w 354400"/>
                <a:gd name="connsiteY12" fmla="*/ 883207 h 883207"/>
                <a:gd name="connsiteX13" fmla="*/ 273438 w 354400"/>
                <a:gd name="connsiteY13" fmla="*/ 798609 h 883207"/>
                <a:gd name="connsiteX14" fmla="*/ 354400 w 354400"/>
                <a:gd name="connsiteY14" fmla="*/ 873970 h 883207"/>
                <a:gd name="connsiteX15" fmla="*/ 206330 w 354400"/>
                <a:gd name="connsiteY15" fmla="*/ 883207 h 88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400" h="883207">
                  <a:moveTo>
                    <a:pt x="0" y="91525"/>
                  </a:moveTo>
                  <a:lnTo>
                    <a:pt x="69417" y="0"/>
                  </a:lnTo>
                  <a:lnTo>
                    <a:pt x="150379" y="75361"/>
                  </a:lnTo>
                  <a:lnTo>
                    <a:pt x="0" y="91525"/>
                  </a:lnTo>
                  <a:close/>
                  <a:moveTo>
                    <a:pt x="74489" y="353650"/>
                  </a:moveTo>
                  <a:lnTo>
                    <a:pt x="136978" y="269053"/>
                  </a:lnTo>
                  <a:lnTo>
                    <a:pt x="217940" y="344414"/>
                  </a:lnTo>
                  <a:lnTo>
                    <a:pt x="74489" y="353650"/>
                  </a:lnTo>
                  <a:close/>
                  <a:moveTo>
                    <a:pt x="133587" y="618634"/>
                  </a:moveTo>
                  <a:lnTo>
                    <a:pt x="205314" y="534037"/>
                  </a:lnTo>
                  <a:lnTo>
                    <a:pt x="286276" y="609397"/>
                  </a:lnTo>
                  <a:lnTo>
                    <a:pt x="133587" y="618634"/>
                  </a:lnTo>
                  <a:close/>
                  <a:moveTo>
                    <a:pt x="206330" y="883207"/>
                  </a:moveTo>
                  <a:lnTo>
                    <a:pt x="273438" y="798609"/>
                  </a:lnTo>
                  <a:lnTo>
                    <a:pt x="354400" y="873970"/>
                  </a:lnTo>
                  <a:cubicBezTo>
                    <a:pt x="300425" y="873970"/>
                    <a:pt x="260305" y="883207"/>
                    <a:pt x="206330" y="883207"/>
                  </a:cubicBez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3FFEF912-30B5-5C47-8BF5-589E457422A3}"/>
                </a:ext>
              </a:extLst>
            </p:cNvPr>
            <p:cNvSpPr/>
            <p:nvPr/>
          </p:nvSpPr>
          <p:spPr>
            <a:xfrm rot="13559862" flipH="1">
              <a:off x="5202434" y="3069017"/>
              <a:ext cx="359302" cy="894791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60917 w 359302"/>
                <a:gd name="connsiteY4" fmla="*/ 344414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60917 w 359302"/>
                <a:gd name="connsiteY7" fmla="*/ 344414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42784 w 359302"/>
                <a:gd name="connsiteY8" fmla="*/ 628110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42784 w 359302"/>
                <a:gd name="connsiteY11" fmla="*/ 628110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94791"/>
                <a:gd name="connsiteX1" fmla="*/ 74319 w 359302"/>
                <a:gd name="connsiteY1" fmla="*/ 0 h 894791"/>
                <a:gd name="connsiteX2" fmla="*/ 155281 w 359302"/>
                <a:gd name="connsiteY2" fmla="*/ 75361 h 894791"/>
                <a:gd name="connsiteX3" fmla="*/ 0 w 359302"/>
                <a:gd name="connsiteY3" fmla="*/ 91645 h 894791"/>
                <a:gd name="connsiteX4" fmla="*/ 74449 w 359302"/>
                <a:gd name="connsiteY4" fmla="*/ 363125 h 894791"/>
                <a:gd name="connsiteX5" fmla="*/ 141880 w 359302"/>
                <a:gd name="connsiteY5" fmla="*/ 269053 h 894791"/>
                <a:gd name="connsiteX6" fmla="*/ 222842 w 359302"/>
                <a:gd name="connsiteY6" fmla="*/ 344414 h 894791"/>
                <a:gd name="connsiteX7" fmla="*/ 74449 w 359302"/>
                <a:gd name="connsiteY7" fmla="*/ 363125 h 894791"/>
                <a:gd name="connsiteX8" fmla="*/ 142784 w 359302"/>
                <a:gd name="connsiteY8" fmla="*/ 628110 h 894791"/>
                <a:gd name="connsiteX9" fmla="*/ 210216 w 359302"/>
                <a:gd name="connsiteY9" fmla="*/ 534037 h 894791"/>
                <a:gd name="connsiteX10" fmla="*/ 291178 w 359302"/>
                <a:gd name="connsiteY10" fmla="*/ 609397 h 894791"/>
                <a:gd name="connsiteX11" fmla="*/ 142784 w 359302"/>
                <a:gd name="connsiteY11" fmla="*/ 628110 h 894791"/>
                <a:gd name="connsiteX12" fmla="*/ 199324 w 359302"/>
                <a:gd name="connsiteY12" fmla="*/ 894791 h 894791"/>
                <a:gd name="connsiteX13" fmla="*/ 278340 w 359302"/>
                <a:gd name="connsiteY13" fmla="*/ 798609 h 894791"/>
                <a:gd name="connsiteX14" fmla="*/ 359302 w 359302"/>
                <a:gd name="connsiteY14" fmla="*/ 873970 h 894791"/>
                <a:gd name="connsiteX15" fmla="*/ 199324 w 359302"/>
                <a:gd name="connsiteY15" fmla="*/ 894791 h 89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302" h="894791">
                  <a:moveTo>
                    <a:pt x="0" y="91645"/>
                  </a:moveTo>
                  <a:lnTo>
                    <a:pt x="74319" y="0"/>
                  </a:lnTo>
                  <a:lnTo>
                    <a:pt x="155281" y="75361"/>
                  </a:lnTo>
                  <a:cubicBezTo>
                    <a:pt x="101306" y="75361"/>
                    <a:pt x="53975" y="91645"/>
                    <a:pt x="0" y="91645"/>
                  </a:cubicBezTo>
                  <a:close/>
                  <a:moveTo>
                    <a:pt x="74449" y="363125"/>
                  </a:moveTo>
                  <a:lnTo>
                    <a:pt x="141880" y="269053"/>
                  </a:lnTo>
                  <a:lnTo>
                    <a:pt x="222842" y="344414"/>
                  </a:lnTo>
                  <a:lnTo>
                    <a:pt x="74449" y="363125"/>
                  </a:lnTo>
                  <a:close/>
                  <a:moveTo>
                    <a:pt x="142784" y="628110"/>
                  </a:moveTo>
                  <a:lnTo>
                    <a:pt x="210216" y="534037"/>
                  </a:lnTo>
                  <a:lnTo>
                    <a:pt x="291178" y="609397"/>
                  </a:lnTo>
                  <a:lnTo>
                    <a:pt x="142784" y="628110"/>
                  </a:lnTo>
                  <a:close/>
                  <a:moveTo>
                    <a:pt x="199324" y="894791"/>
                  </a:moveTo>
                  <a:lnTo>
                    <a:pt x="278340" y="798609"/>
                  </a:lnTo>
                  <a:lnTo>
                    <a:pt x="359302" y="873970"/>
                  </a:lnTo>
                  <a:lnTo>
                    <a:pt x="199324" y="894791"/>
                  </a:ln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Rektangel 91">
              <a:extLst>
                <a:ext uri="{FF2B5EF4-FFF2-40B4-BE49-F238E27FC236}">
                  <a16:creationId xmlns:a16="http://schemas.microsoft.com/office/drawing/2014/main" id="{E5278E80-4500-564F-93F3-65E873474EC3}"/>
                </a:ext>
              </a:extLst>
            </p:cNvPr>
            <p:cNvSpPr/>
            <p:nvPr/>
          </p:nvSpPr>
          <p:spPr>
            <a:xfrm rot="10800000">
              <a:off x="4419974" y="3725573"/>
              <a:ext cx="347201" cy="157084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64000">
                  <a:schemeClr val="tx1">
                    <a:lumMod val="85000"/>
                    <a:lumOff val="15000"/>
                  </a:schemeClr>
                </a:gs>
              </a:gsLst>
              <a:lin ang="9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ctagon 16">
              <a:extLst>
                <a:ext uri="{FF2B5EF4-FFF2-40B4-BE49-F238E27FC236}">
                  <a16:creationId xmlns:a16="http://schemas.microsoft.com/office/drawing/2014/main" id="{8207B343-0886-644F-B0B5-84AC14F9F994}"/>
                </a:ext>
              </a:extLst>
            </p:cNvPr>
            <p:cNvSpPr/>
            <p:nvPr/>
          </p:nvSpPr>
          <p:spPr>
            <a:xfrm>
              <a:off x="3761068" y="1900538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/>
                </a:gs>
                <a:gs pos="85000">
                  <a:schemeClr val="bg1">
                    <a:lumMod val="75000"/>
                    <a:alpha val="0"/>
                  </a:schemeClr>
                </a:gs>
              </a:gsLst>
              <a:lin ang="36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08" name="Rounded Rectangle 59">
            <a:extLst>
              <a:ext uri="{FF2B5EF4-FFF2-40B4-BE49-F238E27FC236}">
                <a16:creationId xmlns:a16="http://schemas.microsoft.com/office/drawing/2014/main" id="{4480B4C0-1349-6C4C-BEA9-351723F1A2B4}"/>
              </a:ext>
            </a:extLst>
          </p:cNvPr>
          <p:cNvSpPr/>
          <p:nvPr/>
        </p:nvSpPr>
        <p:spPr>
          <a:xfrm>
            <a:off x="3147206" y="2165927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1" name="Rounded Rectangle 60">
            <a:extLst>
              <a:ext uri="{FF2B5EF4-FFF2-40B4-BE49-F238E27FC236}">
                <a16:creationId xmlns:a16="http://schemas.microsoft.com/office/drawing/2014/main" id="{3D2A1A8F-095C-0944-BE38-2DD0C73DC6DB}"/>
              </a:ext>
            </a:extLst>
          </p:cNvPr>
          <p:cNvSpPr/>
          <p:nvPr/>
        </p:nvSpPr>
        <p:spPr>
          <a:xfrm>
            <a:off x="3144124" y="2760874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4FA646D-4D65-2A48-A3FE-3E5DAEE102A5}"/>
              </a:ext>
            </a:extLst>
          </p:cNvPr>
          <p:cNvSpPr/>
          <p:nvPr/>
        </p:nvSpPr>
        <p:spPr>
          <a:xfrm>
            <a:off x="2623875" y="2461983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13" name="Rounded Rectangle 61">
            <a:extLst>
              <a:ext uri="{FF2B5EF4-FFF2-40B4-BE49-F238E27FC236}">
                <a16:creationId xmlns:a16="http://schemas.microsoft.com/office/drawing/2014/main" id="{B3AA414B-D3BE-CA49-A8FF-755C30EDCE6F}"/>
              </a:ext>
            </a:extLst>
          </p:cNvPr>
          <p:cNvSpPr/>
          <p:nvPr/>
        </p:nvSpPr>
        <p:spPr>
          <a:xfrm>
            <a:off x="3663663" y="246481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45" name="Octagon 63">
            <a:extLst>
              <a:ext uri="{FF2B5EF4-FFF2-40B4-BE49-F238E27FC236}">
                <a16:creationId xmlns:a16="http://schemas.microsoft.com/office/drawing/2014/main" id="{74D4FBAB-5F58-F04C-8A63-78376B759249}"/>
              </a:ext>
            </a:extLst>
          </p:cNvPr>
          <p:cNvSpPr/>
          <p:nvPr/>
        </p:nvSpPr>
        <p:spPr>
          <a:xfrm>
            <a:off x="540290" y="3076906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378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34758</TotalTime>
  <Words>619</Words>
  <Application>Microsoft Macintosh PowerPoint</Application>
  <PresentationFormat>Bredbild</PresentationFormat>
  <Paragraphs>353</Paragraphs>
  <Slides>52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52</vt:i4>
      </vt:variant>
    </vt:vector>
  </HeadingPairs>
  <TitlesOfParts>
    <vt:vector size="59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586</cp:revision>
  <dcterms:created xsi:type="dcterms:W3CDTF">2016-12-30T09:39:09Z</dcterms:created>
  <dcterms:modified xsi:type="dcterms:W3CDTF">2021-04-29T13:08:09Z</dcterms:modified>
</cp:coreProperties>
</file>