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3A7B9D"/>
    <a:srgbClr val="F65DAB"/>
    <a:srgbClr val="F65A22"/>
    <a:srgbClr val="3CFF00"/>
    <a:srgbClr val="4E246F"/>
    <a:srgbClr val="FFBC3C"/>
    <a:srgbClr val="4B0605"/>
    <a:srgbClr val="87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 autoAdjust="0"/>
    <p:restoredTop sz="95159" autoAdjust="0"/>
  </p:normalViewPr>
  <p:slideViewPr>
    <p:cSldViewPr snapToGrid="0">
      <p:cViewPr>
        <p:scale>
          <a:sx n="105" d="100"/>
          <a:sy n="105" d="100"/>
        </p:scale>
        <p:origin x="116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16906" y="2983260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29941" y="3281083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33698</TotalTime>
  <Words>578</Words>
  <Application>Microsoft Macintosh PowerPoint</Application>
  <PresentationFormat>Bredbild</PresentationFormat>
  <Paragraphs>324</Paragraphs>
  <Slides>48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565</cp:revision>
  <dcterms:created xsi:type="dcterms:W3CDTF">2016-12-30T09:39:09Z</dcterms:created>
  <dcterms:modified xsi:type="dcterms:W3CDTF">2020-08-08T20:41:01Z</dcterms:modified>
</cp:coreProperties>
</file>