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86" r:id="rId2"/>
    <p:sldId id="297" r:id="rId3"/>
    <p:sldId id="298" r:id="rId4"/>
    <p:sldId id="299" r:id="rId5"/>
    <p:sldId id="264" r:id="rId6"/>
    <p:sldId id="288" r:id="rId7"/>
    <p:sldId id="289" r:id="rId8"/>
    <p:sldId id="290" r:id="rId9"/>
    <p:sldId id="302" r:id="rId10"/>
    <p:sldId id="287" r:id="rId11"/>
    <p:sldId id="266" r:id="rId12"/>
    <p:sldId id="284" r:id="rId13"/>
    <p:sldId id="285" r:id="rId14"/>
    <p:sldId id="291" r:id="rId15"/>
    <p:sldId id="292" r:id="rId16"/>
    <p:sldId id="294" r:id="rId17"/>
    <p:sldId id="293" r:id="rId18"/>
    <p:sldId id="303" r:id="rId19"/>
    <p:sldId id="413" r:id="rId20"/>
    <p:sldId id="414" r:id="rId21"/>
    <p:sldId id="418" r:id="rId22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FF02"/>
    <a:srgbClr val="14AEFF"/>
    <a:srgbClr val="1178B2"/>
    <a:srgbClr val="282828"/>
    <a:srgbClr val="A40304"/>
    <a:srgbClr val="89072C"/>
    <a:srgbClr val="C1003A"/>
    <a:srgbClr val="6F30A0"/>
    <a:srgbClr val="F65B22"/>
    <a:srgbClr val="FF84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2" autoAdjust="0"/>
    <p:restoredTop sz="95159" autoAdjust="0"/>
  </p:normalViewPr>
  <p:slideViewPr>
    <p:cSldViewPr snapToGrid="0">
      <p:cViewPr>
        <p:scale>
          <a:sx n="92" d="100"/>
          <a:sy n="92" d="100"/>
        </p:scale>
        <p:origin x="632" y="10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D7B892-FFFA-4AE4-B933-657604EFAC02}" type="datetimeFigureOut">
              <a:rPr lang="sv-SE" smtClean="0"/>
              <a:t>2020-08-01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DD6F80-1B5C-443D-B98E-A1D0729ABE7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67302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DD6F80-1B5C-443D-B98E-A1D0729ABE71}" type="slidenum">
              <a:rPr lang="sv-SE" smtClean="0"/>
              <a:t>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410115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2020-08-01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49844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2020-08-01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5863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2020-08-01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01247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2020-08-01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77553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2020-08-01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4165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2020-08-01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58645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2020-08-01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01078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2020-08-01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10230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2020-08-01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79357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2020-08-01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3326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2020-08-01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2133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DBE6A-35B3-4A06-AC66-4E375DA9B005}" type="datetimeFigureOut">
              <a:rPr lang="sv-SE" smtClean="0"/>
              <a:t>2020-08-01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2526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683657" y="905942"/>
            <a:ext cx="9144000" cy="2090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57" name="Grupp 56"/>
          <p:cNvGrpSpPr/>
          <p:nvPr/>
        </p:nvGrpSpPr>
        <p:grpSpPr>
          <a:xfrm>
            <a:off x="950945" y="270630"/>
            <a:ext cx="1520492" cy="1464805"/>
            <a:chOff x="3217369" y="746119"/>
            <a:chExt cx="5318686" cy="5123892"/>
          </a:xfrm>
        </p:grpSpPr>
        <p:sp>
          <p:nvSpPr>
            <p:cNvPr id="59" name="Frihandsfigur 58"/>
            <p:cNvSpPr/>
            <p:nvPr/>
          </p:nvSpPr>
          <p:spPr>
            <a:xfrm rot="14400000">
              <a:off x="5868351" y="1732389"/>
              <a:ext cx="25477" cy="41936"/>
            </a:xfrm>
            <a:custGeom>
              <a:avLst/>
              <a:gdLst>
                <a:gd name="connsiteX0" fmla="*/ 12738 w 25477"/>
                <a:gd name="connsiteY0" fmla="*/ 23248 h 41936"/>
                <a:gd name="connsiteX1" fmla="*/ 0 w 25477"/>
                <a:gd name="connsiteY1" fmla="*/ 41936 h 41936"/>
                <a:gd name="connsiteX2" fmla="*/ 25477 w 25477"/>
                <a:gd name="connsiteY2" fmla="*/ 0 h 41936"/>
                <a:gd name="connsiteX3" fmla="*/ 12738 w 25477"/>
                <a:gd name="connsiteY3" fmla="*/ 23248 h 41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477" h="41936">
                  <a:moveTo>
                    <a:pt x="12738" y="23248"/>
                  </a:moveTo>
                  <a:lnTo>
                    <a:pt x="0" y="41936"/>
                  </a:lnTo>
                  <a:lnTo>
                    <a:pt x="25477" y="0"/>
                  </a:lnTo>
                  <a:lnTo>
                    <a:pt x="12738" y="23248"/>
                  </a:lnTo>
                  <a:close/>
                </a:path>
              </a:pathLst>
            </a:custGeom>
            <a:solidFill>
              <a:srgbClr val="AE5ECC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60" name="Frihandsfigur 59"/>
            <p:cNvSpPr/>
            <p:nvPr/>
          </p:nvSpPr>
          <p:spPr>
            <a:xfrm rot="14400000">
              <a:off x="5820367" y="1731913"/>
              <a:ext cx="23499" cy="42885"/>
            </a:xfrm>
            <a:custGeom>
              <a:avLst/>
              <a:gdLst>
                <a:gd name="connsiteX0" fmla="*/ 13717 w 23499"/>
                <a:gd name="connsiteY0" fmla="*/ 20306 h 42885"/>
                <a:gd name="connsiteX1" fmla="*/ 0 w 23499"/>
                <a:gd name="connsiteY1" fmla="*/ 42885 h 42885"/>
                <a:gd name="connsiteX2" fmla="*/ 23499 w 23499"/>
                <a:gd name="connsiteY2" fmla="*/ 0 h 42885"/>
                <a:gd name="connsiteX3" fmla="*/ 13717 w 23499"/>
                <a:gd name="connsiteY3" fmla="*/ 20306 h 42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499" h="42885">
                  <a:moveTo>
                    <a:pt x="13717" y="20306"/>
                  </a:moveTo>
                  <a:lnTo>
                    <a:pt x="0" y="42885"/>
                  </a:lnTo>
                  <a:lnTo>
                    <a:pt x="23499" y="0"/>
                  </a:lnTo>
                  <a:lnTo>
                    <a:pt x="13717" y="20306"/>
                  </a:lnTo>
                  <a:close/>
                </a:path>
              </a:pathLst>
            </a:custGeom>
            <a:solidFill>
              <a:srgbClr val="AE5ECC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61" name="Frihandsfigur 60"/>
            <p:cNvSpPr/>
            <p:nvPr/>
          </p:nvSpPr>
          <p:spPr>
            <a:xfrm rot="14400000">
              <a:off x="7140656" y="3754994"/>
              <a:ext cx="6291" cy="8413"/>
            </a:xfrm>
            <a:custGeom>
              <a:avLst/>
              <a:gdLst>
                <a:gd name="connsiteX0" fmla="*/ 6291 w 6291"/>
                <a:gd name="connsiteY0" fmla="*/ 8413 h 8413"/>
                <a:gd name="connsiteX1" fmla="*/ 3277 w 6291"/>
                <a:gd name="connsiteY1" fmla="*/ 4808 h 8413"/>
                <a:gd name="connsiteX2" fmla="*/ 0 w 6291"/>
                <a:gd name="connsiteY2" fmla="*/ 0 h 8413"/>
                <a:gd name="connsiteX3" fmla="*/ 6291 w 6291"/>
                <a:gd name="connsiteY3" fmla="*/ 8413 h 8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91" h="8413">
                  <a:moveTo>
                    <a:pt x="6291" y="8413"/>
                  </a:moveTo>
                  <a:lnTo>
                    <a:pt x="3277" y="4808"/>
                  </a:lnTo>
                  <a:lnTo>
                    <a:pt x="0" y="0"/>
                  </a:lnTo>
                  <a:lnTo>
                    <a:pt x="6291" y="8413"/>
                  </a:lnTo>
                  <a:close/>
                </a:path>
              </a:pathLst>
            </a:custGeom>
            <a:solidFill>
              <a:srgbClr val="F25A22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62" name="Frihandsfigur 61"/>
            <p:cNvSpPr/>
            <p:nvPr/>
          </p:nvSpPr>
          <p:spPr>
            <a:xfrm rot="14400000">
              <a:off x="7126035" y="3765203"/>
              <a:ext cx="17731" cy="26013"/>
            </a:xfrm>
            <a:custGeom>
              <a:avLst/>
              <a:gdLst>
                <a:gd name="connsiteX0" fmla="*/ 17731 w 17731"/>
                <a:gd name="connsiteY0" fmla="*/ 26013 h 26013"/>
                <a:gd name="connsiteX1" fmla="*/ 7455 w 17731"/>
                <a:gd name="connsiteY1" fmla="*/ 12272 h 26013"/>
                <a:gd name="connsiteX2" fmla="*/ 0 w 17731"/>
                <a:gd name="connsiteY2" fmla="*/ 0 h 26013"/>
                <a:gd name="connsiteX3" fmla="*/ 17731 w 17731"/>
                <a:gd name="connsiteY3" fmla="*/ 26013 h 26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731" h="26013">
                  <a:moveTo>
                    <a:pt x="17731" y="26013"/>
                  </a:moveTo>
                  <a:lnTo>
                    <a:pt x="7455" y="12272"/>
                  </a:lnTo>
                  <a:lnTo>
                    <a:pt x="0" y="0"/>
                  </a:lnTo>
                  <a:lnTo>
                    <a:pt x="17731" y="26013"/>
                  </a:lnTo>
                  <a:close/>
                </a:path>
              </a:pathLst>
            </a:custGeom>
            <a:solidFill>
              <a:srgbClr val="F25A22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63" name="Frihandsfigur 62"/>
            <p:cNvSpPr/>
            <p:nvPr/>
          </p:nvSpPr>
          <p:spPr>
            <a:xfrm rot="14400000">
              <a:off x="3969966" y="609740"/>
              <a:ext cx="3314171" cy="3586929"/>
            </a:xfrm>
            <a:custGeom>
              <a:avLst/>
              <a:gdLst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017415 w 3314171"/>
                <a:gd name="connsiteY29" fmla="*/ 617534 h 3586929"/>
                <a:gd name="connsiteX30" fmla="*/ 2607671 w 3314171"/>
                <a:gd name="connsiteY30" fmla="*/ 958318 h 3586929"/>
                <a:gd name="connsiteX31" fmla="*/ 2609131 w 3314171"/>
                <a:gd name="connsiteY31" fmla="*/ 956326 h 3586929"/>
                <a:gd name="connsiteX32" fmla="*/ 3125084 w 3314171"/>
                <a:gd name="connsiteY3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607671 w 3314171"/>
                <a:gd name="connsiteY29" fmla="*/ 958318 h 3586929"/>
                <a:gd name="connsiteX30" fmla="*/ 2609131 w 3314171"/>
                <a:gd name="connsiteY30" fmla="*/ 956326 h 3586929"/>
                <a:gd name="connsiteX31" fmla="*/ 3125084 w 3314171"/>
                <a:gd name="connsiteY3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607671 w 3314171"/>
                <a:gd name="connsiteY28" fmla="*/ 958318 h 3586929"/>
                <a:gd name="connsiteX29" fmla="*/ 2609131 w 3314171"/>
                <a:gd name="connsiteY29" fmla="*/ 956326 h 3586929"/>
                <a:gd name="connsiteX30" fmla="*/ 3125084 w 3314171"/>
                <a:gd name="connsiteY30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2607671 w 3314171"/>
                <a:gd name="connsiteY27" fmla="*/ 958318 h 3586929"/>
                <a:gd name="connsiteX28" fmla="*/ 2609131 w 3314171"/>
                <a:gd name="connsiteY28" fmla="*/ 956326 h 3586929"/>
                <a:gd name="connsiteX29" fmla="*/ 3125084 w 3314171"/>
                <a:gd name="connsiteY29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2607671 w 3314171"/>
                <a:gd name="connsiteY26" fmla="*/ 958318 h 3586929"/>
                <a:gd name="connsiteX27" fmla="*/ 2609131 w 3314171"/>
                <a:gd name="connsiteY27" fmla="*/ 956326 h 3586929"/>
                <a:gd name="connsiteX28" fmla="*/ 3125084 w 3314171"/>
                <a:gd name="connsiteY28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2607671 w 3314171"/>
                <a:gd name="connsiteY25" fmla="*/ 958318 h 3586929"/>
                <a:gd name="connsiteX26" fmla="*/ 2609131 w 3314171"/>
                <a:gd name="connsiteY26" fmla="*/ 956326 h 3586929"/>
                <a:gd name="connsiteX27" fmla="*/ 3125084 w 3314171"/>
                <a:gd name="connsiteY27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954445 w 3314171"/>
                <a:gd name="connsiteY13" fmla="*/ 928750 h 3586929"/>
                <a:gd name="connsiteX14" fmla="*/ 488742 w 3314171"/>
                <a:gd name="connsiteY14" fmla="*/ 859490 h 3586929"/>
                <a:gd name="connsiteX15" fmla="*/ 238528 w 3314171"/>
                <a:gd name="connsiteY15" fmla="*/ 952828 h 3586929"/>
                <a:gd name="connsiteX16" fmla="*/ 0 w 3314171"/>
                <a:gd name="connsiteY16" fmla="*/ 1090540 h 3586929"/>
                <a:gd name="connsiteX17" fmla="*/ 1 w 3314171"/>
                <a:gd name="connsiteY17" fmla="*/ 168486 h 3586929"/>
                <a:gd name="connsiteX18" fmla="*/ 2 w 3314171"/>
                <a:gd name="connsiteY18" fmla="*/ 168485 h 3586929"/>
                <a:gd name="connsiteX19" fmla="*/ 2 w 3314171"/>
                <a:gd name="connsiteY19" fmla="*/ 124526 h 3586929"/>
                <a:gd name="connsiteX20" fmla="*/ 81752 w 3314171"/>
                <a:gd name="connsiteY20" fmla="*/ 89468 h 3586929"/>
                <a:gd name="connsiteX21" fmla="*/ 1151778 w 3314171"/>
                <a:gd name="connsiteY21" fmla="*/ 123328 h 3586929"/>
                <a:gd name="connsiteX22" fmla="*/ 1212290 w 3314171"/>
                <a:gd name="connsiteY22" fmla="*/ 154305 h 3586929"/>
                <a:gd name="connsiteX23" fmla="*/ 1280231 w 3314171"/>
                <a:gd name="connsiteY23" fmla="*/ 189085 h 3586929"/>
                <a:gd name="connsiteX24" fmla="*/ 2607671 w 3314171"/>
                <a:gd name="connsiteY24" fmla="*/ 958318 h 3586929"/>
                <a:gd name="connsiteX25" fmla="*/ 2609131 w 3314171"/>
                <a:gd name="connsiteY25" fmla="*/ 956326 h 3586929"/>
                <a:gd name="connsiteX26" fmla="*/ 3125084 w 3314171"/>
                <a:gd name="connsiteY26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7671 w 3314171"/>
                <a:gd name="connsiteY23" fmla="*/ 958318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490287 w 3314171"/>
                <a:gd name="connsiteY23" fmla="*/ 875882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9131 w 3314171"/>
                <a:gd name="connsiteY23" fmla="*/ 956326 h 3586929"/>
                <a:gd name="connsiteX24" fmla="*/ 3125084 w 3314171"/>
                <a:gd name="connsiteY24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954445 w 3314171"/>
                <a:gd name="connsiteY11" fmla="*/ 928750 h 3586929"/>
                <a:gd name="connsiteX12" fmla="*/ 488742 w 3314171"/>
                <a:gd name="connsiteY12" fmla="*/ 859490 h 3586929"/>
                <a:gd name="connsiteX13" fmla="*/ 238528 w 3314171"/>
                <a:gd name="connsiteY13" fmla="*/ 952828 h 3586929"/>
                <a:gd name="connsiteX14" fmla="*/ 0 w 3314171"/>
                <a:gd name="connsiteY14" fmla="*/ 1090540 h 3586929"/>
                <a:gd name="connsiteX15" fmla="*/ 1 w 3314171"/>
                <a:gd name="connsiteY15" fmla="*/ 168486 h 3586929"/>
                <a:gd name="connsiteX16" fmla="*/ 2 w 3314171"/>
                <a:gd name="connsiteY16" fmla="*/ 168485 h 3586929"/>
                <a:gd name="connsiteX17" fmla="*/ 2 w 3314171"/>
                <a:gd name="connsiteY17" fmla="*/ 124526 h 3586929"/>
                <a:gd name="connsiteX18" fmla="*/ 81752 w 3314171"/>
                <a:gd name="connsiteY18" fmla="*/ 89468 h 3586929"/>
                <a:gd name="connsiteX19" fmla="*/ 1151778 w 3314171"/>
                <a:gd name="connsiteY19" fmla="*/ 123328 h 3586929"/>
                <a:gd name="connsiteX20" fmla="*/ 1212290 w 3314171"/>
                <a:gd name="connsiteY20" fmla="*/ 154305 h 3586929"/>
                <a:gd name="connsiteX21" fmla="*/ 1280231 w 3314171"/>
                <a:gd name="connsiteY21" fmla="*/ 189085 h 3586929"/>
                <a:gd name="connsiteX22" fmla="*/ 2609131 w 3314171"/>
                <a:gd name="connsiteY22" fmla="*/ 956326 h 3586929"/>
                <a:gd name="connsiteX23" fmla="*/ 3125084 w 3314171"/>
                <a:gd name="connsiteY23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394273 w 3314171"/>
                <a:gd name="connsiteY4" fmla="*/ 2622522 h 3586929"/>
                <a:gd name="connsiteX5" fmla="*/ 1424464 w 3314171"/>
                <a:gd name="connsiteY5" fmla="*/ 2599946 h 3586929"/>
                <a:gd name="connsiteX6" fmla="*/ 1525315 w 3314171"/>
                <a:gd name="connsiteY6" fmla="*/ 2658172 h 3586929"/>
                <a:gd name="connsiteX7" fmla="*/ 2353323 w 3314171"/>
                <a:gd name="connsiteY7" fmla="*/ 2436308 h 3586929"/>
                <a:gd name="connsiteX8" fmla="*/ 2231095 w 3314171"/>
                <a:gd name="connsiteY8" fmla="*/ 1680044 h 3586929"/>
                <a:gd name="connsiteX9" fmla="*/ 2141844 w 3314171"/>
                <a:gd name="connsiteY9" fmla="*/ 1615778 h 3586929"/>
                <a:gd name="connsiteX10" fmla="*/ 954445 w 3314171"/>
                <a:gd name="connsiteY10" fmla="*/ 928750 h 3586929"/>
                <a:gd name="connsiteX11" fmla="*/ 488742 w 3314171"/>
                <a:gd name="connsiteY11" fmla="*/ 859490 h 3586929"/>
                <a:gd name="connsiteX12" fmla="*/ 238528 w 3314171"/>
                <a:gd name="connsiteY12" fmla="*/ 952828 h 3586929"/>
                <a:gd name="connsiteX13" fmla="*/ 0 w 3314171"/>
                <a:gd name="connsiteY13" fmla="*/ 1090540 h 3586929"/>
                <a:gd name="connsiteX14" fmla="*/ 1 w 3314171"/>
                <a:gd name="connsiteY14" fmla="*/ 168486 h 3586929"/>
                <a:gd name="connsiteX15" fmla="*/ 2 w 3314171"/>
                <a:gd name="connsiteY15" fmla="*/ 168485 h 3586929"/>
                <a:gd name="connsiteX16" fmla="*/ 2 w 3314171"/>
                <a:gd name="connsiteY16" fmla="*/ 124526 h 3586929"/>
                <a:gd name="connsiteX17" fmla="*/ 81752 w 3314171"/>
                <a:gd name="connsiteY17" fmla="*/ 89468 h 3586929"/>
                <a:gd name="connsiteX18" fmla="*/ 1151778 w 3314171"/>
                <a:gd name="connsiteY18" fmla="*/ 123328 h 3586929"/>
                <a:gd name="connsiteX19" fmla="*/ 1212290 w 3314171"/>
                <a:gd name="connsiteY19" fmla="*/ 154305 h 3586929"/>
                <a:gd name="connsiteX20" fmla="*/ 1280231 w 3314171"/>
                <a:gd name="connsiteY20" fmla="*/ 189085 h 3586929"/>
                <a:gd name="connsiteX21" fmla="*/ 2609131 w 3314171"/>
                <a:gd name="connsiteY21" fmla="*/ 956326 h 3586929"/>
                <a:gd name="connsiteX22" fmla="*/ 3125084 w 3314171"/>
                <a:gd name="connsiteY2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424464 w 3314171"/>
                <a:gd name="connsiteY4" fmla="*/ 2599946 h 3586929"/>
                <a:gd name="connsiteX5" fmla="*/ 1525315 w 3314171"/>
                <a:gd name="connsiteY5" fmla="*/ 2658172 h 3586929"/>
                <a:gd name="connsiteX6" fmla="*/ 2353323 w 3314171"/>
                <a:gd name="connsiteY6" fmla="*/ 2436308 h 3586929"/>
                <a:gd name="connsiteX7" fmla="*/ 2231095 w 3314171"/>
                <a:gd name="connsiteY7" fmla="*/ 1680044 h 3586929"/>
                <a:gd name="connsiteX8" fmla="*/ 2141844 w 3314171"/>
                <a:gd name="connsiteY8" fmla="*/ 1615778 h 3586929"/>
                <a:gd name="connsiteX9" fmla="*/ 954445 w 3314171"/>
                <a:gd name="connsiteY9" fmla="*/ 928750 h 3586929"/>
                <a:gd name="connsiteX10" fmla="*/ 488742 w 3314171"/>
                <a:gd name="connsiteY10" fmla="*/ 859490 h 3586929"/>
                <a:gd name="connsiteX11" fmla="*/ 238528 w 3314171"/>
                <a:gd name="connsiteY11" fmla="*/ 952828 h 3586929"/>
                <a:gd name="connsiteX12" fmla="*/ 0 w 3314171"/>
                <a:gd name="connsiteY12" fmla="*/ 1090540 h 3586929"/>
                <a:gd name="connsiteX13" fmla="*/ 1 w 3314171"/>
                <a:gd name="connsiteY13" fmla="*/ 168486 h 3586929"/>
                <a:gd name="connsiteX14" fmla="*/ 2 w 3314171"/>
                <a:gd name="connsiteY14" fmla="*/ 168485 h 3586929"/>
                <a:gd name="connsiteX15" fmla="*/ 2 w 3314171"/>
                <a:gd name="connsiteY15" fmla="*/ 124526 h 3586929"/>
                <a:gd name="connsiteX16" fmla="*/ 81752 w 3314171"/>
                <a:gd name="connsiteY16" fmla="*/ 89468 h 3586929"/>
                <a:gd name="connsiteX17" fmla="*/ 1151778 w 3314171"/>
                <a:gd name="connsiteY17" fmla="*/ 123328 h 3586929"/>
                <a:gd name="connsiteX18" fmla="*/ 1212290 w 3314171"/>
                <a:gd name="connsiteY18" fmla="*/ 154305 h 3586929"/>
                <a:gd name="connsiteX19" fmla="*/ 1280231 w 3314171"/>
                <a:gd name="connsiteY19" fmla="*/ 189085 h 3586929"/>
                <a:gd name="connsiteX20" fmla="*/ 2609131 w 3314171"/>
                <a:gd name="connsiteY20" fmla="*/ 956326 h 3586929"/>
                <a:gd name="connsiteX21" fmla="*/ 3125084 w 3314171"/>
                <a:gd name="connsiteY2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424464 w 3314171"/>
                <a:gd name="connsiteY3" fmla="*/ 2599946 h 3586929"/>
                <a:gd name="connsiteX4" fmla="*/ 1525315 w 3314171"/>
                <a:gd name="connsiteY4" fmla="*/ 2658172 h 3586929"/>
                <a:gd name="connsiteX5" fmla="*/ 2353323 w 3314171"/>
                <a:gd name="connsiteY5" fmla="*/ 2436308 h 3586929"/>
                <a:gd name="connsiteX6" fmla="*/ 2231095 w 3314171"/>
                <a:gd name="connsiteY6" fmla="*/ 1680044 h 3586929"/>
                <a:gd name="connsiteX7" fmla="*/ 2141844 w 3314171"/>
                <a:gd name="connsiteY7" fmla="*/ 1615778 h 3586929"/>
                <a:gd name="connsiteX8" fmla="*/ 954445 w 3314171"/>
                <a:gd name="connsiteY8" fmla="*/ 928750 h 3586929"/>
                <a:gd name="connsiteX9" fmla="*/ 488742 w 3314171"/>
                <a:gd name="connsiteY9" fmla="*/ 859490 h 3586929"/>
                <a:gd name="connsiteX10" fmla="*/ 238528 w 3314171"/>
                <a:gd name="connsiteY10" fmla="*/ 952828 h 3586929"/>
                <a:gd name="connsiteX11" fmla="*/ 0 w 3314171"/>
                <a:gd name="connsiteY11" fmla="*/ 1090540 h 3586929"/>
                <a:gd name="connsiteX12" fmla="*/ 1 w 3314171"/>
                <a:gd name="connsiteY12" fmla="*/ 168486 h 3586929"/>
                <a:gd name="connsiteX13" fmla="*/ 2 w 3314171"/>
                <a:gd name="connsiteY13" fmla="*/ 168485 h 3586929"/>
                <a:gd name="connsiteX14" fmla="*/ 2 w 3314171"/>
                <a:gd name="connsiteY14" fmla="*/ 124526 h 3586929"/>
                <a:gd name="connsiteX15" fmla="*/ 81752 w 3314171"/>
                <a:gd name="connsiteY15" fmla="*/ 89468 h 3586929"/>
                <a:gd name="connsiteX16" fmla="*/ 1151778 w 3314171"/>
                <a:gd name="connsiteY16" fmla="*/ 123328 h 3586929"/>
                <a:gd name="connsiteX17" fmla="*/ 1212290 w 3314171"/>
                <a:gd name="connsiteY17" fmla="*/ 154305 h 3586929"/>
                <a:gd name="connsiteX18" fmla="*/ 1280231 w 3314171"/>
                <a:gd name="connsiteY18" fmla="*/ 189085 h 3586929"/>
                <a:gd name="connsiteX19" fmla="*/ 2609131 w 3314171"/>
                <a:gd name="connsiteY19" fmla="*/ 956326 h 3586929"/>
                <a:gd name="connsiteX20" fmla="*/ 3125084 w 3314171"/>
                <a:gd name="connsiteY20" fmla="*/ 2881890 h 3586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314171" h="3586929">
                  <a:moveTo>
                    <a:pt x="3125084" y="2881890"/>
                  </a:moveTo>
                  <a:cubicBezTo>
                    <a:pt x="2735832" y="3556095"/>
                    <a:pt x="1873725" y="3787095"/>
                    <a:pt x="1199518" y="3397844"/>
                  </a:cubicBezTo>
                  <a:lnTo>
                    <a:pt x="617332" y="3061714"/>
                  </a:lnTo>
                  <a:lnTo>
                    <a:pt x="1424464" y="2599946"/>
                  </a:lnTo>
                  <a:lnTo>
                    <a:pt x="1525315" y="2658172"/>
                  </a:lnTo>
                  <a:cubicBezTo>
                    <a:pt x="1815229" y="2825554"/>
                    <a:pt x="2185941" y="2726222"/>
                    <a:pt x="2353323" y="2436308"/>
                  </a:cubicBezTo>
                  <a:cubicBezTo>
                    <a:pt x="2499782" y="2182633"/>
                    <a:pt x="2442039" y="1867098"/>
                    <a:pt x="2231095" y="1680044"/>
                  </a:cubicBezTo>
                  <a:lnTo>
                    <a:pt x="2141844" y="1615778"/>
                  </a:lnTo>
                  <a:lnTo>
                    <a:pt x="954445" y="928750"/>
                  </a:lnTo>
                  <a:cubicBezTo>
                    <a:pt x="809488" y="845059"/>
                    <a:pt x="638583" y="819341"/>
                    <a:pt x="488742" y="859490"/>
                  </a:cubicBezTo>
                  <a:cubicBezTo>
                    <a:pt x="340941" y="883951"/>
                    <a:pt x="323849" y="924617"/>
                    <a:pt x="238528" y="952828"/>
                  </a:cubicBezTo>
                  <a:lnTo>
                    <a:pt x="0" y="1090540"/>
                  </a:lnTo>
                  <a:cubicBezTo>
                    <a:pt x="0" y="783189"/>
                    <a:pt x="1" y="475837"/>
                    <a:pt x="1" y="168486"/>
                  </a:cubicBezTo>
                  <a:lnTo>
                    <a:pt x="2" y="168485"/>
                  </a:lnTo>
                  <a:lnTo>
                    <a:pt x="2" y="124526"/>
                  </a:lnTo>
                  <a:lnTo>
                    <a:pt x="81752" y="89468"/>
                  </a:lnTo>
                  <a:cubicBezTo>
                    <a:pt x="420016" y="-36788"/>
                    <a:pt x="804223" y="-32879"/>
                    <a:pt x="1151778" y="123328"/>
                  </a:cubicBezTo>
                  <a:lnTo>
                    <a:pt x="1212290" y="154305"/>
                  </a:lnTo>
                  <a:lnTo>
                    <a:pt x="1280231" y="189085"/>
                  </a:lnTo>
                  <a:lnTo>
                    <a:pt x="2609131" y="956326"/>
                  </a:lnTo>
                  <a:cubicBezTo>
                    <a:pt x="3283336" y="1345578"/>
                    <a:pt x="3514337" y="2207685"/>
                    <a:pt x="3125084" y="2881890"/>
                  </a:cubicBezTo>
                  <a:close/>
                </a:path>
              </a:pathLst>
            </a:custGeom>
            <a:solidFill>
              <a:srgbClr val="FFC001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64" name="Frihandsfigur 63"/>
            <p:cNvSpPr/>
            <p:nvPr/>
          </p:nvSpPr>
          <p:spPr>
            <a:xfrm rot="7200000">
              <a:off x="3353748" y="2419461"/>
              <a:ext cx="3314171" cy="3586929"/>
            </a:xfrm>
            <a:custGeom>
              <a:avLst/>
              <a:gdLst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017415 w 3314171"/>
                <a:gd name="connsiteY29" fmla="*/ 617534 h 3586929"/>
                <a:gd name="connsiteX30" fmla="*/ 2607671 w 3314171"/>
                <a:gd name="connsiteY30" fmla="*/ 958318 h 3586929"/>
                <a:gd name="connsiteX31" fmla="*/ 2609131 w 3314171"/>
                <a:gd name="connsiteY31" fmla="*/ 956326 h 3586929"/>
                <a:gd name="connsiteX32" fmla="*/ 3125084 w 3314171"/>
                <a:gd name="connsiteY3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607671 w 3314171"/>
                <a:gd name="connsiteY29" fmla="*/ 958318 h 3586929"/>
                <a:gd name="connsiteX30" fmla="*/ 2609131 w 3314171"/>
                <a:gd name="connsiteY30" fmla="*/ 956326 h 3586929"/>
                <a:gd name="connsiteX31" fmla="*/ 3125084 w 3314171"/>
                <a:gd name="connsiteY3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607671 w 3314171"/>
                <a:gd name="connsiteY28" fmla="*/ 958318 h 3586929"/>
                <a:gd name="connsiteX29" fmla="*/ 2609131 w 3314171"/>
                <a:gd name="connsiteY29" fmla="*/ 956326 h 3586929"/>
                <a:gd name="connsiteX30" fmla="*/ 3125084 w 3314171"/>
                <a:gd name="connsiteY30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2607671 w 3314171"/>
                <a:gd name="connsiteY27" fmla="*/ 958318 h 3586929"/>
                <a:gd name="connsiteX28" fmla="*/ 2609131 w 3314171"/>
                <a:gd name="connsiteY28" fmla="*/ 956326 h 3586929"/>
                <a:gd name="connsiteX29" fmla="*/ 3125084 w 3314171"/>
                <a:gd name="connsiteY29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2607671 w 3314171"/>
                <a:gd name="connsiteY26" fmla="*/ 958318 h 3586929"/>
                <a:gd name="connsiteX27" fmla="*/ 2609131 w 3314171"/>
                <a:gd name="connsiteY27" fmla="*/ 956326 h 3586929"/>
                <a:gd name="connsiteX28" fmla="*/ 3125084 w 3314171"/>
                <a:gd name="connsiteY28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2607671 w 3314171"/>
                <a:gd name="connsiteY25" fmla="*/ 958318 h 3586929"/>
                <a:gd name="connsiteX26" fmla="*/ 2609131 w 3314171"/>
                <a:gd name="connsiteY26" fmla="*/ 956326 h 3586929"/>
                <a:gd name="connsiteX27" fmla="*/ 3125084 w 3314171"/>
                <a:gd name="connsiteY27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954445 w 3314171"/>
                <a:gd name="connsiteY13" fmla="*/ 928750 h 3586929"/>
                <a:gd name="connsiteX14" fmla="*/ 488742 w 3314171"/>
                <a:gd name="connsiteY14" fmla="*/ 859490 h 3586929"/>
                <a:gd name="connsiteX15" fmla="*/ 238528 w 3314171"/>
                <a:gd name="connsiteY15" fmla="*/ 952828 h 3586929"/>
                <a:gd name="connsiteX16" fmla="*/ 0 w 3314171"/>
                <a:gd name="connsiteY16" fmla="*/ 1090540 h 3586929"/>
                <a:gd name="connsiteX17" fmla="*/ 1 w 3314171"/>
                <a:gd name="connsiteY17" fmla="*/ 168486 h 3586929"/>
                <a:gd name="connsiteX18" fmla="*/ 2 w 3314171"/>
                <a:gd name="connsiteY18" fmla="*/ 168485 h 3586929"/>
                <a:gd name="connsiteX19" fmla="*/ 2 w 3314171"/>
                <a:gd name="connsiteY19" fmla="*/ 124526 h 3586929"/>
                <a:gd name="connsiteX20" fmla="*/ 81752 w 3314171"/>
                <a:gd name="connsiteY20" fmla="*/ 89468 h 3586929"/>
                <a:gd name="connsiteX21" fmla="*/ 1151778 w 3314171"/>
                <a:gd name="connsiteY21" fmla="*/ 123328 h 3586929"/>
                <a:gd name="connsiteX22" fmla="*/ 1212290 w 3314171"/>
                <a:gd name="connsiteY22" fmla="*/ 154305 h 3586929"/>
                <a:gd name="connsiteX23" fmla="*/ 1280231 w 3314171"/>
                <a:gd name="connsiteY23" fmla="*/ 189085 h 3586929"/>
                <a:gd name="connsiteX24" fmla="*/ 2607671 w 3314171"/>
                <a:gd name="connsiteY24" fmla="*/ 958318 h 3586929"/>
                <a:gd name="connsiteX25" fmla="*/ 2609131 w 3314171"/>
                <a:gd name="connsiteY25" fmla="*/ 956326 h 3586929"/>
                <a:gd name="connsiteX26" fmla="*/ 3125084 w 3314171"/>
                <a:gd name="connsiteY26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7671 w 3314171"/>
                <a:gd name="connsiteY23" fmla="*/ 958318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490287 w 3314171"/>
                <a:gd name="connsiteY23" fmla="*/ 875882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9131 w 3314171"/>
                <a:gd name="connsiteY23" fmla="*/ 956326 h 3586929"/>
                <a:gd name="connsiteX24" fmla="*/ 3125084 w 3314171"/>
                <a:gd name="connsiteY24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954445 w 3314171"/>
                <a:gd name="connsiteY11" fmla="*/ 928750 h 3586929"/>
                <a:gd name="connsiteX12" fmla="*/ 488742 w 3314171"/>
                <a:gd name="connsiteY12" fmla="*/ 859490 h 3586929"/>
                <a:gd name="connsiteX13" fmla="*/ 238528 w 3314171"/>
                <a:gd name="connsiteY13" fmla="*/ 952828 h 3586929"/>
                <a:gd name="connsiteX14" fmla="*/ 0 w 3314171"/>
                <a:gd name="connsiteY14" fmla="*/ 1090540 h 3586929"/>
                <a:gd name="connsiteX15" fmla="*/ 1 w 3314171"/>
                <a:gd name="connsiteY15" fmla="*/ 168486 h 3586929"/>
                <a:gd name="connsiteX16" fmla="*/ 2 w 3314171"/>
                <a:gd name="connsiteY16" fmla="*/ 168485 h 3586929"/>
                <a:gd name="connsiteX17" fmla="*/ 2 w 3314171"/>
                <a:gd name="connsiteY17" fmla="*/ 124526 h 3586929"/>
                <a:gd name="connsiteX18" fmla="*/ 81752 w 3314171"/>
                <a:gd name="connsiteY18" fmla="*/ 89468 h 3586929"/>
                <a:gd name="connsiteX19" fmla="*/ 1151778 w 3314171"/>
                <a:gd name="connsiteY19" fmla="*/ 123328 h 3586929"/>
                <a:gd name="connsiteX20" fmla="*/ 1212290 w 3314171"/>
                <a:gd name="connsiteY20" fmla="*/ 154305 h 3586929"/>
                <a:gd name="connsiteX21" fmla="*/ 1280231 w 3314171"/>
                <a:gd name="connsiteY21" fmla="*/ 189085 h 3586929"/>
                <a:gd name="connsiteX22" fmla="*/ 2609131 w 3314171"/>
                <a:gd name="connsiteY22" fmla="*/ 956326 h 3586929"/>
                <a:gd name="connsiteX23" fmla="*/ 3125084 w 3314171"/>
                <a:gd name="connsiteY23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394273 w 3314171"/>
                <a:gd name="connsiteY4" fmla="*/ 2622522 h 3586929"/>
                <a:gd name="connsiteX5" fmla="*/ 1424464 w 3314171"/>
                <a:gd name="connsiteY5" fmla="*/ 2599946 h 3586929"/>
                <a:gd name="connsiteX6" fmla="*/ 1525315 w 3314171"/>
                <a:gd name="connsiteY6" fmla="*/ 2658172 h 3586929"/>
                <a:gd name="connsiteX7" fmla="*/ 2353323 w 3314171"/>
                <a:gd name="connsiteY7" fmla="*/ 2436308 h 3586929"/>
                <a:gd name="connsiteX8" fmla="*/ 2231095 w 3314171"/>
                <a:gd name="connsiteY8" fmla="*/ 1680044 h 3586929"/>
                <a:gd name="connsiteX9" fmla="*/ 2141844 w 3314171"/>
                <a:gd name="connsiteY9" fmla="*/ 1615778 h 3586929"/>
                <a:gd name="connsiteX10" fmla="*/ 954445 w 3314171"/>
                <a:gd name="connsiteY10" fmla="*/ 928750 h 3586929"/>
                <a:gd name="connsiteX11" fmla="*/ 488742 w 3314171"/>
                <a:gd name="connsiteY11" fmla="*/ 859490 h 3586929"/>
                <a:gd name="connsiteX12" fmla="*/ 238528 w 3314171"/>
                <a:gd name="connsiteY12" fmla="*/ 952828 h 3586929"/>
                <a:gd name="connsiteX13" fmla="*/ 0 w 3314171"/>
                <a:gd name="connsiteY13" fmla="*/ 1090540 h 3586929"/>
                <a:gd name="connsiteX14" fmla="*/ 1 w 3314171"/>
                <a:gd name="connsiteY14" fmla="*/ 168486 h 3586929"/>
                <a:gd name="connsiteX15" fmla="*/ 2 w 3314171"/>
                <a:gd name="connsiteY15" fmla="*/ 168485 h 3586929"/>
                <a:gd name="connsiteX16" fmla="*/ 2 w 3314171"/>
                <a:gd name="connsiteY16" fmla="*/ 124526 h 3586929"/>
                <a:gd name="connsiteX17" fmla="*/ 81752 w 3314171"/>
                <a:gd name="connsiteY17" fmla="*/ 89468 h 3586929"/>
                <a:gd name="connsiteX18" fmla="*/ 1151778 w 3314171"/>
                <a:gd name="connsiteY18" fmla="*/ 123328 h 3586929"/>
                <a:gd name="connsiteX19" fmla="*/ 1212290 w 3314171"/>
                <a:gd name="connsiteY19" fmla="*/ 154305 h 3586929"/>
                <a:gd name="connsiteX20" fmla="*/ 1280231 w 3314171"/>
                <a:gd name="connsiteY20" fmla="*/ 189085 h 3586929"/>
                <a:gd name="connsiteX21" fmla="*/ 2609131 w 3314171"/>
                <a:gd name="connsiteY21" fmla="*/ 956326 h 3586929"/>
                <a:gd name="connsiteX22" fmla="*/ 3125084 w 3314171"/>
                <a:gd name="connsiteY2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424464 w 3314171"/>
                <a:gd name="connsiteY4" fmla="*/ 2599946 h 3586929"/>
                <a:gd name="connsiteX5" fmla="*/ 1525315 w 3314171"/>
                <a:gd name="connsiteY5" fmla="*/ 2658172 h 3586929"/>
                <a:gd name="connsiteX6" fmla="*/ 2353323 w 3314171"/>
                <a:gd name="connsiteY6" fmla="*/ 2436308 h 3586929"/>
                <a:gd name="connsiteX7" fmla="*/ 2231095 w 3314171"/>
                <a:gd name="connsiteY7" fmla="*/ 1680044 h 3586929"/>
                <a:gd name="connsiteX8" fmla="*/ 2141844 w 3314171"/>
                <a:gd name="connsiteY8" fmla="*/ 1615778 h 3586929"/>
                <a:gd name="connsiteX9" fmla="*/ 954445 w 3314171"/>
                <a:gd name="connsiteY9" fmla="*/ 928750 h 3586929"/>
                <a:gd name="connsiteX10" fmla="*/ 488742 w 3314171"/>
                <a:gd name="connsiteY10" fmla="*/ 859490 h 3586929"/>
                <a:gd name="connsiteX11" fmla="*/ 238528 w 3314171"/>
                <a:gd name="connsiteY11" fmla="*/ 952828 h 3586929"/>
                <a:gd name="connsiteX12" fmla="*/ 0 w 3314171"/>
                <a:gd name="connsiteY12" fmla="*/ 1090540 h 3586929"/>
                <a:gd name="connsiteX13" fmla="*/ 1 w 3314171"/>
                <a:gd name="connsiteY13" fmla="*/ 168486 h 3586929"/>
                <a:gd name="connsiteX14" fmla="*/ 2 w 3314171"/>
                <a:gd name="connsiteY14" fmla="*/ 168485 h 3586929"/>
                <a:gd name="connsiteX15" fmla="*/ 2 w 3314171"/>
                <a:gd name="connsiteY15" fmla="*/ 124526 h 3586929"/>
                <a:gd name="connsiteX16" fmla="*/ 81752 w 3314171"/>
                <a:gd name="connsiteY16" fmla="*/ 89468 h 3586929"/>
                <a:gd name="connsiteX17" fmla="*/ 1151778 w 3314171"/>
                <a:gd name="connsiteY17" fmla="*/ 123328 h 3586929"/>
                <a:gd name="connsiteX18" fmla="*/ 1212290 w 3314171"/>
                <a:gd name="connsiteY18" fmla="*/ 154305 h 3586929"/>
                <a:gd name="connsiteX19" fmla="*/ 1280231 w 3314171"/>
                <a:gd name="connsiteY19" fmla="*/ 189085 h 3586929"/>
                <a:gd name="connsiteX20" fmla="*/ 2609131 w 3314171"/>
                <a:gd name="connsiteY20" fmla="*/ 956326 h 3586929"/>
                <a:gd name="connsiteX21" fmla="*/ 3125084 w 3314171"/>
                <a:gd name="connsiteY2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424464 w 3314171"/>
                <a:gd name="connsiteY3" fmla="*/ 2599946 h 3586929"/>
                <a:gd name="connsiteX4" fmla="*/ 1525315 w 3314171"/>
                <a:gd name="connsiteY4" fmla="*/ 2658172 h 3586929"/>
                <a:gd name="connsiteX5" fmla="*/ 2353323 w 3314171"/>
                <a:gd name="connsiteY5" fmla="*/ 2436308 h 3586929"/>
                <a:gd name="connsiteX6" fmla="*/ 2231095 w 3314171"/>
                <a:gd name="connsiteY6" fmla="*/ 1680044 h 3586929"/>
                <a:gd name="connsiteX7" fmla="*/ 2141844 w 3314171"/>
                <a:gd name="connsiteY7" fmla="*/ 1615778 h 3586929"/>
                <a:gd name="connsiteX8" fmla="*/ 954445 w 3314171"/>
                <a:gd name="connsiteY8" fmla="*/ 928750 h 3586929"/>
                <a:gd name="connsiteX9" fmla="*/ 488742 w 3314171"/>
                <a:gd name="connsiteY9" fmla="*/ 859490 h 3586929"/>
                <a:gd name="connsiteX10" fmla="*/ 238528 w 3314171"/>
                <a:gd name="connsiteY10" fmla="*/ 952828 h 3586929"/>
                <a:gd name="connsiteX11" fmla="*/ 0 w 3314171"/>
                <a:gd name="connsiteY11" fmla="*/ 1090540 h 3586929"/>
                <a:gd name="connsiteX12" fmla="*/ 1 w 3314171"/>
                <a:gd name="connsiteY12" fmla="*/ 168486 h 3586929"/>
                <a:gd name="connsiteX13" fmla="*/ 2 w 3314171"/>
                <a:gd name="connsiteY13" fmla="*/ 168485 h 3586929"/>
                <a:gd name="connsiteX14" fmla="*/ 2 w 3314171"/>
                <a:gd name="connsiteY14" fmla="*/ 124526 h 3586929"/>
                <a:gd name="connsiteX15" fmla="*/ 81752 w 3314171"/>
                <a:gd name="connsiteY15" fmla="*/ 89468 h 3586929"/>
                <a:gd name="connsiteX16" fmla="*/ 1151778 w 3314171"/>
                <a:gd name="connsiteY16" fmla="*/ 123328 h 3586929"/>
                <a:gd name="connsiteX17" fmla="*/ 1212290 w 3314171"/>
                <a:gd name="connsiteY17" fmla="*/ 154305 h 3586929"/>
                <a:gd name="connsiteX18" fmla="*/ 1280231 w 3314171"/>
                <a:gd name="connsiteY18" fmla="*/ 189085 h 3586929"/>
                <a:gd name="connsiteX19" fmla="*/ 2609131 w 3314171"/>
                <a:gd name="connsiteY19" fmla="*/ 956326 h 3586929"/>
                <a:gd name="connsiteX20" fmla="*/ 3125084 w 3314171"/>
                <a:gd name="connsiteY20" fmla="*/ 2881890 h 3586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314171" h="3586929">
                  <a:moveTo>
                    <a:pt x="3125084" y="2881890"/>
                  </a:moveTo>
                  <a:cubicBezTo>
                    <a:pt x="2735832" y="3556095"/>
                    <a:pt x="1873725" y="3787095"/>
                    <a:pt x="1199518" y="3397844"/>
                  </a:cubicBezTo>
                  <a:lnTo>
                    <a:pt x="617332" y="3061714"/>
                  </a:lnTo>
                  <a:lnTo>
                    <a:pt x="1424464" y="2599946"/>
                  </a:lnTo>
                  <a:lnTo>
                    <a:pt x="1525315" y="2658172"/>
                  </a:lnTo>
                  <a:cubicBezTo>
                    <a:pt x="1815229" y="2825554"/>
                    <a:pt x="2185941" y="2726222"/>
                    <a:pt x="2353323" y="2436308"/>
                  </a:cubicBezTo>
                  <a:cubicBezTo>
                    <a:pt x="2499782" y="2182633"/>
                    <a:pt x="2442039" y="1867098"/>
                    <a:pt x="2231095" y="1680044"/>
                  </a:cubicBezTo>
                  <a:lnTo>
                    <a:pt x="2141844" y="1615778"/>
                  </a:lnTo>
                  <a:lnTo>
                    <a:pt x="954445" y="928750"/>
                  </a:lnTo>
                  <a:cubicBezTo>
                    <a:pt x="809488" y="845059"/>
                    <a:pt x="638583" y="819341"/>
                    <a:pt x="488742" y="859490"/>
                  </a:cubicBezTo>
                  <a:cubicBezTo>
                    <a:pt x="340941" y="883951"/>
                    <a:pt x="323849" y="924617"/>
                    <a:pt x="238528" y="952828"/>
                  </a:cubicBezTo>
                  <a:lnTo>
                    <a:pt x="0" y="1090540"/>
                  </a:lnTo>
                  <a:cubicBezTo>
                    <a:pt x="0" y="783189"/>
                    <a:pt x="1" y="475837"/>
                    <a:pt x="1" y="168486"/>
                  </a:cubicBezTo>
                  <a:lnTo>
                    <a:pt x="2" y="168485"/>
                  </a:lnTo>
                  <a:lnTo>
                    <a:pt x="2" y="124526"/>
                  </a:lnTo>
                  <a:lnTo>
                    <a:pt x="81752" y="89468"/>
                  </a:lnTo>
                  <a:cubicBezTo>
                    <a:pt x="420016" y="-36788"/>
                    <a:pt x="804223" y="-32879"/>
                    <a:pt x="1151778" y="123328"/>
                  </a:cubicBezTo>
                  <a:lnTo>
                    <a:pt x="1212290" y="154305"/>
                  </a:lnTo>
                  <a:lnTo>
                    <a:pt x="1280231" y="189085"/>
                  </a:lnTo>
                  <a:lnTo>
                    <a:pt x="2609131" y="956326"/>
                  </a:lnTo>
                  <a:cubicBezTo>
                    <a:pt x="3283336" y="1345578"/>
                    <a:pt x="3514337" y="2207685"/>
                    <a:pt x="3125084" y="2881890"/>
                  </a:cubicBezTo>
                  <a:close/>
                </a:path>
              </a:pathLst>
            </a:custGeom>
            <a:solidFill>
              <a:srgbClr val="F35A22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65" name="Frihandsfigur 64"/>
            <p:cNvSpPr/>
            <p:nvPr/>
          </p:nvSpPr>
          <p:spPr>
            <a:xfrm>
              <a:off x="5221884" y="2044202"/>
              <a:ext cx="3314171" cy="3586929"/>
            </a:xfrm>
            <a:custGeom>
              <a:avLst/>
              <a:gdLst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017415 w 3314171"/>
                <a:gd name="connsiteY29" fmla="*/ 617534 h 3586929"/>
                <a:gd name="connsiteX30" fmla="*/ 2607671 w 3314171"/>
                <a:gd name="connsiteY30" fmla="*/ 958318 h 3586929"/>
                <a:gd name="connsiteX31" fmla="*/ 2609131 w 3314171"/>
                <a:gd name="connsiteY31" fmla="*/ 956326 h 3586929"/>
                <a:gd name="connsiteX32" fmla="*/ 3125084 w 3314171"/>
                <a:gd name="connsiteY3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607671 w 3314171"/>
                <a:gd name="connsiteY29" fmla="*/ 958318 h 3586929"/>
                <a:gd name="connsiteX30" fmla="*/ 2609131 w 3314171"/>
                <a:gd name="connsiteY30" fmla="*/ 956326 h 3586929"/>
                <a:gd name="connsiteX31" fmla="*/ 3125084 w 3314171"/>
                <a:gd name="connsiteY3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607671 w 3314171"/>
                <a:gd name="connsiteY28" fmla="*/ 958318 h 3586929"/>
                <a:gd name="connsiteX29" fmla="*/ 2609131 w 3314171"/>
                <a:gd name="connsiteY29" fmla="*/ 956326 h 3586929"/>
                <a:gd name="connsiteX30" fmla="*/ 3125084 w 3314171"/>
                <a:gd name="connsiteY30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2607671 w 3314171"/>
                <a:gd name="connsiteY27" fmla="*/ 958318 h 3586929"/>
                <a:gd name="connsiteX28" fmla="*/ 2609131 w 3314171"/>
                <a:gd name="connsiteY28" fmla="*/ 956326 h 3586929"/>
                <a:gd name="connsiteX29" fmla="*/ 3125084 w 3314171"/>
                <a:gd name="connsiteY29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2607671 w 3314171"/>
                <a:gd name="connsiteY26" fmla="*/ 958318 h 3586929"/>
                <a:gd name="connsiteX27" fmla="*/ 2609131 w 3314171"/>
                <a:gd name="connsiteY27" fmla="*/ 956326 h 3586929"/>
                <a:gd name="connsiteX28" fmla="*/ 3125084 w 3314171"/>
                <a:gd name="connsiteY28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2607671 w 3314171"/>
                <a:gd name="connsiteY25" fmla="*/ 958318 h 3586929"/>
                <a:gd name="connsiteX26" fmla="*/ 2609131 w 3314171"/>
                <a:gd name="connsiteY26" fmla="*/ 956326 h 3586929"/>
                <a:gd name="connsiteX27" fmla="*/ 3125084 w 3314171"/>
                <a:gd name="connsiteY27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954445 w 3314171"/>
                <a:gd name="connsiteY13" fmla="*/ 928750 h 3586929"/>
                <a:gd name="connsiteX14" fmla="*/ 488742 w 3314171"/>
                <a:gd name="connsiteY14" fmla="*/ 859490 h 3586929"/>
                <a:gd name="connsiteX15" fmla="*/ 238528 w 3314171"/>
                <a:gd name="connsiteY15" fmla="*/ 952828 h 3586929"/>
                <a:gd name="connsiteX16" fmla="*/ 0 w 3314171"/>
                <a:gd name="connsiteY16" fmla="*/ 1090540 h 3586929"/>
                <a:gd name="connsiteX17" fmla="*/ 1 w 3314171"/>
                <a:gd name="connsiteY17" fmla="*/ 168486 h 3586929"/>
                <a:gd name="connsiteX18" fmla="*/ 2 w 3314171"/>
                <a:gd name="connsiteY18" fmla="*/ 168485 h 3586929"/>
                <a:gd name="connsiteX19" fmla="*/ 2 w 3314171"/>
                <a:gd name="connsiteY19" fmla="*/ 124526 h 3586929"/>
                <a:gd name="connsiteX20" fmla="*/ 81752 w 3314171"/>
                <a:gd name="connsiteY20" fmla="*/ 89468 h 3586929"/>
                <a:gd name="connsiteX21" fmla="*/ 1151778 w 3314171"/>
                <a:gd name="connsiteY21" fmla="*/ 123328 h 3586929"/>
                <a:gd name="connsiteX22" fmla="*/ 1212290 w 3314171"/>
                <a:gd name="connsiteY22" fmla="*/ 154305 h 3586929"/>
                <a:gd name="connsiteX23" fmla="*/ 1280231 w 3314171"/>
                <a:gd name="connsiteY23" fmla="*/ 189085 h 3586929"/>
                <a:gd name="connsiteX24" fmla="*/ 2607671 w 3314171"/>
                <a:gd name="connsiteY24" fmla="*/ 958318 h 3586929"/>
                <a:gd name="connsiteX25" fmla="*/ 2609131 w 3314171"/>
                <a:gd name="connsiteY25" fmla="*/ 956326 h 3586929"/>
                <a:gd name="connsiteX26" fmla="*/ 3125084 w 3314171"/>
                <a:gd name="connsiteY26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7671 w 3314171"/>
                <a:gd name="connsiteY23" fmla="*/ 958318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490287 w 3314171"/>
                <a:gd name="connsiteY23" fmla="*/ 875882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9131 w 3314171"/>
                <a:gd name="connsiteY23" fmla="*/ 956326 h 3586929"/>
                <a:gd name="connsiteX24" fmla="*/ 3125084 w 3314171"/>
                <a:gd name="connsiteY24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954445 w 3314171"/>
                <a:gd name="connsiteY11" fmla="*/ 928750 h 3586929"/>
                <a:gd name="connsiteX12" fmla="*/ 488742 w 3314171"/>
                <a:gd name="connsiteY12" fmla="*/ 859490 h 3586929"/>
                <a:gd name="connsiteX13" fmla="*/ 238528 w 3314171"/>
                <a:gd name="connsiteY13" fmla="*/ 952828 h 3586929"/>
                <a:gd name="connsiteX14" fmla="*/ 0 w 3314171"/>
                <a:gd name="connsiteY14" fmla="*/ 1090540 h 3586929"/>
                <a:gd name="connsiteX15" fmla="*/ 1 w 3314171"/>
                <a:gd name="connsiteY15" fmla="*/ 168486 h 3586929"/>
                <a:gd name="connsiteX16" fmla="*/ 2 w 3314171"/>
                <a:gd name="connsiteY16" fmla="*/ 168485 h 3586929"/>
                <a:gd name="connsiteX17" fmla="*/ 2 w 3314171"/>
                <a:gd name="connsiteY17" fmla="*/ 124526 h 3586929"/>
                <a:gd name="connsiteX18" fmla="*/ 81752 w 3314171"/>
                <a:gd name="connsiteY18" fmla="*/ 89468 h 3586929"/>
                <a:gd name="connsiteX19" fmla="*/ 1151778 w 3314171"/>
                <a:gd name="connsiteY19" fmla="*/ 123328 h 3586929"/>
                <a:gd name="connsiteX20" fmla="*/ 1212290 w 3314171"/>
                <a:gd name="connsiteY20" fmla="*/ 154305 h 3586929"/>
                <a:gd name="connsiteX21" fmla="*/ 1280231 w 3314171"/>
                <a:gd name="connsiteY21" fmla="*/ 189085 h 3586929"/>
                <a:gd name="connsiteX22" fmla="*/ 2609131 w 3314171"/>
                <a:gd name="connsiteY22" fmla="*/ 956326 h 3586929"/>
                <a:gd name="connsiteX23" fmla="*/ 3125084 w 3314171"/>
                <a:gd name="connsiteY23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394273 w 3314171"/>
                <a:gd name="connsiteY4" fmla="*/ 2622522 h 3586929"/>
                <a:gd name="connsiteX5" fmla="*/ 1424464 w 3314171"/>
                <a:gd name="connsiteY5" fmla="*/ 2599946 h 3586929"/>
                <a:gd name="connsiteX6" fmla="*/ 1525315 w 3314171"/>
                <a:gd name="connsiteY6" fmla="*/ 2658172 h 3586929"/>
                <a:gd name="connsiteX7" fmla="*/ 2353323 w 3314171"/>
                <a:gd name="connsiteY7" fmla="*/ 2436308 h 3586929"/>
                <a:gd name="connsiteX8" fmla="*/ 2231095 w 3314171"/>
                <a:gd name="connsiteY8" fmla="*/ 1680044 h 3586929"/>
                <a:gd name="connsiteX9" fmla="*/ 2141844 w 3314171"/>
                <a:gd name="connsiteY9" fmla="*/ 1615778 h 3586929"/>
                <a:gd name="connsiteX10" fmla="*/ 954445 w 3314171"/>
                <a:gd name="connsiteY10" fmla="*/ 928750 h 3586929"/>
                <a:gd name="connsiteX11" fmla="*/ 488742 w 3314171"/>
                <a:gd name="connsiteY11" fmla="*/ 859490 h 3586929"/>
                <a:gd name="connsiteX12" fmla="*/ 238528 w 3314171"/>
                <a:gd name="connsiteY12" fmla="*/ 952828 h 3586929"/>
                <a:gd name="connsiteX13" fmla="*/ 0 w 3314171"/>
                <a:gd name="connsiteY13" fmla="*/ 1090540 h 3586929"/>
                <a:gd name="connsiteX14" fmla="*/ 1 w 3314171"/>
                <a:gd name="connsiteY14" fmla="*/ 168486 h 3586929"/>
                <a:gd name="connsiteX15" fmla="*/ 2 w 3314171"/>
                <a:gd name="connsiteY15" fmla="*/ 168485 h 3586929"/>
                <a:gd name="connsiteX16" fmla="*/ 2 w 3314171"/>
                <a:gd name="connsiteY16" fmla="*/ 124526 h 3586929"/>
                <a:gd name="connsiteX17" fmla="*/ 81752 w 3314171"/>
                <a:gd name="connsiteY17" fmla="*/ 89468 h 3586929"/>
                <a:gd name="connsiteX18" fmla="*/ 1151778 w 3314171"/>
                <a:gd name="connsiteY18" fmla="*/ 123328 h 3586929"/>
                <a:gd name="connsiteX19" fmla="*/ 1212290 w 3314171"/>
                <a:gd name="connsiteY19" fmla="*/ 154305 h 3586929"/>
                <a:gd name="connsiteX20" fmla="*/ 1280231 w 3314171"/>
                <a:gd name="connsiteY20" fmla="*/ 189085 h 3586929"/>
                <a:gd name="connsiteX21" fmla="*/ 2609131 w 3314171"/>
                <a:gd name="connsiteY21" fmla="*/ 956326 h 3586929"/>
                <a:gd name="connsiteX22" fmla="*/ 3125084 w 3314171"/>
                <a:gd name="connsiteY2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424464 w 3314171"/>
                <a:gd name="connsiteY4" fmla="*/ 2599946 h 3586929"/>
                <a:gd name="connsiteX5" fmla="*/ 1525315 w 3314171"/>
                <a:gd name="connsiteY5" fmla="*/ 2658172 h 3586929"/>
                <a:gd name="connsiteX6" fmla="*/ 2353323 w 3314171"/>
                <a:gd name="connsiteY6" fmla="*/ 2436308 h 3586929"/>
                <a:gd name="connsiteX7" fmla="*/ 2231095 w 3314171"/>
                <a:gd name="connsiteY7" fmla="*/ 1680044 h 3586929"/>
                <a:gd name="connsiteX8" fmla="*/ 2141844 w 3314171"/>
                <a:gd name="connsiteY8" fmla="*/ 1615778 h 3586929"/>
                <a:gd name="connsiteX9" fmla="*/ 954445 w 3314171"/>
                <a:gd name="connsiteY9" fmla="*/ 928750 h 3586929"/>
                <a:gd name="connsiteX10" fmla="*/ 488742 w 3314171"/>
                <a:gd name="connsiteY10" fmla="*/ 859490 h 3586929"/>
                <a:gd name="connsiteX11" fmla="*/ 238528 w 3314171"/>
                <a:gd name="connsiteY11" fmla="*/ 952828 h 3586929"/>
                <a:gd name="connsiteX12" fmla="*/ 0 w 3314171"/>
                <a:gd name="connsiteY12" fmla="*/ 1090540 h 3586929"/>
                <a:gd name="connsiteX13" fmla="*/ 1 w 3314171"/>
                <a:gd name="connsiteY13" fmla="*/ 168486 h 3586929"/>
                <a:gd name="connsiteX14" fmla="*/ 2 w 3314171"/>
                <a:gd name="connsiteY14" fmla="*/ 168485 h 3586929"/>
                <a:gd name="connsiteX15" fmla="*/ 2 w 3314171"/>
                <a:gd name="connsiteY15" fmla="*/ 124526 h 3586929"/>
                <a:gd name="connsiteX16" fmla="*/ 81752 w 3314171"/>
                <a:gd name="connsiteY16" fmla="*/ 89468 h 3586929"/>
                <a:gd name="connsiteX17" fmla="*/ 1151778 w 3314171"/>
                <a:gd name="connsiteY17" fmla="*/ 123328 h 3586929"/>
                <a:gd name="connsiteX18" fmla="*/ 1212290 w 3314171"/>
                <a:gd name="connsiteY18" fmla="*/ 154305 h 3586929"/>
                <a:gd name="connsiteX19" fmla="*/ 1280231 w 3314171"/>
                <a:gd name="connsiteY19" fmla="*/ 189085 h 3586929"/>
                <a:gd name="connsiteX20" fmla="*/ 2609131 w 3314171"/>
                <a:gd name="connsiteY20" fmla="*/ 956326 h 3586929"/>
                <a:gd name="connsiteX21" fmla="*/ 3125084 w 3314171"/>
                <a:gd name="connsiteY2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424464 w 3314171"/>
                <a:gd name="connsiteY3" fmla="*/ 2599946 h 3586929"/>
                <a:gd name="connsiteX4" fmla="*/ 1525315 w 3314171"/>
                <a:gd name="connsiteY4" fmla="*/ 2658172 h 3586929"/>
                <a:gd name="connsiteX5" fmla="*/ 2353323 w 3314171"/>
                <a:gd name="connsiteY5" fmla="*/ 2436308 h 3586929"/>
                <a:gd name="connsiteX6" fmla="*/ 2231095 w 3314171"/>
                <a:gd name="connsiteY6" fmla="*/ 1680044 h 3586929"/>
                <a:gd name="connsiteX7" fmla="*/ 2141844 w 3314171"/>
                <a:gd name="connsiteY7" fmla="*/ 1615778 h 3586929"/>
                <a:gd name="connsiteX8" fmla="*/ 954445 w 3314171"/>
                <a:gd name="connsiteY8" fmla="*/ 928750 h 3586929"/>
                <a:gd name="connsiteX9" fmla="*/ 488742 w 3314171"/>
                <a:gd name="connsiteY9" fmla="*/ 859490 h 3586929"/>
                <a:gd name="connsiteX10" fmla="*/ 238528 w 3314171"/>
                <a:gd name="connsiteY10" fmla="*/ 952828 h 3586929"/>
                <a:gd name="connsiteX11" fmla="*/ 0 w 3314171"/>
                <a:gd name="connsiteY11" fmla="*/ 1090540 h 3586929"/>
                <a:gd name="connsiteX12" fmla="*/ 1 w 3314171"/>
                <a:gd name="connsiteY12" fmla="*/ 168486 h 3586929"/>
                <a:gd name="connsiteX13" fmla="*/ 2 w 3314171"/>
                <a:gd name="connsiteY13" fmla="*/ 168485 h 3586929"/>
                <a:gd name="connsiteX14" fmla="*/ 2 w 3314171"/>
                <a:gd name="connsiteY14" fmla="*/ 124526 h 3586929"/>
                <a:gd name="connsiteX15" fmla="*/ 81752 w 3314171"/>
                <a:gd name="connsiteY15" fmla="*/ 89468 h 3586929"/>
                <a:gd name="connsiteX16" fmla="*/ 1151778 w 3314171"/>
                <a:gd name="connsiteY16" fmla="*/ 123328 h 3586929"/>
                <a:gd name="connsiteX17" fmla="*/ 1212290 w 3314171"/>
                <a:gd name="connsiteY17" fmla="*/ 154305 h 3586929"/>
                <a:gd name="connsiteX18" fmla="*/ 1280231 w 3314171"/>
                <a:gd name="connsiteY18" fmla="*/ 189085 h 3586929"/>
                <a:gd name="connsiteX19" fmla="*/ 2609131 w 3314171"/>
                <a:gd name="connsiteY19" fmla="*/ 956326 h 3586929"/>
                <a:gd name="connsiteX20" fmla="*/ 3125084 w 3314171"/>
                <a:gd name="connsiteY20" fmla="*/ 2881890 h 3586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314171" h="3586929">
                  <a:moveTo>
                    <a:pt x="3125084" y="2881890"/>
                  </a:moveTo>
                  <a:cubicBezTo>
                    <a:pt x="2735832" y="3556095"/>
                    <a:pt x="1873725" y="3787095"/>
                    <a:pt x="1199518" y="3397844"/>
                  </a:cubicBezTo>
                  <a:lnTo>
                    <a:pt x="617332" y="3061714"/>
                  </a:lnTo>
                  <a:lnTo>
                    <a:pt x="1424464" y="2599946"/>
                  </a:lnTo>
                  <a:lnTo>
                    <a:pt x="1525315" y="2658172"/>
                  </a:lnTo>
                  <a:cubicBezTo>
                    <a:pt x="1815229" y="2825554"/>
                    <a:pt x="2185941" y="2726222"/>
                    <a:pt x="2353323" y="2436308"/>
                  </a:cubicBezTo>
                  <a:cubicBezTo>
                    <a:pt x="2499782" y="2182633"/>
                    <a:pt x="2442039" y="1867098"/>
                    <a:pt x="2231095" y="1680044"/>
                  </a:cubicBezTo>
                  <a:lnTo>
                    <a:pt x="2141844" y="1615778"/>
                  </a:lnTo>
                  <a:lnTo>
                    <a:pt x="954445" y="928750"/>
                  </a:lnTo>
                  <a:cubicBezTo>
                    <a:pt x="809488" y="845059"/>
                    <a:pt x="638583" y="819341"/>
                    <a:pt x="488742" y="859490"/>
                  </a:cubicBezTo>
                  <a:cubicBezTo>
                    <a:pt x="340941" y="883951"/>
                    <a:pt x="323849" y="924617"/>
                    <a:pt x="238528" y="952828"/>
                  </a:cubicBezTo>
                  <a:lnTo>
                    <a:pt x="0" y="1090540"/>
                  </a:lnTo>
                  <a:cubicBezTo>
                    <a:pt x="0" y="783189"/>
                    <a:pt x="1" y="475837"/>
                    <a:pt x="1" y="168486"/>
                  </a:cubicBezTo>
                  <a:lnTo>
                    <a:pt x="2" y="168485"/>
                  </a:lnTo>
                  <a:lnTo>
                    <a:pt x="2" y="124526"/>
                  </a:lnTo>
                  <a:lnTo>
                    <a:pt x="81752" y="89468"/>
                  </a:lnTo>
                  <a:cubicBezTo>
                    <a:pt x="420016" y="-36788"/>
                    <a:pt x="804223" y="-32879"/>
                    <a:pt x="1151778" y="123328"/>
                  </a:cubicBezTo>
                  <a:lnTo>
                    <a:pt x="1212290" y="154305"/>
                  </a:lnTo>
                  <a:lnTo>
                    <a:pt x="1280231" y="189085"/>
                  </a:lnTo>
                  <a:lnTo>
                    <a:pt x="2609131" y="956326"/>
                  </a:lnTo>
                  <a:cubicBezTo>
                    <a:pt x="3283336" y="1345578"/>
                    <a:pt x="3514337" y="2207685"/>
                    <a:pt x="3125084" y="2881890"/>
                  </a:cubicBezTo>
                  <a:close/>
                </a:path>
              </a:pathLst>
            </a:custGeom>
            <a:solidFill>
              <a:srgbClr val="158CCE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66" name="Frihandsfigur 65"/>
            <p:cNvSpPr/>
            <p:nvPr/>
          </p:nvSpPr>
          <p:spPr>
            <a:xfrm rot="2211245">
              <a:off x="6329645" y="3332840"/>
              <a:ext cx="1082491" cy="264985"/>
            </a:xfrm>
            <a:custGeom>
              <a:avLst/>
              <a:gdLst>
                <a:gd name="connsiteX0" fmla="*/ 0 w 1082491"/>
                <a:gd name="connsiteY0" fmla="*/ 115284 h 264985"/>
                <a:gd name="connsiteX1" fmla="*/ 915465 w 1082491"/>
                <a:gd name="connsiteY1" fmla="*/ 5246 h 264985"/>
                <a:gd name="connsiteX2" fmla="*/ 915465 w 1082491"/>
                <a:gd name="connsiteY2" fmla="*/ 5246 h 264985"/>
                <a:gd name="connsiteX3" fmla="*/ 959110 w 1082491"/>
                <a:gd name="connsiteY3" fmla="*/ 0 h 264985"/>
                <a:gd name="connsiteX4" fmla="*/ 1003674 w 1082491"/>
                <a:gd name="connsiteY4" fmla="*/ 76982 h 264985"/>
                <a:gd name="connsiteX5" fmla="*/ 1059957 w 1082491"/>
                <a:gd name="connsiteY5" fmla="*/ 199985 h 264985"/>
                <a:gd name="connsiteX6" fmla="*/ 1082491 w 1082491"/>
                <a:gd name="connsiteY6" fmla="*/ 264985 h 264985"/>
                <a:gd name="connsiteX7" fmla="*/ 112210 w 1082491"/>
                <a:gd name="connsiteY7" fmla="*/ 264985 h 264985"/>
                <a:gd name="connsiteX8" fmla="*/ 0 w 1082491"/>
                <a:gd name="connsiteY8" fmla="*/ 115284 h 264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2491" h="264985">
                  <a:moveTo>
                    <a:pt x="0" y="115284"/>
                  </a:moveTo>
                  <a:cubicBezTo>
                    <a:pt x="305154" y="78603"/>
                    <a:pt x="610310" y="41925"/>
                    <a:pt x="915465" y="5246"/>
                  </a:cubicBezTo>
                  <a:lnTo>
                    <a:pt x="915465" y="5246"/>
                  </a:lnTo>
                  <a:lnTo>
                    <a:pt x="959110" y="0"/>
                  </a:lnTo>
                  <a:lnTo>
                    <a:pt x="1003674" y="76982"/>
                  </a:lnTo>
                  <a:cubicBezTo>
                    <a:pt x="1024389" y="117079"/>
                    <a:pt x="1043171" y="158132"/>
                    <a:pt x="1059957" y="199985"/>
                  </a:cubicBezTo>
                  <a:lnTo>
                    <a:pt x="1082491" y="264985"/>
                  </a:lnTo>
                  <a:lnTo>
                    <a:pt x="112210" y="264985"/>
                  </a:lnTo>
                  <a:lnTo>
                    <a:pt x="0" y="115284"/>
                  </a:lnTo>
                  <a:close/>
                </a:path>
              </a:pathLst>
            </a:cu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7" name="Frihandsfigur 66"/>
            <p:cNvSpPr/>
            <p:nvPr/>
          </p:nvSpPr>
          <p:spPr>
            <a:xfrm rot="9406371">
              <a:off x="4801232" y="4256298"/>
              <a:ext cx="1082491" cy="264985"/>
            </a:xfrm>
            <a:custGeom>
              <a:avLst/>
              <a:gdLst>
                <a:gd name="connsiteX0" fmla="*/ 0 w 1082491"/>
                <a:gd name="connsiteY0" fmla="*/ 115284 h 264985"/>
                <a:gd name="connsiteX1" fmla="*/ 915465 w 1082491"/>
                <a:gd name="connsiteY1" fmla="*/ 5246 h 264985"/>
                <a:gd name="connsiteX2" fmla="*/ 915465 w 1082491"/>
                <a:gd name="connsiteY2" fmla="*/ 5246 h 264985"/>
                <a:gd name="connsiteX3" fmla="*/ 959110 w 1082491"/>
                <a:gd name="connsiteY3" fmla="*/ 0 h 264985"/>
                <a:gd name="connsiteX4" fmla="*/ 1003674 w 1082491"/>
                <a:gd name="connsiteY4" fmla="*/ 76982 h 264985"/>
                <a:gd name="connsiteX5" fmla="*/ 1059957 w 1082491"/>
                <a:gd name="connsiteY5" fmla="*/ 199985 h 264985"/>
                <a:gd name="connsiteX6" fmla="*/ 1082491 w 1082491"/>
                <a:gd name="connsiteY6" fmla="*/ 264985 h 264985"/>
                <a:gd name="connsiteX7" fmla="*/ 112210 w 1082491"/>
                <a:gd name="connsiteY7" fmla="*/ 264985 h 264985"/>
                <a:gd name="connsiteX8" fmla="*/ 0 w 1082491"/>
                <a:gd name="connsiteY8" fmla="*/ 115284 h 264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2491" h="264985">
                  <a:moveTo>
                    <a:pt x="0" y="115284"/>
                  </a:moveTo>
                  <a:cubicBezTo>
                    <a:pt x="305154" y="78603"/>
                    <a:pt x="610310" y="41925"/>
                    <a:pt x="915465" y="5246"/>
                  </a:cubicBezTo>
                  <a:lnTo>
                    <a:pt x="915465" y="5246"/>
                  </a:lnTo>
                  <a:lnTo>
                    <a:pt x="959110" y="0"/>
                  </a:lnTo>
                  <a:lnTo>
                    <a:pt x="1003674" y="76982"/>
                  </a:lnTo>
                  <a:cubicBezTo>
                    <a:pt x="1024389" y="117079"/>
                    <a:pt x="1043171" y="158132"/>
                    <a:pt x="1059957" y="199985"/>
                  </a:cubicBezTo>
                  <a:lnTo>
                    <a:pt x="1082491" y="264985"/>
                  </a:lnTo>
                  <a:lnTo>
                    <a:pt x="112210" y="264985"/>
                  </a:lnTo>
                  <a:lnTo>
                    <a:pt x="0" y="115284"/>
                  </a:lnTo>
                  <a:close/>
                </a:path>
              </a:pathLst>
            </a:cu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8" name="Frihandsfigur 67"/>
            <p:cNvSpPr/>
            <p:nvPr/>
          </p:nvSpPr>
          <p:spPr>
            <a:xfrm rot="16604942">
              <a:off x="4760064" y="2465730"/>
              <a:ext cx="1082491" cy="264985"/>
            </a:xfrm>
            <a:custGeom>
              <a:avLst/>
              <a:gdLst>
                <a:gd name="connsiteX0" fmla="*/ 0 w 1082491"/>
                <a:gd name="connsiteY0" fmla="*/ 115284 h 264985"/>
                <a:gd name="connsiteX1" fmla="*/ 915465 w 1082491"/>
                <a:gd name="connsiteY1" fmla="*/ 5246 h 264985"/>
                <a:gd name="connsiteX2" fmla="*/ 915465 w 1082491"/>
                <a:gd name="connsiteY2" fmla="*/ 5246 h 264985"/>
                <a:gd name="connsiteX3" fmla="*/ 959110 w 1082491"/>
                <a:gd name="connsiteY3" fmla="*/ 0 h 264985"/>
                <a:gd name="connsiteX4" fmla="*/ 1003674 w 1082491"/>
                <a:gd name="connsiteY4" fmla="*/ 76982 h 264985"/>
                <a:gd name="connsiteX5" fmla="*/ 1059957 w 1082491"/>
                <a:gd name="connsiteY5" fmla="*/ 199985 h 264985"/>
                <a:gd name="connsiteX6" fmla="*/ 1082491 w 1082491"/>
                <a:gd name="connsiteY6" fmla="*/ 264985 h 264985"/>
                <a:gd name="connsiteX7" fmla="*/ 112210 w 1082491"/>
                <a:gd name="connsiteY7" fmla="*/ 264985 h 264985"/>
                <a:gd name="connsiteX8" fmla="*/ 0 w 1082491"/>
                <a:gd name="connsiteY8" fmla="*/ 115284 h 264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2491" h="264985">
                  <a:moveTo>
                    <a:pt x="0" y="115284"/>
                  </a:moveTo>
                  <a:cubicBezTo>
                    <a:pt x="305154" y="78603"/>
                    <a:pt x="610310" y="41925"/>
                    <a:pt x="915465" y="5246"/>
                  </a:cubicBezTo>
                  <a:lnTo>
                    <a:pt x="915465" y="5246"/>
                  </a:lnTo>
                  <a:lnTo>
                    <a:pt x="959110" y="0"/>
                  </a:lnTo>
                  <a:lnTo>
                    <a:pt x="1003674" y="76982"/>
                  </a:lnTo>
                  <a:cubicBezTo>
                    <a:pt x="1024389" y="117079"/>
                    <a:pt x="1043171" y="158132"/>
                    <a:pt x="1059957" y="199985"/>
                  </a:cubicBezTo>
                  <a:lnTo>
                    <a:pt x="1082491" y="264985"/>
                  </a:lnTo>
                  <a:lnTo>
                    <a:pt x="112210" y="264985"/>
                  </a:lnTo>
                  <a:lnTo>
                    <a:pt x="0" y="115284"/>
                  </a:lnTo>
                  <a:close/>
                </a:path>
              </a:pathLst>
            </a:cu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19" name="textruta 18">
            <a:extLst>
              <a:ext uri="{FF2B5EF4-FFF2-40B4-BE49-F238E27FC236}">
                <a16:creationId xmlns:a16="http://schemas.microsoft.com/office/drawing/2014/main" id="{9A52BB47-ED59-E24A-8F57-AAC452562389}"/>
              </a:ext>
            </a:extLst>
          </p:cNvPr>
          <p:cNvSpPr txBox="1"/>
          <p:nvPr/>
        </p:nvSpPr>
        <p:spPr>
          <a:xfrm>
            <a:off x="2676502" y="234939"/>
            <a:ext cx="585769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8800" dirty="0">
                <a:solidFill>
                  <a:schemeClr val="bg1"/>
                </a:solidFill>
                <a:latin typeface="Klavika Medium" panose="02000000000000000000" pitchFamily="2" charset="0"/>
                <a:ea typeface="Tahoma" charset="0"/>
                <a:cs typeface="Tahoma" charset="0"/>
              </a:rPr>
              <a:t>ASYNKRON</a:t>
            </a:r>
          </a:p>
        </p:txBody>
      </p:sp>
      <p:sp>
        <p:nvSpPr>
          <p:cNvPr id="27" name="textruta 26">
            <a:extLst>
              <a:ext uri="{FF2B5EF4-FFF2-40B4-BE49-F238E27FC236}">
                <a16:creationId xmlns:a16="http://schemas.microsoft.com/office/drawing/2014/main" id="{88CF783E-33D8-8F4A-A21C-C334E4F84322}"/>
              </a:ext>
            </a:extLst>
          </p:cNvPr>
          <p:cNvSpPr txBox="1"/>
          <p:nvPr/>
        </p:nvSpPr>
        <p:spPr>
          <a:xfrm>
            <a:off x="2717585" y="1862423"/>
            <a:ext cx="5884944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1500" dirty="0">
                <a:solidFill>
                  <a:schemeClr val="bg1"/>
                </a:solidFill>
                <a:latin typeface="Klavika Medium" panose="02000000000000000000" pitchFamily="2" charset="0"/>
                <a:ea typeface="Tahoma" charset="0"/>
                <a:cs typeface="Tahoma" charset="0"/>
              </a:rPr>
              <a:t>asynkron</a:t>
            </a:r>
          </a:p>
        </p:txBody>
      </p:sp>
      <p:grpSp>
        <p:nvGrpSpPr>
          <p:cNvPr id="9" name="Grupp 8">
            <a:extLst>
              <a:ext uri="{FF2B5EF4-FFF2-40B4-BE49-F238E27FC236}">
                <a16:creationId xmlns:a16="http://schemas.microsoft.com/office/drawing/2014/main" id="{451DB728-DB07-B246-8733-BE80E7FD194A}"/>
              </a:ext>
            </a:extLst>
          </p:cNvPr>
          <p:cNvGrpSpPr/>
          <p:nvPr/>
        </p:nvGrpSpPr>
        <p:grpSpPr>
          <a:xfrm>
            <a:off x="1318406" y="2238541"/>
            <a:ext cx="1319347" cy="1229871"/>
            <a:chOff x="1158749" y="3312599"/>
            <a:chExt cx="1319347" cy="1229871"/>
          </a:xfrm>
        </p:grpSpPr>
        <p:sp>
          <p:nvSpPr>
            <p:cNvPr id="44" name="Parallellogram 43">
              <a:extLst>
                <a:ext uri="{FF2B5EF4-FFF2-40B4-BE49-F238E27FC236}">
                  <a16:creationId xmlns:a16="http://schemas.microsoft.com/office/drawing/2014/main" id="{6D25B160-57FB-8449-851B-2228A7BCCA33}"/>
                </a:ext>
              </a:extLst>
            </p:cNvPr>
            <p:cNvSpPr/>
            <p:nvPr/>
          </p:nvSpPr>
          <p:spPr>
            <a:xfrm flipH="1">
              <a:off x="1677104" y="3312599"/>
              <a:ext cx="800992" cy="1229871"/>
            </a:xfrm>
            <a:custGeom>
              <a:avLst/>
              <a:gdLst>
                <a:gd name="connsiteX0" fmla="*/ 0 w 862905"/>
                <a:gd name="connsiteY0" fmla="*/ 1229871 h 1229871"/>
                <a:gd name="connsiteX1" fmla="*/ 448417 w 862905"/>
                <a:gd name="connsiteY1" fmla="*/ 0 h 1229871"/>
                <a:gd name="connsiteX2" fmla="*/ 862905 w 862905"/>
                <a:gd name="connsiteY2" fmla="*/ 0 h 1229871"/>
                <a:gd name="connsiteX3" fmla="*/ 414488 w 862905"/>
                <a:gd name="connsiteY3" fmla="*/ 1229871 h 1229871"/>
                <a:gd name="connsiteX4" fmla="*/ 0 w 862905"/>
                <a:gd name="connsiteY4" fmla="*/ 1229871 h 1229871"/>
                <a:gd name="connsiteX0" fmla="*/ 0 w 800992"/>
                <a:gd name="connsiteY0" fmla="*/ 1229871 h 1229871"/>
                <a:gd name="connsiteX1" fmla="*/ 448417 w 800992"/>
                <a:gd name="connsiteY1" fmla="*/ 0 h 1229871"/>
                <a:gd name="connsiteX2" fmla="*/ 800992 w 800992"/>
                <a:gd name="connsiteY2" fmla="*/ 166688 h 1229871"/>
                <a:gd name="connsiteX3" fmla="*/ 414488 w 800992"/>
                <a:gd name="connsiteY3" fmla="*/ 1229871 h 1229871"/>
                <a:gd name="connsiteX4" fmla="*/ 0 w 800992"/>
                <a:gd name="connsiteY4" fmla="*/ 1229871 h 1229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0992" h="1229871">
                  <a:moveTo>
                    <a:pt x="0" y="1229871"/>
                  </a:moveTo>
                  <a:lnTo>
                    <a:pt x="448417" y="0"/>
                  </a:lnTo>
                  <a:lnTo>
                    <a:pt x="800992" y="166688"/>
                  </a:lnTo>
                  <a:lnTo>
                    <a:pt x="414488" y="1229871"/>
                  </a:lnTo>
                  <a:lnTo>
                    <a:pt x="0" y="1229871"/>
                  </a:lnTo>
                  <a:close/>
                </a:path>
              </a:pathLst>
            </a:custGeom>
            <a:solidFill>
              <a:srgbClr val="0075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7" name="Parallellogram 46">
              <a:extLst>
                <a:ext uri="{FF2B5EF4-FFF2-40B4-BE49-F238E27FC236}">
                  <a16:creationId xmlns:a16="http://schemas.microsoft.com/office/drawing/2014/main" id="{85C2350D-0DF8-D347-A933-A4BBF72F9A37}"/>
                </a:ext>
              </a:extLst>
            </p:cNvPr>
            <p:cNvSpPr/>
            <p:nvPr/>
          </p:nvSpPr>
          <p:spPr>
            <a:xfrm>
              <a:off x="1644372" y="3312600"/>
              <a:ext cx="381150" cy="722330"/>
            </a:xfrm>
            <a:custGeom>
              <a:avLst/>
              <a:gdLst>
                <a:gd name="connsiteX0" fmla="*/ 0 w 935421"/>
                <a:gd name="connsiteY0" fmla="*/ 1333226 h 1333226"/>
                <a:gd name="connsiteX1" fmla="*/ 486101 w 935421"/>
                <a:gd name="connsiteY1" fmla="*/ 0 h 1333226"/>
                <a:gd name="connsiteX2" fmla="*/ 935421 w 935421"/>
                <a:gd name="connsiteY2" fmla="*/ 0 h 1333226"/>
                <a:gd name="connsiteX3" fmla="*/ 449320 w 935421"/>
                <a:gd name="connsiteY3" fmla="*/ 1333226 h 1333226"/>
                <a:gd name="connsiteX4" fmla="*/ 0 w 935421"/>
                <a:gd name="connsiteY4" fmla="*/ 1333226 h 1333226"/>
                <a:gd name="connsiteX0" fmla="*/ 0 w 998595"/>
                <a:gd name="connsiteY0" fmla="*/ 1333226 h 1333226"/>
                <a:gd name="connsiteX1" fmla="*/ 486101 w 998595"/>
                <a:gd name="connsiteY1" fmla="*/ 0 h 1333226"/>
                <a:gd name="connsiteX2" fmla="*/ 935421 w 998595"/>
                <a:gd name="connsiteY2" fmla="*/ 0 h 1333226"/>
                <a:gd name="connsiteX3" fmla="*/ 998595 w 998595"/>
                <a:gd name="connsiteY3" fmla="*/ 190226 h 1333226"/>
                <a:gd name="connsiteX4" fmla="*/ 0 w 998595"/>
                <a:gd name="connsiteY4" fmla="*/ 1333226 h 1333226"/>
                <a:gd name="connsiteX0" fmla="*/ 329874 w 512494"/>
                <a:gd name="connsiteY0" fmla="*/ 301351 h 301351"/>
                <a:gd name="connsiteX1" fmla="*/ 0 w 512494"/>
                <a:gd name="connsiteY1" fmla="*/ 0 h 301351"/>
                <a:gd name="connsiteX2" fmla="*/ 449320 w 512494"/>
                <a:gd name="connsiteY2" fmla="*/ 0 h 301351"/>
                <a:gd name="connsiteX3" fmla="*/ 512494 w 512494"/>
                <a:gd name="connsiteY3" fmla="*/ 190226 h 301351"/>
                <a:gd name="connsiteX4" fmla="*/ 329874 w 512494"/>
                <a:gd name="connsiteY4" fmla="*/ 301351 h 301351"/>
                <a:gd name="connsiteX0" fmla="*/ 329874 w 522019"/>
                <a:gd name="connsiteY0" fmla="*/ 301351 h 301351"/>
                <a:gd name="connsiteX1" fmla="*/ 0 w 522019"/>
                <a:gd name="connsiteY1" fmla="*/ 0 h 301351"/>
                <a:gd name="connsiteX2" fmla="*/ 449320 w 522019"/>
                <a:gd name="connsiteY2" fmla="*/ 0 h 301351"/>
                <a:gd name="connsiteX3" fmla="*/ 522019 w 522019"/>
                <a:gd name="connsiteY3" fmla="*/ 187051 h 301351"/>
                <a:gd name="connsiteX4" fmla="*/ 329874 w 522019"/>
                <a:gd name="connsiteY4" fmla="*/ 301351 h 301351"/>
                <a:gd name="connsiteX0" fmla="*/ 221924 w 522019"/>
                <a:gd name="connsiteY0" fmla="*/ 609326 h 609326"/>
                <a:gd name="connsiteX1" fmla="*/ 0 w 522019"/>
                <a:gd name="connsiteY1" fmla="*/ 0 h 609326"/>
                <a:gd name="connsiteX2" fmla="*/ 449320 w 522019"/>
                <a:gd name="connsiteY2" fmla="*/ 0 h 609326"/>
                <a:gd name="connsiteX3" fmla="*/ 522019 w 522019"/>
                <a:gd name="connsiteY3" fmla="*/ 187051 h 609326"/>
                <a:gd name="connsiteX4" fmla="*/ 221924 w 522019"/>
                <a:gd name="connsiteY4" fmla="*/ 609326 h 609326"/>
                <a:gd name="connsiteX0" fmla="*/ 254048 w 522019"/>
                <a:gd name="connsiteY0" fmla="*/ 673574 h 673574"/>
                <a:gd name="connsiteX1" fmla="*/ 0 w 522019"/>
                <a:gd name="connsiteY1" fmla="*/ 0 h 673574"/>
                <a:gd name="connsiteX2" fmla="*/ 449320 w 522019"/>
                <a:gd name="connsiteY2" fmla="*/ 0 h 673574"/>
                <a:gd name="connsiteX3" fmla="*/ 522019 w 522019"/>
                <a:gd name="connsiteY3" fmla="*/ 187051 h 673574"/>
                <a:gd name="connsiteX4" fmla="*/ 254048 w 522019"/>
                <a:gd name="connsiteY4" fmla="*/ 673574 h 673574"/>
                <a:gd name="connsiteX0" fmla="*/ 234893 w 522019"/>
                <a:gd name="connsiteY0" fmla="*/ 611322 h 611322"/>
                <a:gd name="connsiteX1" fmla="*/ 0 w 522019"/>
                <a:gd name="connsiteY1" fmla="*/ 0 h 611322"/>
                <a:gd name="connsiteX2" fmla="*/ 449320 w 522019"/>
                <a:gd name="connsiteY2" fmla="*/ 0 h 611322"/>
                <a:gd name="connsiteX3" fmla="*/ 522019 w 522019"/>
                <a:gd name="connsiteY3" fmla="*/ 187051 h 611322"/>
                <a:gd name="connsiteX4" fmla="*/ 234893 w 522019"/>
                <a:gd name="connsiteY4" fmla="*/ 611322 h 611322"/>
                <a:gd name="connsiteX0" fmla="*/ 234893 w 449320"/>
                <a:gd name="connsiteY0" fmla="*/ 611322 h 611322"/>
                <a:gd name="connsiteX1" fmla="*/ 0 w 449320"/>
                <a:gd name="connsiteY1" fmla="*/ 0 h 611322"/>
                <a:gd name="connsiteX2" fmla="*/ 449320 w 449320"/>
                <a:gd name="connsiteY2" fmla="*/ 0 h 611322"/>
                <a:gd name="connsiteX3" fmla="*/ 234893 w 449320"/>
                <a:gd name="connsiteY3" fmla="*/ 611322 h 611322"/>
                <a:gd name="connsiteX0" fmla="*/ 289529 w 449320"/>
                <a:gd name="connsiteY0" fmla="*/ 783034 h 783034"/>
                <a:gd name="connsiteX1" fmla="*/ 0 w 449320"/>
                <a:gd name="connsiteY1" fmla="*/ 0 h 783034"/>
                <a:gd name="connsiteX2" fmla="*/ 449320 w 449320"/>
                <a:gd name="connsiteY2" fmla="*/ 0 h 783034"/>
                <a:gd name="connsiteX3" fmla="*/ 289529 w 449320"/>
                <a:gd name="connsiteY3" fmla="*/ 783034 h 783034"/>
                <a:gd name="connsiteX0" fmla="*/ 253389 w 413180"/>
                <a:gd name="connsiteY0" fmla="*/ 783034 h 783034"/>
                <a:gd name="connsiteX1" fmla="*/ 0 w 413180"/>
                <a:gd name="connsiteY1" fmla="*/ 242648 h 783034"/>
                <a:gd name="connsiteX2" fmla="*/ 413180 w 413180"/>
                <a:gd name="connsiteY2" fmla="*/ 0 h 783034"/>
                <a:gd name="connsiteX3" fmla="*/ 253389 w 413180"/>
                <a:gd name="connsiteY3" fmla="*/ 783034 h 783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3180" h="783034">
                  <a:moveTo>
                    <a:pt x="253389" y="783034"/>
                  </a:moveTo>
                  <a:lnTo>
                    <a:pt x="0" y="242648"/>
                  </a:lnTo>
                  <a:lnTo>
                    <a:pt x="413180" y="0"/>
                  </a:lnTo>
                  <a:lnTo>
                    <a:pt x="253389" y="783034"/>
                  </a:lnTo>
                  <a:close/>
                </a:path>
              </a:pathLst>
            </a:custGeom>
            <a:solidFill>
              <a:schemeClr val="bg2">
                <a:lumMod val="10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3" name="Parallellogram 42">
              <a:extLst>
                <a:ext uri="{FF2B5EF4-FFF2-40B4-BE49-F238E27FC236}">
                  <a16:creationId xmlns:a16="http://schemas.microsoft.com/office/drawing/2014/main" id="{36301F85-354C-D648-B8E3-149734800D9B}"/>
                </a:ext>
              </a:extLst>
            </p:cNvPr>
            <p:cNvSpPr/>
            <p:nvPr/>
          </p:nvSpPr>
          <p:spPr>
            <a:xfrm>
              <a:off x="1158749" y="3312599"/>
              <a:ext cx="862905" cy="1229871"/>
            </a:xfrm>
            <a:custGeom>
              <a:avLst/>
              <a:gdLst>
                <a:gd name="connsiteX0" fmla="*/ 0 w 862905"/>
                <a:gd name="connsiteY0" fmla="*/ 1229871 h 1229871"/>
                <a:gd name="connsiteX1" fmla="*/ 448417 w 862905"/>
                <a:gd name="connsiteY1" fmla="*/ 0 h 1229871"/>
                <a:gd name="connsiteX2" fmla="*/ 862905 w 862905"/>
                <a:gd name="connsiteY2" fmla="*/ 0 h 1229871"/>
                <a:gd name="connsiteX3" fmla="*/ 414488 w 862905"/>
                <a:gd name="connsiteY3" fmla="*/ 1229871 h 1229871"/>
                <a:gd name="connsiteX4" fmla="*/ 0 w 862905"/>
                <a:gd name="connsiteY4" fmla="*/ 1229871 h 1229871"/>
                <a:gd name="connsiteX0" fmla="*/ 0 w 862905"/>
                <a:gd name="connsiteY0" fmla="*/ 1229871 h 1229871"/>
                <a:gd name="connsiteX1" fmla="*/ 410317 w 862905"/>
                <a:gd name="connsiteY1" fmla="*/ 109538 h 1229871"/>
                <a:gd name="connsiteX2" fmla="*/ 862905 w 862905"/>
                <a:gd name="connsiteY2" fmla="*/ 0 h 1229871"/>
                <a:gd name="connsiteX3" fmla="*/ 414488 w 862905"/>
                <a:gd name="connsiteY3" fmla="*/ 1229871 h 1229871"/>
                <a:gd name="connsiteX4" fmla="*/ 0 w 862905"/>
                <a:gd name="connsiteY4" fmla="*/ 1229871 h 1229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2905" h="1229871">
                  <a:moveTo>
                    <a:pt x="0" y="1229871"/>
                  </a:moveTo>
                  <a:lnTo>
                    <a:pt x="410317" y="109538"/>
                  </a:lnTo>
                  <a:lnTo>
                    <a:pt x="862905" y="0"/>
                  </a:lnTo>
                  <a:lnTo>
                    <a:pt x="414488" y="1229871"/>
                  </a:lnTo>
                  <a:lnTo>
                    <a:pt x="0" y="1229871"/>
                  </a:lnTo>
                  <a:close/>
                </a:path>
              </a:pathLst>
            </a:custGeom>
            <a:solidFill>
              <a:srgbClr val="33B0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10" name="Grupp 9">
            <a:extLst>
              <a:ext uri="{FF2B5EF4-FFF2-40B4-BE49-F238E27FC236}">
                <a16:creationId xmlns:a16="http://schemas.microsoft.com/office/drawing/2014/main" id="{78A6EAAD-DE96-8A4B-A249-878568172CCC}"/>
              </a:ext>
            </a:extLst>
          </p:cNvPr>
          <p:cNvGrpSpPr/>
          <p:nvPr/>
        </p:nvGrpSpPr>
        <p:grpSpPr>
          <a:xfrm>
            <a:off x="1189203" y="3692434"/>
            <a:ext cx="1319346" cy="1058413"/>
            <a:chOff x="9089020" y="2354942"/>
            <a:chExt cx="1319346" cy="1229871"/>
          </a:xfrm>
        </p:grpSpPr>
        <p:sp>
          <p:nvSpPr>
            <p:cNvPr id="71" name="Parallellogram 70">
              <a:extLst>
                <a:ext uri="{FF2B5EF4-FFF2-40B4-BE49-F238E27FC236}">
                  <a16:creationId xmlns:a16="http://schemas.microsoft.com/office/drawing/2014/main" id="{BA20D8B6-9DC5-D940-A91C-33EECAA47B4D}"/>
                </a:ext>
              </a:extLst>
            </p:cNvPr>
            <p:cNvSpPr/>
            <p:nvPr/>
          </p:nvSpPr>
          <p:spPr>
            <a:xfrm flipH="1">
              <a:off x="9633143" y="2354942"/>
              <a:ext cx="775223" cy="1229871"/>
            </a:xfrm>
            <a:custGeom>
              <a:avLst/>
              <a:gdLst>
                <a:gd name="connsiteX0" fmla="*/ 0 w 862905"/>
                <a:gd name="connsiteY0" fmla="*/ 1229871 h 1229871"/>
                <a:gd name="connsiteX1" fmla="*/ 448417 w 862905"/>
                <a:gd name="connsiteY1" fmla="*/ 0 h 1229871"/>
                <a:gd name="connsiteX2" fmla="*/ 862905 w 862905"/>
                <a:gd name="connsiteY2" fmla="*/ 0 h 1229871"/>
                <a:gd name="connsiteX3" fmla="*/ 414488 w 862905"/>
                <a:gd name="connsiteY3" fmla="*/ 1229871 h 1229871"/>
                <a:gd name="connsiteX4" fmla="*/ 0 w 862905"/>
                <a:gd name="connsiteY4" fmla="*/ 1229871 h 1229871"/>
                <a:gd name="connsiteX0" fmla="*/ 0 w 862905"/>
                <a:gd name="connsiteY0" fmla="*/ 1229871 h 1229871"/>
                <a:gd name="connsiteX1" fmla="*/ 448417 w 862905"/>
                <a:gd name="connsiteY1" fmla="*/ 0 h 1229871"/>
                <a:gd name="connsiteX2" fmla="*/ 862905 w 862905"/>
                <a:gd name="connsiteY2" fmla="*/ 0 h 1229871"/>
                <a:gd name="connsiteX3" fmla="*/ 0 w 862905"/>
                <a:gd name="connsiteY3" fmla="*/ 1229871 h 1229871"/>
                <a:gd name="connsiteX0" fmla="*/ 0 w 775223"/>
                <a:gd name="connsiteY0" fmla="*/ 1229871 h 1229871"/>
                <a:gd name="connsiteX1" fmla="*/ 448417 w 775223"/>
                <a:gd name="connsiteY1" fmla="*/ 0 h 1229871"/>
                <a:gd name="connsiteX2" fmla="*/ 775223 w 775223"/>
                <a:gd name="connsiteY2" fmla="*/ 116441 h 1229871"/>
                <a:gd name="connsiteX3" fmla="*/ 0 w 775223"/>
                <a:gd name="connsiteY3" fmla="*/ 1229871 h 1229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75223" h="1229871">
                  <a:moveTo>
                    <a:pt x="0" y="1229871"/>
                  </a:moveTo>
                  <a:lnTo>
                    <a:pt x="448417" y="0"/>
                  </a:lnTo>
                  <a:lnTo>
                    <a:pt x="775223" y="116441"/>
                  </a:lnTo>
                  <a:lnTo>
                    <a:pt x="0" y="1229871"/>
                  </a:lnTo>
                  <a:close/>
                </a:path>
              </a:pathLst>
            </a:custGeom>
            <a:solidFill>
              <a:srgbClr val="5C4D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72" name="Parallellogram 46">
              <a:extLst>
                <a:ext uri="{FF2B5EF4-FFF2-40B4-BE49-F238E27FC236}">
                  <a16:creationId xmlns:a16="http://schemas.microsoft.com/office/drawing/2014/main" id="{EFFB30ED-F789-364C-AC60-A98A8333D47C}"/>
                </a:ext>
              </a:extLst>
            </p:cNvPr>
            <p:cNvSpPr/>
            <p:nvPr/>
          </p:nvSpPr>
          <p:spPr>
            <a:xfrm>
              <a:off x="9622724" y="2354943"/>
              <a:ext cx="333069" cy="484336"/>
            </a:xfrm>
            <a:custGeom>
              <a:avLst/>
              <a:gdLst>
                <a:gd name="connsiteX0" fmla="*/ 0 w 935421"/>
                <a:gd name="connsiteY0" fmla="*/ 1333226 h 1333226"/>
                <a:gd name="connsiteX1" fmla="*/ 486101 w 935421"/>
                <a:gd name="connsiteY1" fmla="*/ 0 h 1333226"/>
                <a:gd name="connsiteX2" fmla="*/ 935421 w 935421"/>
                <a:gd name="connsiteY2" fmla="*/ 0 h 1333226"/>
                <a:gd name="connsiteX3" fmla="*/ 449320 w 935421"/>
                <a:gd name="connsiteY3" fmla="*/ 1333226 h 1333226"/>
                <a:gd name="connsiteX4" fmla="*/ 0 w 935421"/>
                <a:gd name="connsiteY4" fmla="*/ 1333226 h 1333226"/>
                <a:gd name="connsiteX0" fmla="*/ 0 w 998595"/>
                <a:gd name="connsiteY0" fmla="*/ 1333226 h 1333226"/>
                <a:gd name="connsiteX1" fmla="*/ 486101 w 998595"/>
                <a:gd name="connsiteY1" fmla="*/ 0 h 1333226"/>
                <a:gd name="connsiteX2" fmla="*/ 935421 w 998595"/>
                <a:gd name="connsiteY2" fmla="*/ 0 h 1333226"/>
                <a:gd name="connsiteX3" fmla="*/ 998595 w 998595"/>
                <a:gd name="connsiteY3" fmla="*/ 190226 h 1333226"/>
                <a:gd name="connsiteX4" fmla="*/ 0 w 998595"/>
                <a:gd name="connsiteY4" fmla="*/ 1333226 h 1333226"/>
                <a:gd name="connsiteX0" fmla="*/ 329874 w 512494"/>
                <a:gd name="connsiteY0" fmla="*/ 301351 h 301351"/>
                <a:gd name="connsiteX1" fmla="*/ 0 w 512494"/>
                <a:gd name="connsiteY1" fmla="*/ 0 h 301351"/>
                <a:gd name="connsiteX2" fmla="*/ 449320 w 512494"/>
                <a:gd name="connsiteY2" fmla="*/ 0 h 301351"/>
                <a:gd name="connsiteX3" fmla="*/ 512494 w 512494"/>
                <a:gd name="connsiteY3" fmla="*/ 190226 h 301351"/>
                <a:gd name="connsiteX4" fmla="*/ 329874 w 512494"/>
                <a:gd name="connsiteY4" fmla="*/ 301351 h 301351"/>
                <a:gd name="connsiteX0" fmla="*/ 329874 w 522019"/>
                <a:gd name="connsiteY0" fmla="*/ 301351 h 301351"/>
                <a:gd name="connsiteX1" fmla="*/ 0 w 522019"/>
                <a:gd name="connsiteY1" fmla="*/ 0 h 301351"/>
                <a:gd name="connsiteX2" fmla="*/ 449320 w 522019"/>
                <a:gd name="connsiteY2" fmla="*/ 0 h 301351"/>
                <a:gd name="connsiteX3" fmla="*/ 522019 w 522019"/>
                <a:gd name="connsiteY3" fmla="*/ 187051 h 301351"/>
                <a:gd name="connsiteX4" fmla="*/ 329874 w 522019"/>
                <a:gd name="connsiteY4" fmla="*/ 301351 h 301351"/>
                <a:gd name="connsiteX0" fmla="*/ 221924 w 522019"/>
                <a:gd name="connsiteY0" fmla="*/ 609326 h 609326"/>
                <a:gd name="connsiteX1" fmla="*/ 0 w 522019"/>
                <a:gd name="connsiteY1" fmla="*/ 0 h 609326"/>
                <a:gd name="connsiteX2" fmla="*/ 449320 w 522019"/>
                <a:gd name="connsiteY2" fmla="*/ 0 h 609326"/>
                <a:gd name="connsiteX3" fmla="*/ 522019 w 522019"/>
                <a:gd name="connsiteY3" fmla="*/ 187051 h 609326"/>
                <a:gd name="connsiteX4" fmla="*/ 221924 w 522019"/>
                <a:gd name="connsiteY4" fmla="*/ 609326 h 609326"/>
                <a:gd name="connsiteX0" fmla="*/ 254048 w 522019"/>
                <a:gd name="connsiteY0" fmla="*/ 673574 h 673574"/>
                <a:gd name="connsiteX1" fmla="*/ 0 w 522019"/>
                <a:gd name="connsiteY1" fmla="*/ 0 h 673574"/>
                <a:gd name="connsiteX2" fmla="*/ 449320 w 522019"/>
                <a:gd name="connsiteY2" fmla="*/ 0 h 673574"/>
                <a:gd name="connsiteX3" fmla="*/ 522019 w 522019"/>
                <a:gd name="connsiteY3" fmla="*/ 187051 h 673574"/>
                <a:gd name="connsiteX4" fmla="*/ 254048 w 522019"/>
                <a:gd name="connsiteY4" fmla="*/ 673574 h 673574"/>
                <a:gd name="connsiteX0" fmla="*/ 234893 w 522019"/>
                <a:gd name="connsiteY0" fmla="*/ 611322 h 611322"/>
                <a:gd name="connsiteX1" fmla="*/ 0 w 522019"/>
                <a:gd name="connsiteY1" fmla="*/ 0 h 611322"/>
                <a:gd name="connsiteX2" fmla="*/ 449320 w 522019"/>
                <a:gd name="connsiteY2" fmla="*/ 0 h 611322"/>
                <a:gd name="connsiteX3" fmla="*/ 522019 w 522019"/>
                <a:gd name="connsiteY3" fmla="*/ 187051 h 611322"/>
                <a:gd name="connsiteX4" fmla="*/ 234893 w 522019"/>
                <a:gd name="connsiteY4" fmla="*/ 611322 h 611322"/>
                <a:gd name="connsiteX0" fmla="*/ 234893 w 449320"/>
                <a:gd name="connsiteY0" fmla="*/ 611322 h 611322"/>
                <a:gd name="connsiteX1" fmla="*/ 0 w 449320"/>
                <a:gd name="connsiteY1" fmla="*/ 0 h 611322"/>
                <a:gd name="connsiteX2" fmla="*/ 449320 w 449320"/>
                <a:gd name="connsiteY2" fmla="*/ 0 h 611322"/>
                <a:gd name="connsiteX3" fmla="*/ 234893 w 449320"/>
                <a:gd name="connsiteY3" fmla="*/ 611322 h 611322"/>
                <a:gd name="connsiteX0" fmla="*/ 289529 w 449320"/>
                <a:gd name="connsiteY0" fmla="*/ 783034 h 783034"/>
                <a:gd name="connsiteX1" fmla="*/ 0 w 449320"/>
                <a:gd name="connsiteY1" fmla="*/ 0 h 783034"/>
                <a:gd name="connsiteX2" fmla="*/ 449320 w 449320"/>
                <a:gd name="connsiteY2" fmla="*/ 0 h 783034"/>
                <a:gd name="connsiteX3" fmla="*/ 289529 w 449320"/>
                <a:gd name="connsiteY3" fmla="*/ 783034 h 783034"/>
                <a:gd name="connsiteX0" fmla="*/ 377790 w 449320"/>
                <a:gd name="connsiteY0" fmla="*/ 525039 h 525039"/>
                <a:gd name="connsiteX1" fmla="*/ 0 w 449320"/>
                <a:gd name="connsiteY1" fmla="*/ 0 h 525039"/>
                <a:gd name="connsiteX2" fmla="*/ 449320 w 449320"/>
                <a:gd name="connsiteY2" fmla="*/ 0 h 525039"/>
                <a:gd name="connsiteX3" fmla="*/ 377790 w 449320"/>
                <a:gd name="connsiteY3" fmla="*/ 525039 h 525039"/>
                <a:gd name="connsiteX0" fmla="*/ 289529 w 361059"/>
                <a:gd name="connsiteY0" fmla="*/ 525039 h 525039"/>
                <a:gd name="connsiteX1" fmla="*/ 0 w 361059"/>
                <a:gd name="connsiteY1" fmla="*/ 126227 h 525039"/>
                <a:gd name="connsiteX2" fmla="*/ 361059 w 361059"/>
                <a:gd name="connsiteY2" fmla="*/ 0 h 525039"/>
                <a:gd name="connsiteX3" fmla="*/ 289529 w 361059"/>
                <a:gd name="connsiteY3" fmla="*/ 525039 h 525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1059" h="525039">
                  <a:moveTo>
                    <a:pt x="289529" y="525039"/>
                  </a:moveTo>
                  <a:lnTo>
                    <a:pt x="0" y="126227"/>
                  </a:lnTo>
                  <a:lnTo>
                    <a:pt x="361059" y="0"/>
                  </a:lnTo>
                  <a:lnTo>
                    <a:pt x="289529" y="525039"/>
                  </a:lnTo>
                  <a:close/>
                </a:path>
              </a:pathLst>
            </a:custGeom>
            <a:solidFill>
              <a:schemeClr val="bg2">
                <a:lumMod val="10000"/>
                <a:alpha val="2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73" name="Parallellogram 72">
              <a:extLst>
                <a:ext uri="{FF2B5EF4-FFF2-40B4-BE49-F238E27FC236}">
                  <a16:creationId xmlns:a16="http://schemas.microsoft.com/office/drawing/2014/main" id="{1DF47ADC-CF63-5E4C-9BAE-02ACA3A1606C}"/>
                </a:ext>
              </a:extLst>
            </p:cNvPr>
            <p:cNvSpPr/>
            <p:nvPr/>
          </p:nvSpPr>
          <p:spPr>
            <a:xfrm>
              <a:off x="9089020" y="2354942"/>
              <a:ext cx="862905" cy="1229871"/>
            </a:xfrm>
            <a:custGeom>
              <a:avLst/>
              <a:gdLst>
                <a:gd name="connsiteX0" fmla="*/ 0 w 862905"/>
                <a:gd name="connsiteY0" fmla="*/ 1229871 h 1229871"/>
                <a:gd name="connsiteX1" fmla="*/ 448417 w 862905"/>
                <a:gd name="connsiteY1" fmla="*/ 0 h 1229871"/>
                <a:gd name="connsiteX2" fmla="*/ 862905 w 862905"/>
                <a:gd name="connsiteY2" fmla="*/ 0 h 1229871"/>
                <a:gd name="connsiteX3" fmla="*/ 414488 w 862905"/>
                <a:gd name="connsiteY3" fmla="*/ 1229871 h 1229871"/>
                <a:gd name="connsiteX4" fmla="*/ 0 w 862905"/>
                <a:gd name="connsiteY4" fmla="*/ 1229871 h 1229871"/>
                <a:gd name="connsiteX0" fmla="*/ 0 w 862905"/>
                <a:gd name="connsiteY0" fmla="*/ 1229871 h 1229871"/>
                <a:gd name="connsiteX1" fmla="*/ 448417 w 862905"/>
                <a:gd name="connsiteY1" fmla="*/ 0 h 1229871"/>
                <a:gd name="connsiteX2" fmla="*/ 862905 w 862905"/>
                <a:gd name="connsiteY2" fmla="*/ 0 h 1229871"/>
                <a:gd name="connsiteX3" fmla="*/ 0 w 862905"/>
                <a:gd name="connsiteY3" fmla="*/ 1229871 h 1229871"/>
                <a:gd name="connsiteX0" fmla="*/ 0 w 862905"/>
                <a:gd name="connsiteY0" fmla="*/ 1229871 h 1229871"/>
                <a:gd name="connsiteX1" fmla="*/ 410838 w 862905"/>
                <a:gd name="connsiteY1" fmla="*/ 101886 h 1229871"/>
                <a:gd name="connsiteX2" fmla="*/ 862905 w 862905"/>
                <a:gd name="connsiteY2" fmla="*/ 0 h 1229871"/>
                <a:gd name="connsiteX3" fmla="*/ 0 w 862905"/>
                <a:gd name="connsiteY3" fmla="*/ 1229871 h 1229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905" h="1229871">
                  <a:moveTo>
                    <a:pt x="0" y="1229871"/>
                  </a:moveTo>
                  <a:lnTo>
                    <a:pt x="410838" y="101886"/>
                  </a:lnTo>
                  <a:lnTo>
                    <a:pt x="862905" y="0"/>
                  </a:lnTo>
                  <a:lnTo>
                    <a:pt x="0" y="1229871"/>
                  </a:lnTo>
                  <a:close/>
                </a:path>
              </a:pathLst>
            </a:custGeom>
            <a:solidFill>
              <a:srgbClr val="33B0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74" name="textruta 73">
            <a:extLst>
              <a:ext uri="{FF2B5EF4-FFF2-40B4-BE49-F238E27FC236}">
                <a16:creationId xmlns:a16="http://schemas.microsoft.com/office/drawing/2014/main" id="{6ABF031F-8946-434C-BCFD-5F08499F7D84}"/>
              </a:ext>
            </a:extLst>
          </p:cNvPr>
          <p:cNvSpPr txBox="1"/>
          <p:nvPr/>
        </p:nvSpPr>
        <p:spPr>
          <a:xfrm>
            <a:off x="2676502" y="3177567"/>
            <a:ext cx="613501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8800" dirty="0">
                <a:solidFill>
                  <a:schemeClr val="bg1"/>
                </a:solidFill>
                <a:latin typeface="Baron Neue" panose="020B0000000000000000" pitchFamily="34" charset="0"/>
                <a:ea typeface="Tahoma" charset="0"/>
                <a:cs typeface="Tahoma" charset="0"/>
              </a:rPr>
              <a:t>asynkron</a:t>
            </a:r>
            <a:endParaRPr lang="sv-SE" sz="11500" dirty="0">
              <a:solidFill>
                <a:schemeClr val="bg1"/>
              </a:solidFill>
              <a:latin typeface="Baron Neue" panose="020B0000000000000000" pitchFamily="34" charset="0"/>
              <a:ea typeface="Tahoma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32383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"/>
          <p:cNvSpPr/>
          <p:nvPr/>
        </p:nvSpPr>
        <p:spPr>
          <a:xfrm>
            <a:off x="0" y="1970455"/>
            <a:ext cx="12192000" cy="3142894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Rectangle 16"/>
          <p:cNvSpPr/>
          <p:nvPr/>
        </p:nvSpPr>
        <p:spPr>
          <a:xfrm>
            <a:off x="1524000" y="1980000"/>
            <a:ext cx="9144000" cy="2090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6" name="textruta 25"/>
          <p:cNvSpPr txBox="1"/>
          <p:nvPr/>
        </p:nvSpPr>
        <p:spPr>
          <a:xfrm>
            <a:off x="4971515" y="2909540"/>
            <a:ext cx="32688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4000" b="1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Actor</a:t>
            </a:r>
            <a:r>
              <a:rPr lang="sv-SE" sz="4000" b="1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v-SE" sz="4000" b="1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Model</a:t>
            </a:r>
            <a:endParaRPr lang="sv-SE" sz="40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grpSp>
        <p:nvGrpSpPr>
          <p:cNvPr id="37" name="Grupp 36"/>
          <p:cNvGrpSpPr/>
          <p:nvPr/>
        </p:nvGrpSpPr>
        <p:grpSpPr>
          <a:xfrm>
            <a:off x="1939484" y="2304660"/>
            <a:ext cx="3071622" cy="2390404"/>
            <a:chOff x="2352335" y="2051878"/>
            <a:chExt cx="3071622" cy="2390404"/>
          </a:xfrm>
        </p:grpSpPr>
        <p:grpSp>
          <p:nvGrpSpPr>
            <p:cNvPr id="38" name="Grupp 37"/>
            <p:cNvGrpSpPr/>
            <p:nvPr/>
          </p:nvGrpSpPr>
          <p:grpSpPr>
            <a:xfrm>
              <a:off x="2352335" y="2051878"/>
              <a:ext cx="3071622" cy="2390404"/>
              <a:chOff x="2352335" y="2051878"/>
              <a:chExt cx="3071622" cy="2390404"/>
            </a:xfrm>
          </p:grpSpPr>
          <p:sp>
            <p:nvSpPr>
              <p:cNvPr id="50" name="Oval 18"/>
              <p:cNvSpPr/>
              <p:nvPr/>
            </p:nvSpPr>
            <p:spPr>
              <a:xfrm>
                <a:off x="2352335" y="3348000"/>
                <a:ext cx="3071622" cy="1094282"/>
              </a:xfrm>
              <a:prstGeom prst="ellipse">
                <a:avLst/>
              </a:prstGeom>
              <a:solidFill>
                <a:schemeClr val="tx1">
                  <a:alpha val="27000"/>
                </a:schemeClr>
              </a:soli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grpSp>
            <p:nvGrpSpPr>
              <p:cNvPr id="52" name="Group 29"/>
              <p:cNvGrpSpPr/>
              <p:nvPr/>
            </p:nvGrpSpPr>
            <p:grpSpPr>
              <a:xfrm>
                <a:off x="3026279" y="2051878"/>
                <a:ext cx="1721001" cy="1951163"/>
                <a:chOff x="4070452" y="3534126"/>
                <a:chExt cx="1723664" cy="1954183"/>
              </a:xfrm>
              <a:solidFill>
                <a:srgbClr val="FFCC29"/>
              </a:solidFill>
            </p:grpSpPr>
            <p:sp>
              <p:nvSpPr>
                <p:cNvPr id="55" name="Freeform 33"/>
                <p:cNvSpPr/>
                <p:nvPr/>
              </p:nvSpPr>
              <p:spPr>
                <a:xfrm rot="9000000">
                  <a:off x="4070452" y="3888873"/>
                  <a:ext cx="923791" cy="15994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3E3E3E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56" name="Freeform 34"/>
                <p:cNvSpPr/>
                <p:nvPr/>
              </p:nvSpPr>
              <p:spPr>
                <a:xfrm rot="12600000" flipH="1">
                  <a:off x="4870325" y="3888873"/>
                  <a:ext cx="923791" cy="15994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chemeClr val="bg2">
                    <a:lumMod val="25000"/>
                  </a:schemeClr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57" name="Freeform 35"/>
                <p:cNvSpPr/>
                <p:nvPr/>
              </p:nvSpPr>
              <p:spPr>
                <a:xfrm rot="5400000">
                  <a:off x="4471304" y="3196619"/>
                  <a:ext cx="923791" cy="159880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444444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  <p:grpSp>
          <p:nvGrpSpPr>
            <p:cNvPr id="39" name="Group 3"/>
            <p:cNvGrpSpPr/>
            <p:nvPr/>
          </p:nvGrpSpPr>
          <p:grpSpPr>
            <a:xfrm>
              <a:off x="3464818" y="2490713"/>
              <a:ext cx="845749" cy="990942"/>
              <a:chOff x="3464818" y="2490713"/>
              <a:chExt cx="845749" cy="990942"/>
            </a:xfrm>
          </p:grpSpPr>
          <p:grpSp>
            <p:nvGrpSpPr>
              <p:cNvPr id="40" name="Group 41"/>
              <p:cNvGrpSpPr/>
              <p:nvPr/>
            </p:nvGrpSpPr>
            <p:grpSpPr>
              <a:xfrm>
                <a:off x="3464818" y="2522797"/>
                <a:ext cx="845749" cy="958858"/>
                <a:chOff x="3178679" y="2204279"/>
                <a:chExt cx="1721001" cy="1951163"/>
              </a:xfrm>
            </p:grpSpPr>
            <p:sp>
              <p:nvSpPr>
                <p:cNvPr id="47" name="Freeform 43"/>
                <p:cNvSpPr/>
                <p:nvPr/>
              </p:nvSpPr>
              <p:spPr>
                <a:xfrm rot="9000000">
                  <a:off x="3178679" y="25584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E6AD0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8" name="Freeform 44"/>
                <p:cNvSpPr/>
                <p:nvPr/>
              </p:nvSpPr>
              <p:spPr>
                <a:xfrm rot="12600000" flipH="1">
                  <a:off x="3977316" y="25584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BD8F06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9" name="Freeform 45"/>
                <p:cNvSpPr/>
                <p:nvPr/>
              </p:nvSpPr>
              <p:spPr>
                <a:xfrm rot="5400000">
                  <a:off x="3578912" y="18672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C001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sp>
            <p:nvSpPr>
              <p:cNvPr id="41" name="Hexagon 42"/>
              <p:cNvSpPr/>
              <p:nvPr/>
            </p:nvSpPr>
            <p:spPr>
              <a:xfrm rot="5400000">
                <a:off x="3409267" y="2548302"/>
                <a:ext cx="956852" cy="841673"/>
              </a:xfrm>
              <a:prstGeom prst="hexagon">
                <a:avLst>
                  <a:gd name="adj" fmla="val 29001"/>
                  <a:gd name="vf" fmla="val 115470"/>
                </a:avLst>
              </a:prstGeom>
              <a:noFill/>
              <a:ln w="95250" cap="rnd">
                <a:solidFill>
                  <a:srgbClr val="282828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79813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1"/>
          <p:cNvSpPr/>
          <p:nvPr/>
        </p:nvSpPr>
        <p:spPr>
          <a:xfrm>
            <a:off x="0" y="1970455"/>
            <a:ext cx="12192000" cy="3142894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Rectangle 16"/>
          <p:cNvSpPr/>
          <p:nvPr/>
        </p:nvSpPr>
        <p:spPr>
          <a:xfrm>
            <a:off x="1524000" y="1980000"/>
            <a:ext cx="9144000" cy="2090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1" name="textruta 40"/>
          <p:cNvSpPr txBox="1"/>
          <p:nvPr/>
        </p:nvSpPr>
        <p:spPr>
          <a:xfrm>
            <a:off x="4971515" y="2909540"/>
            <a:ext cx="37048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4000" b="1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Virtual</a:t>
            </a:r>
            <a:r>
              <a:rPr lang="sv-SE" sz="4000" b="1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v-SE" sz="4000" b="1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Actors</a:t>
            </a:r>
            <a:endParaRPr lang="sv-SE" sz="40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grpSp>
        <p:nvGrpSpPr>
          <p:cNvPr id="42" name="Grupp 41"/>
          <p:cNvGrpSpPr/>
          <p:nvPr/>
        </p:nvGrpSpPr>
        <p:grpSpPr>
          <a:xfrm>
            <a:off x="1939031" y="2304660"/>
            <a:ext cx="3071622" cy="2390404"/>
            <a:chOff x="2352335" y="2051878"/>
            <a:chExt cx="3071622" cy="2390404"/>
          </a:xfrm>
        </p:grpSpPr>
        <p:sp>
          <p:nvSpPr>
            <p:cNvPr id="43" name="Oval 18"/>
            <p:cNvSpPr/>
            <p:nvPr/>
          </p:nvSpPr>
          <p:spPr>
            <a:xfrm>
              <a:off x="2352335" y="3348000"/>
              <a:ext cx="3071622" cy="1094282"/>
            </a:xfrm>
            <a:prstGeom prst="ellipse">
              <a:avLst/>
            </a:prstGeom>
            <a:solidFill>
              <a:schemeClr val="tx1">
                <a:alpha val="27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grpSp>
          <p:nvGrpSpPr>
            <p:cNvPr id="44" name="Group 45"/>
            <p:cNvGrpSpPr/>
            <p:nvPr/>
          </p:nvGrpSpPr>
          <p:grpSpPr>
            <a:xfrm rot="10800000">
              <a:off x="3434119" y="2467987"/>
              <a:ext cx="903996" cy="1024746"/>
              <a:chOff x="571843" y="783491"/>
              <a:chExt cx="2186083" cy="2478084"/>
            </a:xfrm>
            <a:solidFill>
              <a:srgbClr val="282828"/>
            </a:solidFill>
          </p:grpSpPr>
          <p:sp>
            <p:nvSpPr>
              <p:cNvPr id="76" name="Diamond 50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rgbClr val="FFCC29"/>
              </a:solidFill>
              <a:ln w="1524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7" name="Diamond 51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rgbClr val="FF4B4B"/>
              </a:solidFill>
              <a:ln w="1524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8" name="Diamond 52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rgbClr val="8E1DFF"/>
              </a:solidFill>
              <a:ln w="1524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45" name="Group 46"/>
            <p:cNvGrpSpPr/>
            <p:nvPr/>
          </p:nvGrpSpPr>
          <p:grpSpPr>
            <a:xfrm>
              <a:off x="3534244" y="2636595"/>
              <a:ext cx="705410" cy="799634"/>
              <a:chOff x="571843" y="783491"/>
              <a:chExt cx="2186083" cy="2478084"/>
            </a:xfrm>
            <a:solidFill>
              <a:srgbClr val="282828"/>
            </a:solidFill>
          </p:grpSpPr>
          <p:sp>
            <p:nvSpPr>
              <p:cNvPr id="73" name="Diamond 47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rgbClr val="363636"/>
              </a:solidFill>
              <a:ln w="1524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4" name="Diamond 48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rgbClr val="2D2D2D"/>
              </a:solidFill>
              <a:ln w="1524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5" name="Diamond 49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grpFill/>
              <a:ln w="1524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61" name="Group 29"/>
            <p:cNvGrpSpPr/>
            <p:nvPr/>
          </p:nvGrpSpPr>
          <p:grpSpPr>
            <a:xfrm>
              <a:off x="3026278" y="2051878"/>
              <a:ext cx="1720998" cy="1951163"/>
              <a:chOff x="4070454" y="3534126"/>
              <a:chExt cx="1723662" cy="1954183"/>
            </a:xfrm>
            <a:solidFill>
              <a:srgbClr val="FFCC29"/>
            </a:solidFill>
          </p:grpSpPr>
          <p:sp>
            <p:nvSpPr>
              <p:cNvPr id="64" name="Freeform 33"/>
              <p:cNvSpPr/>
              <p:nvPr/>
            </p:nvSpPr>
            <p:spPr>
              <a:xfrm rot="9000000">
                <a:off x="4070454" y="3888872"/>
                <a:ext cx="923792" cy="1599435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55A22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1" name="Freeform 34"/>
              <p:cNvSpPr/>
              <p:nvPr/>
            </p:nvSpPr>
            <p:spPr>
              <a:xfrm rot="12600000" flipH="1">
                <a:off x="4870325" y="3888873"/>
                <a:ext cx="923791" cy="159943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B6431A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2" name="Freeform 35"/>
              <p:cNvSpPr/>
              <p:nvPr/>
            </p:nvSpPr>
            <p:spPr>
              <a:xfrm rot="5400000">
                <a:off x="4471304" y="3196619"/>
                <a:ext cx="923791" cy="159880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7940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55" name="Group 64"/>
            <p:cNvGrpSpPr/>
            <p:nvPr/>
          </p:nvGrpSpPr>
          <p:grpSpPr>
            <a:xfrm>
              <a:off x="3463865" y="2489760"/>
              <a:ext cx="845749" cy="989448"/>
              <a:chOff x="3464818" y="2490713"/>
              <a:chExt cx="845749" cy="989448"/>
            </a:xfrm>
          </p:grpSpPr>
          <p:grpSp>
            <p:nvGrpSpPr>
              <p:cNvPr id="56" name="Group 65"/>
              <p:cNvGrpSpPr/>
              <p:nvPr/>
            </p:nvGrpSpPr>
            <p:grpSpPr>
              <a:xfrm>
                <a:off x="3464818" y="2522797"/>
                <a:ext cx="845749" cy="957364"/>
                <a:chOff x="3178679" y="2204279"/>
                <a:chExt cx="1721001" cy="1948123"/>
              </a:xfrm>
            </p:grpSpPr>
            <p:sp>
              <p:nvSpPr>
                <p:cNvPr id="58" name="Freeform 67"/>
                <p:cNvSpPr/>
                <p:nvPr/>
              </p:nvSpPr>
              <p:spPr>
                <a:xfrm rot="9000000">
                  <a:off x="3178679" y="2555439"/>
                  <a:ext cx="922364" cy="1596963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3E3E3E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dirty="0"/>
                </a:p>
              </p:txBody>
            </p:sp>
            <p:sp>
              <p:nvSpPr>
                <p:cNvPr id="59" name="Freeform 68"/>
                <p:cNvSpPr/>
                <p:nvPr/>
              </p:nvSpPr>
              <p:spPr>
                <a:xfrm rot="12600000" flipH="1">
                  <a:off x="3977316" y="2555439"/>
                  <a:ext cx="922364" cy="1596963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chemeClr val="bg2">
                    <a:lumMod val="25000"/>
                  </a:schemeClr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60" name="Freeform 69"/>
                <p:cNvSpPr/>
                <p:nvPr/>
              </p:nvSpPr>
              <p:spPr>
                <a:xfrm rot="5400000">
                  <a:off x="3578912" y="18672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444444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sp>
            <p:nvSpPr>
              <p:cNvPr id="57" name="Hexagon 66"/>
              <p:cNvSpPr/>
              <p:nvPr/>
            </p:nvSpPr>
            <p:spPr>
              <a:xfrm rot="5400000">
                <a:off x="3409267" y="2548302"/>
                <a:ext cx="956852" cy="841673"/>
              </a:xfrm>
              <a:prstGeom prst="hexagon">
                <a:avLst>
                  <a:gd name="adj" fmla="val 29001"/>
                  <a:gd name="vf" fmla="val 115470"/>
                </a:avLst>
              </a:prstGeom>
              <a:noFill/>
              <a:ln w="95250" cap="rnd">
                <a:solidFill>
                  <a:srgbClr val="282828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641571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rupp 80"/>
          <p:cNvGrpSpPr/>
          <p:nvPr/>
        </p:nvGrpSpPr>
        <p:grpSpPr>
          <a:xfrm>
            <a:off x="3287647" y="633447"/>
            <a:ext cx="1252233" cy="1206370"/>
            <a:chOff x="3217369" y="746119"/>
            <a:chExt cx="5318686" cy="5123892"/>
          </a:xfrm>
        </p:grpSpPr>
        <p:sp>
          <p:nvSpPr>
            <p:cNvPr id="82" name="Frihandsfigur 81"/>
            <p:cNvSpPr/>
            <p:nvPr/>
          </p:nvSpPr>
          <p:spPr>
            <a:xfrm rot="14400000">
              <a:off x="5868351" y="1732389"/>
              <a:ext cx="25477" cy="41936"/>
            </a:xfrm>
            <a:custGeom>
              <a:avLst/>
              <a:gdLst>
                <a:gd name="connsiteX0" fmla="*/ 12738 w 25477"/>
                <a:gd name="connsiteY0" fmla="*/ 23248 h 41936"/>
                <a:gd name="connsiteX1" fmla="*/ 0 w 25477"/>
                <a:gd name="connsiteY1" fmla="*/ 41936 h 41936"/>
                <a:gd name="connsiteX2" fmla="*/ 25477 w 25477"/>
                <a:gd name="connsiteY2" fmla="*/ 0 h 41936"/>
                <a:gd name="connsiteX3" fmla="*/ 12738 w 25477"/>
                <a:gd name="connsiteY3" fmla="*/ 23248 h 41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477" h="41936">
                  <a:moveTo>
                    <a:pt x="12738" y="23248"/>
                  </a:moveTo>
                  <a:lnTo>
                    <a:pt x="0" y="41936"/>
                  </a:lnTo>
                  <a:lnTo>
                    <a:pt x="25477" y="0"/>
                  </a:lnTo>
                  <a:lnTo>
                    <a:pt x="12738" y="23248"/>
                  </a:lnTo>
                  <a:close/>
                </a:path>
              </a:pathLst>
            </a:custGeom>
            <a:solidFill>
              <a:srgbClr val="AE5ECC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3" name="Frihandsfigur 82"/>
            <p:cNvSpPr/>
            <p:nvPr/>
          </p:nvSpPr>
          <p:spPr>
            <a:xfrm rot="14400000">
              <a:off x="5820367" y="1731913"/>
              <a:ext cx="23499" cy="42885"/>
            </a:xfrm>
            <a:custGeom>
              <a:avLst/>
              <a:gdLst>
                <a:gd name="connsiteX0" fmla="*/ 13717 w 23499"/>
                <a:gd name="connsiteY0" fmla="*/ 20306 h 42885"/>
                <a:gd name="connsiteX1" fmla="*/ 0 w 23499"/>
                <a:gd name="connsiteY1" fmla="*/ 42885 h 42885"/>
                <a:gd name="connsiteX2" fmla="*/ 23499 w 23499"/>
                <a:gd name="connsiteY2" fmla="*/ 0 h 42885"/>
                <a:gd name="connsiteX3" fmla="*/ 13717 w 23499"/>
                <a:gd name="connsiteY3" fmla="*/ 20306 h 42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499" h="42885">
                  <a:moveTo>
                    <a:pt x="13717" y="20306"/>
                  </a:moveTo>
                  <a:lnTo>
                    <a:pt x="0" y="42885"/>
                  </a:lnTo>
                  <a:lnTo>
                    <a:pt x="23499" y="0"/>
                  </a:lnTo>
                  <a:lnTo>
                    <a:pt x="13717" y="20306"/>
                  </a:lnTo>
                  <a:close/>
                </a:path>
              </a:pathLst>
            </a:custGeom>
            <a:solidFill>
              <a:srgbClr val="AE5ECC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4" name="Frihandsfigur 83"/>
            <p:cNvSpPr/>
            <p:nvPr/>
          </p:nvSpPr>
          <p:spPr>
            <a:xfrm rot="14400000">
              <a:off x="7140656" y="3754994"/>
              <a:ext cx="6291" cy="8413"/>
            </a:xfrm>
            <a:custGeom>
              <a:avLst/>
              <a:gdLst>
                <a:gd name="connsiteX0" fmla="*/ 6291 w 6291"/>
                <a:gd name="connsiteY0" fmla="*/ 8413 h 8413"/>
                <a:gd name="connsiteX1" fmla="*/ 3277 w 6291"/>
                <a:gd name="connsiteY1" fmla="*/ 4808 h 8413"/>
                <a:gd name="connsiteX2" fmla="*/ 0 w 6291"/>
                <a:gd name="connsiteY2" fmla="*/ 0 h 8413"/>
                <a:gd name="connsiteX3" fmla="*/ 6291 w 6291"/>
                <a:gd name="connsiteY3" fmla="*/ 8413 h 8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91" h="8413">
                  <a:moveTo>
                    <a:pt x="6291" y="8413"/>
                  </a:moveTo>
                  <a:lnTo>
                    <a:pt x="3277" y="4808"/>
                  </a:lnTo>
                  <a:lnTo>
                    <a:pt x="0" y="0"/>
                  </a:lnTo>
                  <a:lnTo>
                    <a:pt x="6291" y="8413"/>
                  </a:lnTo>
                  <a:close/>
                </a:path>
              </a:pathLst>
            </a:custGeom>
            <a:solidFill>
              <a:srgbClr val="F25A22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5" name="Frihandsfigur 84"/>
            <p:cNvSpPr/>
            <p:nvPr/>
          </p:nvSpPr>
          <p:spPr>
            <a:xfrm rot="14400000">
              <a:off x="7126035" y="3765203"/>
              <a:ext cx="17731" cy="26013"/>
            </a:xfrm>
            <a:custGeom>
              <a:avLst/>
              <a:gdLst>
                <a:gd name="connsiteX0" fmla="*/ 17731 w 17731"/>
                <a:gd name="connsiteY0" fmla="*/ 26013 h 26013"/>
                <a:gd name="connsiteX1" fmla="*/ 7455 w 17731"/>
                <a:gd name="connsiteY1" fmla="*/ 12272 h 26013"/>
                <a:gd name="connsiteX2" fmla="*/ 0 w 17731"/>
                <a:gd name="connsiteY2" fmla="*/ 0 h 26013"/>
                <a:gd name="connsiteX3" fmla="*/ 17731 w 17731"/>
                <a:gd name="connsiteY3" fmla="*/ 26013 h 26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731" h="26013">
                  <a:moveTo>
                    <a:pt x="17731" y="26013"/>
                  </a:moveTo>
                  <a:lnTo>
                    <a:pt x="7455" y="12272"/>
                  </a:lnTo>
                  <a:lnTo>
                    <a:pt x="0" y="0"/>
                  </a:lnTo>
                  <a:lnTo>
                    <a:pt x="17731" y="26013"/>
                  </a:lnTo>
                  <a:close/>
                </a:path>
              </a:pathLst>
            </a:custGeom>
            <a:solidFill>
              <a:srgbClr val="F25A22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6" name="Frihandsfigur 85"/>
            <p:cNvSpPr/>
            <p:nvPr/>
          </p:nvSpPr>
          <p:spPr>
            <a:xfrm rot="14400000">
              <a:off x="3969966" y="609740"/>
              <a:ext cx="3314171" cy="3586929"/>
            </a:xfrm>
            <a:custGeom>
              <a:avLst/>
              <a:gdLst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017415 w 3314171"/>
                <a:gd name="connsiteY29" fmla="*/ 617534 h 3586929"/>
                <a:gd name="connsiteX30" fmla="*/ 2607671 w 3314171"/>
                <a:gd name="connsiteY30" fmla="*/ 958318 h 3586929"/>
                <a:gd name="connsiteX31" fmla="*/ 2609131 w 3314171"/>
                <a:gd name="connsiteY31" fmla="*/ 956326 h 3586929"/>
                <a:gd name="connsiteX32" fmla="*/ 3125084 w 3314171"/>
                <a:gd name="connsiteY3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607671 w 3314171"/>
                <a:gd name="connsiteY29" fmla="*/ 958318 h 3586929"/>
                <a:gd name="connsiteX30" fmla="*/ 2609131 w 3314171"/>
                <a:gd name="connsiteY30" fmla="*/ 956326 h 3586929"/>
                <a:gd name="connsiteX31" fmla="*/ 3125084 w 3314171"/>
                <a:gd name="connsiteY3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607671 w 3314171"/>
                <a:gd name="connsiteY28" fmla="*/ 958318 h 3586929"/>
                <a:gd name="connsiteX29" fmla="*/ 2609131 w 3314171"/>
                <a:gd name="connsiteY29" fmla="*/ 956326 h 3586929"/>
                <a:gd name="connsiteX30" fmla="*/ 3125084 w 3314171"/>
                <a:gd name="connsiteY30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2607671 w 3314171"/>
                <a:gd name="connsiteY27" fmla="*/ 958318 h 3586929"/>
                <a:gd name="connsiteX28" fmla="*/ 2609131 w 3314171"/>
                <a:gd name="connsiteY28" fmla="*/ 956326 h 3586929"/>
                <a:gd name="connsiteX29" fmla="*/ 3125084 w 3314171"/>
                <a:gd name="connsiteY29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2607671 w 3314171"/>
                <a:gd name="connsiteY26" fmla="*/ 958318 h 3586929"/>
                <a:gd name="connsiteX27" fmla="*/ 2609131 w 3314171"/>
                <a:gd name="connsiteY27" fmla="*/ 956326 h 3586929"/>
                <a:gd name="connsiteX28" fmla="*/ 3125084 w 3314171"/>
                <a:gd name="connsiteY28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2607671 w 3314171"/>
                <a:gd name="connsiteY25" fmla="*/ 958318 h 3586929"/>
                <a:gd name="connsiteX26" fmla="*/ 2609131 w 3314171"/>
                <a:gd name="connsiteY26" fmla="*/ 956326 h 3586929"/>
                <a:gd name="connsiteX27" fmla="*/ 3125084 w 3314171"/>
                <a:gd name="connsiteY27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954445 w 3314171"/>
                <a:gd name="connsiteY13" fmla="*/ 928750 h 3586929"/>
                <a:gd name="connsiteX14" fmla="*/ 488742 w 3314171"/>
                <a:gd name="connsiteY14" fmla="*/ 859490 h 3586929"/>
                <a:gd name="connsiteX15" fmla="*/ 238528 w 3314171"/>
                <a:gd name="connsiteY15" fmla="*/ 952828 h 3586929"/>
                <a:gd name="connsiteX16" fmla="*/ 0 w 3314171"/>
                <a:gd name="connsiteY16" fmla="*/ 1090540 h 3586929"/>
                <a:gd name="connsiteX17" fmla="*/ 1 w 3314171"/>
                <a:gd name="connsiteY17" fmla="*/ 168486 h 3586929"/>
                <a:gd name="connsiteX18" fmla="*/ 2 w 3314171"/>
                <a:gd name="connsiteY18" fmla="*/ 168485 h 3586929"/>
                <a:gd name="connsiteX19" fmla="*/ 2 w 3314171"/>
                <a:gd name="connsiteY19" fmla="*/ 124526 h 3586929"/>
                <a:gd name="connsiteX20" fmla="*/ 81752 w 3314171"/>
                <a:gd name="connsiteY20" fmla="*/ 89468 h 3586929"/>
                <a:gd name="connsiteX21" fmla="*/ 1151778 w 3314171"/>
                <a:gd name="connsiteY21" fmla="*/ 123328 h 3586929"/>
                <a:gd name="connsiteX22" fmla="*/ 1212290 w 3314171"/>
                <a:gd name="connsiteY22" fmla="*/ 154305 h 3586929"/>
                <a:gd name="connsiteX23" fmla="*/ 1280231 w 3314171"/>
                <a:gd name="connsiteY23" fmla="*/ 189085 h 3586929"/>
                <a:gd name="connsiteX24" fmla="*/ 2607671 w 3314171"/>
                <a:gd name="connsiteY24" fmla="*/ 958318 h 3586929"/>
                <a:gd name="connsiteX25" fmla="*/ 2609131 w 3314171"/>
                <a:gd name="connsiteY25" fmla="*/ 956326 h 3586929"/>
                <a:gd name="connsiteX26" fmla="*/ 3125084 w 3314171"/>
                <a:gd name="connsiteY26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7671 w 3314171"/>
                <a:gd name="connsiteY23" fmla="*/ 958318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490287 w 3314171"/>
                <a:gd name="connsiteY23" fmla="*/ 875882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9131 w 3314171"/>
                <a:gd name="connsiteY23" fmla="*/ 956326 h 3586929"/>
                <a:gd name="connsiteX24" fmla="*/ 3125084 w 3314171"/>
                <a:gd name="connsiteY24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954445 w 3314171"/>
                <a:gd name="connsiteY11" fmla="*/ 928750 h 3586929"/>
                <a:gd name="connsiteX12" fmla="*/ 488742 w 3314171"/>
                <a:gd name="connsiteY12" fmla="*/ 859490 h 3586929"/>
                <a:gd name="connsiteX13" fmla="*/ 238528 w 3314171"/>
                <a:gd name="connsiteY13" fmla="*/ 952828 h 3586929"/>
                <a:gd name="connsiteX14" fmla="*/ 0 w 3314171"/>
                <a:gd name="connsiteY14" fmla="*/ 1090540 h 3586929"/>
                <a:gd name="connsiteX15" fmla="*/ 1 w 3314171"/>
                <a:gd name="connsiteY15" fmla="*/ 168486 h 3586929"/>
                <a:gd name="connsiteX16" fmla="*/ 2 w 3314171"/>
                <a:gd name="connsiteY16" fmla="*/ 168485 h 3586929"/>
                <a:gd name="connsiteX17" fmla="*/ 2 w 3314171"/>
                <a:gd name="connsiteY17" fmla="*/ 124526 h 3586929"/>
                <a:gd name="connsiteX18" fmla="*/ 81752 w 3314171"/>
                <a:gd name="connsiteY18" fmla="*/ 89468 h 3586929"/>
                <a:gd name="connsiteX19" fmla="*/ 1151778 w 3314171"/>
                <a:gd name="connsiteY19" fmla="*/ 123328 h 3586929"/>
                <a:gd name="connsiteX20" fmla="*/ 1212290 w 3314171"/>
                <a:gd name="connsiteY20" fmla="*/ 154305 h 3586929"/>
                <a:gd name="connsiteX21" fmla="*/ 1280231 w 3314171"/>
                <a:gd name="connsiteY21" fmla="*/ 189085 h 3586929"/>
                <a:gd name="connsiteX22" fmla="*/ 2609131 w 3314171"/>
                <a:gd name="connsiteY22" fmla="*/ 956326 h 3586929"/>
                <a:gd name="connsiteX23" fmla="*/ 3125084 w 3314171"/>
                <a:gd name="connsiteY23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394273 w 3314171"/>
                <a:gd name="connsiteY4" fmla="*/ 2622522 h 3586929"/>
                <a:gd name="connsiteX5" fmla="*/ 1424464 w 3314171"/>
                <a:gd name="connsiteY5" fmla="*/ 2599946 h 3586929"/>
                <a:gd name="connsiteX6" fmla="*/ 1525315 w 3314171"/>
                <a:gd name="connsiteY6" fmla="*/ 2658172 h 3586929"/>
                <a:gd name="connsiteX7" fmla="*/ 2353323 w 3314171"/>
                <a:gd name="connsiteY7" fmla="*/ 2436308 h 3586929"/>
                <a:gd name="connsiteX8" fmla="*/ 2231095 w 3314171"/>
                <a:gd name="connsiteY8" fmla="*/ 1680044 h 3586929"/>
                <a:gd name="connsiteX9" fmla="*/ 2141844 w 3314171"/>
                <a:gd name="connsiteY9" fmla="*/ 1615778 h 3586929"/>
                <a:gd name="connsiteX10" fmla="*/ 954445 w 3314171"/>
                <a:gd name="connsiteY10" fmla="*/ 928750 h 3586929"/>
                <a:gd name="connsiteX11" fmla="*/ 488742 w 3314171"/>
                <a:gd name="connsiteY11" fmla="*/ 859490 h 3586929"/>
                <a:gd name="connsiteX12" fmla="*/ 238528 w 3314171"/>
                <a:gd name="connsiteY12" fmla="*/ 952828 h 3586929"/>
                <a:gd name="connsiteX13" fmla="*/ 0 w 3314171"/>
                <a:gd name="connsiteY13" fmla="*/ 1090540 h 3586929"/>
                <a:gd name="connsiteX14" fmla="*/ 1 w 3314171"/>
                <a:gd name="connsiteY14" fmla="*/ 168486 h 3586929"/>
                <a:gd name="connsiteX15" fmla="*/ 2 w 3314171"/>
                <a:gd name="connsiteY15" fmla="*/ 168485 h 3586929"/>
                <a:gd name="connsiteX16" fmla="*/ 2 w 3314171"/>
                <a:gd name="connsiteY16" fmla="*/ 124526 h 3586929"/>
                <a:gd name="connsiteX17" fmla="*/ 81752 w 3314171"/>
                <a:gd name="connsiteY17" fmla="*/ 89468 h 3586929"/>
                <a:gd name="connsiteX18" fmla="*/ 1151778 w 3314171"/>
                <a:gd name="connsiteY18" fmla="*/ 123328 h 3586929"/>
                <a:gd name="connsiteX19" fmla="*/ 1212290 w 3314171"/>
                <a:gd name="connsiteY19" fmla="*/ 154305 h 3586929"/>
                <a:gd name="connsiteX20" fmla="*/ 1280231 w 3314171"/>
                <a:gd name="connsiteY20" fmla="*/ 189085 h 3586929"/>
                <a:gd name="connsiteX21" fmla="*/ 2609131 w 3314171"/>
                <a:gd name="connsiteY21" fmla="*/ 956326 h 3586929"/>
                <a:gd name="connsiteX22" fmla="*/ 3125084 w 3314171"/>
                <a:gd name="connsiteY2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424464 w 3314171"/>
                <a:gd name="connsiteY4" fmla="*/ 2599946 h 3586929"/>
                <a:gd name="connsiteX5" fmla="*/ 1525315 w 3314171"/>
                <a:gd name="connsiteY5" fmla="*/ 2658172 h 3586929"/>
                <a:gd name="connsiteX6" fmla="*/ 2353323 w 3314171"/>
                <a:gd name="connsiteY6" fmla="*/ 2436308 h 3586929"/>
                <a:gd name="connsiteX7" fmla="*/ 2231095 w 3314171"/>
                <a:gd name="connsiteY7" fmla="*/ 1680044 h 3586929"/>
                <a:gd name="connsiteX8" fmla="*/ 2141844 w 3314171"/>
                <a:gd name="connsiteY8" fmla="*/ 1615778 h 3586929"/>
                <a:gd name="connsiteX9" fmla="*/ 954445 w 3314171"/>
                <a:gd name="connsiteY9" fmla="*/ 928750 h 3586929"/>
                <a:gd name="connsiteX10" fmla="*/ 488742 w 3314171"/>
                <a:gd name="connsiteY10" fmla="*/ 859490 h 3586929"/>
                <a:gd name="connsiteX11" fmla="*/ 238528 w 3314171"/>
                <a:gd name="connsiteY11" fmla="*/ 952828 h 3586929"/>
                <a:gd name="connsiteX12" fmla="*/ 0 w 3314171"/>
                <a:gd name="connsiteY12" fmla="*/ 1090540 h 3586929"/>
                <a:gd name="connsiteX13" fmla="*/ 1 w 3314171"/>
                <a:gd name="connsiteY13" fmla="*/ 168486 h 3586929"/>
                <a:gd name="connsiteX14" fmla="*/ 2 w 3314171"/>
                <a:gd name="connsiteY14" fmla="*/ 168485 h 3586929"/>
                <a:gd name="connsiteX15" fmla="*/ 2 w 3314171"/>
                <a:gd name="connsiteY15" fmla="*/ 124526 h 3586929"/>
                <a:gd name="connsiteX16" fmla="*/ 81752 w 3314171"/>
                <a:gd name="connsiteY16" fmla="*/ 89468 h 3586929"/>
                <a:gd name="connsiteX17" fmla="*/ 1151778 w 3314171"/>
                <a:gd name="connsiteY17" fmla="*/ 123328 h 3586929"/>
                <a:gd name="connsiteX18" fmla="*/ 1212290 w 3314171"/>
                <a:gd name="connsiteY18" fmla="*/ 154305 h 3586929"/>
                <a:gd name="connsiteX19" fmla="*/ 1280231 w 3314171"/>
                <a:gd name="connsiteY19" fmla="*/ 189085 h 3586929"/>
                <a:gd name="connsiteX20" fmla="*/ 2609131 w 3314171"/>
                <a:gd name="connsiteY20" fmla="*/ 956326 h 3586929"/>
                <a:gd name="connsiteX21" fmla="*/ 3125084 w 3314171"/>
                <a:gd name="connsiteY2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424464 w 3314171"/>
                <a:gd name="connsiteY3" fmla="*/ 2599946 h 3586929"/>
                <a:gd name="connsiteX4" fmla="*/ 1525315 w 3314171"/>
                <a:gd name="connsiteY4" fmla="*/ 2658172 h 3586929"/>
                <a:gd name="connsiteX5" fmla="*/ 2353323 w 3314171"/>
                <a:gd name="connsiteY5" fmla="*/ 2436308 h 3586929"/>
                <a:gd name="connsiteX6" fmla="*/ 2231095 w 3314171"/>
                <a:gd name="connsiteY6" fmla="*/ 1680044 h 3586929"/>
                <a:gd name="connsiteX7" fmla="*/ 2141844 w 3314171"/>
                <a:gd name="connsiteY7" fmla="*/ 1615778 h 3586929"/>
                <a:gd name="connsiteX8" fmla="*/ 954445 w 3314171"/>
                <a:gd name="connsiteY8" fmla="*/ 928750 h 3586929"/>
                <a:gd name="connsiteX9" fmla="*/ 488742 w 3314171"/>
                <a:gd name="connsiteY9" fmla="*/ 859490 h 3586929"/>
                <a:gd name="connsiteX10" fmla="*/ 238528 w 3314171"/>
                <a:gd name="connsiteY10" fmla="*/ 952828 h 3586929"/>
                <a:gd name="connsiteX11" fmla="*/ 0 w 3314171"/>
                <a:gd name="connsiteY11" fmla="*/ 1090540 h 3586929"/>
                <a:gd name="connsiteX12" fmla="*/ 1 w 3314171"/>
                <a:gd name="connsiteY12" fmla="*/ 168486 h 3586929"/>
                <a:gd name="connsiteX13" fmla="*/ 2 w 3314171"/>
                <a:gd name="connsiteY13" fmla="*/ 168485 h 3586929"/>
                <a:gd name="connsiteX14" fmla="*/ 2 w 3314171"/>
                <a:gd name="connsiteY14" fmla="*/ 124526 h 3586929"/>
                <a:gd name="connsiteX15" fmla="*/ 81752 w 3314171"/>
                <a:gd name="connsiteY15" fmla="*/ 89468 h 3586929"/>
                <a:gd name="connsiteX16" fmla="*/ 1151778 w 3314171"/>
                <a:gd name="connsiteY16" fmla="*/ 123328 h 3586929"/>
                <a:gd name="connsiteX17" fmla="*/ 1212290 w 3314171"/>
                <a:gd name="connsiteY17" fmla="*/ 154305 h 3586929"/>
                <a:gd name="connsiteX18" fmla="*/ 1280231 w 3314171"/>
                <a:gd name="connsiteY18" fmla="*/ 189085 h 3586929"/>
                <a:gd name="connsiteX19" fmla="*/ 2609131 w 3314171"/>
                <a:gd name="connsiteY19" fmla="*/ 956326 h 3586929"/>
                <a:gd name="connsiteX20" fmla="*/ 3125084 w 3314171"/>
                <a:gd name="connsiteY20" fmla="*/ 2881890 h 3586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314171" h="3586929">
                  <a:moveTo>
                    <a:pt x="3125084" y="2881890"/>
                  </a:moveTo>
                  <a:cubicBezTo>
                    <a:pt x="2735832" y="3556095"/>
                    <a:pt x="1873725" y="3787095"/>
                    <a:pt x="1199518" y="3397844"/>
                  </a:cubicBezTo>
                  <a:lnTo>
                    <a:pt x="617332" y="3061714"/>
                  </a:lnTo>
                  <a:lnTo>
                    <a:pt x="1424464" y="2599946"/>
                  </a:lnTo>
                  <a:lnTo>
                    <a:pt x="1525315" y="2658172"/>
                  </a:lnTo>
                  <a:cubicBezTo>
                    <a:pt x="1815229" y="2825554"/>
                    <a:pt x="2185941" y="2726222"/>
                    <a:pt x="2353323" y="2436308"/>
                  </a:cubicBezTo>
                  <a:cubicBezTo>
                    <a:pt x="2499782" y="2182633"/>
                    <a:pt x="2442039" y="1867098"/>
                    <a:pt x="2231095" y="1680044"/>
                  </a:cubicBezTo>
                  <a:lnTo>
                    <a:pt x="2141844" y="1615778"/>
                  </a:lnTo>
                  <a:lnTo>
                    <a:pt x="954445" y="928750"/>
                  </a:lnTo>
                  <a:cubicBezTo>
                    <a:pt x="809488" y="845059"/>
                    <a:pt x="638583" y="819341"/>
                    <a:pt x="488742" y="859490"/>
                  </a:cubicBezTo>
                  <a:cubicBezTo>
                    <a:pt x="340941" y="883951"/>
                    <a:pt x="323849" y="924617"/>
                    <a:pt x="238528" y="952828"/>
                  </a:cubicBezTo>
                  <a:lnTo>
                    <a:pt x="0" y="1090540"/>
                  </a:lnTo>
                  <a:cubicBezTo>
                    <a:pt x="0" y="783189"/>
                    <a:pt x="1" y="475837"/>
                    <a:pt x="1" y="168486"/>
                  </a:cubicBezTo>
                  <a:lnTo>
                    <a:pt x="2" y="168485"/>
                  </a:lnTo>
                  <a:lnTo>
                    <a:pt x="2" y="124526"/>
                  </a:lnTo>
                  <a:lnTo>
                    <a:pt x="81752" y="89468"/>
                  </a:lnTo>
                  <a:cubicBezTo>
                    <a:pt x="420016" y="-36788"/>
                    <a:pt x="804223" y="-32879"/>
                    <a:pt x="1151778" y="123328"/>
                  </a:cubicBezTo>
                  <a:lnTo>
                    <a:pt x="1212290" y="154305"/>
                  </a:lnTo>
                  <a:lnTo>
                    <a:pt x="1280231" y="189085"/>
                  </a:lnTo>
                  <a:lnTo>
                    <a:pt x="2609131" y="956326"/>
                  </a:lnTo>
                  <a:cubicBezTo>
                    <a:pt x="3283336" y="1345578"/>
                    <a:pt x="3514337" y="2207685"/>
                    <a:pt x="3125084" y="2881890"/>
                  </a:cubicBezTo>
                  <a:close/>
                </a:path>
              </a:pathLst>
            </a:custGeom>
            <a:solidFill>
              <a:srgbClr val="FFC001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7" name="Frihandsfigur 86"/>
            <p:cNvSpPr/>
            <p:nvPr/>
          </p:nvSpPr>
          <p:spPr>
            <a:xfrm rot="7200000">
              <a:off x="3353748" y="2419461"/>
              <a:ext cx="3314171" cy="3586929"/>
            </a:xfrm>
            <a:custGeom>
              <a:avLst/>
              <a:gdLst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017415 w 3314171"/>
                <a:gd name="connsiteY29" fmla="*/ 617534 h 3586929"/>
                <a:gd name="connsiteX30" fmla="*/ 2607671 w 3314171"/>
                <a:gd name="connsiteY30" fmla="*/ 958318 h 3586929"/>
                <a:gd name="connsiteX31" fmla="*/ 2609131 w 3314171"/>
                <a:gd name="connsiteY31" fmla="*/ 956326 h 3586929"/>
                <a:gd name="connsiteX32" fmla="*/ 3125084 w 3314171"/>
                <a:gd name="connsiteY3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607671 w 3314171"/>
                <a:gd name="connsiteY29" fmla="*/ 958318 h 3586929"/>
                <a:gd name="connsiteX30" fmla="*/ 2609131 w 3314171"/>
                <a:gd name="connsiteY30" fmla="*/ 956326 h 3586929"/>
                <a:gd name="connsiteX31" fmla="*/ 3125084 w 3314171"/>
                <a:gd name="connsiteY3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607671 w 3314171"/>
                <a:gd name="connsiteY28" fmla="*/ 958318 h 3586929"/>
                <a:gd name="connsiteX29" fmla="*/ 2609131 w 3314171"/>
                <a:gd name="connsiteY29" fmla="*/ 956326 h 3586929"/>
                <a:gd name="connsiteX30" fmla="*/ 3125084 w 3314171"/>
                <a:gd name="connsiteY30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2607671 w 3314171"/>
                <a:gd name="connsiteY27" fmla="*/ 958318 h 3586929"/>
                <a:gd name="connsiteX28" fmla="*/ 2609131 w 3314171"/>
                <a:gd name="connsiteY28" fmla="*/ 956326 h 3586929"/>
                <a:gd name="connsiteX29" fmla="*/ 3125084 w 3314171"/>
                <a:gd name="connsiteY29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2607671 w 3314171"/>
                <a:gd name="connsiteY26" fmla="*/ 958318 h 3586929"/>
                <a:gd name="connsiteX27" fmla="*/ 2609131 w 3314171"/>
                <a:gd name="connsiteY27" fmla="*/ 956326 h 3586929"/>
                <a:gd name="connsiteX28" fmla="*/ 3125084 w 3314171"/>
                <a:gd name="connsiteY28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2607671 w 3314171"/>
                <a:gd name="connsiteY25" fmla="*/ 958318 h 3586929"/>
                <a:gd name="connsiteX26" fmla="*/ 2609131 w 3314171"/>
                <a:gd name="connsiteY26" fmla="*/ 956326 h 3586929"/>
                <a:gd name="connsiteX27" fmla="*/ 3125084 w 3314171"/>
                <a:gd name="connsiteY27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954445 w 3314171"/>
                <a:gd name="connsiteY13" fmla="*/ 928750 h 3586929"/>
                <a:gd name="connsiteX14" fmla="*/ 488742 w 3314171"/>
                <a:gd name="connsiteY14" fmla="*/ 859490 h 3586929"/>
                <a:gd name="connsiteX15" fmla="*/ 238528 w 3314171"/>
                <a:gd name="connsiteY15" fmla="*/ 952828 h 3586929"/>
                <a:gd name="connsiteX16" fmla="*/ 0 w 3314171"/>
                <a:gd name="connsiteY16" fmla="*/ 1090540 h 3586929"/>
                <a:gd name="connsiteX17" fmla="*/ 1 w 3314171"/>
                <a:gd name="connsiteY17" fmla="*/ 168486 h 3586929"/>
                <a:gd name="connsiteX18" fmla="*/ 2 w 3314171"/>
                <a:gd name="connsiteY18" fmla="*/ 168485 h 3586929"/>
                <a:gd name="connsiteX19" fmla="*/ 2 w 3314171"/>
                <a:gd name="connsiteY19" fmla="*/ 124526 h 3586929"/>
                <a:gd name="connsiteX20" fmla="*/ 81752 w 3314171"/>
                <a:gd name="connsiteY20" fmla="*/ 89468 h 3586929"/>
                <a:gd name="connsiteX21" fmla="*/ 1151778 w 3314171"/>
                <a:gd name="connsiteY21" fmla="*/ 123328 h 3586929"/>
                <a:gd name="connsiteX22" fmla="*/ 1212290 w 3314171"/>
                <a:gd name="connsiteY22" fmla="*/ 154305 h 3586929"/>
                <a:gd name="connsiteX23" fmla="*/ 1280231 w 3314171"/>
                <a:gd name="connsiteY23" fmla="*/ 189085 h 3586929"/>
                <a:gd name="connsiteX24" fmla="*/ 2607671 w 3314171"/>
                <a:gd name="connsiteY24" fmla="*/ 958318 h 3586929"/>
                <a:gd name="connsiteX25" fmla="*/ 2609131 w 3314171"/>
                <a:gd name="connsiteY25" fmla="*/ 956326 h 3586929"/>
                <a:gd name="connsiteX26" fmla="*/ 3125084 w 3314171"/>
                <a:gd name="connsiteY26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7671 w 3314171"/>
                <a:gd name="connsiteY23" fmla="*/ 958318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490287 w 3314171"/>
                <a:gd name="connsiteY23" fmla="*/ 875882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9131 w 3314171"/>
                <a:gd name="connsiteY23" fmla="*/ 956326 h 3586929"/>
                <a:gd name="connsiteX24" fmla="*/ 3125084 w 3314171"/>
                <a:gd name="connsiteY24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954445 w 3314171"/>
                <a:gd name="connsiteY11" fmla="*/ 928750 h 3586929"/>
                <a:gd name="connsiteX12" fmla="*/ 488742 w 3314171"/>
                <a:gd name="connsiteY12" fmla="*/ 859490 h 3586929"/>
                <a:gd name="connsiteX13" fmla="*/ 238528 w 3314171"/>
                <a:gd name="connsiteY13" fmla="*/ 952828 h 3586929"/>
                <a:gd name="connsiteX14" fmla="*/ 0 w 3314171"/>
                <a:gd name="connsiteY14" fmla="*/ 1090540 h 3586929"/>
                <a:gd name="connsiteX15" fmla="*/ 1 w 3314171"/>
                <a:gd name="connsiteY15" fmla="*/ 168486 h 3586929"/>
                <a:gd name="connsiteX16" fmla="*/ 2 w 3314171"/>
                <a:gd name="connsiteY16" fmla="*/ 168485 h 3586929"/>
                <a:gd name="connsiteX17" fmla="*/ 2 w 3314171"/>
                <a:gd name="connsiteY17" fmla="*/ 124526 h 3586929"/>
                <a:gd name="connsiteX18" fmla="*/ 81752 w 3314171"/>
                <a:gd name="connsiteY18" fmla="*/ 89468 h 3586929"/>
                <a:gd name="connsiteX19" fmla="*/ 1151778 w 3314171"/>
                <a:gd name="connsiteY19" fmla="*/ 123328 h 3586929"/>
                <a:gd name="connsiteX20" fmla="*/ 1212290 w 3314171"/>
                <a:gd name="connsiteY20" fmla="*/ 154305 h 3586929"/>
                <a:gd name="connsiteX21" fmla="*/ 1280231 w 3314171"/>
                <a:gd name="connsiteY21" fmla="*/ 189085 h 3586929"/>
                <a:gd name="connsiteX22" fmla="*/ 2609131 w 3314171"/>
                <a:gd name="connsiteY22" fmla="*/ 956326 h 3586929"/>
                <a:gd name="connsiteX23" fmla="*/ 3125084 w 3314171"/>
                <a:gd name="connsiteY23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394273 w 3314171"/>
                <a:gd name="connsiteY4" fmla="*/ 2622522 h 3586929"/>
                <a:gd name="connsiteX5" fmla="*/ 1424464 w 3314171"/>
                <a:gd name="connsiteY5" fmla="*/ 2599946 h 3586929"/>
                <a:gd name="connsiteX6" fmla="*/ 1525315 w 3314171"/>
                <a:gd name="connsiteY6" fmla="*/ 2658172 h 3586929"/>
                <a:gd name="connsiteX7" fmla="*/ 2353323 w 3314171"/>
                <a:gd name="connsiteY7" fmla="*/ 2436308 h 3586929"/>
                <a:gd name="connsiteX8" fmla="*/ 2231095 w 3314171"/>
                <a:gd name="connsiteY8" fmla="*/ 1680044 h 3586929"/>
                <a:gd name="connsiteX9" fmla="*/ 2141844 w 3314171"/>
                <a:gd name="connsiteY9" fmla="*/ 1615778 h 3586929"/>
                <a:gd name="connsiteX10" fmla="*/ 954445 w 3314171"/>
                <a:gd name="connsiteY10" fmla="*/ 928750 h 3586929"/>
                <a:gd name="connsiteX11" fmla="*/ 488742 w 3314171"/>
                <a:gd name="connsiteY11" fmla="*/ 859490 h 3586929"/>
                <a:gd name="connsiteX12" fmla="*/ 238528 w 3314171"/>
                <a:gd name="connsiteY12" fmla="*/ 952828 h 3586929"/>
                <a:gd name="connsiteX13" fmla="*/ 0 w 3314171"/>
                <a:gd name="connsiteY13" fmla="*/ 1090540 h 3586929"/>
                <a:gd name="connsiteX14" fmla="*/ 1 w 3314171"/>
                <a:gd name="connsiteY14" fmla="*/ 168486 h 3586929"/>
                <a:gd name="connsiteX15" fmla="*/ 2 w 3314171"/>
                <a:gd name="connsiteY15" fmla="*/ 168485 h 3586929"/>
                <a:gd name="connsiteX16" fmla="*/ 2 w 3314171"/>
                <a:gd name="connsiteY16" fmla="*/ 124526 h 3586929"/>
                <a:gd name="connsiteX17" fmla="*/ 81752 w 3314171"/>
                <a:gd name="connsiteY17" fmla="*/ 89468 h 3586929"/>
                <a:gd name="connsiteX18" fmla="*/ 1151778 w 3314171"/>
                <a:gd name="connsiteY18" fmla="*/ 123328 h 3586929"/>
                <a:gd name="connsiteX19" fmla="*/ 1212290 w 3314171"/>
                <a:gd name="connsiteY19" fmla="*/ 154305 h 3586929"/>
                <a:gd name="connsiteX20" fmla="*/ 1280231 w 3314171"/>
                <a:gd name="connsiteY20" fmla="*/ 189085 h 3586929"/>
                <a:gd name="connsiteX21" fmla="*/ 2609131 w 3314171"/>
                <a:gd name="connsiteY21" fmla="*/ 956326 h 3586929"/>
                <a:gd name="connsiteX22" fmla="*/ 3125084 w 3314171"/>
                <a:gd name="connsiteY2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424464 w 3314171"/>
                <a:gd name="connsiteY4" fmla="*/ 2599946 h 3586929"/>
                <a:gd name="connsiteX5" fmla="*/ 1525315 w 3314171"/>
                <a:gd name="connsiteY5" fmla="*/ 2658172 h 3586929"/>
                <a:gd name="connsiteX6" fmla="*/ 2353323 w 3314171"/>
                <a:gd name="connsiteY6" fmla="*/ 2436308 h 3586929"/>
                <a:gd name="connsiteX7" fmla="*/ 2231095 w 3314171"/>
                <a:gd name="connsiteY7" fmla="*/ 1680044 h 3586929"/>
                <a:gd name="connsiteX8" fmla="*/ 2141844 w 3314171"/>
                <a:gd name="connsiteY8" fmla="*/ 1615778 h 3586929"/>
                <a:gd name="connsiteX9" fmla="*/ 954445 w 3314171"/>
                <a:gd name="connsiteY9" fmla="*/ 928750 h 3586929"/>
                <a:gd name="connsiteX10" fmla="*/ 488742 w 3314171"/>
                <a:gd name="connsiteY10" fmla="*/ 859490 h 3586929"/>
                <a:gd name="connsiteX11" fmla="*/ 238528 w 3314171"/>
                <a:gd name="connsiteY11" fmla="*/ 952828 h 3586929"/>
                <a:gd name="connsiteX12" fmla="*/ 0 w 3314171"/>
                <a:gd name="connsiteY12" fmla="*/ 1090540 h 3586929"/>
                <a:gd name="connsiteX13" fmla="*/ 1 w 3314171"/>
                <a:gd name="connsiteY13" fmla="*/ 168486 h 3586929"/>
                <a:gd name="connsiteX14" fmla="*/ 2 w 3314171"/>
                <a:gd name="connsiteY14" fmla="*/ 168485 h 3586929"/>
                <a:gd name="connsiteX15" fmla="*/ 2 w 3314171"/>
                <a:gd name="connsiteY15" fmla="*/ 124526 h 3586929"/>
                <a:gd name="connsiteX16" fmla="*/ 81752 w 3314171"/>
                <a:gd name="connsiteY16" fmla="*/ 89468 h 3586929"/>
                <a:gd name="connsiteX17" fmla="*/ 1151778 w 3314171"/>
                <a:gd name="connsiteY17" fmla="*/ 123328 h 3586929"/>
                <a:gd name="connsiteX18" fmla="*/ 1212290 w 3314171"/>
                <a:gd name="connsiteY18" fmla="*/ 154305 h 3586929"/>
                <a:gd name="connsiteX19" fmla="*/ 1280231 w 3314171"/>
                <a:gd name="connsiteY19" fmla="*/ 189085 h 3586929"/>
                <a:gd name="connsiteX20" fmla="*/ 2609131 w 3314171"/>
                <a:gd name="connsiteY20" fmla="*/ 956326 h 3586929"/>
                <a:gd name="connsiteX21" fmla="*/ 3125084 w 3314171"/>
                <a:gd name="connsiteY2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424464 w 3314171"/>
                <a:gd name="connsiteY3" fmla="*/ 2599946 h 3586929"/>
                <a:gd name="connsiteX4" fmla="*/ 1525315 w 3314171"/>
                <a:gd name="connsiteY4" fmla="*/ 2658172 h 3586929"/>
                <a:gd name="connsiteX5" fmla="*/ 2353323 w 3314171"/>
                <a:gd name="connsiteY5" fmla="*/ 2436308 h 3586929"/>
                <a:gd name="connsiteX6" fmla="*/ 2231095 w 3314171"/>
                <a:gd name="connsiteY6" fmla="*/ 1680044 h 3586929"/>
                <a:gd name="connsiteX7" fmla="*/ 2141844 w 3314171"/>
                <a:gd name="connsiteY7" fmla="*/ 1615778 h 3586929"/>
                <a:gd name="connsiteX8" fmla="*/ 954445 w 3314171"/>
                <a:gd name="connsiteY8" fmla="*/ 928750 h 3586929"/>
                <a:gd name="connsiteX9" fmla="*/ 488742 w 3314171"/>
                <a:gd name="connsiteY9" fmla="*/ 859490 h 3586929"/>
                <a:gd name="connsiteX10" fmla="*/ 238528 w 3314171"/>
                <a:gd name="connsiteY10" fmla="*/ 952828 h 3586929"/>
                <a:gd name="connsiteX11" fmla="*/ 0 w 3314171"/>
                <a:gd name="connsiteY11" fmla="*/ 1090540 h 3586929"/>
                <a:gd name="connsiteX12" fmla="*/ 1 w 3314171"/>
                <a:gd name="connsiteY12" fmla="*/ 168486 h 3586929"/>
                <a:gd name="connsiteX13" fmla="*/ 2 w 3314171"/>
                <a:gd name="connsiteY13" fmla="*/ 168485 h 3586929"/>
                <a:gd name="connsiteX14" fmla="*/ 2 w 3314171"/>
                <a:gd name="connsiteY14" fmla="*/ 124526 h 3586929"/>
                <a:gd name="connsiteX15" fmla="*/ 81752 w 3314171"/>
                <a:gd name="connsiteY15" fmla="*/ 89468 h 3586929"/>
                <a:gd name="connsiteX16" fmla="*/ 1151778 w 3314171"/>
                <a:gd name="connsiteY16" fmla="*/ 123328 h 3586929"/>
                <a:gd name="connsiteX17" fmla="*/ 1212290 w 3314171"/>
                <a:gd name="connsiteY17" fmla="*/ 154305 h 3586929"/>
                <a:gd name="connsiteX18" fmla="*/ 1280231 w 3314171"/>
                <a:gd name="connsiteY18" fmla="*/ 189085 h 3586929"/>
                <a:gd name="connsiteX19" fmla="*/ 2609131 w 3314171"/>
                <a:gd name="connsiteY19" fmla="*/ 956326 h 3586929"/>
                <a:gd name="connsiteX20" fmla="*/ 3125084 w 3314171"/>
                <a:gd name="connsiteY20" fmla="*/ 2881890 h 3586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314171" h="3586929">
                  <a:moveTo>
                    <a:pt x="3125084" y="2881890"/>
                  </a:moveTo>
                  <a:cubicBezTo>
                    <a:pt x="2735832" y="3556095"/>
                    <a:pt x="1873725" y="3787095"/>
                    <a:pt x="1199518" y="3397844"/>
                  </a:cubicBezTo>
                  <a:lnTo>
                    <a:pt x="617332" y="3061714"/>
                  </a:lnTo>
                  <a:lnTo>
                    <a:pt x="1424464" y="2599946"/>
                  </a:lnTo>
                  <a:lnTo>
                    <a:pt x="1525315" y="2658172"/>
                  </a:lnTo>
                  <a:cubicBezTo>
                    <a:pt x="1815229" y="2825554"/>
                    <a:pt x="2185941" y="2726222"/>
                    <a:pt x="2353323" y="2436308"/>
                  </a:cubicBezTo>
                  <a:cubicBezTo>
                    <a:pt x="2499782" y="2182633"/>
                    <a:pt x="2442039" y="1867098"/>
                    <a:pt x="2231095" y="1680044"/>
                  </a:cubicBezTo>
                  <a:lnTo>
                    <a:pt x="2141844" y="1615778"/>
                  </a:lnTo>
                  <a:lnTo>
                    <a:pt x="954445" y="928750"/>
                  </a:lnTo>
                  <a:cubicBezTo>
                    <a:pt x="809488" y="845059"/>
                    <a:pt x="638583" y="819341"/>
                    <a:pt x="488742" y="859490"/>
                  </a:cubicBezTo>
                  <a:cubicBezTo>
                    <a:pt x="340941" y="883951"/>
                    <a:pt x="323849" y="924617"/>
                    <a:pt x="238528" y="952828"/>
                  </a:cubicBezTo>
                  <a:lnTo>
                    <a:pt x="0" y="1090540"/>
                  </a:lnTo>
                  <a:cubicBezTo>
                    <a:pt x="0" y="783189"/>
                    <a:pt x="1" y="475837"/>
                    <a:pt x="1" y="168486"/>
                  </a:cubicBezTo>
                  <a:lnTo>
                    <a:pt x="2" y="168485"/>
                  </a:lnTo>
                  <a:lnTo>
                    <a:pt x="2" y="124526"/>
                  </a:lnTo>
                  <a:lnTo>
                    <a:pt x="81752" y="89468"/>
                  </a:lnTo>
                  <a:cubicBezTo>
                    <a:pt x="420016" y="-36788"/>
                    <a:pt x="804223" y="-32879"/>
                    <a:pt x="1151778" y="123328"/>
                  </a:cubicBezTo>
                  <a:lnTo>
                    <a:pt x="1212290" y="154305"/>
                  </a:lnTo>
                  <a:lnTo>
                    <a:pt x="1280231" y="189085"/>
                  </a:lnTo>
                  <a:lnTo>
                    <a:pt x="2609131" y="956326"/>
                  </a:lnTo>
                  <a:cubicBezTo>
                    <a:pt x="3283336" y="1345578"/>
                    <a:pt x="3514337" y="2207685"/>
                    <a:pt x="3125084" y="2881890"/>
                  </a:cubicBezTo>
                  <a:close/>
                </a:path>
              </a:pathLst>
            </a:custGeom>
            <a:solidFill>
              <a:srgbClr val="F35A22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8" name="Frihandsfigur 87"/>
            <p:cNvSpPr/>
            <p:nvPr/>
          </p:nvSpPr>
          <p:spPr>
            <a:xfrm>
              <a:off x="5221884" y="2044202"/>
              <a:ext cx="3314171" cy="3586929"/>
            </a:xfrm>
            <a:custGeom>
              <a:avLst/>
              <a:gdLst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017415 w 3314171"/>
                <a:gd name="connsiteY29" fmla="*/ 617534 h 3586929"/>
                <a:gd name="connsiteX30" fmla="*/ 2607671 w 3314171"/>
                <a:gd name="connsiteY30" fmla="*/ 958318 h 3586929"/>
                <a:gd name="connsiteX31" fmla="*/ 2609131 w 3314171"/>
                <a:gd name="connsiteY31" fmla="*/ 956326 h 3586929"/>
                <a:gd name="connsiteX32" fmla="*/ 3125084 w 3314171"/>
                <a:gd name="connsiteY3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607671 w 3314171"/>
                <a:gd name="connsiteY29" fmla="*/ 958318 h 3586929"/>
                <a:gd name="connsiteX30" fmla="*/ 2609131 w 3314171"/>
                <a:gd name="connsiteY30" fmla="*/ 956326 h 3586929"/>
                <a:gd name="connsiteX31" fmla="*/ 3125084 w 3314171"/>
                <a:gd name="connsiteY3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607671 w 3314171"/>
                <a:gd name="connsiteY28" fmla="*/ 958318 h 3586929"/>
                <a:gd name="connsiteX29" fmla="*/ 2609131 w 3314171"/>
                <a:gd name="connsiteY29" fmla="*/ 956326 h 3586929"/>
                <a:gd name="connsiteX30" fmla="*/ 3125084 w 3314171"/>
                <a:gd name="connsiteY30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2607671 w 3314171"/>
                <a:gd name="connsiteY27" fmla="*/ 958318 h 3586929"/>
                <a:gd name="connsiteX28" fmla="*/ 2609131 w 3314171"/>
                <a:gd name="connsiteY28" fmla="*/ 956326 h 3586929"/>
                <a:gd name="connsiteX29" fmla="*/ 3125084 w 3314171"/>
                <a:gd name="connsiteY29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2607671 w 3314171"/>
                <a:gd name="connsiteY26" fmla="*/ 958318 h 3586929"/>
                <a:gd name="connsiteX27" fmla="*/ 2609131 w 3314171"/>
                <a:gd name="connsiteY27" fmla="*/ 956326 h 3586929"/>
                <a:gd name="connsiteX28" fmla="*/ 3125084 w 3314171"/>
                <a:gd name="connsiteY28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2607671 w 3314171"/>
                <a:gd name="connsiteY25" fmla="*/ 958318 h 3586929"/>
                <a:gd name="connsiteX26" fmla="*/ 2609131 w 3314171"/>
                <a:gd name="connsiteY26" fmla="*/ 956326 h 3586929"/>
                <a:gd name="connsiteX27" fmla="*/ 3125084 w 3314171"/>
                <a:gd name="connsiteY27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954445 w 3314171"/>
                <a:gd name="connsiteY13" fmla="*/ 928750 h 3586929"/>
                <a:gd name="connsiteX14" fmla="*/ 488742 w 3314171"/>
                <a:gd name="connsiteY14" fmla="*/ 859490 h 3586929"/>
                <a:gd name="connsiteX15" fmla="*/ 238528 w 3314171"/>
                <a:gd name="connsiteY15" fmla="*/ 952828 h 3586929"/>
                <a:gd name="connsiteX16" fmla="*/ 0 w 3314171"/>
                <a:gd name="connsiteY16" fmla="*/ 1090540 h 3586929"/>
                <a:gd name="connsiteX17" fmla="*/ 1 w 3314171"/>
                <a:gd name="connsiteY17" fmla="*/ 168486 h 3586929"/>
                <a:gd name="connsiteX18" fmla="*/ 2 w 3314171"/>
                <a:gd name="connsiteY18" fmla="*/ 168485 h 3586929"/>
                <a:gd name="connsiteX19" fmla="*/ 2 w 3314171"/>
                <a:gd name="connsiteY19" fmla="*/ 124526 h 3586929"/>
                <a:gd name="connsiteX20" fmla="*/ 81752 w 3314171"/>
                <a:gd name="connsiteY20" fmla="*/ 89468 h 3586929"/>
                <a:gd name="connsiteX21" fmla="*/ 1151778 w 3314171"/>
                <a:gd name="connsiteY21" fmla="*/ 123328 h 3586929"/>
                <a:gd name="connsiteX22" fmla="*/ 1212290 w 3314171"/>
                <a:gd name="connsiteY22" fmla="*/ 154305 h 3586929"/>
                <a:gd name="connsiteX23" fmla="*/ 1280231 w 3314171"/>
                <a:gd name="connsiteY23" fmla="*/ 189085 h 3586929"/>
                <a:gd name="connsiteX24" fmla="*/ 2607671 w 3314171"/>
                <a:gd name="connsiteY24" fmla="*/ 958318 h 3586929"/>
                <a:gd name="connsiteX25" fmla="*/ 2609131 w 3314171"/>
                <a:gd name="connsiteY25" fmla="*/ 956326 h 3586929"/>
                <a:gd name="connsiteX26" fmla="*/ 3125084 w 3314171"/>
                <a:gd name="connsiteY26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7671 w 3314171"/>
                <a:gd name="connsiteY23" fmla="*/ 958318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490287 w 3314171"/>
                <a:gd name="connsiteY23" fmla="*/ 875882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9131 w 3314171"/>
                <a:gd name="connsiteY23" fmla="*/ 956326 h 3586929"/>
                <a:gd name="connsiteX24" fmla="*/ 3125084 w 3314171"/>
                <a:gd name="connsiteY24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954445 w 3314171"/>
                <a:gd name="connsiteY11" fmla="*/ 928750 h 3586929"/>
                <a:gd name="connsiteX12" fmla="*/ 488742 w 3314171"/>
                <a:gd name="connsiteY12" fmla="*/ 859490 h 3586929"/>
                <a:gd name="connsiteX13" fmla="*/ 238528 w 3314171"/>
                <a:gd name="connsiteY13" fmla="*/ 952828 h 3586929"/>
                <a:gd name="connsiteX14" fmla="*/ 0 w 3314171"/>
                <a:gd name="connsiteY14" fmla="*/ 1090540 h 3586929"/>
                <a:gd name="connsiteX15" fmla="*/ 1 w 3314171"/>
                <a:gd name="connsiteY15" fmla="*/ 168486 h 3586929"/>
                <a:gd name="connsiteX16" fmla="*/ 2 w 3314171"/>
                <a:gd name="connsiteY16" fmla="*/ 168485 h 3586929"/>
                <a:gd name="connsiteX17" fmla="*/ 2 w 3314171"/>
                <a:gd name="connsiteY17" fmla="*/ 124526 h 3586929"/>
                <a:gd name="connsiteX18" fmla="*/ 81752 w 3314171"/>
                <a:gd name="connsiteY18" fmla="*/ 89468 h 3586929"/>
                <a:gd name="connsiteX19" fmla="*/ 1151778 w 3314171"/>
                <a:gd name="connsiteY19" fmla="*/ 123328 h 3586929"/>
                <a:gd name="connsiteX20" fmla="*/ 1212290 w 3314171"/>
                <a:gd name="connsiteY20" fmla="*/ 154305 h 3586929"/>
                <a:gd name="connsiteX21" fmla="*/ 1280231 w 3314171"/>
                <a:gd name="connsiteY21" fmla="*/ 189085 h 3586929"/>
                <a:gd name="connsiteX22" fmla="*/ 2609131 w 3314171"/>
                <a:gd name="connsiteY22" fmla="*/ 956326 h 3586929"/>
                <a:gd name="connsiteX23" fmla="*/ 3125084 w 3314171"/>
                <a:gd name="connsiteY23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394273 w 3314171"/>
                <a:gd name="connsiteY4" fmla="*/ 2622522 h 3586929"/>
                <a:gd name="connsiteX5" fmla="*/ 1424464 w 3314171"/>
                <a:gd name="connsiteY5" fmla="*/ 2599946 h 3586929"/>
                <a:gd name="connsiteX6" fmla="*/ 1525315 w 3314171"/>
                <a:gd name="connsiteY6" fmla="*/ 2658172 h 3586929"/>
                <a:gd name="connsiteX7" fmla="*/ 2353323 w 3314171"/>
                <a:gd name="connsiteY7" fmla="*/ 2436308 h 3586929"/>
                <a:gd name="connsiteX8" fmla="*/ 2231095 w 3314171"/>
                <a:gd name="connsiteY8" fmla="*/ 1680044 h 3586929"/>
                <a:gd name="connsiteX9" fmla="*/ 2141844 w 3314171"/>
                <a:gd name="connsiteY9" fmla="*/ 1615778 h 3586929"/>
                <a:gd name="connsiteX10" fmla="*/ 954445 w 3314171"/>
                <a:gd name="connsiteY10" fmla="*/ 928750 h 3586929"/>
                <a:gd name="connsiteX11" fmla="*/ 488742 w 3314171"/>
                <a:gd name="connsiteY11" fmla="*/ 859490 h 3586929"/>
                <a:gd name="connsiteX12" fmla="*/ 238528 w 3314171"/>
                <a:gd name="connsiteY12" fmla="*/ 952828 h 3586929"/>
                <a:gd name="connsiteX13" fmla="*/ 0 w 3314171"/>
                <a:gd name="connsiteY13" fmla="*/ 1090540 h 3586929"/>
                <a:gd name="connsiteX14" fmla="*/ 1 w 3314171"/>
                <a:gd name="connsiteY14" fmla="*/ 168486 h 3586929"/>
                <a:gd name="connsiteX15" fmla="*/ 2 w 3314171"/>
                <a:gd name="connsiteY15" fmla="*/ 168485 h 3586929"/>
                <a:gd name="connsiteX16" fmla="*/ 2 w 3314171"/>
                <a:gd name="connsiteY16" fmla="*/ 124526 h 3586929"/>
                <a:gd name="connsiteX17" fmla="*/ 81752 w 3314171"/>
                <a:gd name="connsiteY17" fmla="*/ 89468 h 3586929"/>
                <a:gd name="connsiteX18" fmla="*/ 1151778 w 3314171"/>
                <a:gd name="connsiteY18" fmla="*/ 123328 h 3586929"/>
                <a:gd name="connsiteX19" fmla="*/ 1212290 w 3314171"/>
                <a:gd name="connsiteY19" fmla="*/ 154305 h 3586929"/>
                <a:gd name="connsiteX20" fmla="*/ 1280231 w 3314171"/>
                <a:gd name="connsiteY20" fmla="*/ 189085 h 3586929"/>
                <a:gd name="connsiteX21" fmla="*/ 2609131 w 3314171"/>
                <a:gd name="connsiteY21" fmla="*/ 956326 h 3586929"/>
                <a:gd name="connsiteX22" fmla="*/ 3125084 w 3314171"/>
                <a:gd name="connsiteY2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424464 w 3314171"/>
                <a:gd name="connsiteY4" fmla="*/ 2599946 h 3586929"/>
                <a:gd name="connsiteX5" fmla="*/ 1525315 w 3314171"/>
                <a:gd name="connsiteY5" fmla="*/ 2658172 h 3586929"/>
                <a:gd name="connsiteX6" fmla="*/ 2353323 w 3314171"/>
                <a:gd name="connsiteY6" fmla="*/ 2436308 h 3586929"/>
                <a:gd name="connsiteX7" fmla="*/ 2231095 w 3314171"/>
                <a:gd name="connsiteY7" fmla="*/ 1680044 h 3586929"/>
                <a:gd name="connsiteX8" fmla="*/ 2141844 w 3314171"/>
                <a:gd name="connsiteY8" fmla="*/ 1615778 h 3586929"/>
                <a:gd name="connsiteX9" fmla="*/ 954445 w 3314171"/>
                <a:gd name="connsiteY9" fmla="*/ 928750 h 3586929"/>
                <a:gd name="connsiteX10" fmla="*/ 488742 w 3314171"/>
                <a:gd name="connsiteY10" fmla="*/ 859490 h 3586929"/>
                <a:gd name="connsiteX11" fmla="*/ 238528 w 3314171"/>
                <a:gd name="connsiteY11" fmla="*/ 952828 h 3586929"/>
                <a:gd name="connsiteX12" fmla="*/ 0 w 3314171"/>
                <a:gd name="connsiteY12" fmla="*/ 1090540 h 3586929"/>
                <a:gd name="connsiteX13" fmla="*/ 1 w 3314171"/>
                <a:gd name="connsiteY13" fmla="*/ 168486 h 3586929"/>
                <a:gd name="connsiteX14" fmla="*/ 2 w 3314171"/>
                <a:gd name="connsiteY14" fmla="*/ 168485 h 3586929"/>
                <a:gd name="connsiteX15" fmla="*/ 2 w 3314171"/>
                <a:gd name="connsiteY15" fmla="*/ 124526 h 3586929"/>
                <a:gd name="connsiteX16" fmla="*/ 81752 w 3314171"/>
                <a:gd name="connsiteY16" fmla="*/ 89468 h 3586929"/>
                <a:gd name="connsiteX17" fmla="*/ 1151778 w 3314171"/>
                <a:gd name="connsiteY17" fmla="*/ 123328 h 3586929"/>
                <a:gd name="connsiteX18" fmla="*/ 1212290 w 3314171"/>
                <a:gd name="connsiteY18" fmla="*/ 154305 h 3586929"/>
                <a:gd name="connsiteX19" fmla="*/ 1280231 w 3314171"/>
                <a:gd name="connsiteY19" fmla="*/ 189085 h 3586929"/>
                <a:gd name="connsiteX20" fmla="*/ 2609131 w 3314171"/>
                <a:gd name="connsiteY20" fmla="*/ 956326 h 3586929"/>
                <a:gd name="connsiteX21" fmla="*/ 3125084 w 3314171"/>
                <a:gd name="connsiteY2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424464 w 3314171"/>
                <a:gd name="connsiteY3" fmla="*/ 2599946 h 3586929"/>
                <a:gd name="connsiteX4" fmla="*/ 1525315 w 3314171"/>
                <a:gd name="connsiteY4" fmla="*/ 2658172 h 3586929"/>
                <a:gd name="connsiteX5" fmla="*/ 2353323 w 3314171"/>
                <a:gd name="connsiteY5" fmla="*/ 2436308 h 3586929"/>
                <a:gd name="connsiteX6" fmla="*/ 2231095 w 3314171"/>
                <a:gd name="connsiteY6" fmla="*/ 1680044 h 3586929"/>
                <a:gd name="connsiteX7" fmla="*/ 2141844 w 3314171"/>
                <a:gd name="connsiteY7" fmla="*/ 1615778 h 3586929"/>
                <a:gd name="connsiteX8" fmla="*/ 954445 w 3314171"/>
                <a:gd name="connsiteY8" fmla="*/ 928750 h 3586929"/>
                <a:gd name="connsiteX9" fmla="*/ 488742 w 3314171"/>
                <a:gd name="connsiteY9" fmla="*/ 859490 h 3586929"/>
                <a:gd name="connsiteX10" fmla="*/ 238528 w 3314171"/>
                <a:gd name="connsiteY10" fmla="*/ 952828 h 3586929"/>
                <a:gd name="connsiteX11" fmla="*/ 0 w 3314171"/>
                <a:gd name="connsiteY11" fmla="*/ 1090540 h 3586929"/>
                <a:gd name="connsiteX12" fmla="*/ 1 w 3314171"/>
                <a:gd name="connsiteY12" fmla="*/ 168486 h 3586929"/>
                <a:gd name="connsiteX13" fmla="*/ 2 w 3314171"/>
                <a:gd name="connsiteY13" fmla="*/ 168485 h 3586929"/>
                <a:gd name="connsiteX14" fmla="*/ 2 w 3314171"/>
                <a:gd name="connsiteY14" fmla="*/ 124526 h 3586929"/>
                <a:gd name="connsiteX15" fmla="*/ 81752 w 3314171"/>
                <a:gd name="connsiteY15" fmla="*/ 89468 h 3586929"/>
                <a:gd name="connsiteX16" fmla="*/ 1151778 w 3314171"/>
                <a:gd name="connsiteY16" fmla="*/ 123328 h 3586929"/>
                <a:gd name="connsiteX17" fmla="*/ 1212290 w 3314171"/>
                <a:gd name="connsiteY17" fmla="*/ 154305 h 3586929"/>
                <a:gd name="connsiteX18" fmla="*/ 1280231 w 3314171"/>
                <a:gd name="connsiteY18" fmla="*/ 189085 h 3586929"/>
                <a:gd name="connsiteX19" fmla="*/ 2609131 w 3314171"/>
                <a:gd name="connsiteY19" fmla="*/ 956326 h 3586929"/>
                <a:gd name="connsiteX20" fmla="*/ 3125084 w 3314171"/>
                <a:gd name="connsiteY20" fmla="*/ 2881890 h 3586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314171" h="3586929">
                  <a:moveTo>
                    <a:pt x="3125084" y="2881890"/>
                  </a:moveTo>
                  <a:cubicBezTo>
                    <a:pt x="2735832" y="3556095"/>
                    <a:pt x="1873725" y="3787095"/>
                    <a:pt x="1199518" y="3397844"/>
                  </a:cubicBezTo>
                  <a:lnTo>
                    <a:pt x="617332" y="3061714"/>
                  </a:lnTo>
                  <a:lnTo>
                    <a:pt x="1424464" y="2599946"/>
                  </a:lnTo>
                  <a:lnTo>
                    <a:pt x="1525315" y="2658172"/>
                  </a:lnTo>
                  <a:cubicBezTo>
                    <a:pt x="1815229" y="2825554"/>
                    <a:pt x="2185941" y="2726222"/>
                    <a:pt x="2353323" y="2436308"/>
                  </a:cubicBezTo>
                  <a:cubicBezTo>
                    <a:pt x="2499782" y="2182633"/>
                    <a:pt x="2442039" y="1867098"/>
                    <a:pt x="2231095" y="1680044"/>
                  </a:cubicBezTo>
                  <a:lnTo>
                    <a:pt x="2141844" y="1615778"/>
                  </a:lnTo>
                  <a:lnTo>
                    <a:pt x="954445" y="928750"/>
                  </a:lnTo>
                  <a:cubicBezTo>
                    <a:pt x="809488" y="845059"/>
                    <a:pt x="638583" y="819341"/>
                    <a:pt x="488742" y="859490"/>
                  </a:cubicBezTo>
                  <a:cubicBezTo>
                    <a:pt x="340941" y="883951"/>
                    <a:pt x="323849" y="924617"/>
                    <a:pt x="238528" y="952828"/>
                  </a:cubicBezTo>
                  <a:lnTo>
                    <a:pt x="0" y="1090540"/>
                  </a:lnTo>
                  <a:cubicBezTo>
                    <a:pt x="0" y="783189"/>
                    <a:pt x="1" y="475837"/>
                    <a:pt x="1" y="168486"/>
                  </a:cubicBezTo>
                  <a:lnTo>
                    <a:pt x="2" y="168485"/>
                  </a:lnTo>
                  <a:lnTo>
                    <a:pt x="2" y="124526"/>
                  </a:lnTo>
                  <a:lnTo>
                    <a:pt x="81752" y="89468"/>
                  </a:lnTo>
                  <a:cubicBezTo>
                    <a:pt x="420016" y="-36788"/>
                    <a:pt x="804223" y="-32879"/>
                    <a:pt x="1151778" y="123328"/>
                  </a:cubicBezTo>
                  <a:lnTo>
                    <a:pt x="1212290" y="154305"/>
                  </a:lnTo>
                  <a:lnTo>
                    <a:pt x="1280231" y="189085"/>
                  </a:lnTo>
                  <a:lnTo>
                    <a:pt x="2609131" y="956326"/>
                  </a:lnTo>
                  <a:cubicBezTo>
                    <a:pt x="3283336" y="1345578"/>
                    <a:pt x="3514337" y="2207685"/>
                    <a:pt x="3125084" y="2881890"/>
                  </a:cubicBezTo>
                  <a:close/>
                </a:path>
              </a:pathLst>
            </a:custGeom>
            <a:solidFill>
              <a:srgbClr val="158CCE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9" name="Frihandsfigur 88"/>
            <p:cNvSpPr/>
            <p:nvPr/>
          </p:nvSpPr>
          <p:spPr>
            <a:xfrm rot="2211245">
              <a:off x="6329645" y="3332840"/>
              <a:ext cx="1082491" cy="264985"/>
            </a:xfrm>
            <a:custGeom>
              <a:avLst/>
              <a:gdLst>
                <a:gd name="connsiteX0" fmla="*/ 0 w 1082491"/>
                <a:gd name="connsiteY0" fmla="*/ 115284 h 264985"/>
                <a:gd name="connsiteX1" fmla="*/ 915465 w 1082491"/>
                <a:gd name="connsiteY1" fmla="*/ 5246 h 264985"/>
                <a:gd name="connsiteX2" fmla="*/ 915465 w 1082491"/>
                <a:gd name="connsiteY2" fmla="*/ 5246 h 264985"/>
                <a:gd name="connsiteX3" fmla="*/ 959110 w 1082491"/>
                <a:gd name="connsiteY3" fmla="*/ 0 h 264985"/>
                <a:gd name="connsiteX4" fmla="*/ 1003674 w 1082491"/>
                <a:gd name="connsiteY4" fmla="*/ 76982 h 264985"/>
                <a:gd name="connsiteX5" fmla="*/ 1059957 w 1082491"/>
                <a:gd name="connsiteY5" fmla="*/ 199985 h 264985"/>
                <a:gd name="connsiteX6" fmla="*/ 1082491 w 1082491"/>
                <a:gd name="connsiteY6" fmla="*/ 264985 h 264985"/>
                <a:gd name="connsiteX7" fmla="*/ 112210 w 1082491"/>
                <a:gd name="connsiteY7" fmla="*/ 264985 h 264985"/>
                <a:gd name="connsiteX8" fmla="*/ 0 w 1082491"/>
                <a:gd name="connsiteY8" fmla="*/ 115284 h 264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2491" h="264985">
                  <a:moveTo>
                    <a:pt x="0" y="115284"/>
                  </a:moveTo>
                  <a:cubicBezTo>
                    <a:pt x="305154" y="78603"/>
                    <a:pt x="610310" y="41925"/>
                    <a:pt x="915465" y="5246"/>
                  </a:cubicBezTo>
                  <a:lnTo>
                    <a:pt x="915465" y="5246"/>
                  </a:lnTo>
                  <a:lnTo>
                    <a:pt x="959110" y="0"/>
                  </a:lnTo>
                  <a:lnTo>
                    <a:pt x="1003674" y="76982"/>
                  </a:lnTo>
                  <a:cubicBezTo>
                    <a:pt x="1024389" y="117079"/>
                    <a:pt x="1043171" y="158132"/>
                    <a:pt x="1059957" y="199985"/>
                  </a:cubicBezTo>
                  <a:lnTo>
                    <a:pt x="1082491" y="264985"/>
                  </a:lnTo>
                  <a:lnTo>
                    <a:pt x="112210" y="264985"/>
                  </a:lnTo>
                  <a:lnTo>
                    <a:pt x="0" y="115284"/>
                  </a:lnTo>
                  <a:close/>
                </a:path>
              </a:pathLst>
            </a:cu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90" name="Frihandsfigur 89"/>
            <p:cNvSpPr/>
            <p:nvPr/>
          </p:nvSpPr>
          <p:spPr>
            <a:xfrm rot="9406371">
              <a:off x="4801232" y="4256298"/>
              <a:ext cx="1082491" cy="264985"/>
            </a:xfrm>
            <a:custGeom>
              <a:avLst/>
              <a:gdLst>
                <a:gd name="connsiteX0" fmla="*/ 0 w 1082491"/>
                <a:gd name="connsiteY0" fmla="*/ 115284 h 264985"/>
                <a:gd name="connsiteX1" fmla="*/ 915465 w 1082491"/>
                <a:gd name="connsiteY1" fmla="*/ 5246 h 264985"/>
                <a:gd name="connsiteX2" fmla="*/ 915465 w 1082491"/>
                <a:gd name="connsiteY2" fmla="*/ 5246 h 264985"/>
                <a:gd name="connsiteX3" fmla="*/ 959110 w 1082491"/>
                <a:gd name="connsiteY3" fmla="*/ 0 h 264985"/>
                <a:gd name="connsiteX4" fmla="*/ 1003674 w 1082491"/>
                <a:gd name="connsiteY4" fmla="*/ 76982 h 264985"/>
                <a:gd name="connsiteX5" fmla="*/ 1059957 w 1082491"/>
                <a:gd name="connsiteY5" fmla="*/ 199985 h 264985"/>
                <a:gd name="connsiteX6" fmla="*/ 1082491 w 1082491"/>
                <a:gd name="connsiteY6" fmla="*/ 264985 h 264985"/>
                <a:gd name="connsiteX7" fmla="*/ 112210 w 1082491"/>
                <a:gd name="connsiteY7" fmla="*/ 264985 h 264985"/>
                <a:gd name="connsiteX8" fmla="*/ 0 w 1082491"/>
                <a:gd name="connsiteY8" fmla="*/ 115284 h 264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2491" h="264985">
                  <a:moveTo>
                    <a:pt x="0" y="115284"/>
                  </a:moveTo>
                  <a:cubicBezTo>
                    <a:pt x="305154" y="78603"/>
                    <a:pt x="610310" y="41925"/>
                    <a:pt x="915465" y="5246"/>
                  </a:cubicBezTo>
                  <a:lnTo>
                    <a:pt x="915465" y="5246"/>
                  </a:lnTo>
                  <a:lnTo>
                    <a:pt x="959110" y="0"/>
                  </a:lnTo>
                  <a:lnTo>
                    <a:pt x="1003674" y="76982"/>
                  </a:lnTo>
                  <a:cubicBezTo>
                    <a:pt x="1024389" y="117079"/>
                    <a:pt x="1043171" y="158132"/>
                    <a:pt x="1059957" y="199985"/>
                  </a:cubicBezTo>
                  <a:lnTo>
                    <a:pt x="1082491" y="264985"/>
                  </a:lnTo>
                  <a:lnTo>
                    <a:pt x="112210" y="264985"/>
                  </a:lnTo>
                  <a:lnTo>
                    <a:pt x="0" y="115284"/>
                  </a:lnTo>
                  <a:close/>
                </a:path>
              </a:pathLst>
            </a:cu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91" name="Frihandsfigur 90"/>
            <p:cNvSpPr/>
            <p:nvPr/>
          </p:nvSpPr>
          <p:spPr>
            <a:xfrm rot="16604942">
              <a:off x="4760064" y="2465730"/>
              <a:ext cx="1082491" cy="264985"/>
            </a:xfrm>
            <a:custGeom>
              <a:avLst/>
              <a:gdLst>
                <a:gd name="connsiteX0" fmla="*/ 0 w 1082491"/>
                <a:gd name="connsiteY0" fmla="*/ 115284 h 264985"/>
                <a:gd name="connsiteX1" fmla="*/ 915465 w 1082491"/>
                <a:gd name="connsiteY1" fmla="*/ 5246 h 264985"/>
                <a:gd name="connsiteX2" fmla="*/ 915465 w 1082491"/>
                <a:gd name="connsiteY2" fmla="*/ 5246 h 264985"/>
                <a:gd name="connsiteX3" fmla="*/ 959110 w 1082491"/>
                <a:gd name="connsiteY3" fmla="*/ 0 h 264985"/>
                <a:gd name="connsiteX4" fmla="*/ 1003674 w 1082491"/>
                <a:gd name="connsiteY4" fmla="*/ 76982 h 264985"/>
                <a:gd name="connsiteX5" fmla="*/ 1059957 w 1082491"/>
                <a:gd name="connsiteY5" fmla="*/ 199985 h 264985"/>
                <a:gd name="connsiteX6" fmla="*/ 1082491 w 1082491"/>
                <a:gd name="connsiteY6" fmla="*/ 264985 h 264985"/>
                <a:gd name="connsiteX7" fmla="*/ 112210 w 1082491"/>
                <a:gd name="connsiteY7" fmla="*/ 264985 h 264985"/>
                <a:gd name="connsiteX8" fmla="*/ 0 w 1082491"/>
                <a:gd name="connsiteY8" fmla="*/ 115284 h 264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2491" h="264985">
                  <a:moveTo>
                    <a:pt x="0" y="115284"/>
                  </a:moveTo>
                  <a:cubicBezTo>
                    <a:pt x="305154" y="78603"/>
                    <a:pt x="610310" y="41925"/>
                    <a:pt x="915465" y="5246"/>
                  </a:cubicBezTo>
                  <a:lnTo>
                    <a:pt x="915465" y="5246"/>
                  </a:lnTo>
                  <a:lnTo>
                    <a:pt x="959110" y="0"/>
                  </a:lnTo>
                  <a:lnTo>
                    <a:pt x="1003674" y="76982"/>
                  </a:lnTo>
                  <a:cubicBezTo>
                    <a:pt x="1024389" y="117079"/>
                    <a:pt x="1043171" y="158132"/>
                    <a:pt x="1059957" y="199985"/>
                  </a:cubicBezTo>
                  <a:lnTo>
                    <a:pt x="1082491" y="264985"/>
                  </a:lnTo>
                  <a:lnTo>
                    <a:pt x="112210" y="264985"/>
                  </a:lnTo>
                  <a:lnTo>
                    <a:pt x="0" y="115284"/>
                  </a:lnTo>
                  <a:close/>
                </a:path>
              </a:pathLst>
            </a:cu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127" name="Grupp 126"/>
          <p:cNvGrpSpPr/>
          <p:nvPr/>
        </p:nvGrpSpPr>
        <p:grpSpPr>
          <a:xfrm>
            <a:off x="2679738" y="2183700"/>
            <a:ext cx="2453852" cy="1702752"/>
            <a:chOff x="2074017" y="547340"/>
            <a:chExt cx="4795177" cy="3327420"/>
          </a:xfrm>
        </p:grpSpPr>
        <p:grpSp>
          <p:nvGrpSpPr>
            <p:cNvPr id="46" name="Grupp 45"/>
            <p:cNvGrpSpPr/>
            <p:nvPr/>
          </p:nvGrpSpPr>
          <p:grpSpPr>
            <a:xfrm>
              <a:off x="3319141" y="547340"/>
              <a:ext cx="2304929" cy="2629409"/>
              <a:chOff x="2022557" y="1604932"/>
              <a:chExt cx="2304929" cy="2629409"/>
            </a:xfrm>
          </p:grpSpPr>
          <p:grpSp>
            <p:nvGrpSpPr>
              <p:cNvPr id="47" name="Grupp 46"/>
              <p:cNvGrpSpPr/>
              <p:nvPr/>
            </p:nvGrpSpPr>
            <p:grpSpPr>
              <a:xfrm>
                <a:off x="2022557" y="2259874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65" name="Grupp 64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78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9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80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66" name="Grupp 65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75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6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7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67" name="Grupp 66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72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3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4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68" name="Grupp 67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6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48" name="Grupp 47"/>
              <p:cNvGrpSpPr/>
              <p:nvPr/>
            </p:nvGrpSpPr>
            <p:grpSpPr>
              <a:xfrm>
                <a:off x="2022665" y="1604932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49" name="Grupp 48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62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3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4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0" name="Grupp 49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5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1" name="Grupp 50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56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7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8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2" name="Grupp 51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5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</p:grpSp>
        <p:grpSp>
          <p:nvGrpSpPr>
            <p:cNvPr id="92" name="Grupp 91"/>
            <p:cNvGrpSpPr/>
            <p:nvPr/>
          </p:nvGrpSpPr>
          <p:grpSpPr>
            <a:xfrm>
              <a:off x="2074017" y="1242092"/>
              <a:ext cx="2304929" cy="2629409"/>
              <a:chOff x="2022557" y="1604932"/>
              <a:chExt cx="2304929" cy="2629409"/>
            </a:xfrm>
          </p:grpSpPr>
          <p:grpSp>
            <p:nvGrpSpPr>
              <p:cNvPr id="93" name="Grupp 92"/>
              <p:cNvGrpSpPr/>
              <p:nvPr/>
            </p:nvGrpSpPr>
            <p:grpSpPr>
              <a:xfrm>
                <a:off x="2022557" y="2259874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111" name="Grupp 110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24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5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6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12" name="Grupp 111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21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2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3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13" name="Grupp 112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18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9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0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14" name="Grupp 113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15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6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7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94" name="Grupp 93"/>
              <p:cNvGrpSpPr/>
              <p:nvPr/>
            </p:nvGrpSpPr>
            <p:grpSpPr>
              <a:xfrm>
                <a:off x="2022665" y="1604932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95" name="Grupp 94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08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9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0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96" name="Grupp 95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05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6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7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97" name="Grupp 96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02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3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4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98" name="Grupp 97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9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</p:grpSp>
        <p:grpSp>
          <p:nvGrpSpPr>
            <p:cNvPr id="45" name="Grupp 44"/>
            <p:cNvGrpSpPr/>
            <p:nvPr/>
          </p:nvGrpSpPr>
          <p:grpSpPr>
            <a:xfrm>
              <a:off x="4564265" y="1245351"/>
              <a:ext cx="2304929" cy="2629409"/>
              <a:chOff x="2022557" y="1604932"/>
              <a:chExt cx="2304929" cy="2629409"/>
            </a:xfrm>
          </p:grpSpPr>
          <p:grpSp>
            <p:nvGrpSpPr>
              <p:cNvPr id="27" name="Grupp 26"/>
              <p:cNvGrpSpPr/>
              <p:nvPr/>
            </p:nvGrpSpPr>
            <p:grpSpPr>
              <a:xfrm>
                <a:off x="2022557" y="2259874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7" name="Grupp 6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4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8" name="Grupp 7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2" name="Grupp 11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22" name="Grupp 21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2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2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2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28" name="Grupp 27"/>
              <p:cNvGrpSpPr/>
              <p:nvPr/>
            </p:nvGrpSpPr>
            <p:grpSpPr>
              <a:xfrm>
                <a:off x="2022665" y="1604932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29" name="Grupp 28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42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3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4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30" name="Grupp 29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3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31" name="Grupp 30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36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7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8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32" name="Grupp 31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3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</p:grpSp>
      </p:grpSp>
      <p:grpSp>
        <p:nvGrpSpPr>
          <p:cNvPr id="202" name="Grupp 201"/>
          <p:cNvGrpSpPr/>
          <p:nvPr/>
        </p:nvGrpSpPr>
        <p:grpSpPr>
          <a:xfrm>
            <a:off x="3623857" y="3985336"/>
            <a:ext cx="591946" cy="671109"/>
            <a:chOff x="3549360" y="3164731"/>
            <a:chExt cx="680621" cy="771644"/>
          </a:xfrm>
        </p:grpSpPr>
        <p:sp>
          <p:nvSpPr>
            <p:cNvPr id="215" name="Freeform 125"/>
            <p:cNvSpPr/>
            <p:nvPr/>
          </p:nvSpPr>
          <p:spPr>
            <a:xfrm rot="9000000">
              <a:off x="3549360" y="3304808"/>
              <a:ext cx="364776" cy="631567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E4AD03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16" name="Freeform 126"/>
            <p:cNvSpPr/>
            <p:nvPr/>
          </p:nvSpPr>
          <p:spPr>
            <a:xfrm rot="12600000" flipH="1">
              <a:off x="3865205" y="3304808"/>
              <a:ext cx="364776" cy="631567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BE9005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17" name="Freeform 127"/>
            <p:cNvSpPr/>
            <p:nvPr/>
          </p:nvSpPr>
          <p:spPr>
            <a:xfrm rot="5400000">
              <a:off x="3707644" y="3031459"/>
              <a:ext cx="364776" cy="631319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FFC001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cxnSp>
        <p:nvCxnSpPr>
          <p:cNvPr id="310" name="Rak 309"/>
          <p:cNvCxnSpPr/>
          <p:nvPr/>
        </p:nvCxnSpPr>
        <p:spPr>
          <a:xfrm flipH="1">
            <a:off x="2857165" y="4381802"/>
            <a:ext cx="917546" cy="525573"/>
          </a:xfrm>
          <a:prstGeom prst="line">
            <a:avLst/>
          </a:prstGeom>
          <a:ln w="63500" cap="rnd">
            <a:solidFill>
              <a:srgbClr val="3BFF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0" name="Grupp 169"/>
          <p:cNvGrpSpPr/>
          <p:nvPr/>
        </p:nvGrpSpPr>
        <p:grpSpPr>
          <a:xfrm>
            <a:off x="2692855" y="4510909"/>
            <a:ext cx="591946" cy="671110"/>
            <a:chOff x="3549360" y="3164731"/>
            <a:chExt cx="680621" cy="771644"/>
          </a:xfrm>
        </p:grpSpPr>
        <p:sp>
          <p:nvSpPr>
            <p:cNvPr id="175" name="Freeform 125"/>
            <p:cNvSpPr/>
            <p:nvPr/>
          </p:nvSpPr>
          <p:spPr>
            <a:xfrm rot="9000000">
              <a:off x="3549360" y="3304808"/>
              <a:ext cx="364776" cy="631567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F45A22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76" name="Freeform 126"/>
            <p:cNvSpPr/>
            <p:nvPr/>
          </p:nvSpPr>
          <p:spPr>
            <a:xfrm rot="12600000" flipH="1">
              <a:off x="3865205" y="3304808"/>
              <a:ext cx="364776" cy="631567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B6431A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77" name="Freeform 127"/>
            <p:cNvSpPr/>
            <p:nvPr/>
          </p:nvSpPr>
          <p:spPr>
            <a:xfrm rot="5400000">
              <a:off x="3707644" y="3031459"/>
              <a:ext cx="364776" cy="631319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FF7941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cxnSp>
        <p:nvCxnSpPr>
          <p:cNvPr id="311" name="Rak 310"/>
          <p:cNvCxnSpPr/>
          <p:nvPr/>
        </p:nvCxnSpPr>
        <p:spPr>
          <a:xfrm>
            <a:off x="4063042" y="4381802"/>
            <a:ext cx="921080" cy="525573"/>
          </a:xfrm>
          <a:prstGeom prst="line">
            <a:avLst/>
          </a:prstGeom>
          <a:ln w="63500" cap="rnd">
            <a:solidFill>
              <a:srgbClr val="3BFF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5" name="Grupp 134"/>
          <p:cNvGrpSpPr/>
          <p:nvPr/>
        </p:nvGrpSpPr>
        <p:grpSpPr>
          <a:xfrm>
            <a:off x="4554706" y="4512578"/>
            <a:ext cx="591946" cy="671109"/>
            <a:chOff x="3549360" y="3164731"/>
            <a:chExt cx="680621" cy="771644"/>
          </a:xfrm>
        </p:grpSpPr>
        <p:sp>
          <p:nvSpPr>
            <p:cNvPr id="144" name="Freeform 125"/>
            <p:cNvSpPr/>
            <p:nvPr/>
          </p:nvSpPr>
          <p:spPr>
            <a:xfrm rot="9000000">
              <a:off x="3549360" y="3304808"/>
              <a:ext cx="364776" cy="631567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1499E6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45" name="Freeform 126"/>
            <p:cNvSpPr/>
            <p:nvPr/>
          </p:nvSpPr>
          <p:spPr>
            <a:xfrm rot="12600000" flipH="1">
              <a:off x="3865205" y="3304808"/>
              <a:ext cx="364776" cy="631567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1079B2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46" name="Freeform 127"/>
            <p:cNvSpPr/>
            <p:nvPr/>
          </p:nvSpPr>
          <p:spPr>
            <a:xfrm rot="5400000">
              <a:off x="3707644" y="3031459"/>
              <a:ext cx="364776" cy="631319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17ADFF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313" name="textruta 312"/>
          <p:cNvSpPr txBox="1"/>
          <p:nvPr/>
        </p:nvSpPr>
        <p:spPr>
          <a:xfrm>
            <a:off x="5882537" y="3882350"/>
            <a:ext cx="469679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b="1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Stream</a:t>
            </a:r>
            <a:r>
              <a:rPr lang="sv-SE" sz="2800" b="1" dirty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v-SE" sz="2800" b="1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Analytics</a:t>
            </a:r>
            <a:endParaRPr lang="sv-SE" sz="2800" b="1" dirty="0">
              <a:solidFill>
                <a:schemeClr val="bg1">
                  <a:lumMod val="95000"/>
                </a:schemeClr>
              </a:solidFill>
              <a:latin typeface="Tahoma" charset="0"/>
              <a:ea typeface="Tahoma" charset="0"/>
              <a:cs typeface="Tahoma" charset="0"/>
            </a:endParaRPr>
          </a:p>
          <a:p>
            <a:r>
              <a:rPr lang="sv-SE" sz="1600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Lorem</a:t>
            </a:r>
            <a:r>
              <a:rPr lang="sv-SE" sz="1600" dirty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v-SE" sz="1600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ipsum</a:t>
            </a:r>
            <a:r>
              <a:rPr lang="sv-SE" sz="1600" dirty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 pirum </a:t>
            </a:r>
            <a:r>
              <a:rPr lang="sv-SE" sz="1600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pärum</a:t>
            </a:r>
            <a:r>
              <a:rPr lang="sv-SE" sz="1600" dirty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 kråkan statt i </a:t>
            </a:r>
            <a:r>
              <a:rPr lang="sv-SE" sz="1600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talleskog</a:t>
            </a:r>
            <a:endParaRPr lang="sv-SE" sz="1600" dirty="0">
              <a:solidFill>
                <a:schemeClr val="bg1">
                  <a:lumMod val="95000"/>
                </a:schemeClr>
              </a:solidFill>
              <a:latin typeface="Tahoma" charset="0"/>
              <a:ea typeface="Tahoma" charset="0"/>
              <a:cs typeface="Tahoma" charset="0"/>
            </a:endParaRPr>
          </a:p>
          <a:p>
            <a:endParaRPr lang="sv-SE" sz="2800" dirty="0">
              <a:solidFill>
                <a:schemeClr val="bg1">
                  <a:lumMod val="95000"/>
                </a:schemeClr>
              </a:solidFill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314" name="textruta 313"/>
          <p:cNvSpPr txBox="1"/>
          <p:nvPr/>
        </p:nvSpPr>
        <p:spPr>
          <a:xfrm>
            <a:off x="5882537" y="2147775"/>
            <a:ext cx="469679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b="1" dirty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In </a:t>
            </a:r>
            <a:r>
              <a:rPr lang="sv-SE" sz="2800" b="1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Memory</a:t>
            </a:r>
            <a:r>
              <a:rPr lang="sv-SE" sz="2800" b="1" dirty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 Data Grid</a:t>
            </a:r>
          </a:p>
          <a:p>
            <a:r>
              <a:rPr lang="sv-SE" sz="1600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Lorem</a:t>
            </a:r>
            <a:r>
              <a:rPr lang="sv-SE" sz="1600" dirty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v-SE" sz="1600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ipsum</a:t>
            </a:r>
            <a:r>
              <a:rPr lang="sv-SE" sz="1600" dirty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 pirum </a:t>
            </a:r>
            <a:r>
              <a:rPr lang="sv-SE" sz="1600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pärum</a:t>
            </a:r>
            <a:r>
              <a:rPr lang="sv-SE" sz="1600" dirty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 kråkan statt i </a:t>
            </a:r>
            <a:r>
              <a:rPr lang="sv-SE" sz="1600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talleskog</a:t>
            </a:r>
            <a:endParaRPr lang="sv-SE" sz="1600" dirty="0">
              <a:solidFill>
                <a:schemeClr val="bg1">
                  <a:lumMod val="95000"/>
                </a:schemeClr>
              </a:solidFill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315" name="textruta 314"/>
          <p:cNvSpPr txBox="1"/>
          <p:nvPr/>
        </p:nvSpPr>
        <p:spPr>
          <a:xfrm>
            <a:off x="5882536" y="500372"/>
            <a:ext cx="35403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4800" b="1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proto</a:t>
            </a:r>
            <a:r>
              <a:rPr lang="sv-SE" sz="4800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.fabric</a:t>
            </a:r>
            <a:endParaRPr lang="sv-SE" sz="4800" dirty="0">
              <a:solidFill>
                <a:schemeClr val="bg1">
                  <a:lumMod val="95000"/>
                </a:schemeClr>
              </a:solidFill>
              <a:latin typeface="Tahoma" charset="0"/>
              <a:ea typeface="Tahoma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9215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rupp 80"/>
          <p:cNvGrpSpPr/>
          <p:nvPr/>
        </p:nvGrpSpPr>
        <p:grpSpPr>
          <a:xfrm>
            <a:off x="3287647" y="633447"/>
            <a:ext cx="1252233" cy="1206370"/>
            <a:chOff x="3217369" y="746119"/>
            <a:chExt cx="5318686" cy="5123892"/>
          </a:xfrm>
        </p:grpSpPr>
        <p:sp>
          <p:nvSpPr>
            <p:cNvPr id="82" name="Frihandsfigur 81"/>
            <p:cNvSpPr/>
            <p:nvPr/>
          </p:nvSpPr>
          <p:spPr>
            <a:xfrm rot="14400000">
              <a:off x="5868351" y="1732389"/>
              <a:ext cx="25477" cy="41936"/>
            </a:xfrm>
            <a:custGeom>
              <a:avLst/>
              <a:gdLst>
                <a:gd name="connsiteX0" fmla="*/ 12738 w 25477"/>
                <a:gd name="connsiteY0" fmla="*/ 23248 h 41936"/>
                <a:gd name="connsiteX1" fmla="*/ 0 w 25477"/>
                <a:gd name="connsiteY1" fmla="*/ 41936 h 41936"/>
                <a:gd name="connsiteX2" fmla="*/ 25477 w 25477"/>
                <a:gd name="connsiteY2" fmla="*/ 0 h 41936"/>
                <a:gd name="connsiteX3" fmla="*/ 12738 w 25477"/>
                <a:gd name="connsiteY3" fmla="*/ 23248 h 41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477" h="41936">
                  <a:moveTo>
                    <a:pt x="12738" y="23248"/>
                  </a:moveTo>
                  <a:lnTo>
                    <a:pt x="0" y="41936"/>
                  </a:lnTo>
                  <a:lnTo>
                    <a:pt x="25477" y="0"/>
                  </a:lnTo>
                  <a:lnTo>
                    <a:pt x="12738" y="23248"/>
                  </a:lnTo>
                  <a:close/>
                </a:path>
              </a:pathLst>
            </a:custGeom>
            <a:solidFill>
              <a:srgbClr val="AE5ECC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3" name="Frihandsfigur 82"/>
            <p:cNvSpPr/>
            <p:nvPr/>
          </p:nvSpPr>
          <p:spPr>
            <a:xfrm rot="14400000">
              <a:off x="5820367" y="1731913"/>
              <a:ext cx="23499" cy="42885"/>
            </a:xfrm>
            <a:custGeom>
              <a:avLst/>
              <a:gdLst>
                <a:gd name="connsiteX0" fmla="*/ 13717 w 23499"/>
                <a:gd name="connsiteY0" fmla="*/ 20306 h 42885"/>
                <a:gd name="connsiteX1" fmla="*/ 0 w 23499"/>
                <a:gd name="connsiteY1" fmla="*/ 42885 h 42885"/>
                <a:gd name="connsiteX2" fmla="*/ 23499 w 23499"/>
                <a:gd name="connsiteY2" fmla="*/ 0 h 42885"/>
                <a:gd name="connsiteX3" fmla="*/ 13717 w 23499"/>
                <a:gd name="connsiteY3" fmla="*/ 20306 h 42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499" h="42885">
                  <a:moveTo>
                    <a:pt x="13717" y="20306"/>
                  </a:moveTo>
                  <a:lnTo>
                    <a:pt x="0" y="42885"/>
                  </a:lnTo>
                  <a:lnTo>
                    <a:pt x="23499" y="0"/>
                  </a:lnTo>
                  <a:lnTo>
                    <a:pt x="13717" y="20306"/>
                  </a:lnTo>
                  <a:close/>
                </a:path>
              </a:pathLst>
            </a:custGeom>
            <a:solidFill>
              <a:srgbClr val="AE5ECC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4" name="Frihandsfigur 83"/>
            <p:cNvSpPr/>
            <p:nvPr/>
          </p:nvSpPr>
          <p:spPr>
            <a:xfrm rot="14400000">
              <a:off x="7140656" y="3754994"/>
              <a:ext cx="6291" cy="8413"/>
            </a:xfrm>
            <a:custGeom>
              <a:avLst/>
              <a:gdLst>
                <a:gd name="connsiteX0" fmla="*/ 6291 w 6291"/>
                <a:gd name="connsiteY0" fmla="*/ 8413 h 8413"/>
                <a:gd name="connsiteX1" fmla="*/ 3277 w 6291"/>
                <a:gd name="connsiteY1" fmla="*/ 4808 h 8413"/>
                <a:gd name="connsiteX2" fmla="*/ 0 w 6291"/>
                <a:gd name="connsiteY2" fmla="*/ 0 h 8413"/>
                <a:gd name="connsiteX3" fmla="*/ 6291 w 6291"/>
                <a:gd name="connsiteY3" fmla="*/ 8413 h 8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91" h="8413">
                  <a:moveTo>
                    <a:pt x="6291" y="8413"/>
                  </a:moveTo>
                  <a:lnTo>
                    <a:pt x="3277" y="4808"/>
                  </a:lnTo>
                  <a:lnTo>
                    <a:pt x="0" y="0"/>
                  </a:lnTo>
                  <a:lnTo>
                    <a:pt x="6291" y="8413"/>
                  </a:lnTo>
                  <a:close/>
                </a:path>
              </a:pathLst>
            </a:custGeom>
            <a:solidFill>
              <a:srgbClr val="F25A22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5" name="Frihandsfigur 84"/>
            <p:cNvSpPr/>
            <p:nvPr/>
          </p:nvSpPr>
          <p:spPr>
            <a:xfrm rot="14400000">
              <a:off x="7126035" y="3765203"/>
              <a:ext cx="17731" cy="26013"/>
            </a:xfrm>
            <a:custGeom>
              <a:avLst/>
              <a:gdLst>
                <a:gd name="connsiteX0" fmla="*/ 17731 w 17731"/>
                <a:gd name="connsiteY0" fmla="*/ 26013 h 26013"/>
                <a:gd name="connsiteX1" fmla="*/ 7455 w 17731"/>
                <a:gd name="connsiteY1" fmla="*/ 12272 h 26013"/>
                <a:gd name="connsiteX2" fmla="*/ 0 w 17731"/>
                <a:gd name="connsiteY2" fmla="*/ 0 h 26013"/>
                <a:gd name="connsiteX3" fmla="*/ 17731 w 17731"/>
                <a:gd name="connsiteY3" fmla="*/ 26013 h 26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731" h="26013">
                  <a:moveTo>
                    <a:pt x="17731" y="26013"/>
                  </a:moveTo>
                  <a:lnTo>
                    <a:pt x="7455" y="12272"/>
                  </a:lnTo>
                  <a:lnTo>
                    <a:pt x="0" y="0"/>
                  </a:lnTo>
                  <a:lnTo>
                    <a:pt x="17731" y="26013"/>
                  </a:lnTo>
                  <a:close/>
                </a:path>
              </a:pathLst>
            </a:custGeom>
            <a:solidFill>
              <a:srgbClr val="F25A22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6" name="Frihandsfigur 85"/>
            <p:cNvSpPr/>
            <p:nvPr/>
          </p:nvSpPr>
          <p:spPr>
            <a:xfrm rot="14400000">
              <a:off x="3969966" y="609740"/>
              <a:ext cx="3314171" cy="3586929"/>
            </a:xfrm>
            <a:custGeom>
              <a:avLst/>
              <a:gdLst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017415 w 3314171"/>
                <a:gd name="connsiteY29" fmla="*/ 617534 h 3586929"/>
                <a:gd name="connsiteX30" fmla="*/ 2607671 w 3314171"/>
                <a:gd name="connsiteY30" fmla="*/ 958318 h 3586929"/>
                <a:gd name="connsiteX31" fmla="*/ 2609131 w 3314171"/>
                <a:gd name="connsiteY31" fmla="*/ 956326 h 3586929"/>
                <a:gd name="connsiteX32" fmla="*/ 3125084 w 3314171"/>
                <a:gd name="connsiteY3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607671 w 3314171"/>
                <a:gd name="connsiteY29" fmla="*/ 958318 h 3586929"/>
                <a:gd name="connsiteX30" fmla="*/ 2609131 w 3314171"/>
                <a:gd name="connsiteY30" fmla="*/ 956326 h 3586929"/>
                <a:gd name="connsiteX31" fmla="*/ 3125084 w 3314171"/>
                <a:gd name="connsiteY3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607671 w 3314171"/>
                <a:gd name="connsiteY28" fmla="*/ 958318 h 3586929"/>
                <a:gd name="connsiteX29" fmla="*/ 2609131 w 3314171"/>
                <a:gd name="connsiteY29" fmla="*/ 956326 h 3586929"/>
                <a:gd name="connsiteX30" fmla="*/ 3125084 w 3314171"/>
                <a:gd name="connsiteY30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2607671 w 3314171"/>
                <a:gd name="connsiteY27" fmla="*/ 958318 h 3586929"/>
                <a:gd name="connsiteX28" fmla="*/ 2609131 w 3314171"/>
                <a:gd name="connsiteY28" fmla="*/ 956326 h 3586929"/>
                <a:gd name="connsiteX29" fmla="*/ 3125084 w 3314171"/>
                <a:gd name="connsiteY29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2607671 w 3314171"/>
                <a:gd name="connsiteY26" fmla="*/ 958318 h 3586929"/>
                <a:gd name="connsiteX27" fmla="*/ 2609131 w 3314171"/>
                <a:gd name="connsiteY27" fmla="*/ 956326 h 3586929"/>
                <a:gd name="connsiteX28" fmla="*/ 3125084 w 3314171"/>
                <a:gd name="connsiteY28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2607671 w 3314171"/>
                <a:gd name="connsiteY25" fmla="*/ 958318 h 3586929"/>
                <a:gd name="connsiteX26" fmla="*/ 2609131 w 3314171"/>
                <a:gd name="connsiteY26" fmla="*/ 956326 h 3586929"/>
                <a:gd name="connsiteX27" fmla="*/ 3125084 w 3314171"/>
                <a:gd name="connsiteY27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954445 w 3314171"/>
                <a:gd name="connsiteY13" fmla="*/ 928750 h 3586929"/>
                <a:gd name="connsiteX14" fmla="*/ 488742 w 3314171"/>
                <a:gd name="connsiteY14" fmla="*/ 859490 h 3586929"/>
                <a:gd name="connsiteX15" fmla="*/ 238528 w 3314171"/>
                <a:gd name="connsiteY15" fmla="*/ 952828 h 3586929"/>
                <a:gd name="connsiteX16" fmla="*/ 0 w 3314171"/>
                <a:gd name="connsiteY16" fmla="*/ 1090540 h 3586929"/>
                <a:gd name="connsiteX17" fmla="*/ 1 w 3314171"/>
                <a:gd name="connsiteY17" fmla="*/ 168486 h 3586929"/>
                <a:gd name="connsiteX18" fmla="*/ 2 w 3314171"/>
                <a:gd name="connsiteY18" fmla="*/ 168485 h 3586929"/>
                <a:gd name="connsiteX19" fmla="*/ 2 w 3314171"/>
                <a:gd name="connsiteY19" fmla="*/ 124526 h 3586929"/>
                <a:gd name="connsiteX20" fmla="*/ 81752 w 3314171"/>
                <a:gd name="connsiteY20" fmla="*/ 89468 h 3586929"/>
                <a:gd name="connsiteX21" fmla="*/ 1151778 w 3314171"/>
                <a:gd name="connsiteY21" fmla="*/ 123328 h 3586929"/>
                <a:gd name="connsiteX22" fmla="*/ 1212290 w 3314171"/>
                <a:gd name="connsiteY22" fmla="*/ 154305 h 3586929"/>
                <a:gd name="connsiteX23" fmla="*/ 1280231 w 3314171"/>
                <a:gd name="connsiteY23" fmla="*/ 189085 h 3586929"/>
                <a:gd name="connsiteX24" fmla="*/ 2607671 w 3314171"/>
                <a:gd name="connsiteY24" fmla="*/ 958318 h 3586929"/>
                <a:gd name="connsiteX25" fmla="*/ 2609131 w 3314171"/>
                <a:gd name="connsiteY25" fmla="*/ 956326 h 3586929"/>
                <a:gd name="connsiteX26" fmla="*/ 3125084 w 3314171"/>
                <a:gd name="connsiteY26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7671 w 3314171"/>
                <a:gd name="connsiteY23" fmla="*/ 958318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490287 w 3314171"/>
                <a:gd name="connsiteY23" fmla="*/ 875882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9131 w 3314171"/>
                <a:gd name="connsiteY23" fmla="*/ 956326 h 3586929"/>
                <a:gd name="connsiteX24" fmla="*/ 3125084 w 3314171"/>
                <a:gd name="connsiteY24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954445 w 3314171"/>
                <a:gd name="connsiteY11" fmla="*/ 928750 h 3586929"/>
                <a:gd name="connsiteX12" fmla="*/ 488742 w 3314171"/>
                <a:gd name="connsiteY12" fmla="*/ 859490 h 3586929"/>
                <a:gd name="connsiteX13" fmla="*/ 238528 w 3314171"/>
                <a:gd name="connsiteY13" fmla="*/ 952828 h 3586929"/>
                <a:gd name="connsiteX14" fmla="*/ 0 w 3314171"/>
                <a:gd name="connsiteY14" fmla="*/ 1090540 h 3586929"/>
                <a:gd name="connsiteX15" fmla="*/ 1 w 3314171"/>
                <a:gd name="connsiteY15" fmla="*/ 168486 h 3586929"/>
                <a:gd name="connsiteX16" fmla="*/ 2 w 3314171"/>
                <a:gd name="connsiteY16" fmla="*/ 168485 h 3586929"/>
                <a:gd name="connsiteX17" fmla="*/ 2 w 3314171"/>
                <a:gd name="connsiteY17" fmla="*/ 124526 h 3586929"/>
                <a:gd name="connsiteX18" fmla="*/ 81752 w 3314171"/>
                <a:gd name="connsiteY18" fmla="*/ 89468 h 3586929"/>
                <a:gd name="connsiteX19" fmla="*/ 1151778 w 3314171"/>
                <a:gd name="connsiteY19" fmla="*/ 123328 h 3586929"/>
                <a:gd name="connsiteX20" fmla="*/ 1212290 w 3314171"/>
                <a:gd name="connsiteY20" fmla="*/ 154305 h 3586929"/>
                <a:gd name="connsiteX21" fmla="*/ 1280231 w 3314171"/>
                <a:gd name="connsiteY21" fmla="*/ 189085 h 3586929"/>
                <a:gd name="connsiteX22" fmla="*/ 2609131 w 3314171"/>
                <a:gd name="connsiteY22" fmla="*/ 956326 h 3586929"/>
                <a:gd name="connsiteX23" fmla="*/ 3125084 w 3314171"/>
                <a:gd name="connsiteY23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394273 w 3314171"/>
                <a:gd name="connsiteY4" fmla="*/ 2622522 h 3586929"/>
                <a:gd name="connsiteX5" fmla="*/ 1424464 w 3314171"/>
                <a:gd name="connsiteY5" fmla="*/ 2599946 h 3586929"/>
                <a:gd name="connsiteX6" fmla="*/ 1525315 w 3314171"/>
                <a:gd name="connsiteY6" fmla="*/ 2658172 h 3586929"/>
                <a:gd name="connsiteX7" fmla="*/ 2353323 w 3314171"/>
                <a:gd name="connsiteY7" fmla="*/ 2436308 h 3586929"/>
                <a:gd name="connsiteX8" fmla="*/ 2231095 w 3314171"/>
                <a:gd name="connsiteY8" fmla="*/ 1680044 h 3586929"/>
                <a:gd name="connsiteX9" fmla="*/ 2141844 w 3314171"/>
                <a:gd name="connsiteY9" fmla="*/ 1615778 h 3586929"/>
                <a:gd name="connsiteX10" fmla="*/ 954445 w 3314171"/>
                <a:gd name="connsiteY10" fmla="*/ 928750 h 3586929"/>
                <a:gd name="connsiteX11" fmla="*/ 488742 w 3314171"/>
                <a:gd name="connsiteY11" fmla="*/ 859490 h 3586929"/>
                <a:gd name="connsiteX12" fmla="*/ 238528 w 3314171"/>
                <a:gd name="connsiteY12" fmla="*/ 952828 h 3586929"/>
                <a:gd name="connsiteX13" fmla="*/ 0 w 3314171"/>
                <a:gd name="connsiteY13" fmla="*/ 1090540 h 3586929"/>
                <a:gd name="connsiteX14" fmla="*/ 1 w 3314171"/>
                <a:gd name="connsiteY14" fmla="*/ 168486 h 3586929"/>
                <a:gd name="connsiteX15" fmla="*/ 2 w 3314171"/>
                <a:gd name="connsiteY15" fmla="*/ 168485 h 3586929"/>
                <a:gd name="connsiteX16" fmla="*/ 2 w 3314171"/>
                <a:gd name="connsiteY16" fmla="*/ 124526 h 3586929"/>
                <a:gd name="connsiteX17" fmla="*/ 81752 w 3314171"/>
                <a:gd name="connsiteY17" fmla="*/ 89468 h 3586929"/>
                <a:gd name="connsiteX18" fmla="*/ 1151778 w 3314171"/>
                <a:gd name="connsiteY18" fmla="*/ 123328 h 3586929"/>
                <a:gd name="connsiteX19" fmla="*/ 1212290 w 3314171"/>
                <a:gd name="connsiteY19" fmla="*/ 154305 h 3586929"/>
                <a:gd name="connsiteX20" fmla="*/ 1280231 w 3314171"/>
                <a:gd name="connsiteY20" fmla="*/ 189085 h 3586929"/>
                <a:gd name="connsiteX21" fmla="*/ 2609131 w 3314171"/>
                <a:gd name="connsiteY21" fmla="*/ 956326 h 3586929"/>
                <a:gd name="connsiteX22" fmla="*/ 3125084 w 3314171"/>
                <a:gd name="connsiteY2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424464 w 3314171"/>
                <a:gd name="connsiteY4" fmla="*/ 2599946 h 3586929"/>
                <a:gd name="connsiteX5" fmla="*/ 1525315 w 3314171"/>
                <a:gd name="connsiteY5" fmla="*/ 2658172 h 3586929"/>
                <a:gd name="connsiteX6" fmla="*/ 2353323 w 3314171"/>
                <a:gd name="connsiteY6" fmla="*/ 2436308 h 3586929"/>
                <a:gd name="connsiteX7" fmla="*/ 2231095 w 3314171"/>
                <a:gd name="connsiteY7" fmla="*/ 1680044 h 3586929"/>
                <a:gd name="connsiteX8" fmla="*/ 2141844 w 3314171"/>
                <a:gd name="connsiteY8" fmla="*/ 1615778 h 3586929"/>
                <a:gd name="connsiteX9" fmla="*/ 954445 w 3314171"/>
                <a:gd name="connsiteY9" fmla="*/ 928750 h 3586929"/>
                <a:gd name="connsiteX10" fmla="*/ 488742 w 3314171"/>
                <a:gd name="connsiteY10" fmla="*/ 859490 h 3586929"/>
                <a:gd name="connsiteX11" fmla="*/ 238528 w 3314171"/>
                <a:gd name="connsiteY11" fmla="*/ 952828 h 3586929"/>
                <a:gd name="connsiteX12" fmla="*/ 0 w 3314171"/>
                <a:gd name="connsiteY12" fmla="*/ 1090540 h 3586929"/>
                <a:gd name="connsiteX13" fmla="*/ 1 w 3314171"/>
                <a:gd name="connsiteY13" fmla="*/ 168486 h 3586929"/>
                <a:gd name="connsiteX14" fmla="*/ 2 w 3314171"/>
                <a:gd name="connsiteY14" fmla="*/ 168485 h 3586929"/>
                <a:gd name="connsiteX15" fmla="*/ 2 w 3314171"/>
                <a:gd name="connsiteY15" fmla="*/ 124526 h 3586929"/>
                <a:gd name="connsiteX16" fmla="*/ 81752 w 3314171"/>
                <a:gd name="connsiteY16" fmla="*/ 89468 h 3586929"/>
                <a:gd name="connsiteX17" fmla="*/ 1151778 w 3314171"/>
                <a:gd name="connsiteY17" fmla="*/ 123328 h 3586929"/>
                <a:gd name="connsiteX18" fmla="*/ 1212290 w 3314171"/>
                <a:gd name="connsiteY18" fmla="*/ 154305 h 3586929"/>
                <a:gd name="connsiteX19" fmla="*/ 1280231 w 3314171"/>
                <a:gd name="connsiteY19" fmla="*/ 189085 h 3586929"/>
                <a:gd name="connsiteX20" fmla="*/ 2609131 w 3314171"/>
                <a:gd name="connsiteY20" fmla="*/ 956326 h 3586929"/>
                <a:gd name="connsiteX21" fmla="*/ 3125084 w 3314171"/>
                <a:gd name="connsiteY2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424464 w 3314171"/>
                <a:gd name="connsiteY3" fmla="*/ 2599946 h 3586929"/>
                <a:gd name="connsiteX4" fmla="*/ 1525315 w 3314171"/>
                <a:gd name="connsiteY4" fmla="*/ 2658172 h 3586929"/>
                <a:gd name="connsiteX5" fmla="*/ 2353323 w 3314171"/>
                <a:gd name="connsiteY5" fmla="*/ 2436308 h 3586929"/>
                <a:gd name="connsiteX6" fmla="*/ 2231095 w 3314171"/>
                <a:gd name="connsiteY6" fmla="*/ 1680044 h 3586929"/>
                <a:gd name="connsiteX7" fmla="*/ 2141844 w 3314171"/>
                <a:gd name="connsiteY7" fmla="*/ 1615778 h 3586929"/>
                <a:gd name="connsiteX8" fmla="*/ 954445 w 3314171"/>
                <a:gd name="connsiteY8" fmla="*/ 928750 h 3586929"/>
                <a:gd name="connsiteX9" fmla="*/ 488742 w 3314171"/>
                <a:gd name="connsiteY9" fmla="*/ 859490 h 3586929"/>
                <a:gd name="connsiteX10" fmla="*/ 238528 w 3314171"/>
                <a:gd name="connsiteY10" fmla="*/ 952828 h 3586929"/>
                <a:gd name="connsiteX11" fmla="*/ 0 w 3314171"/>
                <a:gd name="connsiteY11" fmla="*/ 1090540 h 3586929"/>
                <a:gd name="connsiteX12" fmla="*/ 1 w 3314171"/>
                <a:gd name="connsiteY12" fmla="*/ 168486 h 3586929"/>
                <a:gd name="connsiteX13" fmla="*/ 2 w 3314171"/>
                <a:gd name="connsiteY13" fmla="*/ 168485 h 3586929"/>
                <a:gd name="connsiteX14" fmla="*/ 2 w 3314171"/>
                <a:gd name="connsiteY14" fmla="*/ 124526 h 3586929"/>
                <a:gd name="connsiteX15" fmla="*/ 81752 w 3314171"/>
                <a:gd name="connsiteY15" fmla="*/ 89468 h 3586929"/>
                <a:gd name="connsiteX16" fmla="*/ 1151778 w 3314171"/>
                <a:gd name="connsiteY16" fmla="*/ 123328 h 3586929"/>
                <a:gd name="connsiteX17" fmla="*/ 1212290 w 3314171"/>
                <a:gd name="connsiteY17" fmla="*/ 154305 h 3586929"/>
                <a:gd name="connsiteX18" fmla="*/ 1280231 w 3314171"/>
                <a:gd name="connsiteY18" fmla="*/ 189085 h 3586929"/>
                <a:gd name="connsiteX19" fmla="*/ 2609131 w 3314171"/>
                <a:gd name="connsiteY19" fmla="*/ 956326 h 3586929"/>
                <a:gd name="connsiteX20" fmla="*/ 3125084 w 3314171"/>
                <a:gd name="connsiteY20" fmla="*/ 2881890 h 3586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314171" h="3586929">
                  <a:moveTo>
                    <a:pt x="3125084" y="2881890"/>
                  </a:moveTo>
                  <a:cubicBezTo>
                    <a:pt x="2735832" y="3556095"/>
                    <a:pt x="1873725" y="3787095"/>
                    <a:pt x="1199518" y="3397844"/>
                  </a:cubicBezTo>
                  <a:lnTo>
                    <a:pt x="617332" y="3061714"/>
                  </a:lnTo>
                  <a:lnTo>
                    <a:pt x="1424464" y="2599946"/>
                  </a:lnTo>
                  <a:lnTo>
                    <a:pt x="1525315" y="2658172"/>
                  </a:lnTo>
                  <a:cubicBezTo>
                    <a:pt x="1815229" y="2825554"/>
                    <a:pt x="2185941" y="2726222"/>
                    <a:pt x="2353323" y="2436308"/>
                  </a:cubicBezTo>
                  <a:cubicBezTo>
                    <a:pt x="2499782" y="2182633"/>
                    <a:pt x="2442039" y="1867098"/>
                    <a:pt x="2231095" y="1680044"/>
                  </a:cubicBezTo>
                  <a:lnTo>
                    <a:pt x="2141844" y="1615778"/>
                  </a:lnTo>
                  <a:lnTo>
                    <a:pt x="954445" y="928750"/>
                  </a:lnTo>
                  <a:cubicBezTo>
                    <a:pt x="809488" y="845059"/>
                    <a:pt x="638583" y="819341"/>
                    <a:pt x="488742" y="859490"/>
                  </a:cubicBezTo>
                  <a:cubicBezTo>
                    <a:pt x="340941" y="883951"/>
                    <a:pt x="323849" y="924617"/>
                    <a:pt x="238528" y="952828"/>
                  </a:cubicBezTo>
                  <a:lnTo>
                    <a:pt x="0" y="1090540"/>
                  </a:lnTo>
                  <a:cubicBezTo>
                    <a:pt x="0" y="783189"/>
                    <a:pt x="1" y="475837"/>
                    <a:pt x="1" y="168486"/>
                  </a:cubicBezTo>
                  <a:lnTo>
                    <a:pt x="2" y="168485"/>
                  </a:lnTo>
                  <a:lnTo>
                    <a:pt x="2" y="124526"/>
                  </a:lnTo>
                  <a:lnTo>
                    <a:pt x="81752" y="89468"/>
                  </a:lnTo>
                  <a:cubicBezTo>
                    <a:pt x="420016" y="-36788"/>
                    <a:pt x="804223" y="-32879"/>
                    <a:pt x="1151778" y="123328"/>
                  </a:cubicBezTo>
                  <a:lnTo>
                    <a:pt x="1212290" y="154305"/>
                  </a:lnTo>
                  <a:lnTo>
                    <a:pt x="1280231" y="189085"/>
                  </a:lnTo>
                  <a:lnTo>
                    <a:pt x="2609131" y="956326"/>
                  </a:lnTo>
                  <a:cubicBezTo>
                    <a:pt x="3283336" y="1345578"/>
                    <a:pt x="3514337" y="2207685"/>
                    <a:pt x="3125084" y="2881890"/>
                  </a:cubicBezTo>
                  <a:close/>
                </a:path>
              </a:pathLst>
            </a:custGeom>
            <a:solidFill>
              <a:srgbClr val="FFC001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7" name="Frihandsfigur 86"/>
            <p:cNvSpPr/>
            <p:nvPr/>
          </p:nvSpPr>
          <p:spPr>
            <a:xfrm rot="7200000">
              <a:off x="3353748" y="2419461"/>
              <a:ext cx="3314171" cy="3586929"/>
            </a:xfrm>
            <a:custGeom>
              <a:avLst/>
              <a:gdLst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017415 w 3314171"/>
                <a:gd name="connsiteY29" fmla="*/ 617534 h 3586929"/>
                <a:gd name="connsiteX30" fmla="*/ 2607671 w 3314171"/>
                <a:gd name="connsiteY30" fmla="*/ 958318 h 3586929"/>
                <a:gd name="connsiteX31" fmla="*/ 2609131 w 3314171"/>
                <a:gd name="connsiteY31" fmla="*/ 956326 h 3586929"/>
                <a:gd name="connsiteX32" fmla="*/ 3125084 w 3314171"/>
                <a:gd name="connsiteY3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607671 w 3314171"/>
                <a:gd name="connsiteY29" fmla="*/ 958318 h 3586929"/>
                <a:gd name="connsiteX30" fmla="*/ 2609131 w 3314171"/>
                <a:gd name="connsiteY30" fmla="*/ 956326 h 3586929"/>
                <a:gd name="connsiteX31" fmla="*/ 3125084 w 3314171"/>
                <a:gd name="connsiteY3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607671 w 3314171"/>
                <a:gd name="connsiteY28" fmla="*/ 958318 h 3586929"/>
                <a:gd name="connsiteX29" fmla="*/ 2609131 w 3314171"/>
                <a:gd name="connsiteY29" fmla="*/ 956326 h 3586929"/>
                <a:gd name="connsiteX30" fmla="*/ 3125084 w 3314171"/>
                <a:gd name="connsiteY30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2607671 w 3314171"/>
                <a:gd name="connsiteY27" fmla="*/ 958318 h 3586929"/>
                <a:gd name="connsiteX28" fmla="*/ 2609131 w 3314171"/>
                <a:gd name="connsiteY28" fmla="*/ 956326 h 3586929"/>
                <a:gd name="connsiteX29" fmla="*/ 3125084 w 3314171"/>
                <a:gd name="connsiteY29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2607671 w 3314171"/>
                <a:gd name="connsiteY26" fmla="*/ 958318 h 3586929"/>
                <a:gd name="connsiteX27" fmla="*/ 2609131 w 3314171"/>
                <a:gd name="connsiteY27" fmla="*/ 956326 h 3586929"/>
                <a:gd name="connsiteX28" fmla="*/ 3125084 w 3314171"/>
                <a:gd name="connsiteY28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2607671 w 3314171"/>
                <a:gd name="connsiteY25" fmla="*/ 958318 h 3586929"/>
                <a:gd name="connsiteX26" fmla="*/ 2609131 w 3314171"/>
                <a:gd name="connsiteY26" fmla="*/ 956326 h 3586929"/>
                <a:gd name="connsiteX27" fmla="*/ 3125084 w 3314171"/>
                <a:gd name="connsiteY27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954445 w 3314171"/>
                <a:gd name="connsiteY13" fmla="*/ 928750 h 3586929"/>
                <a:gd name="connsiteX14" fmla="*/ 488742 w 3314171"/>
                <a:gd name="connsiteY14" fmla="*/ 859490 h 3586929"/>
                <a:gd name="connsiteX15" fmla="*/ 238528 w 3314171"/>
                <a:gd name="connsiteY15" fmla="*/ 952828 h 3586929"/>
                <a:gd name="connsiteX16" fmla="*/ 0 w 3314171"/>
                <a:gd name="connsiteY16" fmla="*/ 1090540 h 3586929"/>
                <a:gd name="connsiteX17" fmla="*/ 1 w 3314171"/>
                <a:gd name="connsiteY17" fmla="*/ 168486 h 3586929"/>
                <a:gd name="connsiteX18" fmla="*/ 2 w 3314171"/>
                <a:gd name="connsiteY18" fmla="*/ 168485 h 3586929"/>
                <a:gd name="connsiteX19" fmla="*/ 2 w 3314171"/>
                <a:gd name="connsiteY19" fmla="*/ 124526 h 3586929"/>
                <a:gd name="connsiteX20" fmla="*/ 81752 w 3314171"/>
                <a:gd name="connsiteY20" fmla="*/ 89468 h 3586929"/>
                <a:gd name="connsiteX21" fmla="*/ 1151778 w 3314171"/>
                <a:gd name="connsiteY21" fmla="*/ 123328 h 3586929"/>
                <a:gd name="connsiteX22" fmla="*/ 1212290 w 3314171"/>
                <a:gd name="connsiteY22" fmla="*/ 154305 h 3586929"/>
                <a:gd name="connsiteX23" fmla="*/ 1280231 w 3314171"/>
                <a:gd name="connsiteY23" fmla="*/ 189085 h 3586929"/>
                <a:gd name="connsiteX24" fmla="*/ 2607671 w 3314171"/>
                <a:gd name="connsiteY24" fmla="*/ 958318 h 3586929"/>
                <a:gd name="connsiteX25" fmla="*/ 2609131 w 3314171"/>
                <a:gd name="connsiteY25" fmla="*/ 956326 h 3586929"/>
                <a:gd name="connsiteX26" fmla="*/ 3125084 w 3314171"/>
                <a:gd name="connsiteY26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7671 w 3314171"/>
                <a:gd name="connsiteY23" fmla="*/ 958318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490287 w 3314171"/>
                <a:gd name="connsiteY23" fmla="*/ 875882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9131 w 3314171"/>
                <a:gd name="connsiteY23" fmla="*/ 956326 h 3586929"/>
                <a:gd name="connsiteX24" fmla="*/ 3125084 w 3314171"/>
                <a:gd name="connsiteY24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954445 w 3314171"/>
                <a:gd name="connsiteY11" fmla="*/ 928750 h 3586929"/>
                <a:gd name="connsiteX12" fmla="*/ 488742 w 3314171"/>
                <a:gd name="connsiteY12" fmla="*/ 859490 h 3586929"/>
                <a:gd name="connsiteX13" fmla="*/ 238528 w 3314171"/>
                <a:gd name="connsiteY13" fmla="*/ 952828 h 3586929"/>
                <a:gd name="connsiteX14" fmla="*/ 0 w 3314171"/>
                <a:gd name="connsiteY14" fmla="*/ 1090540 h 3586929"/>
                <a:gd name="connsiteX15" fmla="*/ 1 w 3314171"/>
                <a:gd name="connsiteY15" fmla="*/ 168486 h 3586929"/>
                <a:gd name="connsiteX16" fmla="*/ 2 w 3314171"/>
                <a:gd name="connsiteY16" fmla="*/ 168485 h 3586929"/>
                <a:gd name="connsiteX17" fmla="*/ 2 w 3314171"/>
                <a:gd name="connsiteY17" fmla="*/ 124526 h 3586929"/>
                <a:gd name="connsiteX18" fmla="*/ 81752 w 3314171"/>
                <a:gd name="connsiteY18" fmla="*/ 89468 h 3586929"/>
                <a:gd name="connsiteX19" fmla="*/ 1151778 w 3314171"/>
                <a:gd name="connsiteY19" fmla="*/ 123328 h 3586929"/>
                <a:gd name="connsiteX20" fmla="*/ 1212290 w 3314171"/>
                <a:gd name="connsiteY20" fmla="*/ 154305 h 3586929"/>
                <a:gd name="connsiteX21" fmla="*/ 1280231 w 3314171"/>
                <a:gd name="connsiteY21" fmla="*/ 189085 h 3586929"/>
                <a:gd name="connsiteX22" fmla="*/ 2609131 w 3314171"/>
                <a:gd name="connsiteY22" fmla="*/ 956326 h 3586929"/>
                <a:gd name="connsiteX23" fmla="*/ 3125084 w 3314171"/>
                <a:gd name="connsiteY23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394273 w 3314171"/>
                <a:gd name="connsiteY4" fmla="*/ 2622522 h 3586929"/>
                <a:gd name="connsiteX5" fmla="*/ 1424464 w 3314171"/>
                <a:gd name="connsiteY5" fmla="*/ 2599946 h 3586929"/>
                <a:gd name="connsiteX6" fmla="*/ 1525315 w 3314171"/>
                <a:gd name="connsiteY6" fmla="*/ 2658172 h 3586929"/>
                <a:gd name="connsiteX7" fmla="*/ 2353323 w 3314171"/>
                <a:gd name="connsiteY7" fmla="*/ 2436308 h 3586929"/>
                <a:gd name="connsiteX8" fmla="*/ 2231095 w 3314171"/>
                <a:gd name="connsiteY8" fmla="*/ 1680044 h 3586929"/>
                <a:gd name="connsiteX9" fmla="*/ 2141844 w 3314171"/>
                <a:gd name="connsiteY9" fmla="*/ 1615778 h 3586929"/>
                <a:gd name="connsiteX10" fmla="*/ 954445 w 3314171"/>
                <a:gd name="connsiteY10" fmla="*/ 928750 h 3586929"/>
                <a:gd name="connsiteX11" fmla="*/ 488742 w 3314171"/>
                <a:gd name="connsiteY11" fmla="*/ 859490 h 3586929"/>
                <a:gd name="connsiteX12" fmla="*/ 238528 w 3314171"/>
                <a:gd name="connsiteY12" fmla="*/ 952828 h 3586929"/>
                <a:gd name="connsiteX13" fmla="*/ 0 w 3314171"/>
                <a:gd name="connsiteY13" fmla="*/ 1090540 h 3586929"/>
                <a:gd name="connsiteX14" fmla="*/ 1 w 3314171"/>
                <a:gd name="connsiteY14" fmla="*/ 168486 h 3586929"/>
                <a:gd name="connsiteX15" fmla="*/ 2 w 3314171"/>
                <a:gd name="connsiteY15" fmla="*/ 168485 h 3586929"/>
                <a:gd name="connsiteX16" fmla="*/ 2 w 3314171"/>
                <a:gd name="connsiteY16" fmla="*/ 124526 h 3586929"/>
                <a:gd name="connsiteX17" fmla="*/ 81752 w 3314171"/>
                <a:gd name="connsiteY17" fmla="*/ 89468 h 3586929"/>
                <a:gd name="connsiteX18" fmla="*/ 1151778 w 3314171"/>
                <a:gd name="connsiteY18" fmla="*/ 123328 h 3586929"/>
                <a:gd name="connsiteX19" fmla="*/ 1212290 w 3314171"/>
                <a:gd name="connsiteY19" fmla="*/ 154305 h 3586929"/>
                <a:gd name="connsiteX20" fmla="*/ 1280231 w 3314171"/>
                <a:gd name="connsiteY20" fmla="*/ 189085 h 3586929"/>
                <a:gd name="connsiteX21" fmla="*/ 2609131 w 3314171"/>
                <a:gd name="connsiteY21" fmla="*/ 956326 h 3586929"/>
                <a:gd name="connsiteX22" fmla="*/ 3125084 w 3314171"/>
                <a:gd name="connsiteY2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424464 w 3314171"/>
                <a:gd name="connsiteY4" fmla="*/ 2599946 h 3586929"/>
                <a:gd name="connsiteX5" fmla="*/ 1525315 w 3314171"/>
                <a:gd name="connsiteY5" fmla="*/ 2658172 h 3586929"/>
                <a:gd name="connsiteX6" fmla="*/ 2353323 w 3314171"/>
                <a:gd name="connsiteY6" fmla="*/ 2436308 h 3586929"/>
                <a:gd name="connsiteX7" fmla="*/ 2231095 w 3314171"/>
                <a:gd name="connsiteY7" fmla="*/ 1680044 h 3586929"/>
                <a:gd name="connsiteX8" fmla="*/ 2141844 w 3314171"/>
                <a:gd name="connsiteY8" fmla="*/ 1615778 h 3586929"/>
                <a:gd name="connsiteX9" fmla="*/ 954445 w 3314171"/>
                <a:gd name="connsiteY9" fmla="*/ 928750 h 3586929"/>
                <a:gd name="connsiteX10" fmla="*/ 488742 w 3314171"/>
                <a:gd name="connsiteY10" fmla="*/ 859490 h 3586929"/>
                <a:gd name="connsiteX11" fmla="*/ 238528 w 3314171"/>
                <a:gd name="connsiteY11" fmla="*/ 952828 h 3586929"/>
                <a:gd name="connsiteX12" fmla="*/ 0 w 3314171"/>
                <a:gd name="connsiteY12" fmla="*/ 1090540 h 3586929"/>
                <a:gd name="connsiteX13" fmla="*/ 1 w 3314171"/>
                <a:gd name="connsiteY13" fmla="*/ 168486 h 3586929"/>
                <a:gd name="connsiteX14" fmla="*/ 2 w 3314171"/>
                <a:gd name="connsiteY14" fmla="*/ 168485 h 3586929"/>
                <a:gd name="connsiteX15" fmla="*/ 2 w 3314171"/>
                <a:gd name="connsiteY15" fmla="*/ 124526 h 3586929"/>
                <a:gd name="connsiteX16" fmla="*/ 81752 w 3314171"/>
                <a:gd name="connsiteY16" fmla="*/ 89468 h 3586929"/>
                <a:gd name="connsiteX17" fmla="*/ 1151778 w 3314171"/>
                <a:gd name="connsiteY17" fmla="*/ 123328 h 3586929"/>
                <a:gd name="connsiteX18" fmla="*/ 1212290 w 3314171"/>
                <a:gd name="connsiteY18" fmla="*/ 154305 h 3586929"/>
                <a:gd name="connsiteX19" fmla="*/ 1280231 w 3314171"/>
                <a:gd name="connsiteY19" fmla="*/ 189085 h 3586929"/>
                <a:gd name="connsiteX20" fmla="*/ 2609131 w 3314171"/>
                <a:gd name="connsiteY20" fmla="*/ 956326 h 3586929"/>
                <a:gd name="connsiteX21" fmla="*/ 3125084 w 3314171"/>
                <a:gd name="connsiteY2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424464 w 3314171"/>
                <a:gd name="connsiteY3" fmla="*/ 2599946 h 3586929"/>
                <a:gd name="connsiteX4" fmla="*/ 1525315 w 3314171"/>
                <a:gd name="connsiteY4" fmla="*/ 2658172 h 3586929"/>
                <a:gd name="connsiteX5" fmla="*/ 2353323 w 3314171"/>
                <a:gd name="connsiteY5" fmla="*/ 2436308 h 3586929"/>
                <a:gd name="connsiteX6" fmla="*/ 2231095 w 3314171"/>
                <a:gd name="connsiteY6" fmla="*/ 1680044 h 3586929"/>
                <a:gd name="connsiteX7" fmla="*/ 2141844 w 3314171"/>
                <a:gd name="connsiteY7" fmla="*/ 1615778 h 3586929"/>
                <a:gd name="connsiteX8" fmla="*/ 954445 w 3314171"/>
                <a:gd name="connsiteY8" fmla="*/ 928750 h 3586929"/>
                <a:gd name="connsiteX9" fmla="*/ 488742 w 3314171"/>
                <a:gd name="connsiteY9" fmla="*/ 859490 h 3586929"/>
                <a:gd name="connsiteX10" fmla="*/ 238528 w 3314171"/>
                <a:gd name="connsiteY10" fmla="*/ 952828 h 3586929"/>
                <a:gd name="connsiteX11" fmla="*/ 0 w 3314171"/>
                <a:gd name="connsiteY11" fmla="*/ 1090540 h 3586929"/>
                <a:gd name="connsiteX12" fmla="*/ 1 w 3314171"/>
                <a:gd name="connsiteY12" fmla="*/ 168486 h 3586929"/>
                <a:gd name="connsiteX13" fmla="*/ 2 w 3314171"/>
                <a:gd name="connsiteY13" fmla="*/ 168485 h 3586929"/>
                <a:gd name="connsiteX14" fmla="*/ 2 w 3314171"/>
                <a:gd name="connsiteY14" fmla="*/ 124526 h 3586929"/>
                <a:gd name="connsiteX15" fmla="*/ 81752 w 3314171"/>
                <a:gd name="connsiteY15" fmla="*/ 89468 h 3586929"/>
                <a:gd name="connsiteX16" fmla="*/ 1151778 w 3314171"/>
                <a:gd name="connsiteY16" fmla="*/ 123328 h 3586929"/>
                <a:gd name="connsiteX17" fmla="*/ 1212290 w 3314171"/>
                <a:gd name="connsiteY17" fmla="*/ 154305 h 3586929"/>
                <a:gd name="connsiteX18" fmla="*/ 1280231 w 3314171"/>
                <a:gd name="connsiteY18" fmla="*/ 189085 h 3586929"/>
                <a:gd name="connsiteX19" fmla="*/ 2609131 w 3314171"/>
                <a:gd name="connsiteY19" fmla="*/ 956326 h 3586929"/>
                <a:gd name="connsiteX20" fmla="*/ 3125084 w 3314171"/>
                <a:gd name="connsiteY20" fmla="*/ 2881890 h 3586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314171" h="3586929">
                  <a:moveTo>
                    <a:pt x="3125084" y="2881890"/>
                  </a:moveTo>
                  <a:cubicBezTo>
                    <a:pt x="2735832" y="3556095"/>
                    <a:pt x="1873725" y="3787095"/>
                    <a:pt x="1199518" y="3397844"/>
                  </a:cubicBezTo>
                  <a:lnTo>
                    <a:pt x="617332" y="3061714"/>
                  </a:lnTo>
                  <a:lnTo>
                    <a:pt x="1424464" y="2599946"/>
                  </a:lnTo>
                  <a:lnTo>
                    <a:pt x="1525315" y="2658172"/>
                  </a:lnTo>
                  <a:cubicBezTo>
                    <a:pt x="1815229" y="2825554"/>
                    <a:pt x="2185941" y="2726222"/>
                    <a:pt x="2353323" y="2436308"/>
                  </a:cubicBezTo>
                  <a:cubicBezTo>
                    <a:pt x="2499782" y="2182633"/>
                    <a:pt x="2442039" y="1867098"/>
                    <a:pt x="2231095" y="1680044"/>
                  </a:cubicBezTo>
                  <a:lnTo>
                    <a:pt x="2141844" y="1615778"/>
                  </a:lnTo>
                  <a:lnTo>
                    <a:pt x="954445" y="928750"/>
                  </a:lnTo>
                  <a:cubicBezTo>
                    <a:pt x="809488" y="845059"/>
                    <a:pt x="638583" y="819341"/>
                    <a:pt x="488742" y="859490"/>
                  </a:cubicBezTo>
                  <a:cubicBezTo>
                    <a:pt x="340941" y="883951"/>
                    <a:pt x="323849" y="924617"/>
                    <a:pt x="238528" y="952828"/>
                  </a:cubicBezTo>
                  <a:lnTo>
                    <a:pt x="0" y="1090540"/>
                  </a:lnTo>
                  <a:cubicBezTo>
                    <a:pt x="0" y="783189"/>
                    <a:pt x="1" y="475837"/>
                    <a:pt x="1" y="168486"/>
                  </a:cubicBezTo>
                  <a:lnTo>
                    <a:pt x="2" y="168485"/>
                  </a:lnTo>
                  <a:lnTo>
                    <a:pt x="2" y="124526"/>
                  </a:lnTo>
                  <a:lnTo>
                    <a:pt x="81752" y="89468"/>
                  </a:lnTo>
                  <a:cubicBezTo>
                    <a:pt x="420016" y="-36788"/>
                    <a:pt x="804223" y="-32879"/>
                    <a:pt x="1151778" y="123328"/>
                  </a:cubicBezTo>
                  <a:lnTo>
                    <a:pt x="1212290" y="154305"/>
                  </a:lnTo>
                  <a:lnTo>
                    <a:pt x="1280231" y="189085"/>
                  </a:lnTo>
                  <a:lnTo>
                    <a:pt x="2609131" y="956326"/>
                  </a:lnTo>
                  <a:cubicBezTo>
                    <a:pt x="3283336" y="1345578"/>
                    <a:pt x="3514337" y="2207685"/>
                    <a:pt x="3125084" y="2881890"/>
                  </a:cubicBezTo>
                  <a:close/>
                </a:path>
              </a:pathLst>
            </a:custGeom>
            <a:solidFill>
              <a:srgbClr val="F35A22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8" name="Frihandsfigur 87"/>
            <p:cNvSpPr/>
            <p:nvPr/>
          </p:nvSpPr>
          <p:spPr>
            <a:xfrm>
              <a:off x="5221884" y="2044202"/>
              <a:ext cx="3314171" cy="3586929"/>
            </a:xfrm>
            <a:custGeom>
              <a:avLst/>
              <a:gdLst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017415 w 3314171"/>
                <a:gd name="connsiteY29" fmla="*/ 617534 h 3586929"/>
                <a:gd name="connsiteX30" fmla="*/ 2607671 w 3314171"/>
                <a:gd name="connsiteY30" fmla="*/ 958318 h 3586929"/>
                <a:gd name="connsiteX31" fmla="*/ 2609131 w 3314171"/>
                <a:gd name="connsiteY31" fmla="*/ 956326 h 3586929"/>
                <a:gd name="connsiteX32" fmla="*/ 3125084 w 3314171"/>
                <a:gd name="connsiteY3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607671 w 3314171"/>
                <a:gd name="connsiteY29" fmla="*/ 958318 h 3586929"/>
                <a:gd name="connsiteX30" fmla="*/ 2609131 w 3314171"/>
                <a:gd name="connsiteY30" fmla="*/ 956326 h 3586929"/>
                <a:gd name="connsiteX31" fmla="*/ 3125084 w 3314171"/>
                <a:gd name="connsiteY3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607671 w 3314171"/>
                <a:gd name="connsiteY28" fmla="*/ 958318 h 3586929"/>
                <a:gd name="connsiteX29" fmla="*/ 2609131 w 3314171"/>
                <a:gd name="connsiteY29" fmla="*/ 956326 h 3586929"/>
                <a:gd name="connsiteX30" fmla="*/ 3125084 w 3314171"/>
                <a:gd name="connsiteY30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2607671 w 3314171"/>
                <a:gd name="connsiteY27" fmla="*/ 958318 h 3586929"/>
                <a:gd name="connsiteX28" fmla="*/ 2609131 w 3314171"/>
                <a:gd name="connsiteY28" fmla="*/ 956326 h 3586929"/>
                <a:gd name="connsiteX29" fmla="*/ 3125084 w 3314171"/>
                <a:gd name="connsiteY29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2607671 w 3314171"/>
                <a:gd name="connsiteY26" fmla="*/ 958318 h 3586929"/>
                <a:gd name="connsiteX27" fmla="*/ 2609131 w 3314171"/>
                <a:gd name="connsiteY27" fmla="*/ 956326 h 3586929"/>
                <a:gd name="connsiteX28" fmla="*/ 3125084 w 3314171"/>
                <a:gd name="connsiteY28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2607671 w 3314171"/>
                <a:gd name="connsiteY25" fmla="*/ 958318 h 3586929"/>
                <a:gd name="connsiteX26" fmla="*/ 2609131 w 3314171"/>
                <a:gd name="connsiteY26" fmla="*/ 956326 h 3586929"/>
                <a:gd name="connsiteX27" fmla="*/ 3125084 w 3314171"/>
                <a:gd name="connsiteY27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954445 w 3314171"/>
                <a:gd name="connsiteY13" fmla="*/ 928750 h 3586929"/>
                <a:gd name="connsiteX14" fmla="*/ 488742 w 3314171"/>
                <a:gd name="connsiteY14" fmla="*/ 859490 h 3586929"/>
                <a:gd name="connsiteX15" fmla="*/ 238528 w 3314171"/>
                <a:gd name="connsiteY15" fmla="*/ 952828 h 3586929"/>
                <a:gd name="connsiteX16" fmla="*/ 0 w 3314171"/>
                <a:gd name="connsiteY16" fmla="*/ 1090540 h 3586929"/>
                <a:gd name="connsiteX17" fmla="*/ 1 w 3314171"/>
                <a:gd name="connsiteY17" fmla="*/ 168486 h 3586929"/>
                <a:gd name="connsiteX18" fmla="*/ 2 w 3314171"/>
                <a:gd name="connsiteY18" fmla="*/ 168485 h 3586929"/>
                <a:gd name="connsiteX19" fmla="*/ 2 w 3314171"/>
                <a:gd name="connsiteY19" fmla="*/ 124526 h 3586929"/>
                <a:gd name="connsiteX20" fmla="*/ 81752 w 3314171"/>
                <a:gd name="connsiteY20" fmla="*/ 89468 h 3586929"/>
                <a:gd name="connsiteX21" fmla="*/ 1151778 w 3314171"/>
                <a:gd name="connsiteY21" fmla="*/ 123328 h 3586929"/>
                <a:gd name="connsiteX22" fmla="*/ 1212290 w 3314171"/>
                <a:gd name="connsiteY22" fmla="*/ 154305 h 3586929"/>
                <a:gd name="connsiteX23" fmla="*/ 1280231 w 3314171"/>
                <a:gd name="connsiteY23" fmla="*/ 189085 h 3586929"/>
                <a:gd name="connsiteX24" fmla="*/ 2607671 w 3314171"/>
                <a:gd name="connsiteY24" fmla="*/ 958318 h 3586929"/>
                <a:gd name="connsiteX25" fmla="*/ 2609131 w 3314171"/>
                <a:gd name="connsiteY25" fmla="*/ 956326 h 3586929"/>
                <a:gd name="connsiteX26" fmla="*/ 3125084 w 3314171"/>
                <a:gd name="connsiteY26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7671 w 3314171"/>
                <a:gd name="connsiteY23" fmla="*/ 958318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490287 w 3314171"/>
                <a:gd name="connsiteY23" fmla="*/ 875882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9131 w 3314171"/>
                <a:gd name="connsiteY23" fmla="*/ 956326 h 3586929"/>
                <a:gd name="connsiteX24" fmla="*/ 3125084 w 3314171"/>
                <a:gd name="connsiteY24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954445 w 3314171"/>
                <a:gd name="connsiteY11" fmla="*/ 928750 h 3586929"/>
                <a:gd name="connsiteX12" fmla="*/ 488742 w 3314171"/>
                <a:gd name="connsiteY12" fmla="*/ 859490 h 3586929"/>
                <a:gd name="connsiteX13" fmla="*/ 238528 w 3314171"/>
                <a:gd name="connsiteY13" fmla="*/ 952828 h 3586929"/>
                <a:gd name="connsiteX14" fmla="*/ 0 w 3314171"/>
                <a:gd name="connsiteY14" fmla="*/ 1090540 h 3586929"/>
                <a:gd name="connsiteX15" fmla="*/ 1 w 3314171"/>
                <a:gd name="connsiteY15" fmla="*/ 168486 h 3586929"/>
                <a:gd name="connsiteX16" fmla="*/ 2 w 3314171"/>
                <a:gd name="connsiteY16" fmla="*/ 168485 h 3586929"/>
                <a:gd name="connsiteX17" fmla="*/ 2 w 3314171"/>
                <a:gd name="connsiteY17" fmla="*/ 124526 h 3586929"/>
                <a:gd name="connsiteX18" fmla="*/ 81752 w 3314171"/>
                <a:gd name="connsiteY18" fmla="*/ 89468 h 3586929"/>
                <a:gd name="connsiteX19" fmla="*/ 1151778 w 3314171"/>
                <a:gd name="connsiteY19" fmla="*/ 123328 h 3586929"/>
                <a:gd name="connsiteX20" fmla="*/ 1212290 w 3314171"/>
                <a:gd name="connsiteY20" fmla="*/ 154305 h 3586929"/>
                <a:gd name="connsiteX21" fmla="*/ 1280231 w 3314171"/>
                <a:gd name="connsiteY21" fmla="*/ 189085 h 3586929"/>
                <a:gd name="connsiteX22" fmla="*/ 2609131 w 3314171"/>
                <a:gd name="connsiteY22" fmla="*/ 956326 h 3586929"/>
                <a:gd name="connsiteX23" fmla="*/ 3125084 w 3314171"/>
                <a:gd name="connsiteY23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394273 w 3314171"/>
                <a:gd name="connsiteY4" fmla="*/ 2622522 h 3586929"/>
                <a:gd name="connsiteX5" fmla="*/ 1424464 w 3314171"/>
                <a:gd name="connsiteY5" fmla="*/ 2599946 h 3586929"/>
                <a:gd name="connsiteX6" fmla="*/ 1525315 w 3314171"/>
                <a:gd name="connsiteY6" fmla="*/ 2658172 h 3586929"/>
                <a:gd name="connsiteX7" fmla="*/ 2353323 w 3314171"/>
                <a:gd name="connsiteY7" fmla="*/ 2436308 h 3586929"/>
                <a:gd name="connsiteX8" fmla="*/ 2231095 w 3314171"/>
                <a:gd name="connsiteY8" fmla="*/ 1680044 h 3586929"/>
                <a:gd name="connsiteX9" fmla="*/ 2141844 w 3314171"/>
                <a:gd name="connsiteY9" fmla="*/ 1615778 h 3586929"/>
                <a:gd name="connsiteX10" fmla="*/ 954445 w 3314171"/>
                <a:gd name="connsiteY10" fmla="*/ 928750 h 3586929"/>
                <a:gd name="connsiteX11" fmla="*/ 488742 w 3314171"/>
                <a:gd name="connsiteY11" fmla="*/ 859490 h 3586929"/>
                <a:gd name="connsiteX12" fmla="*/ 238528 w 3314171"/>
                <a:gd name="connsiteY12" fmla="*/ 952828 h 3586929"/>
                <a:gd name="connsiteX13" fmla="*/ 0 w 3314171"/>
                <a:gd name="connsiteY13" fmla="*/ 1090540 h 3586929"/>
                <a:gd name="connsiteX14" fmla="*/ 1 w 3314171"/>
                <a:gd name="connsiteY14" fmla="*/ 168486 h 3586929"/>
                <a:gd name="connsiteX15" fmla="*/ 2 w 3314171"/>
                <a:gd name="connsiteY15" fmla="*/ 168485 h 3586929"/>
                <a:gd name="connsiteX16" fmla="*/ 2 w 3314171"/>
                <a:gd name="connsiteY16" fmla="*/ 124526 h 3586929"/>
                <a:gd name="connsiteX17" fmla="*/ 81752 w 3314171"/>
                <a:gd name="connsiteY17" fmla="*/ 89468 h 3586929"/>
                <a:gd name="connsiteX18" fmla="*/ 1151778 w 3314171"/>
                <a:gd name="connsiteY18" fmla="*/ 123328 h 3586929"/>
                <a:gd name="connsiteX19" fmla="*/ 1212290 w 3314171"/>
                <a:gd name="connsiteY19" fmla="*/ 154305 h 3586929"/>
                <a:gd name="connsiteX20" fmla="*/ 1280231 w 3314171"/>
                <a:gd name="connsiteY20" fmla="*/ 189085 h 3586929"/>
                <a:gd name="connsiteX21" fmla="*/ 2609131 w 3314171"/>
                <a:gd name="connsiteY21" fmla="*/ 956326 h 3586929"/>
                <a:gd name="connsiteX22" fmla="*/ 3125084 w 3314171"/>
                <a:gd name="connsiteY2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424464 w 3314171"/>
                <a:gd name="connsiteY4" fmla="*/ 2599946 h 3586929"/>
                <a:gd name="connsiteX5" fmla="*/ 1525315 w 3314171"/>
                <a:gd name="connsiteY5" fmla="*/ 2658172 h 3586929"/>
                <a:gd name="connsiteX6" fmla="*/ 2353323 w 3314171"/>
                <a:gd name="connsiteY6" fmla="*/ 2436308 h 3586929"/>
                <a:gd name="connsiteX7" fmla="*/ 2231095 w 3314171"/>
                <a:gd name="connsiteY7" fmla="*/ 1680044 h 3586929"/>
                <a:gd name="connsiteX8" fmla="*/ 2141844 w 3314171"/>
                <a:gd name="connsiteY8" fmla="*/ 1615778 h 3586929"/>
                <a:gd name="connsiteX9" fmla="*/ 954445 w 3314171"/>
                <a:gd name="connsiteY9" fmla="*/ 928750 h 3586929"/>
                <a:gd name="connsiteX10" fmla="*/ 488742 w 3314171"/>
                <a:gd name="connsiteY10" fmla="*/ 859490 h 3586929"/>
                <a:gd name="connsiteX11" fmla="*/ 238528 w 3314171"/>
                <a:gd name="connsiteY11" fmla="*/ 952828 h 3586929"/>
                <a:gd name="connsiteX12" fmla="*/ 0 w 3314171"/>
                <a:gd name="connsiteY12" fmla="*/ 1090540 h 3586929"/>
                <a:gd name="connsiteX13" fmla="*/ 1 w 3314171"/>
                <a:gd name="connsiteY13" fmla="*/ 168486 h 3586929"/>
                <a:gd name="connsiteX14" fmla="*/ 2 w 3314171"/>
                <a:gd name="connsiteY14" fmla="*/ 168485 h 3586929"/>
                <a:gd name="connsiteX15" fmla="*/ 2 w 3314171"/>
                <a:gd name="connsiteY15" fmla="*/ 124526 h 3586929"/>
                <a:gd name="connsiteX16" fmla="*/ 81752 w 3314171"/>
                <a:gd name="connsiteY16" fmla="*/ 89468 h 3586929"/>
                <a:gd name="connsiteX17" fmla="*/ 1151778 w 3314171"/>
                <a:gd name="connsiteY17" fmla="*/ 123328 h 3586929"/>
                <a:gd name="connsiteX18" fmla="*/ 1212290 w 3314171"/>
                <a:gd name="connsiteY18" fmla="*/ 154305 h 3586929"/>
                <a:gd name="connsiteX19" fmla="*/ 1280231 w 3314171"/>
                <a:gd name="connsiteY19" fmla="*/ 189085 h 3586929"/>
                <a:gd name="connsiteX20" fmla="*/ 2609131 w 3314171"/>
                <a:gd name="connsiteY20" fmla="*/ 956326 h 3586929"/>
                <a:gd name="connsiteX21" fmla="*/ 3125084 w 3314171"/>
                <a:gd name="connsiteY2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424464 w 3314171"/>
                <a:gd name="connsiteY3" fmla="*/ 2599946 h 3586929"/>
                <a:gd name="connsiteX4" fmla="*/ 1525315 w 3314171"/>
                <a:gd name="connsiteY4" fmla="*/ 2658172 h 3586929"/>
                <a:gd name="connsiteX5" fmla="*/ 2353323 w 3314171"/>
                <a:gd name="connsiteY5" fmla="*/ 2436308 h 3586929"/>
                <a:gd name="connsiteX6" fmla="*/ 2231095 w 3314171"/>
                <a:gd name="connsiteY6" fmla="*/ 1680044 h 3586929"/>
                <a:gd name="connsiteX7" fmla="*/ 2141844 w 3314171"/>
                <a:gd name="connsiteY7" fmla="*/ 1615778 h 3586929"/>
                <a:gd name="connsiteX8" fmla="*/ 954445 w 3314171"/>
                <a:gd name="connsiteY8" fmla="*/ 928750 h 3586929"/>
                <a:gd name="connsiteX9" fmla="*/ 488742 w 3314171"/>
                <a:gd name="connsiteY9" fmla="*/ 859490 h 3586929"/>
                <a:gd name="connsiteX10" fmla="*/ 238528 w 3314171"/>
                <a:gd name="connsiteY10" fmla="*/ 952828 h 3586929"/>
                <a:gd name="connsiteX11" fmla="*/ 0 w 3314171"/>
                <a:gd name="connsiteY11" fmla="*/ 1090540 h 3586929"/>
                <a:gd name="connsiteX12" fmla="*/ 1 w 3314171"/>
                <a:gd name="connsiteY12" fmla="*/ 168486 h 3586929"/>
                <a:gd name="connsiteX13" fmla="*/ 2 w 3314171"/>
                <a:gd name="connsiteY13" fmla="*/ 168485 h 3586929"/>
                <a:gd name="connsiteX14" fmla="*/ 2 w 3314171"/>
                <a:gd name="connsiteY14" fmla="*/ 124526 h 3586929"/>
                <a:gd name="connsiteX15" fmla="*/ 81752 w 3314171"/>
                <a:gd name="connsiteY15" fmla="*/ 89468 h 3586929"/>
                <a:gd name="connsiteX16" fmla="*/ 1151778 w 3314171"/>
                <a:gd name="connsiteY16" fmla="*/ 123328 h 3586929"/>
                <a:gd name="connsiteX17" fmla="*/ 1212290 w 3314171"/>
                <a:gd name="connsiteY17" fmla="*/ 154305 h 3586929"/>
                <a:gd name="connsiteX18" fmla="*/ 1280231 w 3314171"/>
                <a:gd name="connsiteY18" fmla="*/ 189085 h 3586929"/>
                <a:gd name="connsiteX19" fmla="*/ 2609131 w 3314171"/>
                <a:gd name="connsiteY19" fmla="*/ 956326 h 3586929"/>
                <a:gd name="connsiteX20" fmla="*/ 3125084 w 3314171"/>
                <a:gd name="connsiteY20" fmla="*/ 2881890 h 3586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314171" h="3586929">
                  <a:moveTo>
                    <a:pt x="3125084" y="2881890"/>
                  </a:moveTo>
                  <a:cubicBezTo>
                    <a:pt x="2735832" y="3556095"/>
                    <a:pt x="1873725" y="3787095"/>
                    <a:pt x="1199518" y="3397844"/>
                  </a:cubicBezTo>
                  <a:lnTo>
                    <a:pt x="617332" y="3061714"/>
                  </a:lnTo>
                  <a:lnTo>
                    <a:pt x="1424464" y="2599946"/>
                  </a:lnTo>
                  <a:lnTo>
                    <a:pt x="1525315" y="2658172"/>
                  </a:lnTo>
                  <a:cubicBezTo>
                    <a:pt x="1815229" y="2825554"/>
                    <a:pt x="2185941" y="2726222"/>
                    <a:pt x="2353323" y="2436308"/>
                  </a:cubicBezTo>
                  <a:cubicBezTo>
                    <a:pt x="2499782" y="2182633"/>
                    <a:pt x="2442039" y="1867098"/>
                    <a:pt x="2231095" y="1680044"/>
                  </a:cubicBezTo>
                  <a:lnTo>
                    <a:pt x="2141844" y="1615778"/>
                  </a:lnTo>
                  <a:lnTo>
                    <a:pt x="954445" y="928750"/>
                  </a:lnTo>
                  <a:cubicBezTo>
                    <a:pt x="809488" y="845059"/>
                    <a:pt x="638583" y="819341"/>
                    <a:pt x="488742" y="859490"/>
                  </a:cubicBezTo>
                  <a:cubicBezTo>
                    <a:pt x="340941" y="883951"/>
                    <a:pt x="323849" y="924617"/>
                    <a:pt x="238528" y="952828"/>
                  </a:cubicBezTo>
                  <a:lnTo>
                    <a:pt x="0" y="1090540"/>
                  </a:lnTo>
                  <a:cubicBezTo>
                    <a:pt x="0" y="783189"/>
                    <a:pt x="1" y="475837"/>
                    <a:pt x="1" y="168486"/>
                  </a:cubicBezTo>
                  <a:lnTo>
                    <a:pt x="2" y="168485"/>
                  </a:lnTo>
                  <a:lnTo>
                    <a:pt x="2" y="124526"/>
                  </a:lnTo>
                  <a:lnTo>
                    <a:pt x="81752" y="89468"/>
                  </a:lnTo>
                  <a:cubicBezTo>
                    <a:pt x="420016" y="-36788"/>
                    <a:pt x="804223" y="-32879"/>
                    <a:pt x="1151778" y="123328"/>
                  </a:cubicBezTo>
                  <a:lnTo>
                    <a:pt x="1212290" y="154305"/>
                  </a:lnTo>
                  <a:lnTo>
                    <a:pt x="1280231" y="189085"/>
                  </a:lnTo>
                  <a:lnTo>
                    <a:pt x="2609131" y="956326"/>
                  </a:lnTo>
                  <a:cubicBezTo>
                    <a:pt x="3283336" y="1345578"/>
                    <a:pt x="3514337" y="2207685"/>
                    <a:pt x="3125084" y="2881890"/>
                  </a:cubicBezTo>
                  <a:close/>
                </a:path>
              </a:pathLst>
            </a:custGeom>
            <a:solidFill>
              <a:srgbClr val="158CCE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9" name="Frihandsfigur 88"/>
            <p:cNvSpPr/>
            <p:nvPr/>
          </p:nvSpPr>
          <p:spPr>
            <a:xfrm rot="2211245">
              <a:off x="6329645" y="3332840"/>
              <a:ext cx="1082491" cy="264985"/>
            </a:xfrm>
            <a:custGeom>
              <a:avLst/>
              <a:gdLst>
                <a:gd name="connsiteX0" fmla="*/ 0 w 1082491"/>
                <a:gd name="connsiteY0" fmla="*/ 115284 h 264985"/>
                <a:gd name="connsiteX1" fmla="*/ 915465 w 1082491"/>
                <a:gd name="connsiteY1" fmla="*/ 5246 h 264985"/>
                <a:gd name="connsiteX2" fmla="*/ 915465 w 1082491"/>
                <a:gd name="connsiteY2" fmla="*/ 5246 h 264985"/>
                <a:gd name="connsiteX3" fmla="*/ 959110 w 1082491"/>
                <a:gd name="connsiteY3" fmla="*/ 0 h 264985"/>
                <a:gd name="connsiteX4" fmla="*/ 1003674 w 1082491"/>
                <a:gd name="connsiteY4" fmla="*/ 76982 h 264985"/>
                <a:gd name="connsiteX5" fmla="*/ 1059957 w 1082491"/>
                <a:gd name="connsiteY5" fmla="*/ 199985 h 264985"/>
                <a:gd name="connsiteX6" fmla="*/ 1082491 w 1082491"/>
                <a:gd name="connsiteY6" fmla="*/ 264985 h 264985"/>
                <a:gd name="connsiteX7" fmla="*/ 112210 w 1082491"/>
                <a:gd name="connsiteY7" fmla="*/ 264985 h 264985"/>
                <a:gd name="connsiteX8" fmla="*/ 0 w 1082491"/>
                <a:gd name="connsiteY8" fmla="*/ 115284 h 264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2491" h="264985">
                  <a:moveTo>
                    <a:pt x="0" y="115284"/>
                  </a:moveTo>
                  <a:cubicBezTo>
                    <a:pt x="305154" y="78603"/>
                    <a:pt x="610310" y="41925"/>
                    <a:pt x="915465" y="5246"/>
                  </a:cubicBezTo>
                  <a:lnTo>
                    <a:pt x="915465" y="5246"/>
                  </a:lnTo>
                  <a:lnTo>
                    <a:pt x="959110" y="0"/>
                  </a:lnTo>
                  <a:lnTo>
                    <a:pt x="1003674" y="76982"/>
                  </a:lnTo>
                  <a:cubicBezTo>
                    <a:pt x="1024389" y="117079"/>
                    <a:pt x="1043171" y="158132"/>
                    <a:pt x="1059957" y="199985"/>
                  </a:cubicBezTo>
                  <a:lnTo>
                    <a:pt x="1082491" y="264985"/>
                  </a:lnTo>
                  <a:lnTo>
                    <a:pt x="112210" y="264985"/>
                  </a:lnTo>
                  <a:lnTo>
                    <a:pt x="0" y="115284"/>
                  </a:lnTo>
                  <a:close/>
                </a:path>
              </a:pathLst>
            </a:cu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90" name="Frihandsfigur 89"/>
            <p:cNvSpPr/>
            <p:nvPr/>
          </p:nvSpPr>
          <p:spPr>
            <a:xfrm rot="9406371">
              <a:off x="4801232" y="4256298"/>
              <a:ext cx="1082491" cy="264985"/>
            </a:xfrm>
            <a:custGeom>
              <a:avLst/>
              <a:gdLst>
                <a:gd name="connsiteX0" fmla="*/ 0 w 1082491"/>
                <a:gd name="connsiteY0" fmla="*/ 115284 h 264985"/>
                <a:gd name="connsiteX1" fmla="*/ 915465 w 1082491"/>
                <a:gd name="connsiteY1" fmla="*/ 5246 h 264985"/>
                <a:gd name="connsiteX2" fmla="*/ 915465 w 1082491"/>
                <a:gd name="connsiteY2" fmla="*/ 5246 h 264985"/>
                <a:gd name="connsiteX3" fmla="*/ 959110 w 1082491"/>
                <a:gd name="connsiteY3" fmla="*/ 0 h 264985"/>
                <a:gd name="connsiteX4" fmla="*/ 1003674 w 1082491"/>
                <a:gd name="connsiteY4" fmla="*/ 76982 h 264985"/>
                <a:gd name="connsiteX5" fmla="*/ 1059957 w 1082491"/>
                <a:gd name="connsiteY5" fmla="*/ 199985 h 264985"/>
                <a:gd name="connsiteX6" fmla="*/ 1082491 w 1082491"/>
                <a:gd name="connsiteY6" fmla="*/ 264985 h 264985"/>
                <a:gd name="connsiteX7" fmla="*/ 112210 w 1082491"/>
                <a:gd name="connsiteY7" fmla="*/ 264985 h 264985"/>
                <a:gd name="connsiteX8" fmla="*/ 0 w 1082491"/>
                <a:gd name="connsiteY8" fmla="*/ 115284 h 264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2491" h="264985">
                  <a:moveTo>
                    <a:pt x="0" y="115284"/>
                  </a:moveTo>
                  <a:cubicBezTo>
                    <a:pt x="305154" y="78603"/>
                    <a:pt x="610310" y="41925"/>
                    <a:pt x="915465" y="5246"/>
                  </a:cubicBezTo>
                  <a:lnTo>
                    <a:pt x="915465" y="5246"/>
                  </a:lnTo>
                  <a:lnTo>
                    <a:pt x="959110" y="0"/>
                  </a:lnTo>
                  <a:lnTo>
                    <a:pt x="1003674" y="76982"/>
                  </a:lnTo>
                  <a:cubicBezTo>
                    <a:pt x="1024389" y="117079"/>
                    <a:pt x="1043171" y="158132"/>
                    <a:pt x="1059957" y="199985"/>
                  </a:cubicBezTo>
                  <a:lnTo>
                    <a:pt x="1082491" y="264985"/>
                  </a:lnTo>
                  <a:lnTo>
                    <a:pt x="112210" y="264985"/>
                  </a:lnTo>
                  <a:lnTo>
                    <a:pt x="0" y="115284"/>
                  </a:lnTo>
                  <a:close/>
                </a:path>
              </a:pathLst>
            </a:cu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91" name="Frihandsfigur 90"/>
            <p:cNvSpPr/>
            <p:nvPr/>
          </p:nvSpPr>
          <p:spPr>
            <a:xfrm rot="16604942">
              <a:off x="4760064" y="2465730"/>
              <a:ext cx="1082491" cy="264985"/>
            </a:xfrm>
            <a:custGeom>
              <a:avLst/>
              <a:gdLst>
                <a:gd name="connsiteX0" fmla="*/ 0 w 1082491"/>
                <a:gd name="connsiteY0" fmla="*/ 115284 h 264985"/>
                <a:gd name="connsiteX1" fmla="*/ 915465 w 1082491"/>
                <a:gd name="connsiteY1" fmla="*/ 5246 h 264985"/>
                <a:gd name="connsiteX2" fmla="*/ 915465 w 1082491"/>
                <a:gd name="connsiteY2" fmla="*/ 5246 h 264985"/>
                <a:gd name="connsiteX3" fmla="*/ 959110 w 1082491"/>
                <a:gd name="connsiteY3" fmla="*/ 0 h 264985"/>
                <a:gd name="connsiteX4" fmla="*/ 1003674 w 1082491"/>
                <a:gd name="connsiteY4" fmla="*/ 76982 h 264985"/>
                <a:gd name="connsiteX5" fmla="*/ 1059957 w 1082491"/>
                <a:gd name="connsiteY5" fmla="*/ 199985 h 264985"/>
                <a:gd name="connsiteX6" fmla="*/ 1082491 w 1082491"/>
                <a:gd name="connsiteY6" fmla="*/ 264985 h 264985"/>
                <a:gd name="connsiteX7" fmla="*/ 112210 w 1082491"/>
                <a:gd name="connsiteY7" fmla="*/ 264985 h 264985"/>
                <a:gd name="connsiteX8" fmla="*/ 0 w 1082491"/>
                <a:gd name="connsiteY8" fmla="*/ 115284 h 264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2491" h="264985">
                  <a:moveTo>
                    <a:pt x="0" y="115284"/>
                  </a:moveTo>
                  <a:cubicBezTo>
                    <a:pt x="305154" y="78603"/>
                    <a:pt x="610310" y="41925"/>
                    <a:pt x="915465" y="5246"/>
                  </a:cubicBezTo>
                  <a:lnTo>
                    <a:pt x="915465" y="5246"/>
                  </a:lnTo>
                  <a:lnTo>
                    <a:pt x="959110" y="0"/>
                  </a:lnTo>
                  <a:lnTo>
                    <a:pt x="1003674" y="76982"/>
                  </a:lnTo>
                  <a:cubicBezTo>
                    <a:pt x="1024389" y="117079"/>
                    <a:pt x="1043171" y="158132"/>
                    <a:pt x="1059957" y="199985"/>
                  </a:cubicBezTo>
                  <a:lnTo>
                    <a:pt x="1082491" y="264985"/>
                  </a:lnTo>
                  <a:lnTo>
                    <a:pt x="112210" y="264985"/>
                  </a:lnTo>
                  <a:lnTo>
                    <a:pt x="0" y="115284"/>
                  </a:lnTo>
                  <a:close/>
                </a:path>
              </a:pathLst>
            </a:cu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127" name="Grupp 126"/>
          <p:cNvGrpSpPr/>
          <p:nvPr/>
        </p:nvGrpSpPr>
        <p:grpSpPr>
          <a:xfrm>
            <a:off x="2679738" y="2183700"/>
            <a:ext cx="2453852" cy="1702752"/>
            <a:chOff x="2074017" y="547340"/>
            <a:chExt cx="4795177" cy="3327420"/>
          </a:xfrm>
        </p:grpSpPr>
        <p:grpSp>
          <p:nvGrpSpPr>
            <p:cNvPr id="46" name="Grupp 45"/>
            <p:cNvGrpSpPr/>
            <p:nvPr/>
          </p:nvGrpSpPr>
          <p:grpSpPr>
            <a:xfrm>
              <a:off x="3319141" y="547340"/>
              <a:ext cx="2304929" cy="2629409"/>
              <a:chOff x="2022557" y="1604932"/>
              <a:chExt cx="2304929" cy="2629409"/>
            </a:xfrm>
          </p:grpSpPr>
          <p:grpSp>
            <p:nvGrpSpPr>
              <p:cNvPr id="47" name="Grupp 46"/>
              <p:cNvGrpSpPr/>
              <p:nvPr/>
            </p:nvGrpSpPr>
            <p:grpSpPr>
              <a:xfrm>
                <a:off x="2022557" y="2259874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65" name="Grupp 64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78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9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80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66" name="Grupp 65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75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6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7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67" name="Grupp 66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72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3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4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68" name="Grupp 67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6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48" name="Grupp 47"/>
              <p:cNvGrpSpPr/>
              <p:nvPr/>
            </p:nvGrpSpPr>
            <p:grpSpPr>
              <a:xfrm>
                <a:off x="2022665" y="1604932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49" name="Grupp 48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62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3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4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0" name="Grupp 49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5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1" name="Grupp 50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56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7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8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2" name="Grupp 51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5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</p:grpSp>
        <p:grpSp>
          <p:nvGrpSpPr>
            <p:cNvPr id="92" name="Grupp 91"/>
            <p:cNvGrpSpPr/>
            <p:nvPr/>
          </p:nvGrpSpPr>
          <p:grpSpPr>
            <a:xfrm>
              <a:off x="2074017" y="1242092"/>
              <a:ext cx="2304929" cy="2629409"/>
              <a:chOff x="2022557" y="1604932"/>
              <a:chExt cx="2304929" cy="2629409"/>
            </a:xfrm>
          </p:grpSpPr>
          <p:grpSp>
            <p:nvGrpSpPr>
              <p:cNvPr id="93" name="Grupp 92"/>
              <p:cNvGrpSpPr/>
              <p:nvPr/>
            </p:nvGrpSpPr>
            <p:grpSpPr>
              <a:xfrm>
                <a:off x="2022557" y="2259874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111" name="Grupp 110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24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5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6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12" name="Grupp 111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21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2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3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13" name="Grupp 112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18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9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0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14" name="Grupp 113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15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6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7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94" name="Grupp 93"/>
              <p:cNvGrpSpPr/>
              <p:nvPr/>
            </p:nvGrpSpPr>
            <p:grpSpPr>
              <a:xfrm>
                <a:off x="2022665" y="1604932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95" name="Grupp 94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08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9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0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96" name="Grupp 95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05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6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7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97" name="Grupp 96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02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3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4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98" name="Grupp 97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9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</p:grpSp>
        <p:grpSp>
          <p:nvGrpSpPr>
            <p:cNvPr id="45" name="Grupp 44"/>
            <p:cNvGrpSpPr/>
            <p:nvPr/>
          </p:nvGrpSpPr>
          <p:grpSpPr>
            <a:xfrm>
              <a:off x="4564265" y="1245351"/>
              <a:ext cx="2304929" cy="2629409"/>
              <a:chOff x="2022557" y="1604932"/>
              <a:chExt cx="2304929" cy="2629409"/>
            </a:xfrm>
          </p:grpSpPr>
          <p:grpSp>
            <p:nvGrpSpPr>
              <p:cNvPr id="27" name="Grupp 26"/>
              <p:cNvGrpSpPr/>
              <p:nvPr/>
            </p:nvGrpSpPr>
            <p:grpSpPr>
              <a:xfrm>
                <a:off x="2022557" y="2259874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7" name="Grupp 6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4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8" name="Grupp 7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2" name="Grupp 11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22" name="Grupp 21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2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2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2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28" name="Grupp 27"/>
              <p:cNvGrpSpPr/>
              <p:nvPr/>
            </p:nvGrpSpPr>
            <p:grpSpPr>
              <a:xfrm>
                <a:off x="2022665" y="1604932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29" name="Grupp 28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42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3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4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30" name="Grupp 29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3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31" name="Grupp 30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36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7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8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32" name="Grupp 31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3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</p:grpSp>
      </p:grpSp>
      <p:grpSp>
        <p:nvGrpSpPr>
          <p:cNvPr id="2" name="Grupp 1"/>
          <p:cNvGrpSpPr/>
          <p:nvPr/>
        </p:nvGrpSpPr>
        <p:grpSpPr>
          <a:xfrm>
            <a:off x="2692855" y="3985336"/>
            <a:ext cx="2453797" cy="1198351"/>
            <a:chOff x="2692855" y="3985336"/>
            <a:chExt cx="2453797" cy="1198351"/>
          </a:xfrm>
        </p:grpSpPr>
        <p:grpSp>
          <p:nvGrpSpPr>
            <p:cNvPr id="202" name="Grupp 201"/>
            <p:cNvGrpSpPr/>
            <p:nvPr/>
          </p:nvGrpSpPr>
          <p:grpSpPr>
            <a:xfrm>
              <a:off x="3623857" y="3985336"/>
              <a:ext cx="591946" cy="671109"/>
              <a:chOff x="3549360" y="3164731"/>
              <a:chExt cx="680621" cy="771644"/>
            </a:xfrm>
          </p:grpSpPr>
          <p:sp>
            <p:nvSpPr>
              <p:cNvPr id="215" name="Freeform 125"/>
              <p:cNvSpPr/>
              <p:nvPr/>
            </p:nvSpPr>
            <p:spPr>
              <a:xfrm rot="9000000">
                <a:off x="3549360" y="3304808"/>
                <a:ext cx="364776" cy="631567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E4AD03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16" name="Freeform 126"/>
              <p:cNvSpPr/>
              <p:nvPr/>
            </p:nvSpPr>
            <p:spPr>
              <a:xfrm rot="12600000" flipH="1">
                <a:off x="3865205" y="3304808"/>
                <a:ext cx="364776" cy="631567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BE9005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17" name="Freeform 127"/>
              <p:cNvSpPr/>
              <p:nvPr/>
            </p:nvSpPr>
            <p:spPr>
              <a:xfrm rot="5400000">
                <a:off x="3707644" y="3031459"/>
                <a:ext cx="364776" cy="631319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C001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cxnSp>
          <p:nvCxnSpPr>
            <p:cNvPr id="310" name="Rak 309"/>
            <p:cNvCxnSpPr/>
            <p:nvPr/>
          </p:nvCxnSpPr>
          <p:spPr>
            <a:xfrm flipH="1">
              <a:off x="2857165" y="4381802"/>
              <a:ext cx="917546" cy="525573"/>
            </a:xfrm>
            <a:prstGeom prst="line">
              <a:avLst/>
            </a:prstGeom>
            <a:ln w="63500" cap="rnd">
              <a:solidFill>
                <a:srgbClr val="3BFF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0" name="Grupp 169"/>
            <p:cNvGrpSpPr/>
            <p:nvPr/>
          </p:nvGrpSpPr>
          <p:grpSpPr>
            <a:xfrm>
              <a:off x="2692855" y="4510909"/>
              <a:ext cx="591946" cy="671110"/>
              <a:chOff x="3549360" y="3164731"/>
              <a:chExt cx="680621" cy="771644"/>
            </a:xfrm>
          </p:grpSpPr>
          <p:sp>
            <p:nvSpPr>
              <p:cNvPr id="175" name="Freeform 125"/>
              <p:cNvSpPr/>
              <p:nvPr/>
            </p:nvSpPr>
            <p:spPr>
              <a:xfrm rot="9000000">
                <a:off x="3549360" y="3304808"/>
                <a:ext cx="364776" cy="631567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45A22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76" name="Freeform 126"/>
              <p:cNvSpPr/>
              <p:nvPr/>
            </p:nvSpPr>
            <p:spPr>
              <a:xfrm rot="12600000" flipH="1">
                <a:off x="3865205" y="3304808"/>
                <a:ext cx="364776" cy="631567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B6431A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77" name="Freeform 127"/>
              <p:cNvSpPr/>
              <p:nvPr/>
            </p:nvSpPr>
            <p:spPr>
              <a:xfrm rot="5400000">
                <a:off x="3707644" y="3031459"/>
                <a:ext cx="364776" cy="631319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7941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cxnSp>
          <p:nvCxnSpPr>
            <p:cNvPr id="311" name="Rak 310"/>
            <p:cNvCxnSpPr/>
            <p:nvPr/>
          </p:nvCxnSpPr>
          <p:spPr>
            <a:xfrm>
              <a:off x="4063042" y="4381802"/>
              <a:ext cx="921080" cy="525573"/>
            </a:xfrm>
            <a:prstGeom prst="line">
              <a:avLst/>
            </a:prstGeom>
            <a:ln w="63500" cap="rnd">
              <a:solidFill>
                <a:srgbClr val="3BFF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5" name="Grupp 134"/>
            <p:cNvGrpSpPr/>
            <p:nvPr/>
          </p:nvGrpSpPr>
          <p:grpSpPr>
            <a:xfrm>
              <a:off x="4554706" y="4512578"/>
              <a:ext cx="591946" cy="671109"/>
              <a:chOff x="3549360" y="3164731"/>
              <a:chExt cx="680621" cy="771644"/>
            </a:xfrm>
          </p:grpSpPr>
          <p:sp>
            <p:nvSpPr>
              <p:cNvPr id="144" name="Freeform 125"/>
              <p:cNvSpPr/>
              <p:nvPr/>
            </p:nvSpPr>
            <p:spPr>
              <a:xfrm rot="9000000">
                <a:off x="3549360" y="3304808"/>
                <a:ext cx="364776" cy="631567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1499E6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45" name="Freeform 126"/>
              <p:cNvSpPr/>
              <p:nvPr/>
            </p:nvSpPr>
            <p:spPr>
              <a:xfrm rot="12600000" flipH="1">
                <a:off x="3865205" y="3304808"/>
                <a:ext cx="364776" cy="631567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1079B2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46" name="Freeform 127"/>
              <p:cNvSpPr/>
              <p:nvPr/>
            </p:nvSpPr>
            <p:spPr>
              <a:xfrm rot="5400000">
                <a:off x="3707644" y="3031459"/>
                <a:ext cx="364776" cy="631319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17ADFF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sp>
        <p:nvSpPr>
          <p:cNvPr id="313" name="textruta 312"/>
          <p:cNvSpPr txBox="1"/>
          <p:nvPr/>
        </p:nvSpPr>
        <p:spPr>
          <a:xfrm>
            <a:off x="5882537" y="3882350"/>
            <a:ext cx="469679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b="1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Stream</a:t>
            </a:r>
            <a:r>
              <a:rPr lang="sv-SE" sz="2800" b="1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v-SE" sz="2800" b="1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Analytics</a:t>
            </a:r>
            <a:endParaRPr lang="sv-SE" sz="2800" b="1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  <a:p>
            <a:r>
              <a:rPr lang="sv-SE" sz="1600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Lorem</a:t>
            </a:r>
            <a:r>
              <a:rPr lang="sv-SE" sz="1600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v-SE" sz="1600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ipsum</a:t>
            </a:r>
            <a:r>
              <a:rPr lang="sv-SE" sz="1600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pirum </a:t>
            </a:r>
            <a:r>
              <a:rPr lang="sv-SE" sz="1600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pärum</a:t>
            </a:r>
            <a:r>
              <a:rPr lang="sv-SE" sz="1600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kråkan statt i </a:t>
            </a:r>
            <a:r>
              <a:rPr lang="sv-SE" sz="1600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talleskog</a:t>
            </a:r>
            <a:endParaRPr lang="sv-SE" sz="16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  <a:p>
            <a:endParaRPr lang="sv-SE" sz="28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314" name="textruta 313"/>
          <p:cNvSpPr txBox="1"/>
          <p:nvPr/>
        </p:nvSpPr>
        <p:spPr>
          <a:xfrm>
            <a:off x="5882537" y="2147775"/>
            <a:ext cx="469679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b="1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In </a:t>
            </a:r>
            <a:r>
              <a:rPr lang="sv-SE" sz="2800" b="1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Memory</a:t>
            </a:r>
            <a:r>
              <a:rPr lang="sv-SE" sz="2800" b="1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Data Grid</a:t>
            </a:r>
          </a:p>
          <a:p>
            <a:r>
              <a:rPr lang="sv-SE" sz="1600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Lorem</a:t>
            </a:r>
            <a:r>
              <a:rPr lang="sv-SE" sz="1600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v-SE" sz="1600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ipsum</a:t>
            </a:r>
            <a:r>
              <a:rPr lang="sv-SE" sz="1600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pirum </a:t>
            </a:r>
            <a:r>
              <a:rPr lang="sv-SE" sz="1600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pärum</a:t>
            </a:r>
            <a:r>
              <a:rPr lang="sv-SE" sz="1600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kråkan statt i </a:t>
            </a:r>
            <a:r>
              <a:rPr lang="sv-SE" sz="1600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talleskog</a:t>
            </a:r>
            <a:endParaRPr lang="sv-SE" sz="16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315" name="textruta 314"/>
          <p:cNvSpPr txBox="1"/>
          <p:nvPr/>
        </p:nvSpPr>
        <p:spPr>
          <a:xfrm>
            <a:off x="5882536" y="500372"/>
            <a:ext cx="35403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4800" b="1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proto</a:t>
            </a:r>
            <a:r>
              <a:rPr lang="sv-SE" sz="4800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.fabric</a:t>
            </a:r>
            <a:endParaRPr lang="sv-SE" sz="48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59908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1"/>
          <p:cNvSpPr/>
          <p:nvPr/>
        </p:nvSpPr>
        <p:spPr>
          <a:xfrm>
            <a:off x="387927" y="529495"/>
            <a:ext cx="10196945" cy="5735474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" name="Rectangle 3"/>
          <p:cNvSpPr/>
          <p:nvPr/>
        </p:nvSpPr>
        <p:spPr>
          <a:xfrm>
            <a:off x="1369292" y="529495"/>
            <a:ext cx="2482953" cy="5735474"/>
          </a:xfrm>
          <a:prstGeom prst="rect">
            <a:avLst/>
          </a:prstGeom>
          <a:solidFill>
            <a:srgbClr val="17AEFF"/>
          </a:solidFill>
          <a:ln w="1016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>
              <a:solidFill>
                <a:schemeClr val="bg1"/>
              </a:solidFill>
            </a:endParaRPr>
          </a:p>
        </p:txBody>
      </p:sp>
      <p:sp>
        <p:nvSpPr>
          <p:cNvPr id="5" name="Down Arrow 4"/>
          <p:cNvSpPr/>
          <p:nvPr/>
        </p:nvSpPr>
        <p:spPr>
          <a:xfrm>
            <a:off x="1210036" y="812252"/>
            <a:ext cx="2801467" cy="4988028"/>
          </a:xfrm>
          <a:prstGeom prst="downArrow">
            <a:avLst>
              <a:gd name="adj1" fmla="val 100000"/>
              <a:gd name="adj2" fmla="val 44751"/>
            </a:avLst>
          </a:prstGeom>
          <a:solidFill>
            <a:srgbClr val="1079B2"/>
          </a:solidFill>
          <a:ln w="101600">
            <a:solidFill>
              <a:srgbClr val="373F48"/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744386" y="963569"/>
            <a:ext cx="1658274" cy="30423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sv-SE" sz="1400" b="1" dirty="0">
                <a:solidFill>
                  <a:schemeClr val="bg1"/>
                </a:solidFill>
              </a:rPr>
              <a:t>Event-driven </a:t>
            </a:r>
            <a:r>
              <a:rPr lang="sv-SE" sz="1400" b="1" dirty="0" err="1">
                <a:solidFill>
                  <a:schemeClr val="bg1"/>
                </a:solidFill>
              </a:rPr>
              <a:t>thread</a:t>
            </a:r>
            <a:endParaRPr lang="sv-SE" sz="1400" b="1" dirty="0">
              <a:solidFill>
                <a:schemeClr val="bg1"/>
              </a:solidFill>
            </a:endParaRPr>
          </a:p>
        </p:txBody>
      </p:sp>
      <p:grpSp>
        <p:nvGrpSpPr>
          <p:cNvPr id="54" name="ActorRef"/>
          <p:cNvGrpSpPr/>
          <p:nvPr/>
        </p:nvGrpSpPr>
        <p:grpSpPr>
          <a:xfrm>
            <a:off x="4767682" y="2040245"/>
            <a:ext cx="4738905" cy="493646"/>
            <a:chOff x="4490592" y="2013665"/>
            <a:chExt cx="4738905" cy="493646"/>
          </a:xfrm>
        </p:grpSpPr>
        <p:cxnSp>
          <p:nvCxnSpPr>
            <p:cNvPr id="15" name="Straight Arrow Connector 14"/>
            <p:cNvCxnSpPr/>
            <p:nvPr/>
          </p:nvCxnSpPr>
          <p:spPr>
            <a:xfrm flipH="1">
              <a:off x="4490592" y="2306413"/>
              <a:ext cx="4738905" cy="1"/>
            </a:xfrm>
            <a:prstGeom prst="straightConnector1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ounded Rectangle 18"/>
            <p:cNvSpPr/>
            <p:nvPr/>
          </p:nvSpPr>
          <p:spPr>
            <a:xfrm>
              <a:off x="7488982" y="2013665"/>
              <a:ext cx="1397311" cy="493646"/>
            </a:xfrm>
            <a:prstGeom prst="roundRect">
              <a:avLst>
                <a:gd name="adj" fmla="val 6176"/>
              </a:avLst>
            </a:prstGeom>
            <a:solidFill>
              <a:srgbClr val="17AEFF"/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PID</a:t>
              </a:r>
            </a:p>
          </p:txBody>
        </p:sp>
      </p:grpSp>
      <p:sp>
        <p:nvSpPr>
          <p:cNvPr id="30" name="Rounded Rectangle 29"/>
          <p:cNvSpPr/>
          <p:nvPr/>
        </p:nvSpPr>
        <p:spPr>
          <a:xfrm>
            <a:off x="1655752" y="1645697"/>
            <a:ext cx="1877270" cy="3051984"/>
          </a:xfrm>
          <a:prstGeom prst="roundRect">
            <a:avLst>
              <a:gd name="adj" fmla="val 1958"/>
            </a:avLst>
          </a:prstGeom>
          <a:solidFill>
            <a:srgbClr val="FF7940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sv-SE" sz="1400" b="1" dirty="0" err="1"/>
              <a:t>Actor</a:t>
            </a:r>
            <a:endParaRPr lang="sv-SE" sz="1400" b="1" dirty="0"/>
          </a:p>
          <a:p>
            <a:pPr algn="ctr"/>
            <a:endParaRPr lang="sv-SE" sz="1400" b="1" dirty="0"/>
          </a:p>
          <a:p>
            <a:pPr algn="ctr"/>
            <a:endParaRPr lang="sv-SE" sz="1400" b="1" dirty="0"/>
          </a:p>
          <a:p>
            <a:pPr algn="ctr"/>
            <a:endParaRPr lang="sv-SE" sz="1400" b="1" dirty="0"/>
          </a:p>
          <a:p>
            <a:pPr algn="ctr"/>
            <a:endParaRPr lang="sv-SE" sz="1400" b="1" dirty="0"/>
          </a:p>
          <a:p>
            <a:pPr algn="ctr"/>
            <a:endParaRPr lang="sv-SE" sz="1400" b="1" dirty="0"/>
          </a:p>
          <a:p>
            <a:pPr algn="ctr"/>
            <a:endParaRPr lang="sv-SE" sz="1400" b="1" dirty="0"/>
          </a:p>
          <a:p>
            <a:pPr algn="ctr"/>
            <a:endParaRPr lang="sv-SE" sz="1400" b="1" dirty="0"/>
          </a:p>
        </p:txBody>
      </p:sp>
      <p:sp>
        <p:nvSpPr>
          <p:cNvPr id="31" name="State"/>
          <p:cNvSpPr/>
          <p:nvPr/>
        </p:nvSpPr>
        <p:spPr>
          <a:xfrm>
            <a:off x="1745796" y="3195169"/>
            <a:ext cx="1697182" cy="404126"/>
          </a:xfrm>
          <a:prstGeom prst="roundRect">
            <a:avLst>
              <a:gd name="adj" fmla="val 6176"/>
            </a:avLst>
          </a:prstGeom>
          <a:solidFill>
            <a:srgbClr val="B6431A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State</a:t>
            </a:r>
          </a:p>
        </p:txBody>
      </p:sp>
      <p:sp>
        <p:nvSpPr>
          <p:cNvPr id="33" name="Supervisor"/>
          <p:cNvSpPr/>
          <p:nvPr/>
        </p:nvSpPr>
        <p:spPr>
          <a:xfrm>
            <a:off x="1745796" y="3677780"/>
            <a:ext cx="1697182" cy="404126"/>
          </a:xfrm>
          <a:prstGeom prst="roundRect">
            <a:avLst>
              <a:gd name="adj" fmla="val 6176"/>
            </a:avLst>
          </a:prstGeom>
          <a:solidFill>
            <a:srgbClr val="B6431A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Supervision</a:t>
            </a:r>
            <a:endParaRPr lang="sv-SE" sz="1600" b="1" dirty="0"/>
          </a:p>
        </p:txBody>
      </p:sp>
      <p:sp>
        <p:nvSpPr>
          <p:cNvPr id="34" name="Children"/>
          <p:cNvSpPr/>
          <p:nvPr/>
        </p:nvSpPr>
        <p:spPr>
          <a:xfrm>
            <a:off x="1745795" y="4159769"/>
            <a:ext cx="1697182" cy="404126"/>
          </a:xfrm>
          <a:prstGeom prst="roundRect">
            <a:avLst>
              <a:gd name="adj" fmla="val 6176"/>
            </a:avLst>
          </a:prstGeom>
          <a:solidFill>
            <a:srgbClr val="B6431A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Children</a:t>
            </a:r>
          </a:p>
        </p:txBody>
      </p:sp>
      <p:sp>
        <p:nvSpPr>
          <p:cNvPr id="38" name="Can 37"/>
          <p:cNvSpPr/>
          <p:nvPr/>
        </p:nvSpPr>
        <p:spPr>
          <a:xfrm rot="5400000">
            <a:off x="2936987" y="885917"/>
            <a:ext cx="493645" cy="2893316"/>
          </a:xfrm>
          <a:prstGeom prst="can">
            <a:avLst>
              <a:gd name="adj" fmla="val 33701"/>
            </a:avLst>
          </a:prstGeom>
          <a:solidFill>
            <a:srgbClr val="B6431A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>
              <a:solidFill>
                <a:schemeClr val="bg1"/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3348937" y="2176821"/>
            <a:ext cx="224092" cy="301364"/>
          </a:xfrm>
          <a:prstGeom prst="roundRect">
            <a:avLst/>
          </a:prstGeom>
          <a:ln w="25400" cap="rnd" cmpd="sng">
            <a:noFill/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3685398" y="2176821"/>
            <a:ext cx="224092" cy="301364"/>
          </a:xfrm>
          <a:prstGeom prst="roundRect">
            <a:avLst/>
          </a:prstGeom>
          <a:ln w="25400" cap="rnd" cmpd="sng">
            <a:noFill/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4014114" y="2176821"/>
            <a:ext cx="224092" cy="301364"/>
          </a:xfrm>
          <a:prstGeom prst="roundRect">
            <a:avLst/>
          </a:prstGeom>
          <a:ln w="25400" cap="rnd" cmpd="sng">
            <a:noFill/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945011" y="2216293"/>
            <a:ext cx="1169772" cy="222421"/>
          </a:xfrm>
          <a:prstGeom prst="rect">
            <a:avLst/>
          </a:prstGeo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>
                <a:solidFill>
                  <a:schemeClr val="bg1"/>
                </a:solidFill>
              </a:rPr>
              <a:t>Mailbox</a:t>
            </a:r>
          </a:p>
        </p:txBody>
      </p:sp>
      <p:sp>
        <p:nvSpPr>
          <p:cNvPr id="32" name="Behavior"/>
          <p:cNvSpPr/>
          <p:nvPr/>
        </p:nvSpPr>
        <p:spPr>
          <a:xfrm>
            <a:off x="1745796" y="2700734"/>
            <a:ext cx="1697182" cy="414197"/>
          </a:xfrm>
          <a:prstGeom prst="roundRect">
            <a:avLst>
              <a:gd name="adj" fmla="val 6176"/>
            </a:avLst>
          </a:prstGeom>
          <a:solidFill>
            <a:srgbClr val="B6431A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err="1"/>
              <a:t>Behavior</a:t>
            </a:r>
            <a:endParaRPr lang="sv-SE" sz="1400" b="1" dirty="0"/>
          </a:p>
        </p:txBody>
      </p:sp>
      <p:sp>
        <p:nvSpPr>
          <p:cNvPr id="39" name="Rounded Rectangle 38"/>
          <p:cNvSpPr/>
          <p:nvPr/>
        </p:nvSpPr>
        <p:spPr>
          <a:xfrm>
            <a:off x="3013007" y="2176821"/>
            <a:ext cx="224092" cy="301364"/>
          </a:xfrm>
          <a:prstGeom prst="roundRect">
            <a:avLst/>
          </a:prstGeom>
          <a:ln w="25400" cap="rnd" cmpd="sng">
            <a:noFill/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5770870" y="1732582"/>
            <a:ext cx="1506773" cy="840795"/>
            <a:chOff x="5493780" y="1732582"/>
            <a:chExt cx="1506773" cy="840795"/>
          </a:xfrm>
          <a:solidFill>
            <a:schemeClr val="bg1"/>
          </a:solidFill>
        </p:grpSpPr>
        <p:sp>
          <p:nvSpPr>
            <p:cNvPr id="46" name="Freeform 45"/>
            <p:cNvSpPr/>
            <p:nvPr/>
          </p:nvSpPr>
          <p:spPr>
            <a:xfrm>
              <a:off x="5493780" y="1732582"/>
              <a:ext cx="1506773" cy="840795"/>
            </a:xfrm>
            <a:custGeom>
              <a:avLst/>
              <a:gdLst>
                <a:gd name="connsiteX0" fmla="*/ 811534 w 1506773"/>
                <a:gd name="connsiteY0" fmla="*/ 0 h 840795"/>
                <a:gd name="connsiteX1" fmla="*/ 1148366 w 1506773"/>
                <a:gd name="connsiteY1" fmla="*/ 336832 h 840795"/>
                <a:gd name="connsiteX2" fmla="*/ 1145772 w 1506773"/>
                <a:gd name="connsiteY2" fmla="*/ 362569 h 840795"/>
                <a:gd name="connsiteX3" fmla="*/ 1156708 w 1506773"/>
                <a:gd name="connsiteY3" fmla="*/ 356633 h 840795"/>
                <a:gd name="connsiteX4" fmla="*/ 1254791 w 1506773"/>
                <a:gd name="connsiteY4" fmla="*/ 336831 h 840795"/>
                <a:gd name="connsiteX5" fmla="*/ 1506773 w 1506773"/>
                <a:gd name="connsiteY5" fmla="*/ 588813 h 840795"/>
                <a:gd name="connsiteX6" fmla="*/ 1254791 w 1506773"/>
                <a:gd name="connsiteY6" fmla="*/ 840795 h 840795"/>
                <a:gd name="connsiteX7" fmla="*/ 219803 w 1506773"/>
                <a:gd name="connsiteY7" fmla="*/ 840795 h 840795"/>
                <a:gd name="connsiteX8" fmla="*/ 219803 w 1506773"/>
                <a:gd name="connsiteY8" fmla="*/ 838500 h 840795"/>
                <a:gd name="connsiteX9" fmla="*/ 197036 w 1506773"/>
                <a:gd name="connsiteY9" fmla="*/ 840795 h 840795"/>
                <a:gd name="connsiteX10" fmla="*/ 0 w 1506773"/>
                <a:gd name="connsiteY10" fmla="*/ 643759 h 840795"/>
                <a:gd name="connsiteX11" fmla="*/ 157326 w 1506773"/>
                <a:gd name="connsiteY11" fmla="*/ 450726 h 840795"/>
                <a:gd name="connsiteX12" fmla="*/ 182581 w 1506773"/>
                <a:gd name="connsiteY12" fmla="*/ 448180 h 840795"/>
                <a:gd name="connsiteX13" fmla="*/ 199751 w 1506773"/>
                <a:gd name="connsiteY13" fmla="*/ 363136 h 840795"/>
                <a:gd name="connsiteX14" fmla="*/ 403134 w 1506773"/>
                <a:gd name="connsiteY14" fmla="*/ 228325 h 840795"/>
                <a:gd name="connsiteX15" fmla="*/ 447618 w 1506773"/>
                <a:gd name="connsiteY15" fmla="*/ 232809 h 840795"/>
                <a:gd name="connsiteX16" fmla="*/ 488795 w 1506773"/>
                <a:gd name="connsiteY16" fmla="*/ 245592 h 840795"/>
                <a:gd name="connsiteX17" fmla="*/ 501172 w 1506773"/>
                <a:gd name="connsiteY17" fmla="*/ 205722 h 840795"/>
                <a:gd name="connsiteX18" fmla="*/ 811534 w 1506773"/>
                <a:gd name="connsiteY18" fmla="*/ 0 h 84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506773" h="840795">
                  <a:moveTo>
                    <a:pt x="811534" y="0"/>
                  </a:moveTo>
                  <a:cubicBezTo>
                    <a:pt x="997561" y="0"/>
                    <a:pt x="1148366" y="150805"/>
                    <a:pt x="1148366" y="336832"/>
                  </a:cubicBezTo>
                  <a:lnTo>
                    <a:pt x="1145772" y="362569"/>
                  </a:lnTo>
                  <a:lnTo>
                    <a:pt x="1156708" y="356633"/>
                  </a:lnTo>
                  <a:cubicBezTo>
                    <a:pt x="1186855" y="343882"/>
                    <a:pt x="1220000" y="336831"/>
                    <a:pt x="1254791" y="336831"/>
                  </a:cubicBezTo>
                  <a:cubicBezTo>
                    <a:pt x="1393957" y="336831"/>
                    <a:pt x="1506773" y="449647"/>
                    <a:pt x="1506773" y="588813"/>
                  </a:cubicBezTo>
                  <a:cubicBezTo>
                    <a:pt x="1506773" y="727979"/>
                    <a:pt x="1393957" y="840795"/>
                    <a:pt x="1254791" y="840795"/>
                  </a:cubicBezTo>
                  <a:lnTo>
                    <a:pt x="219803" y="840795"/>
                  </a:lnTo>
                  <a:lnTo>
                    <a:pt x="219803" y="838500"/>
                  </a:lnTo>
                  <a:lnTo>
                    <a:pt x="197036" y="840795"/>
                  </a:lnTo>
                  <a:cubicBezTo>
                    <a:pt x="88216" y="840795"/>
                    <a:pt x="0" y="752579"/>
                    <a:pt x="0" y="643759"/>
                  </a:cubicBezTo>
                  <a:cubicBezTo>
                    <a:pt x="0" y="548542"/>
                    <a:pt x="67540" y="469099"/>
                    <a:pt x="157326" y="450726"/>
                  </a:cubicBezTo>
                  <a:lnTo>
                    <a:pt x="182581" y="448180"/>
                  </a:lnTo>
                  <a:lnTo>
                    <a:pt x="199751" y="363136"/>
                  </a:lnTo>
                  <a:cubicBezTo>
                    <a:pt x="233259" y="283913"/>
                    <a:pt x="311705" y="228325"/>
                    <a:pt x="403134" y="228325"/>
                  </a:cubicBezTo>
                  <a:cubicBezTo>
                    <a:pt x="418372" y="228325"/>
                    <a:pt x="433249" y="229869"/>
                    <a:pt x="447618" y="232809"/>
                  </a:cubicBezTo>
                  <a:lnTo>
                    <a:pt x="488795" y="245592"/>
                  </a:lnTo>
                  <a:lnTo>
                    <a:pt x="501172" y="205722"/>
                  </a:lnTo>
                  <a:cubicBezTo>
                    <a:pt x="552306" y="84828"/>
                    <a:pt x="672014" y="0"/>
                    <a:pt x="81153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sz="1400">
                <a:solidFill>
                  <a:schemeClr val="tx1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774174" y="2126343"/>
              <a:ext cx="899477" cy="30777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sv-SE" sz="1400" b="1" dirty="0"/>
                <a:t>Transport</a:t>
              </a:r>
            </a:p>
          </p:txBody>
        </p:sp>
      </p:grpSp>
      <p:sp>
        <p:nvSpPr>
          <p:cNvPr id="63" name="Rounded Rectangle 41"/>
          <p:cNvSpPr/>
          <p:nvPr/>
        </p:nvSpPr>
        <p:spPr>
          <a:xfrm>
            <a:off x="9588751" y="2182311"/>
            <a:ext cx="224092" cy="301364"/>
          </a:xfrm>
          <a:prstGeom prst="roundRect">
            <a:avLst/>
          </a:prstGeom>
          <a:ln w="25400" cap="rnd" cmpd="sng">
            <a:noFill/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7213929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Rectangle 1"/>
          <p:cNvSpPr/>
          <p:nvPr/>
        </p:nvSpPr>
        <p:spPr>
          <a:xfrm>
            <a:off x="929321" y="455433"/>
            <a:ext cx="10307782" cy="5797817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9" name="Freeform 38"/>
          <p:cNvSpPr/>
          <p:nvPr/>
        </p:nvSpPr>
        <p:spPr>
          <a:xfrm>
            <a:off x="8088518" y="2054648"/>
            <a:ext cx="2613089" cy="2613088"/>
          </a:xfrm>
          <a:custGeom>
            <a:avLst/>
            <a:gdLst>
              <a:gd name="connsiteX0" fmla="*/ 675551 w 2613089"/>
              <a:gd name="connsiteY0" fmla="*/ 2336863 h 2613088"/>
              <a:gd name="connsiteX1" fmla="*/ 927753 w 2613089"/>
              <a:gd name="connsiteY1" fmla="*/ 2336863 h 2613088"/>
              <a:gd name="connsiteX2" fmla="*/ 801652 w 2613089"/>
              <a:gd name="connsiteY2" fmla="*/ 2613088 h 2613088"/>
              <a:gd name="connsiteX3" fmla="*/ 1012145 w 2613089"/>
              <a:gd name="connsiteY3" fmla="*/ 2336862 h 2613088"/>
              <a:gd name="connsiteX4" fmla="*/ 1264347 w 2613089"/>
              <a:gd name="connsiteY4" fmla="*/ 2336862 h 2613088"/>
              <a:gd name="connsiteX5" fmla="*/ 1138246 w 2613089"/>
              <a:gd name="connsiteY5" fmla="*/ 2613087 h 2613088"/>
              <a:gd name="connsiteX6" fmla="*/ 1685333 w 2613089"/>
              <a:gd name="connsiteY6" fmla="*/ 2336861 h 2613088"/>
              <a:gd name="connsiteX7" fmla="*/ 1937535 w 2613089"/>
              <a:gd name="connsiteY7" fmla="*/ 2336861 h 2613088"/>
              <a:gd name="connsiteX8" fmla="*/ 1811434 w 2613089"/>
              <a:gd name="connsiteY8" fmla="*/ 2613086 h 2613088"/>
              <a:gd name="connsiteX9" fmla="*/ 1348739 w 2613089"/>
              <a:gd name="connsiteY9" fmla="*/ 2336860 h 2613088"/>
              <a:gd name="connsiteX10" fmla="*/ 1600941 w 2613089"/>
              <a:gd name="connsiteY10" fmla="*/ 2336860 h 2613088"/>
              <a:gd name="connsiteX11" fmla="*/ 1474840 w 2613089"/>
              <a:gd name="connsiteY11" fmla="*/ 2613085 h 2613088"/>
              <a:gd name="connsiteX12" fmla="*/ 2336864 w 2613089"/>
              <a:gd name="connsiteY12" fmla="*/ 1685332 h 2613088"/>
              <a:gd name="connsiteX13" fmla="*/ 2613089 w 2613089"/>
              <a:gd name="connsiteY13" fmla="*/ 1811433 h 2613088"/>
              <a:gd name="connsiteX14" fmla="*/ 2336864 w 2613089"/>
              <a:gd name="connsiteY14" fmla="*/ 1937534 h 2613088"/>
              <a:gd name="connsiteX15" fmla="*/ 276227 w 2613089"/>
              <a:gd name="connsiteY15" fmla="*/ 1685332 h 2613088"/>
              <a:gd name="connsiteX16" fmla="*/ 276227 w 2613089"/>
              <a:gd name="connsiteY16" fmla="*/ 1937534 h 2613088"/>
              <a:gd name="connsiteX17" fmla="*/ 2 w 2613089"/>
              <a:gd name="connsiteY17" fmla="*/ 1811433 h 2613088"/>
              <a:gd name="connsiteX18" fmla="*/ 2336863 w 2613089"/>
              <a:gd name="connsiteY18" fmla="*/ 1348738 h 2613088"/>
              <a:gd name="connsiteX19" fmla="*/ 2613088 w 2613089"/>
              <a:gd name="connsiteY19" fmla="*/ 1474839 h 2613088"/>
              <a:gd name="connsiteX20" fmla="*/ 2336863 w 2613089"/>
              <a:gd name="connsiteY20" fmla="*/ 1600940 h 2613088"/>
              <a:gd name="connsiteX21" fmla="*/ 276228 w 2613089"/>
              <a:gd name="connsiteY21" fmla="*/ 1348738 h 2613088"/>
              <a:gd name="connsiteX22" fmla="*/ 276228 w 2613089"/>
              <a:gd name="connsiteY22" fmla="*/ 1600940 h 2613088"/>
              <a:gd name="connsiteX23" fmla="*/ 3 w 2613089"/>
              <a:gd name="connsiteY23" fmla="*/ 1474839 h 2613088"/>
              <a:gd name="connsiteX24" fmla="*/ 2336861 w 2613089"/>
              <a:gd name="connsiteY24" fmla="*/ 1012144 h 2613088"/>
              <a:gd name="connsiteX25" fmla="*/ 2613086 w 2613089"/>
              <a:gd name="connsiteY25" fmla="*/ 1138245 h 2613088"/>
              <a:gd name="connsiteX26" fmla="*/ 2336861 w 2613089"/>
              <a:gd name="connsiteY26" fmla="*/ 1264346 h 2613088"/>
              <a:gd name="connsiteX27" fmla="*/ 276226 w 2613089"/>
              <a:gd name="connsiteY27" fmla="*/ 1012144 h 2613088"/>
              <a:gd name="connsiteX28" fmla="*/ 276226 w 2613089"/>
              <a:gd name="connsiteY28" fmla="*/ 1264346 h 2613088"/>
              <a:gd name="connsiteX29" fmla="*/ 1 w 2613089"/>
              <a:gd name="connsiteY29" fmla="*/ 1138245 h 2613088"/>
              <a:gd name="connsiteX30" fmla="*/ 2336862 w 2613089"/>
              <a:gd name="connsiteY30" fmla="*/ 675550 h 2613088"/>
              <a:gd name="connsiteX31" fmla="*/ 2613087 w 2613089"/>
              <a:gd name="connsiteY31" fmla="*/ 801651 h 2613088"/>
              <a:gd name="connsiteX32" fmla="*/ 2336862 w 2613089"/>
              <a:gd name="connsiteY32" fmla="*/ 927752 h 2613088"/>
              <a:gd name="connsiteX33" fmla="*/ 276225 w 2613089"/>
              <a:gd name="connsiteY33" fmla="*/ 675550 h 2613088"/>
              <a:gd name="connsiteX34" fmla="*/ 276225 w 2613089"/>
              <a:gd name="connsiteY34" fmla="*/ 927752 h 2613088"/>
              <a:gd name="connsiteX35" fmla="*/ 0 w 2613089"/>
              <a:gd name="connsiteY35" fmla="*/ 801651 h 2613088"/>
              <a:gd name="connsiteX36" fmla="*/ 1138246 w 2613089"/>
              <a:gd name="connsiteY36" fmla="*/ 3 h 2613088"/>
              <a:gd name="connsiteX37" fmla="*/ 1264347 w 2613089"/>
              <a:gd name="connsiteY37" fmla="*/ 276229 h 2613088"/>
              <a:gd name="connsiteX38" fmla="*/ 1012145 w 2613089"/>
              <a:gd name="connsiteY38" fmla="*/ 276229 h 2613088"/>
              <a:gd name="connsiteX39" fmla="*/ 801652 w 2613089"/>
              <a:gd name="connsiteY39" fmla="*/ 2 h 2613088"/>
              <a:gd name="connsiteX40" fmla="*/ 927753 w 2613089"/>
              <a:gd name="connsiteY40" fmla="*/ 276227 h 2613088"/>
              <a:gd name="connsiteX41" fmla="*/ 675551 w 2613089"/>
              <a:gd name="connsiteY41" fmla="*/ 276227 h 2613088"/>
              <a:gd name="connsiteX42" fmla="*/ 1474840 w 2613089"/>
              <a:gd name="connsiteY42" fmla="*/ 1 h 2613088"/>
              <a:gd name="connsiteX43" fmla="*/ 1600941 w 2613089"/>
              <a:gd name="connsiteY43" fmla="*/ 276227 h 2613088"/>
              <a:gd name="connsiteX44" fmla="*/ 1348739 w 2613089"/>
              <a:gd name="connsiteY44" fmla="*/ 276227 h 2613088"/>
              <a:gd name="connsiteX45" fmla="*/ 1811434 w 2613089"/>
              <a:gd name="connsiteY45" fmla="*/ 0 h 2613088"/>
              <a:gd name="connsiteX46" fmla="*/ 1937535 w 2613089"/>
              <a:gd name="connsiteY46" fmla="*/ 276226 h 2613088"/>
              <a:gd name="connsiteX47" fmla="*/ 1685333 w 2613089"/>
              <a:gd name="connsiteY47" fmla="*/ 276226 h 2613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2613089" h="2613088">
                <a:moveTo>
                  <a:pt x="675551" y="2336863"/>
                </a:moveTo>
                <a:lnTo>
                  <a:pt x="927753" y="2336863"/>
                </a:lnTo>
                <a:lnTo>
                  <a:pt x="801652" y="2613088"/>
                </a:lnTo>
                <a:close/>
                <a:moveTo>
                  <a:pt x="1012145" y="2336862"/>
                </a:moveTo>
                <a:lnTo>
                  <a:pt x="1264347" y="2336862"/>
                </a:lnTo>
                <a:lnTo>
                  <a:pt x="1138246" y="2613087"/>
                </a:lnTo>
                <a:close/>
                <a:moveTo>
                  <a:pt x="1685333" y="2336861"/>
                </a:moveTo>
                <a:lnTo>
                  <a:pt x="1937535" y="2336861"/>
                </a:lnTo>
                <a:lnTo>
                  <a:pt x="1811434" y="2613086"/>
                </a:lnTo>
                <a:close/>
                <a:moveTo>
                  <a:pt x="1348739" y="2336860"/>
                </a:moveTo>
                <a:lnTo>
                  <a:pt x="1600941" y="2336860"/>
                </a:lnTo>
                <a:lnTo>
                  <a:pt x="1474840" y="2613085"/>
                </a:lnTo>
                <a:close/>
                <a:moveTo>
                  <a:pt x="2336864" y="1685332"/>
                </a:moveTo>
                <a:lnTo>
                  <a:pt x="2613089" y="1811433"/>
                </a:lnTo>
                <a:lnTo>
                  <a:pt x="2336864" y="1937534"/>
                </a:lnTo>
                <a:close/>
                <a:moveTo>
                  <a:pt x="276227" y="1685332"/>
                </a:moveTo>
                <a:lnTo>
                  <a:pt x="276227" y="1937534"/>
                </a:lnTo>
                <a:lnTo>
                  <a:pt x="2" y="1811433"/>
                </a:lnTo>
                <a:close/>
                <a:moveTo>
                  <a:pt x="2336863" y="1348738"/>
                </a:moveTo>
                <a:lnTo>
                  <a:pt x="2613088" y="1474839"/>
                </a:lnTo>
                <a:lnTo>
                  <a:pt x="2336863" y="1600940"/>
                </a:lnTo>
                <a:close/>
                <a:moveTo>
                  <a:pt x="276228" y="1348738"/>
                </a:moveTo>
                <a:lnTo>
                  <a:pt x="276228" y="1600940"/>
                </a:lnTo>
                <a:lnTo>
                  <a:pt x="3" y="1474839"/>
                </a:lnTo>
                <a:close/>
                <a:moveTo>
                  <a:pt x="2336861" y="1012144"/>
                </a:moveTo>
                <a:lnTo>
                  <a:pt x="2613086" y="1138245"/>
                </a:lnTo>
                <a:lnTo>
                  <a:pt x="2336861" y="1264346"/>
                </a:lnTo>
                <a:close/>
                <a:moveTo>
                  <a:pt x="276226" y="1012144"/>
                </a:moveTo>
                <a:lnTo>
                  <a:pt x="276226" y="1264346"/>
                </a:lnTo>
                <a:lnTo>
                  <a:pt x="1" y="1138245"/>
                </a:lnTo>
                <a:close/>
                <a:moveTo>
                  <a:pt x="2336862" y="675550"/>
                </a:moveTo>
                <a:lnTo>
                  <a:pt x="2613087" y="801651"/>
                </a:lnTo>
                <a:lnTo>
                  <a:pt x="2336862" y="927752"/>
                </a:lnTo>
                <a:close/>
                <a:moveTo>
                  <a:pt x="276225" y="675550"/>
                </a:moveTo>
                <a:lnTo>
                  <a:pt x="276225" y="927752"/>
                </a:lnTo>
                <a:lnTo>
                  <a:pt x="0" y="801651"/>
                </a:lnTo>
                <a:close/>
                <a:moveTo>
                  <a:pt x="1138246" y="3"/>
                </a:moveTo>
                <a:lnTo>
                  <a:pt x="1264347" y="276229"/>
                </a:lnTo>
                <a:lnTo>
                  <a:pt x="1012145" y="276229"/>
                </a:lnTo>
                <a:close/>
                <a:moveTo>
                  <a:pt x="801652" y="2"/>
                </a:moveTo>
                <a:lnTo>
                  <a:pt x="927753" y="276227"/>
                </a:lnTo>
                <a:lnTo>
                  <a:pt x="675551" y="276227"/>
                </a:lnTo>
                <a:close/>
                <a:moveTo>
                  <a:pt x="1474840" y="1"/>
                </a:moveTo>
                <a:lnTo>
                  <a:pt x="1600941" y="276227"/>
                </a:lnTo>
                <a:lnTo>
                  <a:pt x="1348739" y="276227"/>
                </a:lnTo>
                <a:close/>
                <a:moveTo>
                  <a:pt x="1811434" y="0"/>
                </a:moveTo>
                <a:lnTo>
                  <a:pt x="1937535" y="276226"/>
                </a:lnTo>
                <a:lnTo>
                  <a:pt x="1685333" y="276226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/>
          </a:p>
        </p:txBody>
      </p:sp>
      <p:sp>
        <p:nvSpPr>
          <p:cNvPr id="40" name="Octagon 39"/>
          <p:cNvSpPr/>
          <p:nvPr/>
        </p:nvSpPr>
        <p:spPr>
          <a:xfrm>
            <a:off x="8351481" y="2328433"/>
            <a:ext cx="2087162" cy="2063077"/>
          </a:xfrm>
          <a:prstGeom prst="octagon">
            <a:avLst>
              <a:gd name="adj" fmla="val 11713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1" name="Octagon 16"/>
          <p:cNvSpPr/>
          <p:nvPr/>
        </p:nvSpPr>
        <p:spPr>
          <a:xfrm>
            <a:off x="8593129" y="2328433"/>
            <a:ext cx="1845514" cy="2063077"/>
          </a:xfrm>
          <a:custGeom>
            <a:avLst/>
            <a:gdLst>
              <a:gd name="connsiteX0" fmla="*/ 0 w 2087162"/>
              <a:gd name="connsiteY0" fmla="*/ 241648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8" fmla="*/ 0 w 2087162"/>
              <a:gd name="connsiteY8" fmla="*/ 241648 h 2063077"/>
              <a:gd name="connsiteX0" fmla="*/ 0 w 2087162"/>
              <a:gd name="connsiteY0" fmla="*/ 241648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8" fmla="*/ 0 w 2087162"/>
              <a:gd name="connsiteY8" fmla="*/ 241648 h 2063077"/>
              <a:gd name="connsiteX0" fmla="*/ 0 w 2480016"/>
              <a:gd name="connsiteY0" fmla="*/ 573541 h 2063077"/>
              <a:gd name="connsiteX1" fmla="*/ 634502 w 2480016"/>
              <a:gd name="connsiteY1" fmla="*/ 0 h 2063077"/>
              <a:gd name="connsiteX2" fmla="*/ 2238368 w 2480016"/>
              <a:gd name="connsiteY2" fmla="*/ 0 h 2063077"/>
              <a:gd name="connsiteX3" fmla="*/ 2480016 w 2480016"/>
              <a:gd name="connsiteY3" fmla="*/ 241648 h 2063077"/>
              <a:gd name="connsiteX4" fmla="*/ 2480016 w 2480016"/>
              <a:gd name="connsiteY4" fmla="*/ 1821429 h 2063077"/>
              <a:gd name="connsiteX5" fmla="*/ 2238368 w 2480016"/>
              <a:gd name="connsiteY5" fmla="*/ 2063077 h 2063077"/>
              <a:gd name="connsiteX6" fmla="*/ 634502 w 2480016"/>
              <a:gd name="connsiteY6" fmla="*/ 2063077 h 2063077"/>
              <a:gd name="connsiteX7" fmla="*/ 392854 w 2480016"/>
              <a:gd name="connsiteY7" fmla="*/ 1821429 h 2063077"/>
              <a:gd name="connsiteX8" fmla="*/ 0 w 2480016"/>
              <a:gd name="connsiteY8" fmla="*/ 573541 h 2063077"/>
              <a:gd name="connsiteX0" fmla="*/ 0 w 2480016"/>
              <a:gd name="connsiteY0" fmla="*/ 573541 h 2063077"/>
              <a:gd name="connsiteX1" fmla="*/ 634502 w 2480016"/>
              <a:gd name="connsiteY1" fmla="*/ 0 h 2063077"/>
              <a:gd name="connsiteX2" fmla="*/ 2238368 w 2480016"/>
              <a:gd name="connsiteY2" fmla="*/ 0 h 2063077"/>
              <a:gd name="connsiteX3" fmla="*/ 2480016 w 2480016"/>
              <a:gd name="connsiteY3" fmla="*/ 241648 h 2063077"/>
              <a:gd name="connsiteX4" fmla="*/ 2480016 w 2480016"/>
              <a:gd name="connsiteY4" fmla="*/ 1821429 h 2063077"/>
              <a:gd name="connsiteX5" fmla="*/ 2238368 w 2480016"/>
              <a:gd name="connsiteY5" fmla="*/ 2063077 h 2063077"/>
              <a:gd name="connsiteX6" fmla="*/ 634502 w 2480016"/>
              <a:gd name="connsiteY6" fmla="*/ 2063077 h 2063077"/>
              <a:gd name="connsiteX7" fmla="*/ 392854 w 2480016"/>
              <a:gd name="connsiteY7" fmla="*/ 1821429 h 2063077"/>
              <a:gd name="connsiteX8" fmla="*/ 0 w 2480016"/>
              <a:gd name="connsiteY8" fmla="*/ 573541 h 2063077"/>
              <a:gd name="connsiteX0" fmla="*/ 0 w 2087162"/>
              <a:gd name="connsiteY0" fmla="*/ 1821429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0" fmla="*/ 0 w 2087162"/>
              <a:gd name="connsiteY0" fmla="*/ 1821429 h 2063077"/>
              <a:gd name="connsiteX1" fmla="*/ 1845514 w 2087162"/>
              <a:gd name="connsiteY1" fmla="*/ 0 h 2063077"/>
              <a:gd name="connsiteX2" fmla="*/ 2087162 w 2087162"/>
              <a:gd name="connsiteY2" fmla="*/ 241648 h 2063077"/>
              <a:gd name="connsiteX3" fmla="*/ 2087162 w 2087162"/>
              <a:gd name="connsiteY3" fmla="*/ 1821429 h 2063077"/>
              <a:gd name="connsiteX4" fmla="*/ 1845514 w 2087162"/>
              <a:gd name="connsiteY4" fmla="*/ 2063077 h 2063077"/>
              <a:gd name="connsiteX5" fmla="*/ 241648 w 2087162"/>
              <a:gd name="connsiteY5" fmla="*/ 2063077 h 2063077"/>
              <a:gd name="connsiteX6" fmla="*/ 0 w 2087162"/>
              <a:gd name="connsiteY6" fmla="*/ 1821429 h 2063077"/>
              <a:gd name="connsiteX0" fmla="*/ 0 w 1845514"/>
              <a:gd name="connsiteY0" fmla="*/ 2063077 h 2063077"/>
              <a:gd name="connsiteX1" fmla="*/ 1603866 w 1845514"/>
              <a:gd name="connsiteY1" fmla="*/ 0 h 2063077"/>
              <a:gd name="connsiteX2" fmla="*/ 1845514 w 1845514"/>
              <a:gd name="connsiteY2" fmla="*/ 241648 h 2063077"/>
              <a:gd name="connsiteX3" fmla="*/ 1845514 w 1845514"/>
              <a:gd name="connsiteY3" fmla="*/ 1821429 h 2063077"/>
              <a:gd name="connsiteX4" fmla="*/ 1603866 w 1845514"/>
              <a:gd name="connsiteY4" fmla="*/ 2063077 h 2063077"/>
              <a:gd name="connsiteX5" fmla="*/ 0 w 1845514"/>
              <a:gd name="connsiteY5" fmla="*/ 2063077 h 2063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5514" h="2063077">
                <a:moveTo>
                  <a:pt x="0" y="2063077"/>
                </a:moveTo>
                <a:lnTo>
                  <a:pt x="1603866" y="0"/>
                </a:lnTo>
                <a:lnTo>
                  <a:pt x="1845514" y="241648"/>
                </a:lnTo>
                <a:lnTo>
                  <a:pt x="1845514" y="1821429"/>
                </a:lnTo>
                <a:lnTo>
                  <a:pt x="1603866" y="2063077"/>
                </a:lnTo>
                <a:lnTo>
                  <a:pt x="0" y="206307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2" name="Oval 41"/>
          <p:cNvSpPr/>
          <p:nvPr/>
        </p:nvSpPr>
        <p:spPr>
          <a:xfrm>
            <a:off x="8487113" y="2484571"/>
            <a:ext cx="178213" cy="17821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9" name="Group 28"/>
          <p:cNvGrpSpPr/>
          <p:nvPr/>
        </p:nvGrpSpPr>
        <p:grpSpPr>
          <a:xfrm>
            <a:off x="8682235" y="2651359"/>
            <a:ext cx="1416559" cy="1417223"/>
            <a:chOff x="1753933" y="2029826"/>
            <a:chExt cx="1416559" cy="1417223"/>
          </a:xfrm>
          <a:solidFill>
            <a:srgbClr val="17AEFF">
              <a:alpha val="49000"/>
            </a:srgbClr>
          </a:solidFill>
        </p:grpSpPr>
        <p:sp>
          <p:nvSpPr>
            <p:cNvPr id="30" name="Rounded Rectangle 29"/>
            <p:cNvSpPr/>
            <p:nvPr/>
          </p:nvSpPr>
          <p:spPr>
            <a:xfrm>
              <a:off x="1753933" y="2029826"/>
              <a:ext cx="674942" cy="675274"/>
            </a:xfrm>
            <a:prstGeom prst="roundRect">
              <a:avLst>
                <a:gd name="adj" fmla="val 6176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/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2495550" y="2029826"/>
              <a:ext cx="674942" cy="675274"/>
            </a:xfrm>
            <a:prstGeom prst="roundRect">
              <a:avLst>
                <a:gd name="adj" fmla="val 6176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1753933" y="2771775"/>
              <a:ext cx="674942" cy="675274"/>
            </a:xfrm>
            <a:prstGeom prst="roundRect">
              <a:avLst>
                <a:gd name="adj" fmla="val 6176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2495550" y="2771775"/>
              <a:ext cx="674942" cy="675274"/>
            </a:xfrm>
            <a:prstGeom prst="roundRect">
              <a:avLst>
                <a:gd name="adj" fmla="val 6176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</p:grpSp>
      <p:sp>
        <p:nvSpPr>
          <p:cNvPr id="52" name="Freeform 51"/>
          <p:cNvSpPr/>
          <p:nvPr/>
        </p:nvSpPr>
        <p:spPr>
          <a:xfrm>
            <a:off x="4747878" y="2054648"/>
            <a:ext cx="2613089" cy="2613088"/>
          </a:xfrm>
          <a:custGeom>
            <a:avLst/>
            <a:gdLst>
              <a:gd name="connsiteX0" fmla="*/ 675551 w 2613089"/>
              <a:gd name="connsiteY0" fmla="*/ 2336863 h 2613088"/>
              <a:gd name="connsiteX1" fmla="*/ 927753 w 2613089"/>
              <a:gd name="connsiteY1" fmla="*/ 2336863 h 2613088"/>
              <a:gd name="connsiteX2" fmla="*/ 801652 w 2613089"/>
              <a:gd name="connsiteY2" fmla="*/ 2613088 h 2613088"/>
              <a:gd name="connsiteX3" fmla="*/ 1012145 w 2613089"/>
              <a:gd name="connsiteY3" fmla="*/ 2336862 h 2613088"/>
              <a:gd name="connsiteX4" fmla="*/ 1264347 w 2613089"/>
              <a:gd name="connsiteY4" fmla="*/ 2336862 h 2613088"/>
              <a:gd name="connsiteX5" fmla="*/ 1138246 w 2613089"/>
              <a:gd name="connsiteY5" fmla="*/ 2613087 h 2613088"/>
              <a:gd name="connsiteX6" fmla="*/ 1685333 w 2613089"/>
              <a:gd name="connsiteY6" fmla="*/ 2336861 h 2613088"/>
              <a:gd name="connsiteX7" fmla="*/ 1937535 w 2613089"/>
              <a:gd name="connsiteY7" fmla="*/ 2336861 h 2613088"/>
              <a:gd name="connsiteX8" fmla="*/ 1811434 w 2613089"/>
              <a:gd name="connsiteY8" fmla="*/ 2613086 h 2613088"/>
              <a:gd name="connsiteX9" fmla="*/ 1348739 w 2613089"/>
              <a:gd name="connsiteY9" fmla="*/ 2336860 h 2613088"/>
              <a:gd name="connsiteX10" fmla="*/ 1600941 w 2613089"/>
              <a:gd name="connsiteY10" fmla="*/ 2336860 h 2613088"/>
              <a:gd name="connsiteX11" fmla="*/ 1474840 w 2613089"/>
              <a:gd name="connsiteY11" fmla="*/ 2613085 h 2613088"/>
              <a:gd name="connsiteX12" fmla="*/ 2336864 w 2613089"/>
              <a:gd name="connsiteY12" fmla="*/ 1685332 h 2613088"/>
              <a:gd name="connsiteX13" fmla="*/ 2613089 w 2613089"/>
              <a:gd name="connsiteY13" fmla="*/ 1811433 h 2613088"/>
              <a:gd name="connsiteX14" fmla="*/ 2336864 w 2613089"/>
              <a:gd name="connsiteY14" fmla="*/ 1937534 h 2613088"/>
              <a:gd name="connsiteX15" fmla="*/ 276227 w 2613089"/>
              <a:gd name="connsiteY15" fmla="*/ 1685332 h 2613088"/>
              <a:gd name="connsiteX16" fmla="*/ 276227 w 2613089"/>
              <a:gd name="connsiteY16" fmla="*/ 1937534 h 2613088"/>
              <a:gd name="connsiteX17" fmla="*/ 2 w 2613089"/>
              <a:gd name="connsiteY17" fmla="*/ 1811433 h 2613088"/>
              <a:gd name="connsiteX18" fmla="*/ 2336863 w 2613089"/>
              <a:gd name="connsiteY18" fmla="*/ 1348738 h 2613088"/>
              <a:gd name="connsiteX19" fmla="*/ 2613088 w 2613089"/>
              <a:gd name="connsiteY19" fmla="*/ 1474839 h 2613088"/>
              <a:gd name="connsiteX20" fmla="*/ 2336863 w 2613089"/>
              <a:gd name="connsiteY20" fmla="*/ 1600940 h 2613088"/>
              <a:gd name="connsiteX21" fmla="*/ 276228 w 2613089"/>
              <a:gd name="connsiteY21" fmla="*/ 1348738 h 2613088"/>
              <a:gd name="connsiteX22" fmla="*/ 276228 w 2613089"/>
              <a:gd name="connsiteY22" fmla="*/ 1600940 h 2613088"/>
              <a:gd name="connsiteX23" fmla="*/ 3 w 2613089"/>
              <a:gd name="connsiteY23" fmla="*/ 1474839 h 2613088"/>
              <a:gd name="connsiteX24" fmla="*/ 2336861 w 2613089"/>
              <a:gd name="connsiteY24" fmla="*/ 1012144 h 2613088"/>
              <a:gd name="connsiteX25" fmla="*/ 2613086 w 2613089"/>
              <a:gd name="connsiteY25" fmla="*/ 1138245 h 2613088"/>
              <a:gd name="connsiteX26" fmla="*/ 2336861 w 2613089"/>
              <a:gd name="connsiteY26" fmla="*/ 1264346 h 2613088"/>
              <a:gd name="connsiteX27" fmla="*/ 276226 w 2613089"/>
              <a:gd name="connsiteY27" fmla="*/ 1012144 h 2613088"/>
              <a:gd name="connsiteX28" fmla="*/ 276226 w 2613089"/>
              <a:gd name="connsiteY28" fmla="*/ 1264346 h 2613088"/>
              <a:gd name="connsiteX29" fmla="*/ 1 w 2613089"/>
              <a:gd name="connsiteY29" fmla="*/ 1138245 h 2613088"/>
              <a:gd name="connsiteX30" fmla="*/ 2336862 w 2613089"/>
              <a:gd name="connsiteY30" fmla="*/ 675550 h 2613088"/>
              <a:gd name="connsiteX31" fmla="*/ 2613087 w 2613089"/>
              <a:gd name="connsiteY31" fmla="*/ 801651 h 2613088"/>
              <a:gd name="connsiteX32" fmla="*/ 2336862 w 2613089"/>
              <a:gd name="connsiteY32" fmla="*/ 927752 h 2613088"/>
              <a:gd name="connsiteX33" fmla="*/ 276225 w 2613089"/>
              <a:gd name="connsiteY33" fmla="*/ 675550 h 2613088"/>
              <a:gd name="connsiteX34" fmla="*/ 276225 w 2613089"/>
              <a:gd name="connsiteY34" fmla="*/ 927752 h 2613088"/>
              <a:gd name="connsiteX35" fmla="*/ 0 w 2613089"/>
              <a:gd name="connsiteY35" fmla="*/ 801651 h 2613088"/>
              <a:gd name="connsiteX36" fmla="*/ 1138246 w 2613089"/>
              <a:gd name="connsiteY36" fmla="*/ 3 h 2613088"/>
              <a:gd name="connsiteX37" fmla="*/ 1264347 w 2613089"/>
              <a:gd name="connsiteY37" fmla="*/ 276229 h 2613088"/>
              <a:gd name="connsiteX38" fmla="*/ 1012145 w 2613089"/>
              <a:gd name="connsiteY38" fmla="*/ 276229 h 2613088"/>
              <a:gd name="connsiteX39" fmla="*/ 801652 w 2613089"/>
              <a:gd name="connsiteY39" fmla="*/ 2 h 2613088"/>
              <a:gd name="connsiteX40" fmla="*/ 927753 w 2613089"/>
              <a:gd name="connsiteY40" fmla="*/ 276227 h 2613088"/>
              <a:gd name="connsiteX41" fmla="*/ 675551 w 2613089"/>
              <a:gd name="connsiteY41" fmla="*/ 276227 h 2613088"/>
              <a:gd name="connsiteX42" fmla="*/ 1474840 w 2613089"/>
              <a:gd name="connsiteY42" fmla="*/ 1 h 2613088"/>
              <a:gd name="connsiteX43" fmla="*/ 1600941 w 2613089"/>
              <a:gd name="connsiteY43" fmla="*/ 276227 h 2613088"/>
              <a:gd name="connsiteX44" fmla="*/ 1348739 w 2613089"/>
              <a:gd name="connsiteY44" fmla="*/ 276227 h 2613088"/>
              <a:gd name="connsiteX45" fmla="*/ 1811434 w 2613089"/>
              <a:gd name="connsiteY45" fmla="*/ 0 h 2613088"/>
              <a:gd name="connsiteX46" fmla="*/ 1937535 w 2613089"/>
              <a:gd name="connsiteY46" fmla="*/ 276226 h 2613088"/>
              <a:gd name="connsiteX47" fmla="*/ 1685333 w 2613089"/>
              <a:gd name="connsiteY47" fmla="*/ 276226 h 2613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2613089" h="2613088">
                <a:moveTo>
                  <a:pt x="675551" y="2336863"/>
                </a:moveTo>
                <a:lnTo>
                  <a:pt x="927753" y="2336863"/>
                </a:lnTo>
                <a:lnTo>
                  <a:pt x="801652" y="2613088"/>
                </a:lnTo>
                <a:close/>
                <a:moveTo>
                  <a:pt x="1012145" y="2336862"/>
                </a:moveTo>
                <a:lnTo>
                  <a:pt x="1264347" y="2336862"/>
                </a:lnTo>
                <a:lnTo>
                  <a:pt x="1138246" y="2613087"/>
                </a:lnTo>
                <a:close/>
                <a:moveTo>
                  <a:pt x="1685333" y="2336861"/>
                </a:moveTo>
                <a:lnTo>
                  <a:pt x="1937535" y="2336861"/>
                </a:lnTo>
                <a:lnTo>
                  <a:pt x="1811434" y="2613086"/>
                </a:lnTo>
                <a:close/>
                <a:moveTo>
                  <a:pt x="1348739" y="2336860"/>
                </a:moveTo>
                <a:lnTo>
                  <a:pt x="1600941" y="2336860"/>
                </a:lnTo>
                <a:lnTo>
                  <a:pt x="1474840" y="2613085"/>
                </a:lnTo>
                <a:close/>
                <a:moveTo>
                  <a:pt x="2336864" y="1685332"/>
                </a:moveTo>
                <a:lnTo>
                  <a:pt x="2613089" y="1811433"/>
                </a:lnTo>
                <a:lnTo>
                  <a:pt x="2336864" y="1937534"/>
                </a:lnTo>
                <a:close/>
                <a:moveTo>
                  <a:pt x="276227" y="1685332"/>
                </a:moveTo>
                <a:lnTo>
                  <a:pt x="276227" y="1937534"/>
                </a:lnTo>
                <a:lnTo>
                  <a:pt x="2" y="1811433"/>
                </a:lnTo>
                <a:close/>
                <a:moveTo>
                  <a:pt x="2336863" y="1348738"/>
                </a:moveTo>
                <a:lnTo>
                  <a:pt x="2613088" y="1474839"/>
                </a:lnTo>
                <a:lnTo>
                  <a:pt x="2336863" y="1600940"/>
                </a:lnTo>
                <a:close/>
                <a:moveTo>
                  <a:pt x="276228" y="1348738"/>
                </a:moveTo>
                <a:lnTo>
                  <a:pt x="276228" y="1600940"/>
                </a:lnTo>
                <a:lnTo>
                  <a:pt x="3" y="1474839"/>
                </a:lnTo>
                <a:close/>
                <a:moveTo>
                  <a:pt x="2336861" y="1012144"/>
                </a:moveTo>
                <a:lnTo>
                  <a:pt x="2613086" y="1138245"/>
                </a:lnTo>
                <a:lnTo>
                  <a:pt x="2336861" y="1264346"/>
                </a:lnTo>
                <a:close/>
                <a:moveTo>
                  <a:pt x="276226" y="1012144"/>
                </a:moveTo>
                <a:lnTo>
                  <a:pt x="276226" y="1264346"/>
                </a:lnTo>
                <a:lnTo>
                  <a:pt x="1" y="1138245"/>
                </a:lnTo>
                <a:close/>
                <a:moveTo>
                  <a:pt x="2336862" y="675550"/>
                </a:moveTo>
                <a:lnTo>
                  <a:pt x="2613087" y="801651"/>
                </a:lnTo>
                <a:lnTo>
                  <a:pt x="2336862" y="927752"/>
                </a:lnTo>
                <a:close/>
                <a:moveTo>
                  <a:pt x="276225" y="675550"/>
                </a:moveTo>
                <a:lnTo>
                  <a:pt x="276225" y="927752"/>
                </a:lnTo>
                <a:lnTo>
                  <a:pt x="0" y="801651"/>
                </a:lnTo>
                <a:close/>
                <a:moveTo>
                  <a:pt x="1138246" y="3"/>
                </a:moveTo>
                <a:lnTo>
                  <a:pt x="1264347" y="276229"/>
                </a:lnTo>
                <a:lnTo>
                  <a:pt x="1012145" y="276229"/>
                </a:lnTo>
                <a:close/>
                <a:moveTo>
                  <a:pt x="801652" y="2"/>
                </a:moveTo>
                <a:lnTo>
                  <a:pt x="927753" y="276227"/>
                </a:lnTo>
                <a:lnTo>
                  <a:pt x="675551" y="276227"/>
                </a:lnTo>
                <a:close/>
                <a:moveTo>
                  <a:pt x="1474840" y="1"/>
                </a:moveTo>
                <a:lnTo>
                  <a:pt x="1600941" y="276227"/>
                </a:lnTo>
                <a:lnTo>
                  <a:pt x="1348739" y="276227"/>
                </a:lnTo>
                <a:close/>
                <a:moveTo>
                  <a:pt x="1811434" y="0"/>
                </a:moveTo>
                <a:lnTo>
                  <a:pt x="1937535" y="276226"/>
                </a:lnTo>
                <a:lnTo>
                  <a:pt x="1685333" y="276226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/>
          </a:p>
        </p:txBody>
      </p:sp>
      <p:sp>
        <p:nvSpPr>
          <p:cNvPr id="53" name="Octagon 52"/>
          <p:cNvSpPr/>
          <p:nvPr/>
        </p:nvSpPr>
        <p:spPr>
          <a:xfrm>
            <a:off x="5010841" y="2328433"/>
            <a:ext cx="2087162" cy="2063077"/>
          </a:xfrm>
          <a:prstGeom prst="octagon">
            <a:avLst>
              <a:gd name="adj" fmla="val 11713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4" name="Octagon 16"/>
          <p:cNvSpPr/>
          <p:nvPr/>
        </p:nvSpPr>
        <p:spPr>
          <a:xfrm>
            <a:off x="5252489" y="2328433"/>
            <a:ext cx="1845514" cy="2063077"/>
          </a:xfrm>
          <a:custGeom>
            <a:avLst/>
            <a:gdLst>
              <a:gd name="connsiteX0" fmla="*/ 0 w 2087162"/>
              <a:gd name="connsiteY0" fmla="*/ 241648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8" fmla="*/ 0 w 2087162"/>
              <a:gd name="connsiteY8" fmla="*/ 241648 h 2063077"/>
              <a:gd name="connsiteX0" fmla="*/ 0 w 2087162"/>
              <a:gd name="connsiteY0" fmla="*/ 241648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8" fmla="*/ 0 w 2087162"/>
              <a:gd name="connsiteY8" fmla="*/ 241648 h 2063077"/>
              <a:gd name="connsiteX0" fmla="*/ 0 w 2480016"/>
              <a:gd name="connsiteY0" fmla="*/ 573541 h 2063077"/>
              <a:gd name="connsiteX1" fmla="*/ 634502 w 2480016"/>
              <a:gd name="connsiteY1" fmla="*/ 0 h 2063077"/>
              <a:gd name="connsiteX2" fmla="*/ 2238368 w 2480016"/>
              <a:gd name="connsiteY2" fmla="*/ 0 h 2063077"/>
              <a:gd name="connsiteX3" fmla="*/ 2480016 w 2480016"/>
              <a:gd name="connsiteY3" fmla="*/ 241648 h 2063077"/>
              <a:gd name="connsiteX4" fmla="*/ 2480016 w 2480016"/>
              <a:gd name="connsiteY4" fmla="*/ 1821429 h 2063077"/>
              <a:gd name="connsiteX5" fmla="*/ 2238368 w 2480016"/>
              <a:gd name="connsiteY5" fmla="*/ 2063077 h 2063077"/>
              <a:gd name="connsiteX6" fmla="*/ 634502 w 2480016"/>
              <a:gd name="connsiteY6" fmla="*/ 2063077 h 2063077"/>
              <a:gd name="connsiteX7" fmla="*/ 392854 w 2480016"/>
              <a:gd name="connsiteY7" fmla="*/ 1821429 h 2063077"/>
              <a:gd name="connsiteX8" fmla="*/ 0 w 2480016"/>
              <a:gd name="connsiteY8" fmla="*/ 573541 h 2063077"/>
              <a:gd name="connsiteX0" fmla="*/ 0 w 2480016"/>
              <a:gd name="connsiteY0" fmla="*/ 573541 h 2063077"/>
              <a:gd name="connsiteX1" fmla="*/ 634502 w 2480016"/>
              <a:gd name="connsiteY1" fmla="*/ 0 h 2063077"/>
              <a:gd name="connsiteX2" fmla="*/ 2238368 w 2480016"/>
              <a:gd name="connsiteY2" fmla="*/ 0 h 2063077"/>
              <a:gd name="connsiteX3" fmla="*/ 2480016 w 2480016"/>
              <a:gd name="connsiteY3" fmla="*/ 241648 h 2063077"/>
              <a:gd name="connsiteX4" fmla="*/ 2480016 w 2480016"/>
              <a:gd name="connsiteY4" fmla="*/ 1821429 h 2063077"/>
              <a:gd name="connsiteX5" fmla="*/ 2238368 w 2480016"/>
              <a:gd name="connsiteY5" fmla="*/ 2063077 h 2063077"/>
              <a:gd name="connsiteX6" fmla="*/ 634502 w 2480016"/>
              <a:gd name="connsiteY6" fmla="*/ 2063077 h 2063077"/>
              <a:gd name="connsiteX7" fmla="*/ 392854 w 2480016"/>
              <a:gd name="connsiteY7" fmla="*/ 1821429 h 2063077"/>
              <a:gd name="connsiteX8" fmla="*/ 0 w 2480016"/>
              <a:gd name="connsiteY8" fmla="*/ 573541 h 2063077"/>
              <a:gd name="connsiteX0" fmla="*/ 0 w 2087162"/>
              <a:gd name="connsiteY0" fmla="*/ 1821429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0" fmla="*/ 0 w 2087162"/>
              <a:gd name="connsiteY0" fmla="*/ 1821429 h 2063077"/>
              <a:gd name="connsiteX1" fmla="*/ 1845514 w 2087162"/>
              <a:gd name="connsiteY1" fmla="*/ 0 h 2063077"/>
              <a:gd name="connsiteX2" fmla="*/ 2087162 w 2087162"/>
              <a:gd name="connsiteY2" fmla="*/ 241648 h 2063077"/>
              <a:gd name="connsiteX3" fmla="*/ 2087162 w 2087162"/>
              <a:gd name="connsiteY3" fmla="*/ 1821429 h 2063077"/>
              <a:gd name="connsiteX4" fmla="*/ 1845514 w 2087162"/>
              <a:gd name="connsiteY4" fmla="*/ 2063077 h 2063077"/>
              <a:gd name="connsiteX5" fmla="*/ 241648 w 2087162"/>
              <a:gd name="connsiteY5" fmla="*/ 2063077 h 2063077"/>
              <a:gd name="connsiteX6" fmla="*/ 0 w 2087162"/>
              <a:gd name="connsiteY6" fmla="*/ 1821429 h 2063077"/>
              <a:gd name="connsiteX0" fmla="*/ 0 w 1845514"/>
              <a:gd name="connsiteY0" fmla="*/ 2063077 h 2063077"/>
              <a:gd name="connsiteX1" fmla="*/ 1603866 w 1845514"/>
              <a:gd name="connsiteY1" fmla="*/ 0 h 2063077"/>
              <a:gd name="connsiteX2" fmla="*/ 1845514 w 1845514"/>
              <a:gd name="connsiteY2" fmla="*/ 241648 h 2063077"/>
              <a:gd name="connsiteX3" fmla="*/ 1845514 w 1845514"/>
              <a:gd name="connsiteY3" fmla="*/ 1821429 h 2063077"/>
              <a:gd name="connsiteX4" fmla="*/ 1603866 w 1845514"/>
              <a:gd name="connsiteY4" fmla="*/ 2063077 h 2063077"/>
              <a:gd name="connsiteX5" fmla="*/ 0 w 1845514"/>
              <a:gd name="connsiteY5" fmla="*/ 2063077 h 2063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5514" h="2063077">
                <a:moveTo>
                  <a:pt x="0" y="2063077"/>
                </a:moveTo>
                <a:lnTo>
                  <a:pt x="1603866" y="0"/>
                </a:lnTo>
                <a:lnTo>
                  <a:pt x="1845514" y="241648"/>
                </a:lnTo>
                <a:lnTo>
                  <a:pt x="1845514" y="1821429"/>
                </a:lnTo>
                <a:lnTo>
                  <a:pt x="1603866" y="2063077"/>
                </a:lnTo>
                <a:lnTo>
                  <a:pt x="0" y="206307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5" name="Oval 54"/>
          <p:cNvSpPr/>
          <p:nvPr/>
        </p:nvSpPr>
        <p:spPr>
          <a:xfrm>
            <a:off x="5146473" y="2484571"/>
            <a:ext cx="178213" cy="17821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45" name="Group 44"/>
          <p:cNvGrpSpPr/>
          <p:nvPr/>
        </p:nvGrpSpPr>
        <p:grpSpPr>
          <a:xfrm>
            <a:off x="5341595" y="2651359"/>
            <a:ext cx="1416559" cy="1417223"/>
            <a:chOff x="1753933" y="2029826"/>
            <a:chExt cx="1416559" cy="1417223"/>
          </a:xfrm>
          <a:solidFill>
            <a:srgbClr val="17AEFF">
              <a:alpha val="49000"/>
            </a:srgbClr>
          </a:solidFill>
        </p:grpSpPr>
        <p:sp>
          <p:nvSpPr>
            <p:cNvPr id="46" name="Rounded Rectangle 45"/>
            <p:cNvSpPr/>
            <p:nvPr/>
          </p:nvSpPr>
          <p:spPr>
            <a:xfrm>
              <a:off x="1753933" y="2029826"/>
              <a:ext cx="674942" cy="675274"/>
            </a:xfrm>
            <a:prstGeom prst="roundRect">
              <a:avLst>
                <a:gd name="adj" fmla="val 6176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/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2495550" y="2029826"/>
              <a:ext cx="674942" cy="675274"/>
            </a:xfrm>
            <a:prstGeom prst="roundRect">
              <a:avLst>
                <a:gd name="adj" fmla="val 6176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1753933" y="2771775"/>
              <a:ext cx="674942" cy="675274"/>
            </a:xfrm>
            <a:prstGeom prst="roundRect">
              <a:avLst>
                <a:gd name="adj" fmla="val 6176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51" name="Rounded Rectangle 50"/>
            <p:cNvSpPr/>
            <p:nvPr/>
          </p:nvSpPr>
          <p:spPr>
            <a:xfrm>
              <a:off x="2495550" y="2771775"/>
              <a:ext cx="674942" cy="675274"/>
            </a:xfrm>
            <a:prstGeom prst="roundRect">
              <a:avLst>
                <a:gd name="adj" fmla="val 6176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</p:grpSp>
      <p:sp>
        <p:nvSpPr>
          <p:cNvPr id="63" name="Freeform 62"/>
          <p:cNvSpPr/>
          <p:nvPr/>
        </p:nvSpPr>
        <p:spPr>
          <a:xfrm>
            <a:off x="1372965" y="2054648"/>
            <a:ext cx="2613089" cy="2613088"/>
          </a:xfrm>
          <a:custGeom>
            <a:avLst/>
            <a:gdLst>
              <a:gd name="connsiteX0" fmla="*/ 675551 w 2613089"/>
              <a:gd name="connsiteY0" fmla="*/ 2336863 h 2613088"/>
              <a:gd name="connsiteX1" fmla="*/ 927753 w 2613089"/>
              <a:gd name="connsiteY1" fmla="*/ 2336863 h 2613088"/>
              <a:gd name="connsiteX2" fmla="*/ 801652 w 2613089"/>
              <a:gd name="connsiteY2" fmla="*/ 2613088 h 2613088"/>
              <a:gd name="connsiteX3" fmla="*/ 1012145 w 2613089"/>
              <a:gd name="connsiteY3" fmla="*/ 2336862 h 2613088"/>
              <a:gd name="connsiteX4" fmla="*/ 1264347 w 2613089"/>
              <a:gd name="connsiteY4" fmla="*/ 2336862 h 2613088"/>
              <a:gd name="connsiteX5" fmla="*/ 1138246 w 2613089"/>
              <a:gd name="connsiteY5" fmla="*/ 2613087 h 2613088"/>
              <a:gd name="connsiteX6" fmla="*/ 1685333 w 2613089"/>
              <a:gd name="connsiteY6" fmla="*/ 2336861 h 2613088"/>
              <a:gd name="connsiteX7" fmla="*/ 1937535 w 2613089"/>
              <a:gd name="connsiteY7" fmla="*/ 2336861 h 2613088"/>
              <a:gd name="connsiteX8" fmla="*/ 1811434 w 2613089"/>
              <a:gd name="connsiteY8" fmla="*/ 2613086 h 2613088"/>
              <a:gd name="connsiteX9" fmla="*/ 1348739 w 2613089"/>
              <a:gd name="connsiteY9" fmla="*/ 2336860 h 2613088"/>
              <a:gd name="connsiteX10" fmla="*/ 1600941 w 2613089"/>
              <a:gd name="connsiteY10" fmla="*/ 2336860 h 2613088"/>
              <a:gd name="connsiteX11" fmla="*/ 1474840 w 2613089"/>
              <a:gd name="connsiteY11" fmla="*/ 2613085 h 2613088"/>
              <a:gd name="connsiteX12" fmla="*/ 2336864 w 2613089"/>
              <a:gd name="connsiteY12" fmla="*/ 1685332 h 2613088"/>
              <a:gd name="connsiteX13" fmla="*/ 2613089 w 2613089"/>
              <a:gd name="connsiteY13" fmla="*/ 1811433 h 2613088"/>
              <a:gd name="connsiteX14" fmla="*/ 2336864 w 2613089"/>
              <a:gd name="connsiteY14" fmla="*/ 1937534 h 2613088"/>
              <a:gd name="connsiteX15" fmla="*/ 276227 w 2613089"/>
              <a:gd name="connsiteY15" fmla="*/ 1685332 h 2613088"/>
              <a:gd name="connsiteX16" fmla="*/ 276227 w 2613089"/>
              <a:gd name="connsiteY16" fmla="*/ 1937534 h 2613088"/>
              <a:gd name="connsiteX17" fmla="*/ 2 w 2613089"/>
              <a:gd name="connsiteY17" fmla="*/ 1811433 h 2613088"/>
              <a:gd name="connsiteX18" fmla="*/ 2336863 w 2613089"/>
              <a:gd name="connsiteY18" fmla="*/ 1348738 h 2613088"/>
              <a:gd name="connsiteX19" fmla="*/ 2613088 w 2613089"/>
              <a:gd name="connsiteY19" fmla="*/ 1474839 h 2613088"/>
              <a:gd name="connsiteX20" fmla="*/ 2336863 w 2613089"/>
              <a:gd name="connsiteY20" fmla="*/ 1600940 h 2613088"/>
              <a:gd name="connsiteX21" fmla="*/ 276228 w 2613089"/>
              <a:gd name="connsiteY21" fmla="*/ 1348738 h 2613088"/>
              <a:gd name="connsiteX22" fmla="*/ 276228 w 2613089"/>
              <a:gd name="connsiteY22" fmla="*/ 1600940 h 2613088"/>
              <a:gd name="connsiteX23" fmla="*/ 3 w 2613089"/>
              <a:gd name="connsiteY23" fmla="*/ 1474839 h 2613088"/>
              <a:gd name="connsiteX24" fmla="*/ 2336861 w 2613089"/>
              <a:gd name="connsiteY24" fmla="*/ 1012144 h 2613088"/>
              <a:gd name="connsiteX25" fmla="*/ 2613086 w 2613089"/>
              <a:gd name="connsiteY25" fmla="*/ 1138245 h 2613088"/>
              <a:gd name="connsiteX26" fmla="*/ 2336861 w 2613089"/>
              <a:gd name="connsiteY26" fmla="*/ 1264346 h 2613088"/>
              <a:gd name="connsiteX27" fmla="*/ 276226 w 2613089"/>
              <a:gd name="connsiteY27" fmla="*/ 1012144 h 2613088"/>
              <a:gd name="connsiteX28" fmla="*/ 276226 w 2613089"/>
              <a:gd name="connsiteY28" fmla="*/ 1264346 h 2613088"/>
              <a:gd name="connsiteX29" fmla="*/ 1 w 2613089"/>
              <a:gd name="connsiteY29" fmla="*/ 1138245 h 2613088"/>
              <a:gd name="connsiteX30" fmla="*/ 2336862 w 2613089"/>
              <a:gd name="connsiteY30" fmla="*/ 675550 h 2613088"/>
              <a:gd name="connsiteX31" fmla="*/ 2613087 w 2613089"/>
              <a:gd name="connsiteY31" fmla="*/ 801651 h 2613088"/>
              <a:gd name="connsiteX32" fmla="*/ 2336862 w 2613089"/>
              <a:gd name="connsiteY32" fmla="*/ 927752 h 2613088"/>
              <a:gd name="connsiteX33" fmla="*/ 276225 w 2613089"/>
              <a:gd name="connsiteY33" fmla="*/ 675550 h 2613088"/>
              <a:gd name="connsiteX34" fmla="*/ 276225 w 2613089"/>
              <a:gd name="connsiteY34" fmla="*/ 927752 h 2613088"/>
              <a:gd name="connsiteX35" fmla="*/ 0 w 2613089"/>
              <a:gd name="connsiteY35" fmla="*/ 801651 h 2613088"/>
              <a:gd name="connsiteX36" fmla="*/ 1138246 w 2613089"/>
              <a:gd name="connsiteY36" fmla="*/ 3 h 2613088"/>
              <a:gd name="connsiteX37" fmla="*/ 1264347 w 2613089"/>
              <a:gd name="connsiteY37" fmla="*/ 276229 h 2613088"/>
              <a:gd name="connsiteX38" fmla="*/ 1012145 w 2613089"/>
              <a:gd name="connsiteY38" fmla="*/ 276229 h 2613088"/>
              <a:gd name="connsiteX39" fmla="*/ 801652 w 2613089"/>
              <a:gd name="connsiteY39" fmla="*/ 2 h 2613088"/>
              <a:gd name="connsiteX40" fmla="*/ 927753 w 2613089"/>
              <a:gd name="connsiteY40" fmla="*/ 276227 h 2613088"/>
              <a:gd name="connsiteX41" fmla="*/ 675551 w 2613089"/>
              <a:gd name="connsiteY41" fmla="*/ 276227 h 2613088"/>
              <a:gd name="connsiteX42" fmla="*/ 1474840 w 2613089"/>
              <a:gd name="connsiteY42" fmla="*/ 1 h 2613088"/>
              <a:gd name="connsiteX43" fmla="*/ 1600941 w 2613089"/>
              <a:gd name="connsiteY43" fmla="*/ 276227 h 2613088"/>
              <a:gd name="connsiteX44" fmla="*/ 1348739 w 2613089"/>
              <a:gd name="connsiteY44" fmla="*/ 276227 h 2613088"/>
              <a:gd name="connsiteX45" fmla="*/ 1811434 w 2613089"/>
              <a:gd name="connsiteY45" fmla="*/ 0 h 2613088"/>
              <a:gd name="connsiteX46" fmla="*/ 1937535 w 2613089"/>
              <a:gd name="connsiteY46" fmla="*/ 276226 h 2613088"/>
              <a:gd name="connsiteX47" fmla="*/ 1685333 w 2613089"/>
              <a:gd name="connsiteY47" fmla="*/ 276226 h 2613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2613089" h="2613088">
                <a:moveTo>
                  <a:pt x="675551" y="2336863"/>
                </a:moveTo>
                <a:lnTo>
                  <a:pt x="927753" y="2336863"/>
                </a:lnTo>
                <a:lnTo>
                  <a:pt x="801652" y="2613088"/>
                </a:lnTo>
                <a:close/>
                <a:moveTo>
                  <a:pt x="1012145" y="2336862"/>
                </a:moveTo>
                <a:lnTo>
                  <a:pt x="1264347" y="2336862"/>
                </a:lnTo>
                <a:lnTo>
                  <a:pt x="1138246" y="2613087"/>
                </a:lnTo>
                <a:close/>
                <a:moveTo>
                  <a:pt x="1685333" y="2336861"/>
                </a:moveTo>
                <a:lnTo>
                  <a:pt x="1937535" y="2336861"/>
                </a:lnTo>
                <a:lnTo>
                  <a:pt x="1811434" y="2613086"/>
                </a:lnTo>
                <a:close/>
                <a:moveTo>
                  <a:pt x="1348739" y="2336860"/>
                </a:moveTo>
                <a:lnTo>
                  <a:pt x="1600941" y="2336860"/>
                </a:lnTo>
                <a:lnTo>
                  <a:pt x="1474840" y="2613085"/>
                </a:lnTo>
                <a:close/>
                <a:moveTo>
                  <a:pt x="2336864" y="1685332"/>
                </a:moveTo>
                <a:lnTo>
                  <a:pt x="2613089" y="1811433"/>
                </a:lnTo>
                <a:lnTo>
                  <a:pt x="2336864" y="1937534"/>
                </a:lnTo>
                <a:close/>
                <a:moveTo>
                  <a:pt x="276227" y="1685332"/>
                </a:moveTo>
                <a:lnTo>
                  <a:pt x="276227" y="1937534"/>
                </a:lnTo>
                <a:lnTo>
                  <a:pt x="2" y="1811433"/>
                </a:lnTo>
                <a:close/>
                <a:moveTo>
                  <a:pt x="2336863" y="1348738"/>
                </a:moveTo>
                <a:lnTo>
                  <a:pt x="2613088" y="1474839"/>
                </a:lnTo>
                <a:lnTo>
                  <a:pt x="2336863" y="1600940"/>
                </a:lnTo>
                <a:close/>
                <a:moveTo>
                  <a:pt x="276228" y="1348738"/>
                </a:moveTo>
                <a:lnTo>
                  <a:pt x="276228" y="1600940"/>
                </a:lnTo>
                <a:lnTo>
                  <a:pt x="3" y="1474839"/>
                </a:lnTo>
                <a:close/>
                <a:moveTo>
                  <a:pt x="2336861" y="1012144"/>
                </a:moveTo>
                <a:lnTo>
                  <a:pt x="2613086" y="1138245"/>
                </a:lnTo>
                <a:lnTo>
                  <a:pt x="2336861" y="1264346"/>
                </a:lnTo>
                <a:close/>
                <a:moveTo>
                  <a:pt x="276226" y="1012144"/>
                </a:moveTo>
                <a:lnTo>
                  <a:pt x="276226" y="1264346"/>
                </a:lnTo>
                <a:lnTo>
                  <a:pt x="1" y="1138245"/>
                </a:lnTo>
                <a:close/>
                <a:moveTo>
                  <a:pt x="2336862" y="675550"/>
                </a:moveTo>
                <a:lnTo>
                  <a:pt x="2613087" y="801651"/>
                </a:lnTo>
                <a:lnTo>
                  <a:pt x="2336862" y="927752"/>
                </a:lnTo>
                <a:close/>
                <a:moveTo>
                  <a:pt x="276225" y="675550"/>
                </a:moveTo>
                <a:lnTo>
                  <a:pt x="276225" y="927752"/>
                </a:lnTo>
                <a:lnTo>
                  <a:pt x="0" y="801651"/>
                </a:lnTo>
                <a:close/>
                <a:moveTo>
                  <a:pt x="1138246" y="3"/>
                </a:moveTo>
                <a:lnTo>
                  <a:pt x="1264347" y="276229"/>
                </a:lnTo>
                <a:lnTo>
                  <a:pt x="1012145" y="276229"/>
                </a:lnTo>
                <a:close/>
                <a:moveTo>
                  <a:pt x="801652" y="2"/>
                </a:moveTo>
                <a:lnTo>
                  <a:pt x="927753" y="276227"/>
                </a:lnTo>
                <a:lnTo>
                  <a:pt x="675551" y="276227"/>
                </a:lnTo>
                <a:close/>
                <a:moveTo>
                  <a:pt x="1474840" y="1"/>
                </a:moveTo>
                <a:lnTo>
                  <a:pt x="1600941" y="276227"/>
                </a:lnTo>
                <a:lnTo>
                  <a:pt x="1348739" y="276227"/>
                </a:lnTo>
                <a:close/>
                <a:moveTo>
                  <a:pt x="1811434" y="0"/>
                </a:moveTo>
                <a:lnTo>
                  <a:pt x="1937535" y="276226"/>
                </a:lnTo>
                <a:lnTo>
                  <a:pt x="1685333" y="276226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 dirty="0"/>
          </a:p>
        </p:txBody>
      </p:sp>
      <p:sp>
        <p:nvSpPr>
          <p:cNvPr id="64" name="Octagon 63"/>
          <p:cNvSpPr/>
          <p:nvPr/>
        </p:nvSpPr>
        <p:spPr>
          <a:xfrm>
            <a:off x="1635928" y="2328433"/>
            <a:ext cx="2087162" cy="2063077"/>
          </a:xfrm>
          <a:prstGeom prst="octagon">
            <a:avLst>
              <a:gd name="adj" fmla="val 11713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5" name="Octagon 16"/>
          <p:cNvSpPr/>
          <p:nvPr/>
        </p:nvSpPr>
        <p:spPr>
          <a:xfrm>
            <a:off x="1877576" y="2328433"/>
            <a:ext cx="1845514" cy="2063077"/>
          </a:xfrm>
          <a:custGeom>
            <a:avLst/>
            <a:gdLst>
              <a:gd name="connsiteX0" fmla="*/ 0 w 2087162"/>
              <a:gd name="connsiteY0" fmla="*/ 241648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8" fmla="*/ 0 w 2087162"/>
              <a:gd name="connsiteY8" fmla="*/ 241648 h 2063077"/>
              <a:gd name="connsiteX0" fmla="*/ 0 w 2087162"/>
              <a:gd name="connsiteY0" fmla="*/ 241648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8" fmla="*/ 0 w 2087162"/>
              <a:gd name="connsiteY8" fmla="*/ 241648 h 2063077"/>
              <a:gd name="connsiteX0" fmla="*/ 0 w 2480016"/>
              <a:gd name="connsiteY0" fmla="*/ 573541 h 2063077"/>
              <a:gd name="connsiteX1" fmla="*/ 634502 w 2480016"/>
              <a:gd name="connsiteY1" fmla="*/ 0 h 2063077"/>
              <a:gd name="connsiteX2" fmla="*/ 2238368 w 2480016"/>
              <a:gd name="connsiteY2" fmla="*/ 0 h 2063077"/>
              <a:gd name="connsiteX3" fmla="*/ 2480016 w 2480016"/>
              <a:gd name="connsiteY3" fmla="*/ 241648 h 2063077"/>
              <a:gd name="connsiteX4" fmla="*/ 2480016 w 2480016"/>
              <a:gd name="connsiteY4" fmla="*/ 1821429 h 2063077"/>
              <a:gd name="connsiteX5" fmla="*/ 2238368 w 2480016"/>
              <a:gd name="connsiteY5" fmla="*/ 2063077 h 2063077"/>
              <a:gd name="connsiteX6" fmla="*/ 634502 w 2480016"/>
              <a:gd name="connsiteY6" fmla="*/ 2063077 h 2063077"/>
              <a:gd name="connsiteX7" fmla="*/ 392854 w 2480016"/>
              <a:gd name="connsiteY7" fmla="*/ 1821429 h 2063077"/>
              <a:gd name="connsiteX8" fmla="*/ 0 w 2480016"/>
              <a:gd name="connsiteY8" fmla="*/ 573541 h 2063077"/>
              <a:gd name="connsiteX0" fmla="*/ 0 w 2480016"/>
              <a:gd name="connsiteY0" fmla="*/ 573541 h 2063077"/>
              <a:gd name="connsiteX1" fmla="*/ 634502 w 2480016"/>
              <a:gd name="connsiteY1" fmla="*/ 0 h 2063077"/>
              <a:gd name="connsiteX2" fmla="*/ 2238368 w 2480016"/>
              <a:gd name="connsiteY2" fmla="*/ 0 h 2063077"/>
              <a:gd name="connsiteX3" fmla="*/ 2480016 w 2480016"/>
              <a:gd name="connsiteY3" fmla="*/ 241648 h 2063077"/>
              <a:gd name="connsiteX4" fmla="*/ 2480016 w 2480016"/>
              <a:gd name="connsiteY4" fmla="*/ 1821429 h 2063077"/>
              <a:gd name="connsiteX5" fmla="*/ 2238368 w 2480016"/>
              <a:gd name="connsiteY5" fmla="*/ 2063077 h 2063077"/>
              <a:gd name="connsiteX6" fmla="*/ 634502 w 2480016"/>
              <a:gd name="connsiteY6" fmla="*/ 2063077 h 2063077"/>
              <a:gd name="connsiteX7" fmla="*/ 392854 w 2480016"/>
              <a:gd name="connsiteY7" fmla="*/ 1821429 h 2063077"/>
              <a:gd name="connsiteX8" fmla="*/ 0 w 2480016"/>
              <a:gd name="connsiteY8" fmla="*/ 573541 h 2063077"/>
              <a:gd name="connsiteX0" fmla="*/ 0 w 2087162"/>
              <a:gd name="connsiteY0" fmla="*/ 1821429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0" fmla="*/ 0 w 2087162"/>
              <a:gd name="connsiteY0" fmla="*/ 1821429 h 2063077"/>
              <a:gd name="connsiteX1" fmla="*/ 1845514 w 2087162"/>
              <a:gd name="connsiteY1" fmla="*/ 0 h 2063077"/>
              <a:gd name="connsiteX2" fmla="*/ 2087162 w 2087162"/>
              <a:gd name="connsiteY2" fmla="*/ 241648 h 2063077"/>
              <a:gd name="connsiteX3" fmla="*/ 2087162 w 2087162"/>
              <a:gd name="connsiteY3" fmla="*/ 1821429 h 2063077"/>
              <a:gd name="connsiteX4" fmla="*/ 1845514 w 2087162"/>
              <a:gd name="connsiteY4" fmla="*/ 2063077 h 2063077"/>
              <a:gd name="connsiteX5" fmla="*/ 241648 w 2087162"/>
              <a:gd name="connsiteY5" fmla="*/ 2063077 h 2063077"/>
              <a:gd name="connsiteX6" fmla="*/ 0 w 2087162"/>
              <a:gd name="connsiteY6" fmla="*/ 1821429 h 2063077"/>
              <a:gd name="connsiteX0" fmla="*/ 0 w 1845514"/>
              <a:gd name="connsiteY0" fmla="*/ 2063077 h 2063077"/>
              <a:gd name="connsiteX1" fmla="*/ 1603866 w 1845514"/>
              <a:gd name="connsiteY1" fmla="*/ 0 h 2063077"/>
              <a:gd name="connsiteX2" fmla="*/ 1845514 w 1845514"/>
              <a:gd name="connsiteY2" fmla="*/ 241648 h 2063077"/>
              <a:gd name="connsiteX3" fmla="*/ 1845514 w 1845514"/>
              <a:gd name="connsiteY3" fmla="*/ 1821429 h 2063077"/>
              <a:gd name="connsiteX4" fmla="*/ 1603866 w 1845514"/>
              <a:gd name="connsiteY4" fmla="*/ 2063077 h 2063077"/>
              <a:gd name="connsiteX5" fmla="*/ 0 w 1845514"/>
              <a:gd name="connsiteY5" fmla="*/ 2063077 h 2063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5514" h="2063077">
                <a:moveTo>
                  <a:pt x="0" y="2063077"/>
                </a:moveTo>
                <a:lnTo>
                  <a:pt x="1603866" y="0"/>
                </a:lnTo>
                <a:lnTo>
                  <a:pt x="1845514" y="241648"/>
                </a:lnTo>
                <a:lnTo>
                  <a:pt x="1845514" y="1821429"/>
                </a:lnTo>
                <a:lnTo>
                  <a:pt x="1603866" y="2063077"/>
                </a:lnTo>
                <a:lnTo>
                  <a:pt x="0" y="206307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6" name="Oval 65"/>
          <p:cNvSpPr/>
          <p:nvPr/>
        </p:nvSpPr>
        <p:spPr>
          <a:xfrm>
            <a:off x="1771560" y="2484571"/>
            <a:ext cx="178213" cy="17821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58" name="Group 57"/>
          <p:cNvGrpSpPr/>
          <p:nvPr/>
        </p:nvGrpSpPr>
        <p:grpSpPr>
          <a:xfrm>
            <a:off x="1966682" y="2651359"/>
            <a:ext cx="1416559" cy="1417223"/>
            <a:chOff x="1753933" y="2029826"/>
            <a:chExt cx="1416559" cy="1417223"/>
          </a:xfrm>
          <a:solidFill>
            <a:srgbClr val="17AEFF">
              <a:alpha val="49000"/>
            </a:srgbClr>
          </a:solidFill>
        </p:grpSpPr>
        <p:sp>
          <p:nvSpPr>
            <p:cNvPr id="59" name="Rounded Rectangle 58"/>
            <p:cNvSpPr/>
            <p:nvPr/>
          </p:nvSpPr>
          <p:spPr>
            <a:xfrm>
              <a:off x="1753933" y="2029826"/>
              <a:ext cx="674942" cy="675274"/>
            </a:xfrm>
            <a:prstGeom prst="roundRect">
              <a:avLst>
                <a:gd name="adj" fmla="val 6176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/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2495550" y="2029826"/>
              <a:ext cx="674942" cy="675274"/>
            </a:xfrm>
            <a:prstGeom prst="roundRect">
              <a:avLst>
                <a:gd name="adj" fmla="val 6176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61" name="Rounded Rectangle 60"/>
            <p:cNvSpPr/>
            <p:nvPr/>
          </p:nvSpPr>
          <p:spPr>
            <a:xfrm>
              <a:off x="1753933" y="2771775"/>
              <a:ext cx="674942" cy="675274"/>
            </a:xfrm>
            <a:prstGeom prst="roundRect">
              <a:avLst>
                <a:gd name="adj" fmla="val 6176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62" name="Rounded Rectangle 61"/>
            <p:cNvSpPr/>
            <p:nvPr/>
          </p:nvSpPr>
          <p:spPr>
            <a:xfrm>
              <a:off x="2495550" y="2771775"/>
              <a:ext cx="674942" cy="675274"/>
            </a:xfrm>
            <a:prstGeom prst="roundRect">
              <a:avLst>
                <a:gd name="adj" fmla="val 6176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2167369" y="2734502"/>
            <a:ext cx="7738794" cy="1133888"/>
            <a:chOff x="2093627" y="4578050"/>
            <a:chExt cx="7738794" cy="1133888"/>
          </a:xfrm>
        </p:grpSpPr>
        <p:cxnSp>
          <p:nvCxnSpPr>
            <p:cNvPr id="68" name="Straight Connector 67"/>
            <p:cNvCxnSpPr>
              <a:stCxn id="83" idx="2"/>
              <a:endCxn id="82" idx="6"/>
            </p:cNvCxnSpPr>
            <p:nvPr/>
          </p:nvCxnSpPr>
          <p:spPr>
            <a:xfrm flipH="1">
              <a:off x="6494397" y="4827955"/>
              <a:ext cx="2315824" cy="733837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>
              <a:stCxn id="81" idx="2"/>
              <a:endCxn id="80" idx="6"/>
            </p:cNvCxnSpPr>
            <p:nvPr/>
          </p:nvCxnSpPr>
          <p:spPr>
            <a:xfrm flipH="1" flipV="1">
              <a:off x="3114983" y="4824906"/>
              <a:ext cx="2328393" cy="718405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>
              <a:stCxn id="81" idx="2"/>
              <a:endCxn id="79" idx="6"/>
            </p:cNvCxnSpPr>
            <p:nvPr/>
          </p:nvCxnSpPr>
          <p:spPr>
            <a:xfrm flipH="1">
              <a:off x="3106672" y="5543311"/>
              <a:ext cx="2336704" cy="26427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>
              <a:stCxn id="88" idx="4"/>
              <a:endCxn id="81" idx="0"/>
            </p:cNvCxnSpPr>
            <p:nvPr/>
          </p:nvCxnSpPr>
          <p:spPr>
            <a:xfrm flipH="1">
              <a:off x="5585576" y="4971258"/>
              <a:ext cx="7932" cy="429853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>
              <a:stCxn id="80" idx="2"/>
              <a:endCxn id="92" idx="6"/>
            </p:cNvCxnSpPr>
            <p:nvPr/>
          </p:nvCxnSpPr>
          <p:spPr>
            <a:xfrm flipH="1">
              <a:off x="2378027" y="4824906"/>
              <a:ext cx="452556" cy="19056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80" idx="3"/>
              <a:endCxn id="78" idx="7"/>
            </p:cNvCxnSpPr>
            <p:nvPr/>
          </p:nvCxnSpPr>
          <p:spPr>
            <a:xfrm flipH="1">
              <a:off x="2338223" y="4925457"/>
              <a:ext cx="534009" cy="530516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>
              <a:stCxn id="83" idx="4"/>
              <a:endCxn id="84" idx="0"/>
            </p:cNvCxnSpPr>
            <p:nvPr/>
          </p:nvCxnSpPr>
          <p:spPr>
            <a:xfrm flipH="1">
              <a:off x="8938543" y="4970155"/>
              <a:ext cx="13878" cy="449437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>
              <a:stCxn id="83" idx="5"/>
              <a:endCxn id="85" idx="1"/>
            </p:cNvCxnSpPr>
            <p:nvPr/>
          </p:nvCxnSpPr>
          <p:spPr>
            <a:xfrm>
              <a:off x="9052972" y="4928506"/>
              <a:ext cx="536698" cy="527467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>
              <a:stCxn id="88" idx="5"/>
              <a:endCxn id="82" idx="1"/>
            </p:cNvCxnSpPr>
            <p:nvPr/>
          </p:nvCxnSpPr>
          <p:spPr>
            <a:xfrm>
              <a:off x="5694059" y="4929609"/>
              <a:ext cx="557587" cy="531632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>
              <a:stCxn id="83" idx="6"/>
              <a:endCxn id="86" idx="2"/>
            </p:cNvCxnSpPr>
            <p:nvPr/>
          </p:nvCxnSpPr>
          <p:spPr>
            <a:xfrm>
              <a:off x="9094621" y="4827955"/>
              <a:ext cx="453400" cy="11646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Oval 77"/>
            <p:cNvSpPr/>
            <p:nvPr/>
          </p:nvSpPr>
          <p:spPr>
            <a:xfrm>
              <a:off x="2095472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79" name="Oval 78"/>
            <p:cNvSpPr/>
            <p:nvPr/>
          </p:nvSpPr>
          <p:spPr>
            <a:xfrm>
              <a:off x="2822272" y="542753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0" name="Oval 79"/>
            <p:cNvSpPr/>
            <p:nvPr/>
          </p:nvSpPr>
          <p:spPr>
            <a:xfrm>
              <a:off x="2830583" y="4682706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1" name="Oval 80"/>
            <p:cNvSpPr/>
            <p:nvPr/>
          </p:nvSpPr>
          <p:spPr>
            <a:xfrm>
              <a:off x="5443376" y="540111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2" name="Oval 81"/>
            <p:cNvSpPr/>
            <p:nvPr/>
          </p:nvSpPr>
          <p:spPr>
            <a:xfrm>
              <a:off x="6209997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3" name="Oval 82"/>
            <p:cNvSpPr/>
            <p:nvPr/>
          </p:nvSpPr>
          <p:spPr>
            <a:xfrm>
              <a:off x="8810221" y="4685755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4" name="Oval 83"/>
            <p:cNvSpPr/>
            <p:nvPr/>
          </p:nvSpPr>
          <p:spPr>
            <a:xfrm>
              <a:off x="8796343" y="5419592"/>
              <a:ext cx="284400" cy="284400"/>
            </a:xfrm>
            <a:prstGeom prst="ellipse">
              <a:avLst/>
            </a:prstGeom>
            <a:solidFill>
              <a:srgbClr val="17AEF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5" name="Oval 84"/>
            <p:cNvSpPr/>
            <p:nvPr/>
          </p:nvSpPr>
          <p:spPr>
            <a:xfrm>
              <a:off x="9548021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6" name="Oval 85"/>
            <p:cNvSpPr/>
            <p:nvPr/>
          </p:nvSpPr>
          <p:spPr>
            <a:xfrm>
              <a:off x="9548021" y="469740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87" name="Straight Connector 86"/>
            <p:cNvCxnSpPr>
              <a:stCxn id="91" idx="2"/>
              <a:endCxn id="88" idx="6"/>
            </p:cNvCxnSpPr>
            <p:nvPr/>
          </p:nvCxnSpPr>
          <p:spPr>
            <a:xfrm flipH="1" flipV="1">
              <a:off x="5735708" y="4829058"/>
              <a:ext cx="329299" cy="124149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Oval 87"/>
            <p:cNvSpPr/>
            <p:nvPr/>
          </p:nvSpPr>
          <p:spPr>
            <a:xfrm>
              <a:off x="5451308" y="468685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89" name="Straight Connector 88"/>
            <p:cNvCxnSpPr>
              <a:stCxn id="91" idx="7"/>
              <a:endCxn id="90" idx="3"/>
            </p:cNvCxnSpPr>
            <p:nvPr/>
          </p:nvCxnSpPr>
          <p:spPr>
            <a:xfrm flipV="1">
              <a:off x="6307758" y="4820801"/>
              <a:ext cx="63116" cy="3185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Oval 89"/>
            <p:cNvSpPr/>
            <p:nvPr/>
          </p:nvSpPr>
          <p:spPr>
            <a:xfrm>
              <a:off x="6329225" y="4578050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1" name="Oval 90"/>
            <p:cNvSpPr/>
            <p:nvPr/>
          </p:nvSpPr>
          <p:spPr>
            <a:xfrm>
              <a:off x="6065007" y="4811007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2" name="Oval 91"/>
            <p:cNvSpPr/>
            <p:nvPr/>
          </p:nvSpPr>
          <p:spPr>
            <a:xfrm>
              <a:off x="2093627" y="470176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167369" y="1530929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 err="1">
                <a:solidFill>
                  <a:schemeClr val="bg1"/>
                </a:solidFill>
              </a:rPr>
              <a:t>Node</a:t>
            </a:r>
            <a:r>
              <a:rPr lang="sv-SE" b="1" dirty="0">
                <a:solidFill>
                  <a:schemeClr val="bg1"/>
                </a:solidFill>
              </a:rPr>
              <a:t> 1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5517118" y="1530929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 err="1">
                <a:solidFill>
                  <a:schemeClr val="bg1"/>
                </a:solidFill>
              </a:rPr>
              <a:t>Node</a:t>
            </a:r>
            <a:r>
              <a:rPr lang="sv-SE" b="1" dirty="0">
                <a:solidFill>
                  <a:schemeClr val="bg1"/>
                </a:solidFill>
              </a:rPr>
              <a:t> 2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8820225" y="1537153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 err="1">
                <a:solidFill>
                  <a:schemeClr val="bg1"/>
                </a:solidFill>
              </a:rPr>
              <a:t>Node</a:t>
            </a:r>
            <a:r>
              <a:rPr lang="sv-SE" b="1" dirty="0">
                <a:solidFill>
                  <a:schemeClr val="bg1"/>
                </a:solidFill>
              </a:rPr>
              <a:t> 3</a:t>
            </a:r>
          </a:p>
        </p:txBody>
      </p:sp>
    </p:spTree>
    <p:extLst>
      <p:ext uri="{BB962C8B-B14F-4D97-AF65-F5344CB8AC3E}">
        <p14:creationId xmlns:p14="http://schemas.microsoft.com/office/powerpoint/2010/main" val="14691774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1"/>
          <p:cNvSpPr/>
          <p:nvPr/>
        </p:nvSpPr>
        <p:spPr>
          <a:xfrm>
            <a:off x="396036" y="164978"/>
            <a:ext cx="11379156" cy="6400432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21" name="Elbow Connector 20"/>
          <p:cNvCxnSpPr>
            <a:stCxn id="50" idx="2"/>
            <a:endCxn id="66" idx="0"/>
          </p:cNvCxnSpPr>
          <p:nvPr/>
        </p:nvCxnSpPr>
        <p:spPr>
          <a:xfrm rot="16200000" flipH="1">
            <a:off x="6349544" y="3489192"/>
            <a:ext cx="731337" cy="2478395"/>
          </a:xfrm>
          <a:prstGeom prst="bentConnector3">
            <a:avLst/>
          </a:prstGeom>
          <a:ln w="63500" cap="rnd">
            <a:solidFill>
              <a:srgbClr val="3AFF00"/>
            </a:solidFill>
            <a:round/>
            <a:headEnd w="sm" len="med"/>
            <a:tailEnd type="triangle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3" idx="2"/>
            <a:endCxn id="62" idx="0"/>
          </p:cNvCxnSpPr>
          <p:nvPr/>
        </p:nvCxnSpPr>
        <p:spPr>
          <a:xfrm>
            <a:off x="6721842" y="1188776"/>
            <a:ext cx="0" cy="723762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triangl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ounded Rectangle 3"/>
          <p:cNvSpPr/>
          <p:nvPr/>
        </p:nvSpPr>
        <p:spPr>
          <a:xfrm>
            <a:off x="3686636" y="3365196"/>
            <a:ext cx="997527" cy="997527"/>
          </a:xfrm>
          <a:prstGeom prst="roundRect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Node 1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5631335" y="459882"/>
            <a:ext cx="2181013" cy="728894"/>
          </a:xfrm>
          <a:prstGeom prst="roundRect">
            <a:avLst/>
          </a:prstGeom>
          <a:solidFill>
            <a:srgbClr val="1079B2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Grain ID</a:t>
            </a:r>
          </a:p>
        </p:txBody>
      </p:sp>
      <p:sp>
        <p:nvSpPr>
          <p:cNvPr id="46" name="Rectangle 45" hidden="1"/>
          <p:cNvSpPr/>
          <p:nvPr/>
        </p:nvSpPr>
        <p:spPr>
          <a:xfrm>
            <a:off x="0" y="2646194"/>
            <a:ext cx="12192000" cy="1497204"/>
          </a:xfrm>
          <a:prstGeom prst="rect">
            <a:avLst/>
          </a:prstGeom>
          <a:solidFill>
            <a:srgbClr val="DB5151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99.9999999% </a:t>
            </a:r>
            <a:r>
              <a:rPr lang="sv-SE" b="1" dirty="0" err="1">
                <a:solidFill>
                  <a:schemeClr val="tx1"/>
                </a:solidFill>
              </a:rPr>
              <a:t>uptime</a:t>
            </a:r>
            <a:br>
              <a:rPr lang="sv-SE" b="1" dirty="0">
                <a:solidFill>
                  <a:schemeClr val="tx1"/>
                </a:solidFill>
              </a:rPr>
            </a:br>
            <a:r>
              <a:rPr lang="sv-SE" b="1" dirty="0">
                <a:solidFill>
                  <a:schemeClr val="tx1"/>
                </a:solidFill>
              </a:rPr>
              <a:t>~0.03 sekunder </a:t>
            </a:r>
            <a:r>
              <a:rPr lang="sv-SE" b="1" dirty="0" err="1">
                <a:solidFill>
                  <a:schemeClr val="tx1"/>
                </a:solidFill>
              </a:rPr>
              <a:t>downtime</a:t>
            </a:r>
            <a:r>
              <a:rPr lang="sv-SE" b="1" dirty="0">
                <a:solidFill>
                  <a:schemeClr val="tx1"/>
                </a:solidFill>
              </a:rPr>
              <a:t> per år</a:t>
            </a:r>
          </a:p>
        </p:txBody>
      </p:sp>
      <p:sp>
        <p:nvSpPr>
          <p:cNvPr id="58" name="Rounded Rectangle 57"/>
          <p:cNvSpPr/>
          <p:nvPr/>
        </p:nvSpPr>
        <p:spPr>
          <a:xfrm>
            <a:off x="6232506" y="3365195"/>
            <a:ext cx="997527" cy="997527"/>
          </a:xfrm>
          <a:prstGeom prst="roundRect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Node 3</a:t>
            </a:r>
          </a:p>
        </p:txBody>
      </p:sp>
      <p:sp>
        <p:nvSpPr>
          <p:cNvPr id="60" name="Rounded Rectangle 59"/>
          <p:cNvSpPr/>
          <p:nvPr/>
        </p:nvSpPr>
        <p:spPr>
          <a:xfrm>
            <a:off x="7455646" y="3365195"/>
            <a:ext cx="997527" cy="997527"/>
          </a:xfrm>
          <a:prstGeom prst="roundRect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Node 4</a:t>
            </a:r>
          </a:p>
        </p:txBody>
      </p:sp>
      <p:sp>
        <p:nvSpPr>
          <p:cNvPr id="61" name="Rounded Rectangle 60"/>
          <p:cNvSpPr/>
          <p:nvPr/>
        </p:nvSpPr>
        <p:spPr>
          <a:xfrm>
            <a:off x="8742696" y="3365194"/>
            <a:ext cx="997527" cy="997527"/>
          </a:xfrm>
          <a:prstGeom prst="roundRect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Node …</a:t>
            </a:r>
          </a:p>
        </p:txBody>
      </p:sp>
      <p:sp>
        <p:nvSpPr>
          <p:cNvPr id="64" name="Rounded Rectangle 63"/>
          <p:cNvSpPr/>
          <p:nvPr/>
        </p:nvSpPr>
        <p:spPr>
          <a:xfrm>
            <a:off x="3686636" y="5094060"/>
            <a:ext cx="997527" cy="997527"/>
          </a:xfrm>
          <a:prstGeom prst="roundRect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Node 1</a:t>
            </a:r>
          </a:p>
        </p:txBody>
      </p:sp>
      <p:sp>
        <p:nvSpPr>
          <p:cNvPr id="66" name="Rounded Rectangle 65"/>
          <p:cNvSpPr/>
          <p:nvPr/>
        </p:nvSpPr>
        <p:spPr>
          <a:xfrm>
            <a:off x="7455646" y="5094059"/>
            <a:ext cx="997527" cy="997527"/>
          </a:xfrm>
          <a:prstGeom prst="roundRect">
            <a:avLst/>
          </a:prstGeom>
          <a:solidFill>
            <a:srgbClr val="FFC001"/>
          </a:solidFill>
          <a:ln w="165100">
            <a:solidFill>
              <a:srgbClr val="E5AD03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Node 4</a:t>
            </a:r>
          </a:p>
        </p:txBody>
      </p:sp>
      <p:sp>
        <p:nvSpPr>
          <p:cNvPr id="67" name="Rounded Rectangle 66"/>
          <p:cNvSpPr/>
          <p:nvPr/>
        </p:nvSpPr>
        <p:spPr>
          <a:xfrm>
            <a:off x="8742696" y="5094058"/>
            <a:ext cx="997527" cy="997527"/>
          </a:xfrm>
          <a:prstGeom prst="roundRect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Node …</a:t>
            </a:r>
          </a:p>
        </p:txBody>
      </p:sp>
      <p:sp>
        <p:nvSpPr>
          <p:cNvPr id="68" name="Rounded Rectangle 67"/>
          <p:cNvSpPr/>
          <p:nvPr/>
        </p:nvSpPr>
        <p:spPr>
          <a:xfrm>
            <a:off x="4977251" y="5094059"/>
            <a:ext cx="997527" cy="997527"/>
          </a:xfrm>
          <a:prstGeom prst="roundRect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Node 2</a:t>
            </a:r>
          </a:p>
        </p:txBody>
      </p:sp>
      <p:sp>
        <p:nvSpPr>
          <p:cNvPr id="69" name="Rounded Rectangle 68"/>
          <p:cNvSpPr/>
          <p:nvPr/>
        </p:nvSpPr>
        <p:spPr>
          <a:xfrm>
            <a:off x="1203267" y="3499510"/>
            <a:ext cx="2181013" cy="728894"/>
          </a:xfrm>
          <a:prstGeom prst="roundRect">
            <a:avLst/>
          </a:prstGeom>
          <a:solidFill>
            <a:srgbClr val="1079B2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Hash Partitions</a:t>
            </a:r>
          </a:p>
        </p:txBody>
      </p:sp>
      <p:sp>
        <p:nvSpPr>
          <p:cNvPr id="70" name="Rounded Rectangle 69"/>
          <p:cNvSpPr/>
          <p:nvPr/>
        </p:nvSpPr>
        <p:spPr>
          <a:xfrm>
            <a:off x="1212171" y="5228374"/>
            <a:ext cx="2181013" cy="728894"/>
          </a:xfrm>
          <a:prstGeom prst="roundRect">
            <a:avLst/>
          </a:prstGeom>
          <a:solidFill>
            <a:srgbClr val="1079B2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Grain Placement</a:t>
            </a:r>
          </a:p>
        </p:txBody>
      </p:sp>
      <p:sp>
        <p:nvSpPr>
          <p:cNvPr id="65" name="Rounded Rectangle 64"/>
          <p:cNvSpPr/>
          <p:nvPr/>
        </p:nvSpPr>
        <p:spPr>
          <a:xfrm>
            <a:off x="6232506" y="5094059"/>
            <a:ext cx="997527" cy="997527"/>
          </a:xfrm>
          <a:prstGeom prst="roundRect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Node 3</a:t>
            </a:r>
          </a:p>
        </p:txBody>
      </p:sp>
      <p:sp>
        <p:nvSpPr>
          <p:cNvPr id="50" name="Rounded Rectangle 49"/>
          <p:cNvSpPr/>
          <p:nvPr/>
        </p:nvSpPr>
        <p:spPr>
          <a:xfrm>
            <a:off x="4977251" y="3365195"/>
            <a:ext cx="997527" cy="997527"/>
          </a:xfrm>
          <a:prstGeom prst="roundRect">
            <a:avLst/>
          </a:prstGeom>
          <a:solidFill>
            <a:srgbClr val="FFC001"/>
          </a:solidFill>
          <a:ln w="165100">
            <a:solidFill>
              <a:srgbClr val="E5AD03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Node 2</a:t>
            </a:r>
          </a:p>
        </p:txBody>
      </p:sp>
      <p:cxnSp>
        <p:nvCxnSpPr>
          <p:cNvPr id="23" name="Elbow Connector 22"/>
          <p:cNvCxnSpPr>
            <a:stCxn id="62" idx="2"/>
            <a:endCxn id="50" idx="0"/>
          </p:cNvCxnSpPr>
          <p:nvPr/>
        </p:nvCxnSpPr>
        <p:spPr>
          <a:xfrm rot="5400000">
            <a:off x="5737048" y="2380400"/>
            <a:ext cx="723763" cy="1245827"/>
          </a:xfrm>
          <a:prstGeom prst="bentConnector3">
            <a:avLst/>
          </a:prstGeom>
          <a:ln w="63500" cap="rnd">
            <a:solidFill>
              <a:srgbClr val="3AFF00"/>
            </a:solidFill>
            <a:round/>
            <a:headEnd w="sm" len="med"/>
            <a:tailEnd type="triangle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ounded Rectangle 61"/>
          <p:cNvSpPr/>
          <p:nvPr/>
        </p:nvSpPr>
        <p:spPr>
          <a:xfrm>
            <a:off x="5631335" y="1912538"/>
            <a:ext cx="2181013" cy="728894"/>
          </a:xfrm>
          <a:prstGeom prst="roundRect">
            <a:avLst/>
          </a:prstGeom>
          <a:solidFill>
            <a:srgbClr val="1079B2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Grain Hash</a:t>
            </a:r>
          </a:p>
        </p:txBody>
      </p:sp>
    </p:spTree>
    <p:extLst>
      <p:ext uri="{BB962C8B-B14F-4D97-AF65-F5344CB8AC3E}">
        <p14:creationId xmlns:p14="http://schemas.microsoft.com/office/powerpoint/2010/main" val="240687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1"/>
          <p:cNvSpPr/>
          <p:nvPr/>
        </p:nvSpPr>
        <p:spPr>
          <a:xfrm>
            <a:off x="701738" y="367903"/>
            <a:ext cx="10880662" cy="6120044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54" name="Group 53"/>
          <p:cNvGrpSpPr/>
          <p:nvPr/>
        </p:nvGrpSpPr>
        <p:grpSpPr>
          <a:xfrm>
            <a:off x="6968713" y="4228819"/>
            <a:ext cx="3597566" cy="1629341"/>
            <a:chOff x="1627954" y="4762555"/>
            <a:chExt cx="1610726" cy="1629341"/>
          </a:xfrm>
        </p:grpSpPr>
        <p:sp>
          <p:nvSpPr>
            <p:cNvPr id="55" name="Oval 54"/>
            <p:cNvSpPr/>
            <p:nvPr/>
          </p:nvSpPr>
          <p:spPr>
            <a:xfrm>
              <a:off x="1627954" y="4762555"/>
              <a:ext cx="1610726" cy="1627411"/>
            </a:xfrm>
            <a:prstGeom prst="ellipse">
              <a:avLst/>
            </a:prstGeom>
            <a:solidFill>
              <a:srgbClr val="B04242"/>
            </a:solidFill>
            <a:ln w="234950">
              <a:solidFill>
                <a:srgbClr val="B6431A">
                  <a:alpha val="50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/>
            </a:p>
          </p:txBody>
        </p:sp>
        <p:sp>
          <p:nvSpPr>
            <p:cNvPr id="56" name="Oval 55"/>
            <p:cNvSpPr/>
            <p:nvPr/>
          </p:nvSpPr>
          <p:spPr>
            <a:xfrm>
              <a:off x="1627954" y="4764485"/>
              <a:ext cx="1610726" cy="1627411"/>
            </a:xfrm>
            <a:prstGeom prst="ellipse">
              <a:avLst/>
            </a:prstGeom>
            <a:noFill/>
            <a:ln w="454025">
              <a:solidFill>
                <a:srgbClr val="B6431A">
                  <a:alpha val="50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1821398" y="4198970"/>
            <a:ext cx="1610726" cy="1629341"/>
            <a:chOff x="1627954" y="4762555"/>
            <a:chExt cx="1610726" cy="1629341"/>
          </a:xfrm>
        </p:grpSpPr>
        <p:sp>
          <p:nvSpPr>
            <p:cNvPr id="34" name="Oval 33"/>
            <p:cNvSpPr/>
            <p:nvPr/>
          </p:nvSpPr>
          <p:spPr>
            <a:xfrm>
              <a:off x="1627954" y="4762555"/>
              <a:ext cx="1610726" cy="1627411"/>
            </a:xfrm>
            <a:prstGeom prst="ellipse">
              <a:avLst/>
            </a:prstGeom>
            <a:solidFill>
              <a:srgbClr val="B04242"/>
            </a:solidFill>
            <a:ln w="234950">
              <a:solidFill>
                <a:srgbClr val="B6431A">
                  <a:alpha val="50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/>
            </a:p>
          </p:txBody>
        </p:sp>
        <p:sp>
          <p:nvSpPr>
            <p:cNvPr id="41" name="Oval 40"/>
            <p:cNvSpPr/>
            <p:nvPr/>
          </p:nvSpPr>
          <p:spPr>
            <a:xfrm>
              <a:off x="1627954" y="4764485"/>
              <a:ext cx="1610726" cy="1627411"/>
            </a:xfrm>
            <a:prstGeom prst="ellipse">
              <a:avLst/>
            </a:prstGeom>
            <a:noFill/>
            <a:ln w="454025">
              <a:solidFill>
                <a:srgbClr val="B6431A">
                  <a:alpha val="50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/>
            </a:p>
          </p:txBody>
        </p:sp>
      </p:grpSp>
      <p:cxnSp>
        <p:nvCxnSpPr>
          <p:cNvPr id="10" name="Straight Connector 9"/>
          <p:cNvCxnSpPr>
            <a:stCxn id="3" idx="3"/>
            <a:endCxn id="4" idx="7"/>
          </p:cNvCxnSpPr>
          <p:nvPr/>
        </p:nvCxnSpPr>
        <p:spPr>
          <a:xfrm flipH="1">
            <a:off x="5151777" y="1729928"/>
            <a:ext cx="703529" cy="729374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4" idx="3"/>
            <a:endCxn id="5" idx="7"/>
          </p:cNvCxnSpPr>
          <p:nvPr/>
        </p:nvCxnSpPr>
        <p:spPr>
          <a:xfrm flipH="1">
            <a:off x="4094867" y="3164661"/>
            <a:ext cx="351551" cy="393075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3"/>
            <a:endCxn id="39" idx="7"/>
          </p:cNvCxnSpPr>
          <p:nvPr/>
        </p:nvCxnSpPr>
        <p:spPr>
          <a:xfrm flipH="1">
            <a:off x="2982271" y="4263095"/>
            <a:ext cx="407237" cy="388074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4" idx="5"/>
            <a:endCxn id="6" idx="1"/>
          </p:cNvCxnSpPr>
          <p:nvPr/>
        </p:nvCxnSpPr>
        <p:spPr>
          <a:xfrm>
            <a:off x="5151777" y="3164661"/>
            <a:ext cx="377193" cy="409348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5" idx="5"/>
            <a:endCxn id="8" idx="1"/>
          </p:cNvCxnSpPr>
          <p:nvPr/>
        </p:nvCxnSpPr>
        <p:spPr>
          <a:xfrm>
            <a:off x="4094867" y="4263095"/>
            <a:ext cx="351551" cy="407507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32" idx="5"/>
            <a:endCxn id="33" idx="1"/>
          </p:cNvCxnSpPr>
          <p:nvPr/>
        </p:nvCxnSpPr>
        <p:spPr>
          <a:xfrm>
            <a:off x="8001500" y="3164660"/>
            <a:ext cx="400090" cy="409349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33" idx="3"/>
            <a:endCxn id="35" idx="7"/>
          </p:cNvCxnSpPr>
          <p:nvPr/>
        </p:nvCxnSpPr>
        <p:spPr>
          <a:xfrm flipH="1">
            <a:off x="8026751" y="4279368"/>
            <a:ext cx="374839" cy="389024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3" idx="4"/>
            <a:endCxn id="36" idx="0"/>
          </p:cNvCxnSpPr>
          <p:nvPr/>
        </p:nvCxnSpPr>
        <p:spPr>
          <a:xfrm>
            <a:off x="8754270" y="4425452"/>
            <a:ext cx="0" cy="96854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3" idx="5"/>
            <a:endCxn id="32" idx="1"/>
          </p:cNvCxnSpPr>
          <p:nvPr/>
        </p:nvCxnSpPr>
        <p:spPr>
          <a:xfrm>
            <a:off x="6560665" y="1729928"/>
            <a:ext cx="735476" cy="729373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33" idx="5"/>
            <a:endCxn id="57" idx="1"/>
          </p:cNvCxnSpPr>
          <p:nvPr/>
        </p:nvCxnSpPr>
        <p:spPr>
          <a:xfrm>
            <a:off x="9106949" y="4279368"/>
            <a:ext cx="374840" cy="391233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4300334" y="4524518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/c2</a:t>
            </a:r>
          </a:p>
        </p:txBody>
      </p:sp>
      <p:sp>
        <p:nvSpPr>
          <p:cNvPr id="6" name="Oval 5"/>
          <p:cNvSpPr/>
          <p:nvPr/>
        </p:nvSpPr>
        <p:spPr>
          <a:xfrm>
            <a:off x="5382886" y="3427925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/b2</a:t>
            </a:r>
          </a:p>
        </p:txBody>
      </p:sp>
      <p:sp>
        <p:nvSpPr>
          <p:cNvPr id="5" name="Oval 4"/>
          <p:cNvSpPr/>
          <p:nvPr/>
        </p:nvSpPr>
        <p:spPr>
          <a:xfrm>
            <a:off x="3243424" y="3411652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/b1</a:t>
            </a:r>
          </a:p>
        </p:txBody>
      </p:sp>
      <p:sp>
        <p:nvSpPr>
          <p:cNvPr id="4" name="Oval 3"/>
          <p:cNvSpPr/>
          <p:nvPr/>
        </p:nvSpPr>
        <p:spPr>
          <a:xfrm>
            <a:off x="4300334" y="2313218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/a1</a:t>
            </a:r>
          </a:p>
        </p:txBody>
      </p:sp>
      <p:sp>
        <p:nvSpPr>
          <p:cNvPr id="32" name="Oval 31"/>
          <p:cNvSpPr/>
          <p:nvPr/>
        </p:nvSpPr>
        <p:spPr>
          <a:xfrm>
            <a:off x="7150057" y="2313217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/a2</a:t>
            </a:r>
          </a:p>
        </p:txBody>
      </p:sp>
      <p:sp>
        <p:nvSpPr>
          <p:cNvPr id="33" name="Oval 32"/>
          <p:cNvSpPr/>
          <p:nvPr/>
        </p:nvSpPr>
        <p:spPr>
          <a:xfrm>
            <a:off x="8255506" y="3427925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/b3</a:t>
            </a:r>
          </a:p>
        </p:txBody>
      </p:sp>
      <p:sp>
        <p:nvSpPr>
          <p:cNvPr id="35" name="Oval 34"/>
          <p:cNvSpPr/>
          <p:nvPr/>
        </p:nvSpPr>
        <p:spPr>
          <a:xfrm>
            <a:off x="7175308" y="4522308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/c3</a:t>
            </a:r>
          </a:p>
        </p:txBody>
      </p:sp>
      <p:sp>
        <p:nvSpPr>
          <p:cNvPr id="36" name="Oval 35"/>
          <p:cNvSpPr/>
          <p:nvPr/>
        </p:nvSpPr>
        <p:spPr>
          <a:xfrm>
            <a:off x="8255506" y="4522306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/c4</a:t>
            </a:r>
          </a:p>
        </p:txBody>
      </p:sp>
      <p:sp>
        <p:nvSpPr>
          <p:cNvPr id="57" name="Oval 56"/>
          <p:cNvSpPr/>
          <p:nvPr/>
        </p:nvSpPr>
        <p:spPr>
          <a:xfrm>
            <a:off x="9335705" y="4524517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/c5</a:t>
            </a:r>
          </a:p>
        </p:txBody>
      </p:sp>
      <p:sp>
        <p:nvSpPr>
          <p:cNvPr id="3" name="Oval 2"/>
          <p:cNvSpPr/>
          <p:nvPr/>
        </p:nvSpPr>
        <p:spPr>
          <a:xfrm>
            <a:off x="5709222" y="878485"/>
            <a:ext cx="997527" cy="997527"/>
          </a:xfrm>
          <a:prstGeom prst="ellipse">
            <a:avLst/>
          </a:prstGeom>
          <a:solidFill>
            <a:srgbClr val="1079B2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</a:t>
            </a:r>
          </a:p>
        </p:txBody>
      </p:sp>
      <p:sp>
        <p:nvSpPr>
          <p:cNvPr id="39" name="Oval 38"/>
          <p:cNvSpPr/>
          <p:nvPr/>
        </p:nvSpPr>
        <p:spPr>
          <a:xfrm>
            <a:off x="2130828" y="4505085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/c1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2127997" y="4505085"/>
            <a:ext cx="997527" cy="997527"/>
            <a:chOff x="1978560" y="5109171"/>
            <a:chExt cx="997527" cy="997527"/>
          </a:xfrm>
          <a:effectLst/>
        </p:grpSpPr>
        <p:sp>
          <p:nvSpPr>
            <p:cNvPr id="44" name="Oval 43"/>
            <p:cNvSpPr/>
            <p:nvPr/>
          </p:nvSpPr>
          <p:spPr>
            <a:xfrm>
              <a:off x="1978560" y="5109171"/>
              <a:ext cx="997527" cy="997527"/>
            </a:xfrm>
            <a:prstGeom prst="ellipse">
              <a:avLst/>
            </a:prstGeom>
            <a:solidFill>
              <a:srgbClr val="F55A22"/>
            </a:solidFill>
            <a:ln w="38100">
              <a:solidFill>
                <a:srgbClr val="DB515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>
                <a:solidFill>
                  <a:schemeClr val="tx1"/>
                </a:solidFill>
              </a:endParaRPr>
            </a:p>
          </p:txBody>
        </p:sp>
        <p:sp>
          <p:nvSpPr>
            <p:cNvPr id="45" name="Cross 44"/>
            <p:cNvSpPr/>
            <p:nvPr/>
          </p:nvSpPr>
          <p:spPr>
            <a:xfrm rot="18807735">
              <a:off x="2200318" y="5366639"/>
              <a:ext cx="554010" cy="527433"/>
            </a:xfrm>
            <a:prstGeom prst="plus">
              <a:avLst>
                <a:gd name="adj" fmla="val 37886"/>
              </a:avLst>
            </a:prstGeom>
            <a:solidFill>
              <a:srgbClr val="922E2E"/>
            </a:solidFill>
            <a:ln w="25400">
              <a:solidFill>
                <a:schemeClr val="bg1"/>
              </a:solidFill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7175307" y="4522306"/>
            <a:ext cx="997527" cy="997527"/>
            <a:chOff x="1978560" y="5109171"/>
            <a:chExt cx="997527" cy="997527"/>
          </a:xfrm>
          <a:effectLst/>
        </p:grpSpPr>
        <p:sp>
          <p:nvSpPr>
            <p:cNvPr id="48" name="Oval 47"/>
            <p:cNvSpPr/>
            <p:nvPr/>
          </p:nvSpPr>
          <p:spPr>
            <a:xfrm>
              <a:off x="1978560" y="5109171"/>
              <a:ext cx="997527" cy="997527"/>
            </a:xfrm>
            <a:prstGeom prst="ellipse">
              <a:avLst/>
            </a:prstGeom>
            <a:solidFill>
              <a:srgbClr val="F55A22"/>
            </a:solidFill>
            <a:ln w="38100">
              <a:solidFill>
                <a:srgbClr val="DB515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>
                <a:solidFill>
                  <a:schemeClr val="tx1"/>
                </a:solidFill>
              </a:endParaRPr>
            </a:p>
          </p:txBody>
        </p:sp>
        <p:sp>
          <p:nvSpPr>
            <p:cNvPr id="49" name="Cross 48"/>
            <p:cNvSpPr/>
            <p:nvPr/>
          </p:nvSpPr>
          <p:spPr>
            <a:xfrm rot="18807735">
              <a:off x="2200318" y="5366639"/>
              <a:ext cx="554010" cy="527433"/>
            </a:xfrm>
            <a:prstGeom prst="plus">
              <a:avLst>
                <a:gd name="adj" fmla="val 37886"/>
              </a:avLst>
            </a:prstGeom>
            <a:solidFill>
              <a:srgbClr val="922E2E"/>
            </a:solidFill>
            <a:ln w="25400">
              <a:solidFill>
                <a:schemeClr val="bg1"/>
              </a:solidFill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/>
            </a:p>
          </p:txBody>
        </p:sp>
      </p:grpSp>
      <p:sp>
        <p:nvSpPr>
          <p:cNvPr id="51" name="b1 supervising"/>
          <p:cNvSpPr/>
          <p:nvPr/>
        </p:nvSpPr>
        <p:spPr>
          <a:xfrm>
            <a:off x="3243424" y="3411652"/>
            <a:ext cx="997527" cy="997527"/>
          </a:xfrm>
          <a:prstGeom prst="ellipse">
            <a:avLst/>
          </a:prstGeom>
          <a:solidFill>
            <a:srgbClr val="FFC001"/>
          </a:solidFill>
          <a:ln w="168275">
            <a:solidFill>
              <a:srgbClr val="E5AD03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/b1</a:t>
            </a:r>
          </a:p>
        </p:txBody>
      </p:sp>
      <p:sp>
        <p:nvSpPr>
          <p:cNvPr id="52" name="b3 supervising"/>
          <p:cNvSpPr/>
          <p:nvPr/>
        </p:nvSpPr>
        <p:spPr>
          <a:xfrm>
            <a:off x="8255506" y="3427925"/>
            <a:ext cx="997527" cy="997527"/>
          </a:xfrm>
          <a:prstGeom prst="ellipse">
            <a:avLst/>
          </a:prstGeom>
          <a:solidFill>
            <a:srgbClr val="FFC001"/>
          </a:solidFill>
          <a:ln w="168275">
            <a:solidFill>
              <a:srgbClr val="E5AD03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/b3</a:t>
            </a:r>
          </a:p>
        </p:txBody>
      </p:sp>
      <p:sp>
        <p:nvSpPr>
          <p:cNvPr id="46" name="Rectangle 45" hidden="1"/>
          <p:cNvSpPr/>
          <p:nvPr/>
        </p:nvSpPr>
        <p:spPr>
          <a:xfrm>
            <a:off x="0" y="2646194"/>
            <a:ext cx="12192000" cy="1497204"/>
          </a:xfrm>
          <a:prstGeom prst="rect">
            <a:avLst/>
          </a:prstGeom>
          <a:solidFill>
            <a:srgbClr val="DB5151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99.9999999% </a:t>
            </a:r>
            <a:r>
              <a:rPr lang="sv-SE" b="1" dirty="0" err="1">
                <a:solidFill>
                  <a:schemeClr val="tx1"/>
                </a:solidFill>
              </a:rPr>
              <a:t>uptime</a:t>
            </a:r>
            <a:br>
              <a:rPr lang="sv-SE" b="1" dirty="0">
                <a:solidFill>
                  <a:schemeClr val="tx1"/>
                </a:solidFill>
              </a:rPr>
            </a:br>
            <a:r>
              <a:rPr lang="sv-SE" b="1" dirty="0">
                <a:solidFill>
                  <a:schemeClr val="tx1"/>
                </a:solidFill>
              </a:rPr>
              <a:t>~0.03 sekunder </a:t>
            </a:r>
            <a:r>
              <a:rPr lang="sv-SE" b="1" dirty="0" err="1">
                <a:solidFill>
                  <a:schemeClr val="tx1"/>
                </a:solidFill>
              </a:rPr>
              <a:t>downtime</a:t>
            </a:r>
            <a:r>
              <a:rPr lang="sv-SE" b="1" dirty="0">
                <a:solidFill>
                  <a:schemeClr val="tx1"/>
                </a:solidFill>
              </a:rPr>
              <a:t> per år</a:t>
            </a:r>
          </a:p>
        </p:txBody>
      </p:sp>
    </p:spTree>
    <p:extLst>
      <p:ext uri="{BB962C8B-B14F-4D97-AF65-F5344CB8AC3E}">
        <p14:creationId xmlns:p14="http://schemas.microsoft.com/office/powerpoint/2010/main" val="697655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">
            <a:extLst>
              <a:ext uri="{FF2B5EF4-FFF2-40B4-BE49-F238E27FC236}">
                <a16:creationId xmlns:a16="http://schemas.microsoft.com/office/drawing/2014/main" id="{C6DA77A7-40FC-E341-AB7C-87E97BC78FE8}"/>
              </a:ext>
            </a:extLst>
          </p:cNvPr>
          <p:cNvSpPr/>
          <p:nvPr/>
        </p:nvSpPr>
        <p:spPr>
          <a:xfrm>
            <a:off x="701738" y="367903"/>
            <a:ext cx="10880662" cy="6120044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5" name="Straight Connector 9">
            <a:extLst>
              <a:ext uri="{FF2B5EF4-FFF2-40B4-BE49-F238E27FC236}">
                <a16:creationId xmlns:a16="http://schemas.microsoft.com/office/drawing/2014/main" id="{9D20148C-4F23-0945-A247-2266BB6DB4D9}"/>
              </a:ext>
            </a:extLst>
          </p:cNvPr>
          <p:cNvCxnSpPr>
            <a:stCxn id="13" idx="0"/>
            <a:endCxn id="8" idx="4"/>
          </p:cNvCxnSpPr>
          <p:nvPr/>
        </p:nvCxnSpPr>
        <p:spPr>
          <a:xfrm flipV="1">
            <a:off x="4922624" y="3122794"/>
            <a:ext cx="1" cy="462421"/>
          </a:xfrm>
          <a:prstGeom prst="line">
            <a:avLst/>
          </a:prstGeom>
          <a:ln w="63500" cap="rnd">
            <a:solidFill>
              <a:srgbClr val="42FF02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41">
            <a:extLst>
              <a:ext uri="{FF2B5EF4-FFF2-40B4-BE49-F238E27FC236}">
                <a16:creationId xmlns:a16="http://schemas.microsoft.com/office/drawing/2014/main" id="{B78D0C8F-DAD1-AD47-A6BA-8ABB24425DF9}"/>
              </a:ext>
            </a:extLst>
          </p:cNvPr>
          <p:cNvCxnSpPr>
            <a:endCxn id="14" idx="0"/>
          </p:cNvCxnSpPr>
          <p:nvPr/>
        </p:nvCxnSpPr>
        <p:spPr>
          <a:xfrm>
            <a:off x="7149438" y="3122794"/>
            <a:ext cx="0" cy="460884"/>
          </a:xfrm>
          <a:prstGeom prst="line">
            <a:avLst/>
          </a:prstGeom>
          <a:ln w="63500" cap="rnd">
            <a:solidFill>
              <a:srgbClr val="42FF02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59">
            <a:extLst>
              <a:ext uri="{FF2B5EF4-FFF2-40B4-BE49-F238E27FC236}">
                <a16:creationId xmlns:a16="http://schemas.microsoft.com/office/drawing/2014/main" id="{6A43D62F-EDF3-954E-BFE5-59F9968AF79E}"/>
              </a:ext>
            </a:extLst>
          </p:cNvPr>
          <p:cNvCxnSpPr>
            <a:stCxn id="11" idx="3"/>
            <a:endCxn id="8" idx="7"/>
          </p:cNvCxnSpPr>
          <p:nvPr/>
        </p:nvCxnSpPr>
        <p:spPr>
          <a:xfrm flipH="1">
            <a:off x="5275304" y="1833099"/>
            <a:ext cx="408048" cy="438252"/>
          </a:xfrm>
          <a:prstGeom prst="line">
            <a:avLst/>
          </a:prstGeom>
          <a:ln w="63500" cap="rnd">
            <a:solidFill>
              <a:srgbClr val="42FF02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2">
            <a:extLst>
              <a:ext uri="{FF2B5EF4-FFF2-40B4-BE49-F238E27FC236}">
                <a16:creationId xmlns:a16="http://schemas.microsoft.com/office/drawing/2014/main" id="{3F8198C9-38E6-144F-80EE-7326708E3309}"/>
              </a:ext>
            </a:extLst>
          </p:cNvPr>
          <p:cNvSpPr/>
          <p:nvPr/>
        </p:nvSpPr>
        <p:spPr>
          <a:xfrm>
            <a:off x="4423861" y="2125267"/>
            <a:ext cx="997527" cy="997527"/>
          </a:xfrm>
          <a:prstGeom prst="ellipse">
            <a:avLst/>
          </a:prstGeom>
          <a:solidFill>
            <a:srgbClr val="1178B2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</a:t>
            </a:r>
            <a:r>
              <a:rPr lang="sv-SE" sz="1400" b="1" dirty="0" err="1"/>
              <a:t>user</a:t>
            </a:r>
            <a:endParaRPr lang="sv-SE" sz="1400" b="1" dirty="0"/>
          </a:p>
        </p:txBody>
      </p:sp>
      <p:cxnSp>
        <p:nvCxnSpPr>
          <p:cNvPr id="9" name="Straight Connector 63">
            <a:extLst>
              <a:ext uri="{FF2B5EF4-FFF2-40B4-BE49-F238E27FC236}">
                <a16:creationId xmlns:a16="http://schemas.microsoft.com/office/drawing/2014/main" id="{2613EECE-C99A-434E-9EED-1E7682FCA0BF}"/>
              </a:ext>
            </a:extLst>
          </p:cNvPr>
          <p:cNvCxnSpPr>
            <a:stCxn id="11" idx="5"/>
            <a:endCxn id="10" idx="1"/>
          </p:cNvCxnSpPr>
          <p:nvPr/>
        </p:nvCxnSpPr>
        <p:spPr>
          <a:xfrm>
            <a:off x="6388711" y="1833099"/>
            <a:ext cx="408048" cy="438252"/>
          </a:xfrm>
          <a:prstGeom prst="line">
            <a:avLst/>
          </a:prstGeom>
          <a:ln w="63500" cap="rnd">
            <a:solidFill>
              <a:srgbClr val="42FF02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62">
            <a:extLst>
              <a:ext uri="{FF2B5EF4-FFF2-40B4-BE49-F238E27FC236}">
                <a16:creationId xmlns:a16="http://schemas.microsoft.com/office/drawing/2014/main" id="{D3919717-ADE5-7F41-9D86-B49B93AB9489}"/>
              </a:ext>
            </a:extLst>
          </p:cNvPr>
          <p:cNvSpPr/>
          <p:nvPr/>
        </p:nvSpPr>
        <p:spPr>
          <a:xfrm>
            <a:off x="6650675" y="2125267"/>
            <a:ext cx="997527" cy="997527"/>
          </a:xfrm>
          <a:prstGeom prst="ellipse">
            <a:avLst/>
          </a:prstGeom>
          <a:solidFill>
            <a:srgbClr val="1178B2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sz="1400" b="1" dirty="0"/>
              <a:t>/system</a:t>
            </a:r>
          </a:p>
        </p:txBody>
      </p:sp>
      <p:sp>
        <p:nvSpPr>
          <p:cNvPr id="11" name="Oval 57">
            <a:extLst>
              <a:ext uri="{FF2B5EF4-FFF2-40B4-BE49-F238E27FC236}">
                <a16:creationId xmlns:a16="http://schemas.microsoft.com/office/drawing/2014/main" id="{DC622643-851C-DE42-8FD7-DA8FC8B9A2B8}"/>
              </a:ext>
            </a:extLst>
          </p:cNvPr>
          <p:cNvSpPr/>
          <p:nvPr/>
        </p:nvSpPr>
        <p:spPr>
          <a:xfrm>
            <a:off x="5537268" y="981656"/>
            <a:ext cx="997527" cy="997527"/>
          </a:xfrm>
          <a:prstGeom prst="ellipse">
            <a:avLst/>
          </a:prstGeom>
          <a:solidFill>
            <a:srgbClr val="1178B2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</a:t>
            </a:r>
          </a:p>
        </p:txBody>
      </p:sp>
      <p:sp>
        <p:nvSpPr>
          <p:cNvPr id="13" name="Isosceles Triangle 21">
            <a:extLst>
              <a:ext uri="{FF2B5EF4-FFF2-40B4-BE49-F238E27FC236}">
                <a16:creationId xmlns:a16="http://schemas.microsoft.com/office/drawing/2014/main" id="{ACED67E5-2AD1-2F4A-8F8C-B5AD68D7A77D}"/>
              </a:ext>
            </a:extLst>
          </p:cNvPr>
          <p:cNvSpPr/>
          <p:nvPr/>
        </p:nvSpPr>
        <p:spPr>
          <a:xfrm>
            <a:off x="4019834" y="3585215"/>
            <a:ext cx="1805579" cy="1666346"/>
          </a:xfrm>
          <a:prstGeom prst="triangle">
            <a:avLst/>
          </a:prstGeom>
          <a:solidFill>
            <a:srgbClr val="14AEFF"/>
          </a:solidFill>
          <a:ln w="79375" cap="rnd">
            <a:solidFill>
              <a:srgbClr val="14AEF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b" anchorCtr="0"/>
          <a:lstStyle/>
          <a:p>
            <a:pPr algn="ctr"/>
            <a:r>
              <a:rPr lang="sv-SE" b="1" dirty="0" err="1"/>
              <a:t>User</a:t>
            </a:r>
            <a:r>
              <a:rPr lang="sv-SE" b="1" dirty="0"/>
              <a:t> </a:t>
            </a:r>
            <a:r>
              <a:rPr lang="sv-SE" b="1" dirty="0" err="1"/>
              <a:t>actor</a:t>
            </a:r>
            <a:endParaRPr lang="sv-SE" b="1" dirty="0"/>
          </a:p>
          <a:p>
            <a:pPr algn="ctr"/>
            <a:r>
              <a:rPr lang="sv-SE" b="1" dirty="0" err="1"/>
              <a:t>hierarchy</a:t>
            </a:r>
            <a:endParaRPr lang="sv-SE" b="1" dirty="0"/>
          </a:p>
        </p:txBody>
      </p:sp>
      <p:sp>
        <p:nvSpPr>
          <p:cNvPr id="14" name="Isosceles Triangle 48">
            <a:extLst>
              <a:ext uri="{FF2B5EF4-FFF2-40B4-BE49-F238E27FC236}">
                <a16:creationId xmlns:a16="http://schemas.microsoft.com/office/drawing/2014/main" id="{730BEB3E-7990-D043-8D94-7BE6A58ED463}"/>
              </a:ext>
            </a:extLst>
          </p:cNvPr>
          <p:cNvSpPr/>
          <p:nvPr/>
        </p:nvSpPr>
        <p:spPr>
          <a:xfrm>
            <a:off x="6246648" y="3583678"/>
            <a:ext cx="1805579" cy="1667883"/>
          </a:xfrm>
          <a:prstGeom prst="triangle">
            <a:avLst/>
          </a:prstGeom>
          <a:solidFill>
            <a:srgbClr val="14AEFF"/>
          </a:solidFill>
          <a:ln w="79375" cap="rnd">
            <a:solidFill>
              <a:srgbClr val="14AEF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b" anchorCtr="0"/>
          <a:lstStyle/>
          <a:p>
            <a:pPr algn="ctr"/>
            <a:r>
              <a:rPr lang="sv-SE" b="1" dirty="0"/>
              <a:t>System </a:t>
            </a:r>
            <a:r>
              <a:rPr lang="sv-SE" b="1" dirty="0" err="1"/>
              <a:t>actor</a:t>
            </a:r>
            <a:endParaRPr lang="sv-SE" b="1" dirty="0"/>
          </a:p>
          <a:p>
            <a:pPr algn="ctr"/>
            <a:r>
              <a:rPr lang="sv-SE" b="1" dirty="0" err="1"/>
              <a:t>hierarchy</a:t>
            </a:r>
            <a:endParaRPr lang="sv-SE" b="1" dirty="0"/>
          </a:p>
        </p:txBody>
      </p:sp>
      <p:sp>
        <p:nvSpPr>
          <p:cNvPr id="15" name="TextBox 12">
            <a:extLst>
              <a:ext uri="{FF2B5EF4-FFF2-40B4-BE49-F238E27FC236}">
                <a16:creationId xmlns:a16="http://schemas.microsoft.com/office/drawing/2014/main" id="{E00F7D29-EADC-9C44-A166-2991354803D6}"/>
              </a:ext>
            </a:extLst>
          </p:cNvPr>
          <p:cNvSpPr txBox="1"/>
          <p:nvPr/>
        </p:nvSpPr>
        <p:spPr>
          <a:xfrm>
            <a:off x="7732740" y="2439364"/>
            <a:ext cx="195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i="1" dirty="0">
                <a:solidFill>
                  <a:schemeClr val="bg1">
                    <a:lumMod val="95000"/>
                  </a:schemeClr>
                </a:solidFill>
              </a:rPr>
              <a:t>”System Guardian”</a:t>
            </a:r>
          </a:p>
        </p:txBody>
      </p:sp>
      <p:sp>
        <p:nvSpPr>
          <p:cNvPr id="16" name="TextBox 13">
            <a:extLst>
              <a:ext uri="{FF2B5EF4-FFF2-40B4-BE49-F238E27FC236}">
                <a16:creationId xmlns:a16="http://schemas.microsoft.com/office/drawing/2014/main" id="{53D7338C-C081-C642-A560-8749D38E4688}"/>
              </a:ext>
            </a:extLst>
          </p:cNvPr>
          <p:cNvSpPr txBox="1"/>
          <p:nvPr/>
        </p:nvSpPr>
        <p:spPr>
          <a:xfrm>
            <a:off x="3104728" y="2439364"/>
            <a:ext cx="1239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i="1" dirty="0">
                <a:solidFill>
                  <a:schemeClr val="bg1">
                    <a:lumMod val="95000"/>
                  </a:schemeClr>
                </a:solidFill>
              </a:rPr>
              <a:t>”Guardian”</a:t>
            </a:r>
          </a:p>
        </p:txBody>
      </p:sp>
      <p:sp>
        <p:nvSpPr>
          <p:cNvPr id="17" name="TextBox 14">
            <a:extLst>
              <a:ext uri="{FF2B5EF4-FFF2-40B4-BE49-F238E27FC236}">
                <a16:creationId xmlns:a16="http://schemas.microsoft.com/office/drawing/2014/main" id="{CFD7EB9A-D79C-5243-B89D-FEDCF3C1539B}"/>
              </a:ext>
            </a:extLst>
          </p:cNvPr>
          <p:cNvSpPr txBox="1"/>
          <p:nvPr/>
        </p:nvSpPr>
        <p:spPr>
          <a:xfrm>
            <a:off x="6582307" y="1295441"/>
            <a:ext cx="1734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i="1" dirty="0">
                <a:solidFill>
                  <a:schemeClr val="bg1">
                    <a:lumMod val="95000"/>
                  </a:schemeClr>
                </a:solidFill>
              </a:rPr>
              <a:t>”</a:t>
            </a:r>
            <a:r>
              <a:rPr lang="sv-SE" i="1" dirty="0" err="1">
                <a:solidFill>
                  <a:schemeClr val="bg1">
                    <a:lumMod val="95000"/>
                  </a:schemeClr>
                </a:solidFill>
              </a:rPr>
              <a:t>Root</a:t>
            </a:r>
            <a:r>
              <a:rPr lang="sv-SE" i="1" dirty="0">
                <a:solidFill>
                  <a:schemeClr val="bg1">
                    <a:lumMod val="95000"/>
                  </a:schemeClr>
                </a:solidFill>
              </a:rPr>
              <a:t> Guardian”</a:t>
            </a:r>
          </a:p>
        </p:txBody>
      </p:sp>
    </p:spTree>
    <p:extLst>
      <p:ext uri="{BB962C8B-B14F-4D97-AF65-F5344CB8AC3E}">
        <p14:creationId xmlns:p14="http://schemas.microsoft.com/office/powerpoint/2010/main" val="14147948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err="1"/>
              <a:t>RoundRobinRouter</a:t>
            </a:r>
            <a:endParaRPr lang="sv-SE" b="1" dirty="0"/>
          </a:p>
        </p:txBody>
      </p:sp>
      <p:cxnSp>
        <p:nvCxnSpPr>
          <p:cNvPr id="5" name="Elbow Connector 4"/>
          <p:cNvCxnSpPr>
            <a:stCxn id="17" idx="3"/>
            <a:endCxn id="20" idx="1"/>
          </p:cNvCxnSpPr>
          <p:nvPr/>
        </p:nvCxnSpPr>
        <p:spPr>
          <a:xfrm>
            <a:off x="4924729" y="3241590"/>
            <a:ext cx="1668159" cy="606832"/>
          </a:xfrm>
          <a:prstGeom prst="bentConnector3">
            <a:avLst>
              <a:gd name="adj1" fmla="val 13457"/>
            </a:avLst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Elbow Connector 5"/>
          <p:cNvCxnSpPr>
            <a:stCxn id="17" idx="3"/>
            <a:endCxn id="18" idx="1"/>
          </p:cNvCxnSpPr>
          <p:nvPr/>
        </p:nvCxnSpPr>
        <p:spPr>
          <a:xfrm flipV="1">
            <a:off x="4924729" y="2646027"/>
            <a:ext cx="1668161" cy="595563"/>
          </a:xfrm>
          <a:prstGeom prst="bentConnector3">
            <a:avLst>
              <a:gd name="adj1" fmla="val 13457"/>
            </a:avLst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17" idx="3"/>
            <a:endCxn id="19" idx="1"/>
          </p:cNvCxnSpPr>
          <p:nvPr/>
        </p:nvCxnSpPr>
        <p:spPr>
          <a:xfrm>
            <a:off x="4924729" y="3241590"/>
            <a:ext cx="1668160" cy="7315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351005" y="3248905"/>
            <a:ext cx="2165053" cy="0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2805452" y="3061481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362701" y="3059919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5940477" y="2446444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5940477" y="3054839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5940477" y="3659167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1919950" y="3053277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1477199" y="3053277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5486772" y="2446444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3516058" y="2991851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Router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6592890" y="2396288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Routee1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6592889" y="2999166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Routee2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6592888" y="3598683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Routee3</a:t>
            </a:r>
          </a:p>
        </p:txBody>
      </p:sp>
      <p:sp>
        <p:nvSpPr>
          <p:cNvPr id="21" name="Oval Callout 20"/>
          <p:cNvSpPr/>
          <p:nvPr/>
        </p:nvSpPr>
        <p:spPr>
          <a:xfrm>
            <a:off x="8839822" y="2591931"/>
            <a:ext cx="1749520" cy="607669"/>
          </a:xfrm>
          <a:prstGeom prst="wedgeEllipseCallout">
            <a:avLst>
              <a:gd name="adj1" fmla="val -60782"/>
              <a:gd name="adj2" fmla="val -603"/>
            </a:avLst>
          </a:prstGeom>
          <a:solidFill>
            <a:schemeClr val="accent4">
              <a:lumMod val="40000"/>
              <a:lumOff val="60000"/>
            </a:schemeClr>
          </a:solidFill>
          <a:ln w="635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Scale</a:t>
            </a:r>
            <a:r>
              <a:rPr lang="sv-SE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sv-SE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up</a:t>
            </a:r>
            <a:r>
              <a:rPr lang="sv-SE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!</a:t>
            </a:r>
          </a:p>
        </p:txBody>
      </p:sp>
      <p:sp>
        <p:nvSpPr>
          <p:cNvPr id="22" name="Oval Callout 21"/>
          <p:cNvSpPr/>
          <p:nvPr/>
        </p:nvSpPr>
        <p:spPr>
          <a:xfrm>
            <a:off x="8839822" y="3524030"/>
            <a:ext cx="1749520" cy="607669"/>
          </a:xfrm>
          <a:prstGeom prst="wedgeEllipseCallout">
            <a:avLst>
              <a:gd name="adj1" fmla="val -62140"/>
              <a:gd name="adj2" fmla="val -3030"/>
            </a:avLst>
          </a:prstGeom>
          <a:solidFill>
            <a:schemeClr val="accent4">
              <a:lumMod val="40000"/>
              <a:lumOff val="60000"/>
            </a:schemeClr>
          </a:solidFill>
          <a:ln w="635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.. Or down!</a:t>
            </a:r>
          </a:p>
        </p:txBody>
      </p:sp>
    </p:spTree>
    <p:extLst>
      <p:ext uri="{BB962C8B-B14F-4D97-AF65-F5344CB8AC3E}">
        <p14:creationId xmlns:p14="http://schemas.microsoft.com/office/powerpoint/2010/main" val="1268570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logram 43">
            <a:extLst>
              <a:ext uri="{FF2B5EF4-FFF2-40B4-BE49-F238E27FC236}">
                <a16:creationId xmlns:a16="http://schemas.microsoft.com/office/drawing/2014/main" id="{08FC7F11-A516-9945-9484-F86C84720C71}"/>
              </a:ext>
            </a:extLst>
          </p:cNvPr>
          <p:cNvSpPr/>
          <p:nvPr/>
        </p:nvSpPr>
        <p:spPr>
          <a:xfrm>
            <a:off x="1318406" y="2238541"/>
            <a:ext cx="800992" cy="1229871"/>
          </a:xfrm>
          <a:custGeom>
            <a:avLst/>
            <a:gdLst>
              <a:gd name="connsiteX0" fmla="*/ 0 w 862905"/>
              <a:gd name="connsiteY0" fmla="*/ 1229871 h 1229871"/>
              <a:gd name="connsiteX1" fmla="*/ 448417 w 862905"/>
              <a:gd name="connsiteY1" fmla="*/ 0 h 1229871"/>
              <a:gd name="connsiteX2" fmla="*/ 862905 w 862905"/>
              <a:gd name="connsiteY2" fmla="*/ 0 h 1229871"/>
              <a:gd name="connsiteX3" fmla="*/ 414488 w 862905"/>
              <a:gd name="connsiteY3" fmla="*/ 1229871 h 1229871"/>
              <a:gd name="connsiteX4" fmla="*/ 0 w 862905"/>
              <a:gd name="connsiteY4" fmla="*/ 1229871 h 1229871"/>
              <a:gd name="connsiteX0" fmla="*/ 0 w 800992"/>
              <a:gd name="connsiteY0" fmla="*/ 1229871 h 1229871"/>
              <a:gd name="connsiteX1" fmla="*/ 448417 w 800992"/>
              <a:gd name="connsiteY1" fmla="*/ 0 h 1229871"/>
              <a:gd name="connsiteX2" fmla="*/ 800992 w 800992"/>
              <a:gd name="connsiteY2" fmla="*/ 166688 h 1229871"/>
              <a:gd name="connsiteX3" fmla="*/ 414488 w 800992"/>
              <a:gd name="connsiteY3" fmla="*/ 1229871 h 1229871"/>
              <a:gd name="connsiteX4" fmla="*/ 0 w 800992"/>
              <a:gd name="connsiteY4" fmla="*/ 1229871 h 1229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0992" h="1229871">
                <a:moveTo>
                  <a:pt x="0" y="1229871"/>
                </a:moveTo>
                <a:lnTo>
                  <a:pt x="448417" y="0"/>
                </a:lnTo>
                <a:lnTo>
                  <a:pt x="800992" y="166688"/>
                </a:lnTo>
                <a:lnTo>
                  <a:pt x="414488" y="1229871"/>
                </a:lnTo>
                <a:lnTo>
                  <a:pt x="0" y="1229871"/>
                </a:lnTo>
                <a:close/>
              </a:path>
            </a:pathLst>
          </a:custGeom>
          <a:gradFill>
            <a:gsLst>
              <a:gs pos="47000">
                <a:srgbClr val="4969B3"/>
              </a:gs>
              <a:gs pos="25000">
                <a:srgbClr val="443065"/>
              </a:gs>
              <a:gs pos="97000">
                <a:srgbClr val="3F9DD7"/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" name="Frihandsfigur 10">
            <a:extLst>
              <a:ext uri="{FF2B5EF4-FFF2-40B4-BE49-F238E27FC236}">
                <a16:creationId xmlns:a16="http://schemas.microsoft.com/office/drawing/2014/main" id="{6DB6D6A4-9606-5342-99B3-7D3D0BB572FA}"/>
              </a:ext>
            </a:extLst>
          </p:cNvPr>
          <p:cNvSpPr/>
          <p:nvPr/>
        </p:nvSpPr>
        <p:spPr>
          <a:xfrm flipH="1">
            <a:off x="1984327" y="2267896"/>
            <a:ext cx="650251" cy="1200515"/>
          </a:xfrm>
          <a:custGeom>
            <a:avLst/>
            <a:gdLst>
              <a:gd name="connsiteX0" fmla="*/ 650251 w 650251"/>
              <a:gd name="connsiteY0" fmla="*/ 0 h 1200515"/>
              <a:gd name="connsiteX1" fmla="*/ 428335 w 650251"/>
              <a:gd name="connsiteY1" fmla="*/ 30634 h 1200515"/>
              <a:gd name="connsiteX2" fmla="*/ 0 w 650251"/>
              <a:gd name="connsiteY2" fmla="*/ 1200515 h 1200515"/>
              <a:gd name="connsiteX3" fmla="*/ 212537 w 650251"/>
              <a:gd name="connsiteY3" fmla="*/ 1200515 h 1200515"/>
              <a:gd name="connsiteX4" fmla="*/ 650251 w 650251"/>
              <a:gd name="connsiteY4" fmla="*/ 0 h 1200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0251" h="1200515">
                <a:moveTo>
                  <a:pt x="650251" y="0"/>
                </a:moveTo>
                <a:lnTo>
                  <a:pt x="428335" y="30634"/>
                </a:lnTo>
                <a:lnTo>
                  <a:pt x="0" y="1200515"/>
                </a:lnTo>
                <a:lnTo>
                  <a:pt x="212537" y="1200515"/>
                </a:lnTo>
                <a:lnTo>
                  <a:pt x="650251" y="0"/>
                </a:lnTo>
                <a:close/>
              </a:path>
            </a:pathLst>
          </a:custGeom>
          <a:gradFill>
            <a:gsLst>
              <a:gs pos="0">
                <a:srgbClr val="6EBE99"/>
              </a:gs>
              <a:gs pos="90000">
                <a:srgbClr val="4267AA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/>
          </a:p>
        </p:txBody>
      </p:sp>
      <p:sp>
        <p:nvSpPr>
          <p:cNvPr id="9" name="Frihandsfigur 8">
            <a:extLst>
              <a:ext uri="{FF2B5EF4-FFF2-40B4-BE49-F238E27FC236}">
                <a16:creationId xmlns:a16="http://schemas.microsoft.com/office/drawing/2014/main" id="{9B26429D-C52E-824B-BCB3-BB08305DC3D5}"/>
              </a:ext>
            </a:extLst>
          </p:cNvPr>
          <p:cNvSpPr/>
          <p:nvPr/>
        </p:nvSpPr>
        <p:spPr>
          <a:xfrm flipH="1">
            <a:off x="1774848" y="2238541"/>
            <a:ext cx="862905" cy="1229871"/>
          </a:xfrm>
          <a:custGeom>
            <a:avLst/>
            <a:gdLst>
              <a:gd name="connsiteX0" fmla="*/ 862905 w 862905"/>
              <a:gd name="connsiteY0" fmla="*/ 0 h 1229871"/>
              <a:gd name="connsiteX1" fmla="*/ 650251 w 862905"/>
              <a:gd name="connsiteY1" fmla="*/ 29355 h 1229871"/>
              <a:gd name="connsiteX2" fmla="*/ 212537 w 862905"/>
              <a:gd name="connsiteY2" fmla="*/ 1229870 h 1229871"/>
              <a:gd name="connsiteX3" fmla="*/ 0 w 862905"/>
              <a:gd name="connsiteY3" fmla="*/ 1229870 h 1229871"/>
              <a:gd name="connsiteX4" fmla="*/ 0 w 862905"/>
              <a:gd name="connsiteY4" fmla="*/ 1229871 h 1229871"/>
              <a:gd name="connsiteX5" fmla="*/ 414488 w 862905"/>
              <a:gd name="connsiteY5" fmla="*/ 1229871 h 1229871"/>
              <a:gd name="connsiteX6" fmla="*/ 862905 w 862905"/>
              <a:gd name="connsiteY6" fmla="*/ 0 h 1229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62905" h="1229871">
                <a:moveTo>
                  <a:pt x="862905" y="0"/>
                </a:moveTo>
                <a:lnTo>
                  <a:pt x="650251" y="29355"/>
                </a:lnTo>
                <a:lnTo>
                  <a:pt x="212537" y="1229870"/>
                </a:lnTo>
                <a:lnTo>
                  <a:pt x="0" y="1229870"/>
                </a:lnTo>
                <a:lnTo>
                  <a:pt x="0" y="1229871"/>
                </a:lnTo>
                <a:lnTo>
                  <a:pt x="414488" y="1229871"/>
                </a:lnTo>
                <a:lnTo>
                  <a:pt x="862905" y="0"/>
                </a:lnTo>
                <a:close/>
              </a:path>
            </a:pathLst>
          </a:custGeom>
          <a:gradFill>
            <a:gsLst>
              <a:gs pos="0">
                <a:srgbClr val="6EBE99"/>
              </a:gs>
              <a:gs pos="100000">
                <a:srgbClr val="4267AA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 dirty="0"/>
          </a:p>
        </p:txBody>
      </p:sp>
      <p:pic>
        <p:nvPicPr>
          <p:cNvPr id="13" name="Bildobjekt 12" descr="En bild som visar bärbar dator, skärm, mörk, dator&#10;&#10;Automatiskt genererad beskrivning">
            <a:extLst>
              <a:ext uri="{FF2B5EF4-FFF2-40B4-BE49-F238E27FC236}">
                <a16:creationId xmlns:a16="http://schemas.microsoft.com/office/drawing/2014/main" id="{0AA122B0-7CC9-3C49-8BD8-A4A07CD0FE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057" y="1938026"/>
            <a:ext cx="2040513" cy="1530385"/>
          </a:xfrm>
          <a:prstGeom prst="rect">
            <a:avLst/>
          </a:prstGeom>
        </p:spPr>
      </p:pic>
      <p:sp>
        <p:nvSpPr>
          <p:cNvPr id="19" name="Parallellogram 18">
            <a:extLst>
              <a:ext uri="{FF2B5EF4-FFF2-40B4-BE49-F238E27FC236}">
                <a16:creationId xmlns:a16="http://schemas.microsoft.com/office/drawing/2014/main" id="{1B99EB69-82B2-2544-8ECA-C027132DF71F}"/>
              </a:ext>
            </a:extLst>
          </p:cNvPr>
          <p:cNvSpPr/>
          <p:nvPr/>
        </p:nvSpPr>
        <p:spPr>
          <a:xfrm>
            <a:off x="377825" y="4075257"/>
            <a:ext cx="870697" cy="1229871"/>
          </a:xfrm>
          <a:prstGeom prst="parallelogram">
            <a:avLst>
              <a:gd name="adj" fmla="val 5161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0" name="Parallellogram 19">
            <a:extLst>
              <a:ext uri="{FF2B5EF4-FFF2-40B4-BE49-F238E27FC236}">
                <a16:creationId xmlns:a16="http://schemas.microsoft.com/office/drawing/2014/main" id="{A2FD516F-C10E-9B4B-9741-37D651D26FA3}"/>
              </a:ext>
            </a:extLst>
          </p:cNvPr>
          <p:cNvSpPr/>
          <p:nvPr/>
        </p:nvSpPr>
        <p:spPr>
          <a:xfrm flipH="1">
            <a:off x="833726" y="4075256"/>
            <a:ext cx="870697" cy="1229871"/>
          </a:xfrm>
          <a:prstGeom prst="parallelogram">
            <a:avLst>
              <a:gd name="adj" fmla="val 5161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3" name="Parallellogram 22">
            <a:extLst>
              <a:ext uri="{FF2B5EF4-FFF2-40B4-BE49-F238E27FC236}">
                <a16:creationId xmlns:a16="http://schemas.microsoft.com/office/drawing/2014/main" id="{6E551700-8C97-9D47-B72D-1B2AD4250CB7}"/>
              </a:ext>
            </a:extLst>
          </p:cNvPr>
          <p:cNvSpPr/>
          <p:nvPr/>
        </p:nvSpPr>
        <p:spPr>
          <a:xfrm>
            <a:off x="2713899" y="4010369"/>
            <a:ext cx="820097" cy="1229871"/>
          </a:xfrm>
          <a:prstGeom prst="parallelogram">
            <a:avLst>
              <a:gd name="adj" fmla="val 52301"/>
            </a:avLst>
          </a:prstGeom>
          <a:gradFill>
            <a:gsLst>
              <a:gs pos="47000">
                <a:srgbClr val="4969B3"/>
              </a:gs>
              <a:gs pos="25000">
                <a:srgbClr val="443065"/>
              </a:gs>
              <a:gs pos="97000">
                <a:srgbClr val="3F9DD7"/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22" name="Parallellogram 21">
            <a:extLst>
              <a:ext uri="{FF2B5EF4-FFF2-40B4-BE49-F238E27FC236}">
                <a16:creationId xmlns:a16="http://schemas.microsoft.com/office/drawing/2014/main" id="{555FF048-ACA2-D448-BC45-FBE54522AD5F}"/>
              </a:ext>
            </a:extLst>
          </p:cNvPr>
          <p:cNvSpPr/>
          <p:nvPr/>
        </p:nvSpPr>
        <p:spPr>
          <a:xfrm flipH="1">
            <a:off x="3157731" y="4004994"/>
            <a:ext cx="820097" cy="1229871"/>
          </a:xfrm>
          <a:prstGeom prst="parallelogram">
            <a:avLst>
              <a:gd name="adj" fmla="val 5230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24" name="Parallellogram 23">
            <a:extLst>
              <a:ext uri="{FF2B5EF4-FFF2-40B4-BE49-F238E27FC236}">
                <a16:creationId xmlns:a16="http://schemas.microsoft.com/office/drawing/2014/main" id="{23393AB1-568C-9B4A-80E8-E174E77926D7}"/>
              </a:ext>
            </a:extLst>
          </p:cNvPr>
          <p:cNvSpPr/>
          <p:nvPr/>
        </p:nvSpPr>
        <p:spPr>
          <a:xfrm flipH="1">
            <a:off x="3288194" y="3816537"/>
            <a:ext cx="1005708" cy="1508225"/>
          </a:xfrm>
          <a:prstGeom prst="parallelogram">
            <a:avLst>
              <a:gd name="adj" fmla="val 52301"/>
            </a:avLst>
          </a:prstGeom>
          <a:solidFill>
            <a:schemeClr val="accent4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25" name="Rektangel 24">
            <a:extLst>
              <a:ext uri="{FF2B5EF4-FFF2-40B4-BE49-F238E27FC236}">
                <a16:creationId xmlns:a16="http://schemas.microsoft.com/office/drawing/2014/main" id="{6B958C66-3D71-BF4C-9B0F-813283E4ADF6}"/>
              </a:ext>
            </a:extLst>
          </p:cNvPr>
          <p:cNvSpPr/>
          <p:nvPr/>
        </p:nvSpPr>
        <p:spPr>
          <a:xfrm>
            <a:off x="3587701" y="5234865"/>
            <a:ext cx="190647" cy="13149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6" name="Rektangel 25">
            <a:extLst>
              <a:ext uri="{FF2B5EF4-FFF2-40B4-BE49-F238E27FC236}">
                <a16:creationId xmlns:a16="http://schemas.microsoft.com/office/drawing/2014/main" id="{8B841F15-44D7-EF41-BB59-460FB84F5A49}"/>
              </a:ext>
            </a:extLst>
          </p:cNvPr>
          <p:cNvSpPr/>
          <p:nvPr/>
        </p:nvSpPr>
        <p:spPr>
          <a:xfrm>
            <a:off x="3787873" y="5234865"/>
            <a:ext cx="190647" cy="13149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702793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err="1"/>
              <a:t>ConsistentHashRouter</a:t>
            </a:r>
            <a:endParaRPr lang="sv-SE" b="1" dirty="0"/>
          </a:p>
        </p:txBody>
      </p:sp>
      <p:cxnSp>
        <p:nvCxnSpPr>
          <p:cNvPr id="5" name="Elbow Connector 4"/>
          <p:cNvCxnSpPr>
            <a:stCxn id="17" idx="3"/>
            <a:endCxn id="20" idx="1"/>
          </p:cNvCxnSpPr>
          <p:nvPr/>
        </p:nvCxnSpPr>
        <p:spPr>
          <a:xfrm>
            <a:off x="4924729" y="3241590"/>
            <a:ext cx="1668159" cy="606832"/>
          </a:xfrm>
          <a:prstGeom prst="bentConnector3">
            <a:avLst>
              <a:gd name="adj1" fmla="val 13457"/>
            </a:avLst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Elbow Connector 5"/>
          <p:cNvCxnSpPr>
            <a:stCxn id="17" idx="3"/>
            <a:endCxn id="18" idx="1"/>
          </p:cNvCxnSpPr>
          <p:nvPr/>
        </p:nvCxnSpPr>
        <p:spPr>
          <a:xfrm flipV="1">
            <a:off x="4924729" y="2646027"/>
            <a:ext cx="1668161" cy="595563"/>
          </a:xfrm>
          <a:prstGeom prst="bentConnector3">
            <a:avLst>
              <a:gd name="adj1" fmla="val 13457"/>
            </a:avLst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17" idx="3"/>
            <a:endCxn id="19" idx="1"/>
          </p:cNvCxnSpPr>
          <p:nvPr/>
        </p:nvCxnSpPr>
        <p:spPr>
          <a:xfrm>
            <a:off x="4924729" y="3241590"/>
            <a:ext cx="1668160" cy="7315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351005" y="3248905"/>
            <a:ext cx="2165053" cy="0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2805452" y="3061481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bg1"/>
                </a:solidFill>
              </a:rPr>
              <a:t>M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362701" y="3059919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bg1"/>
                </a:solidFill>
              </a:rPr>
              <a:t>Y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5940477" y="2446444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bg1"/>
                </a:solidFill>
              </a:rPr>
              <a:t>M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5940477" y="3054839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bg1"/>
                </a:solidFill>
              </a:rPr>
              <a:t>Y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5940477" y="3659167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1919950" y="3053277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1477199" y="3053277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5486772" y="2446444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3516058" y="2991851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Router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6592890" y="2396288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Routee1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6592889" y="2999166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Routee2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6592888" y="3598683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Routee3</a:t>
            </a:r>
          </a:p>
        </p:txBody>
      </p:sp>
      <p:sp>
        <p:nvSpPr>
          <p:cNvPr id="22" name="Oval Callout 21"/>
          <p:cNvSpPr/>
          <p:nvPr/>
        </p:nvSpPr>
        <p:spPr>
          <a:xfrm>
            <a:off x="5353665" y="4342271"/>
            <a:ext cx="2792261" cy="1129381"/>
          </a:xfrm>
          <a:prstGeom prst="wedgeEllipseCallout">
            <a:avLst>
              <a:gd name="adj1" fmla="val -13438"/>
              <a:gd name="adj2" fmla="val -61559"/>
            </a:avLst>
          </a:prstGeom>
          <a:solidFill>
            <a:schemeClr val="accent4">
              <a:lumMod val="40000"/>
              <a:lumOff val="60000"/>
            </a:schemeClr>
          </a:solidFill>
          <a:ln w="635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Affinity</a:t>
            </a:r>
            <a:r>
              <a:rPr lang="sv-SE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sv-SE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between</a:t>
            </a:r>
            <a:r>
              <a:rPr lang="sv-SE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sv-SE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hash</a:t>
            </a:r>
            <a:r>
              <a:rPr lang="sv-SE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index and </a:t>
            </a:r>
            <a:r>
              <a:rPr lang="sv-SE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routee</a:t>
            </a:r>
            <a:endParaRPr lang="sv-SE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02140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6592890" y="2396288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Routee1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592889" y="2999166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Routee2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592888" y="3598683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Routee3</a:t>
            </a:r>
          </a:p>
        </p:txBody>
      </p:sp>
      <p:cxnSp>
        <p:nvCxnSpPr>
          <p:cNvPr id="8" name="Elbow Connector 7"/>
          <p:cNvCxnSpPr>
            <a:stCxn id="4" idx="3"/>
            <a:endCxn id="7" idx="1"/>
          </p:cNvCxnSpPr>
          <p:nvPr/>
        </p:nvCxnSpPr>
        <p:spPr>
          <a:xfrm>
            <a:off x="4924729" y="3241590"/>
            <a:ext cx="1668159" cy="606832"/>
          </a:xfrm>
          <a:prstGeom prst="bentConnector3">
            <a:avLst>
              <a:gd name="adj1" fmla="val 13457"/>
            </a:avLst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4" idx="3"/>
            <a:endCxn id="5" idx="1"/>
          </p:cNvCxnSpPr>
          <p:nvPr/>
        </p:nvCxnSpPr>
        <p:spPr>
          <a:xfrm flipV="1">
            <a:off x="4924729" y="2646027"/>
            <a:ext cx="1668161" cy="595563"/>
          </a:xfrm>
          <a:prstGeom prst="bentConnector3">
            <a:avLst>
              <a:gd name="adj1" fmla="val 13457"/>
            </a:avLst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3"/>
            <a:endCxn id="6" idx="1"/>
          </p:cNvCxnSpPr>
          <p:nvPr/>
        </p:nvCxnSpPr>
        <p:spPr>
          <a:xfrm>
            <a:off x="4924729" y="3241590"/>
            <a:ext cx="1668160" cy="7315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147596" y="3128833"/>
            <a:ext cx="1368462" cy="0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2820189" y="2948724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5672621" y="2425955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5672622" y="3047441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5672622" y="3650402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738925" y="2999166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Sender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2147596" y="3407659"/>
            <a:ext cx="1368462" cy="0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2409940" y="3186826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19" name="Oval Callout 18"/>
          <p:cNvSpPr/>
          <p:nvPr/>
        </p:nvSpPr>
        <p:spPr>
          <a:xfrm>
            <a:off x="840665" y="4010620"/>
            <a:ext cx="4179545" cy="1195561"/>
          </a:xfrm>
          <a:prstGeom prst="wedgeEllipseCallout">
            <a:avLst>
              <a:gd name="adj1" fmla="val 2104"/>
              <a:gd name="adj2" fmla="val -75663"/>
            </a:avLst>
          </a:prstGeom>
          <a:solidFill>
            <a:schemeClr val="accent4">
              <a:lumMod val="40000"/>
              <a:lumOff val="60000"/>
            </a:schemeClr>
          </a:solidFill>
          <a:ln w="635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Similar</a:t>
            </a:r>
            <a:r>
              <a:rPr lang="sv-SE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to broadcast, forwards the </a:t>
            </a:r>
            <a:r>
              <a:rPr lang="sv-SE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first</a:t>
            </a:r>
            <a:r>
              <a:rPr lang="sv-SE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sv-SE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reply</a:t>
            </a:r>
            <a:r>
              <a:rPr lang="sv-SE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to the original </a:t>
            </a:r>
            <a:r>
              <a:rPr lang="sv-SE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sender</a:t>
            </a:r>
            <a:endParaRPr lang="sv-SE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err="1"/>
              <a:t>ScatterGatherFirstCompletedRouter</a:t>
            </a:r>
            <a:endParaRPr lang="sv-SE" b="1" dirty="0"/>
          </a:p>
        </p:txBody>
      </p:sp>
      <p:sp>
        <p:nvSpPr>
          <p:cNvPr id="4" name="Rounded Rectangle 3"/>
          <p:cNvSpPr/>
          <p:nvPr/>
        </p:nvSpPr>
        <p:spPr>
          <a:xfrm>
            <a:off x="3516058" y="2991851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Router</a:t>
            </a:r>
          </a:p>
        </p:txBody>
      </p:sp>
    </p:spTree>
    <p:extLst>
      <p:ext uri="{BB962C8B-B14F-4D97-AF65-F5344CB8AC3E}">
        <p14:creationId xmlns:p14="http://schemas.microsoft.com/office/powerpoint/2010/main" val="1382087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logram 43">
            <a:extLst>
              <a:ext uri="{FF2B5EF4-FFF2-40B4-BE49-F238E27FC236}">
                <a16:creationId xmlns:a16="http://schemas.microsoft.com/office/drawing/2014/main" id="{08FC7F11-A516-9945-9484-F86C84720C71}"/>
              </a:ext>
            </a:extLst>
          </p:cNvPr>
          <p:cNvSpPr/>
          <p:nvPr/>
        </p:nvSpPr>
        <p:spPr>
          <a:xfrm>
            <a:off x="1318406" y="2238541"/>
            <a:ext cx="800992" cy="1229871"/>
          </a:xfrm>
          <a:custGeom>
            <a:avLst/>
            <a:gdLst>
              <a:gd name="connsiteX0" fmla="*/ 0 w 862905"/>
              <a:gd name="connsiteY0" fmla="*/ 1229871 h 1229871"/>
              <a:gd name="connsiteX1" fmla="*/ 448417 w 862905"/>
              <a:gd name="connsiteY1" fmla="*/ 0 h 1229871"/>
              <a:gd name="connsiteX2" fmla="*/ 862905 w 862905"/>
              <a:gd name="connsiteY2" fmla="*/ 0 h 1229871"/>
              <a:gd name="connsiteX3" fmla="*/ 414488 w 862905"/>
              <a:gd name="connsiteY3" fmla="*/ 1229871 h 1229871"/>
              <a:gd name="connsiteX4" fmla="*/ 0 w 862905"/>
              <a:gd name="connsiteY4" fmla="*/ 1229871 h 1229871"/>
              <a:gd name="connsiteX0" fmla="*/ 0 w 800992"/>
              <a:gd name="connsiteY0" fmla="*/ 1229871 h 1229871"/>
              <a:gd name="connsiteX1" fmla="*/ 448417 w 800992"/>
              <a:gd name="connsiteY1" fmla="*/ 0 h 1229871"/>
              <a:gd name="connsiteX2" fmla="*/ 800992 w 800992"/>
              <a:gd name="connsiteY2" fmla="*/ 166688 h 1229871"/>
              <a:gd name="connsiteX3" fmla="*/ 414488 w 800992"/>
              <a:gd name="connsiteY3" fmla="*/ 1229871 h 1229871"/>
              <a:gd name="connsiteX4" fmla="*/ 0 w 800992"/>
              <a:gd name="connsiteY4" fmla="*/ 1229871 h 1229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0992" h="1229871">
                <a:moveTo>
                  <a:pt x="0" y="1229871"/>
                </a:moveTo>
                <a:lnTo>
                  <a:pt x="448417" y="0"/>
                </a:lnTo>
                <a:lnTo>
                  <a:pt x="800992" y="166688"/>
                </a:lnTo>
                <a:lnTo>
                  <a:pt x="414488" y="1229871"/>
                </a:lnTo>
                <a:lnTo>
                  <a:pt x="0" y="1229871"/>
                </a:lnTo>
                <a:close/>
              </a:path>
            </a:pathLst>
          </a:custGeom>
          <a:gradFill>
            <a:gsLst>
              <a:gs pos="47000">
                <a:srgbClr val="4969B3"/>
              </a:gs>
              <a:gs pos="25000">
                <a:srgbClr val="443065"/>
              </a:gs>
              <a:gs pos="97000">
                <a:srgbClr val="3F9DD7"/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" name="Frihandsfigur 10">
            <a:extLst>
              <a:ext uri="{FF2B5EF4-FFF2-40B4-BE49-F238E27FC236}">
                <a16:creationId xmlns:a16="http://schemas.microsoft.com/office/drawing/2014/main" id="{6DB6D6A4-9606-5342-99B3-7D3D0BB572FA}"/>
              </a:ext>
            </a:extLst>
          </p:cNvPr>
          <p:cNvSpPr/>
          <p:nvPr/>
        </p:nvSpPr>
        <p:spPr>
          <a:xfrm flipH="1">
            <a:off x="1984327" y="2267896"/>
            <a:ext cx="650251" cy="1200515"/>
          </a:xfrm>
          <a:custGeom>
            <a:avLst/>
            <a:gdLst>
              <a:gd name="connsiteX0" fmla="*/ 650251 w 650251"/>
              <a:gd name="connsiteY0" fmla="*/ 0 h 1200515"/>
              <a:gd name="connsiteX1" fmla="*/ 428335 w 650251"/>
              <a:gd name="connsiteY1" fmla="*/ 30634 h 1200515"/>
              <a:gd name="connsiteX2" fmla="*/ 0 w 650251"/>
              <a:gd name="connsiteY2" fmla="*/ 1200515 h 1200515"/>
              <a:gd name="connsiteX3" fmla="*/ 212537 w 650251"/>
              <a:gd name="connsiteY3" fmla="*/ 1200515 h 1200515"/>
              <a:gd name="connsiteX4" fmla="*/ 650251 w 650251"/>
              <a:gd name="connsiteY4" fmla="*/ 0 h 1200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0251" h="1200515">
                <a:moveTo>
                  <a:pt x="650251" y="0"/>
                </a:moveTo>
                <a:lnTo>
                  <a:pt x="428335" y="30634"/>
                </a:lnTo>
                <a:lnTo>
                  <a:pt x="0" y="1200515"/>
                </a:lnTo>
                <a:lnTo>
                  <a:pt x="212537" y="1200515"/>
                </a:lnTo>
                <a:lnTo>
                  <a:pt x="650251" y="0"/>
                </a:lnTo>
                <a:close/>
              </a:path>
            </a:pathLst>
          </a:custGeom>
          <a:gradFill>
            <a:gsLst>
              <a:gs pos="0">
                <a:srgbClr val="6EBE99"/>
              </a:gs>
              <a:gs pos="90000">
                <a:srgbClr val="4267AA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/>
          </a:p>
        </p:txBody>
      </p:sp>
      <p:sp>
        <p:nvSpPr>
          <p:cNvPr id="9" name="Frihandsfigur 8">
            <a:extLst>
              <a:ext uri="{FF2B5EF4-FFF2-40B4-BE49-F238E27FC236}">
                <a16:creationId xmlns:a16="http://schemas.microsoft.com/office/drawing/2014/main" id="{9B26429D-C52E-824B-BCB3-BB08305DC3D5}"/>
              </a:ext>
            </a:extLst>
          </p:cNvPr>
          <p:cNvSpPr/>
          <p:nvPr/>
        </p:nvSpPr>
        <p:spPr>
          <a:xfrm flipH="1">
            <a:off x="1774848" y="2238541"/>
            <a:ext cx="862905" cy="1229871"/>
          </a:xfrm>
          <a:custGeom>
            <a:avLst/>
            <a:gdLst>
              <a:gd name="connsiteX0" fmla="*/ 862905 w 862905"/>
              <a:gd name="connsiteY0" fmla="*/ 0 h 1229871"/>
              <a:gd name="connsiteX1" fmla="*/ 650251 w 862905"/>
              <a:gd name="connsiteY1" fmla="*/ 29355 h 1229871"/>
              <a:gd name="connsiteX2" fmla="*/ 212537 w 862905"/>
              <a:gd name="connsiteY2" fmla="*/ 1229870 h 1229871"/>
              <a:gd name="connsiteX3" fmla="*/ 0 w 862905"/>
              <a:gd name="connsiteY3" fmla="*/ 1229870 h 1229871"/>
              <a:gd name="connsiteX4" fmla="*/ 0 w 862905"/>
              <a:gd name="connsiteY4" fmla="*/ 1229871 h 1229871"/>
              <a:gd name="connsiteX5" fmla="*/ 414488 w 862905"/>
              <a:gd name="connsiteY5" fmla="*/ 1229871 h 1229871"/>
              <a:gd name="connsiteX6" fmla="*/ 862905 w 862905"/>
              <a:gd name="connsiteY6" fmla="*/ 0 h 1229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62905" h="1229871">
                <a:moveTo>
                  <a:pt x="862905" y="0"/>
                </a:moveTo>
                <a:lnTo>
                  <a:pt x="650251" y="29355"/>
                </a:lnTo>
                <a:lnTo>
                  <a:pt x="212537" y="1229870"/>
                </a:lnTo>
                <a:lnTo>
                  <a:pt x="0" y="1229870"/>
                </a:lnTo>
                <a:lnTo>
                  <a:pt x="0" y="1229871"/>
                </a:lnTo>
                <a:lnTo>
                  <a:pt x="414488" y="1229871"/>
                </a:lnTo>
                <a:lnTo>
                  <a:pt x="862905" y="0"/>
                </a:lnTo>
                <a:close/>
              </a:path>
            </a:pathLst>
          </a:custGeom>
          <a:gradFill>
            <a:gsLst>
              <a:gs pos="0">
                <a:srgbClr val="6EBE99"/>
              </a:gs>
              <a:gs pos="100000">
                <a:srgbClr val="4267AA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 dirty="0"/>
          </a:p>
        </p:txBody>
      </p:sp>
      <p:pic>
        <p:nvPicPr>
          <p:cNvPr id="13" name="Bildobjekt 12" descr="En bild som visar bärbar dator, skärm, mörk, dator&#10;&#10;Automatiskt genererad beskrivning">
            <a:extLst>
              <a:ext uri="{FF2B5EF4-FFF2-40B4-BE49-F238E27FC236}">
                <a16:creationId xmlns:a16="http://schemas.microsoft.com/office/drawing/2014/main" id="{0AA122B0-7CC9-3C49-8BD8-A4A07CD0FE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173" y="790491"/>
            <a:ext cx="3004457" cy="2253343"/>
          </a:xfrm>
          <a:prstGeom prst="rect">
            <a:avLst/>
          </a:prstGeom>
        </p:spPr>
      </p:pic>
      <p:sp>
        <p:nvSpPr>
          <p:cNvPr id="19" name="Parallellogram 18">
            <a:extLst>
              <a:ext uri="{FF2B5EF4-FFF2-40B4-BE49-F238E27FC236}">
                <a16:creationId xmlns:a16="http://schemas.microsoft.com/office/drawing/2014/main" id="{1B99EB69-82B2-2544-8ECA-C027132DF71F}"/>
              </a:ext>
            </a:extLst>
          </p:cNvPr>
          <p:cNvSpPr/>
          <p:nvPr/>
        </p:nvSpPr>
        <p:spPr>
          <a:xfrm>
            <a:off x="377825" y="4075257"/>
            <a:ext cx="870697" cy="1229871"/>
          </a:xfrm>
          <a:prstGeom prst="parallelogram">
            <a:avLst>
              <a:gd name="adj" fmla="val 5161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0" name="Parallellogram 19">
            <a:extLst>
              <a:ext uri="{FF2B5EF4-FFF2-40B4-BE49-F238E27FC236}">
                <a16:creationId xmlns:a16="http://schemas.microsoft.com/office/drawing/2014/main" id="{A2FD516F-C10E-9B4B-9741-37D651D26FA3}"/>
              </a:ext>
            </a:extLst>
          </p:cNvPr>
          <p:cNvSpPr/>
          <p:nvPr/>
        </p:nvSpPr>
        <p:spPr>
          <a:xfrm flipH="1">
            <a:off x="833726" y="4075256"/>
            <a:ext cx="870697" cy="1229871"/>
          </a:xfrm>
          <a:prstGeom prst="parallelogram">
            <a:avLst>
              <a:gd name="adj" fmla="val 5161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3" name="Grupp 2">
            <a:extLst>
              <a:ext uri="{FF2B5EF4-FFF2-40B4-BE49-F238E27FC236}">
                <a16:creationId xmlns:a16="http://schemas.microsoft.com/office/drawing/2014/main" id="{5BAB38D3-F39B-3441-94AB-4AE0C081444F}"/>
              </a:ext>
            </a:extLst>
          </p:cNvPr>
          <p:cNvGrpSpPr/>
          <p:nvPr/>
        </p:nvGrpSpPr>
        <p:grpSpPr>
          <a:xfrm>
            <a:off x="3806460" y="263184"/>
            <a:ext cx="6490473" cy="6382562"/>
            <a:chOff x="3806460" y="263184"/>
            <a:chExt cx="6490473" cy="6382562"/>
          </a:xfrm>
        </p:grpSpPr>
        <p:sp>
          <p:nvSpPr>
            <p:cNvPr id="23" name="Parallellogram 22">
              <a:extLst>
                <a:ext uri="{FF2B5EF4-FFF2-40B4-BE49-F238E27FC236}">
                  <a16:creationId xmlns:a16="http://schemas.microsoft.com/office/drawing/2014/main" id="{6E551700-8C97-9D47-B72D-1B2AD4250CB7}"/>
                </a:ext>
              </a:extLst>
            </p:cNvPr>
            <p:cNvSpPr/>
            <p:nvPr/>
          </p:nvSpPr>
          <p:spPr>
            <a:xfrm>
              <a:off x="3806460" y="263184"/>
              <a:ext cx="4255990" cy="6382562"/>
            </a:xfrm>
            <a:prstGeom prst="parallelogram">
              <a:avLst>
                <a:gd name="adj" fmla="val 52301"/>
              </a:avLst>
            </a:prstGeom>
            <a:gradFill>
              <a:gsLst>
                <a:gs pos="47000">
                  <a:srgbClr val="4969B3"/>
                </a:gs>
                <a:gs pos="25000">
                  <a:srgbClr val="443065"/>
                </a:gs>
                <a:gs pos="97000">
                  <a:srgbClr val="3F9DD7"/>
                </a:gs>
              </a:gsLst>
              <a:lin ang="7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14" name="Frihandsfigur 13">
              <a:extLst>
                <a:ext uri="{FF2B5EF4-FFF2-40B4-BE49-F238E27FC236}">
                  <a16:creationId xmlns:a16="http://schemas.microsoft.com/office/drawing/2014/main" id="{B45E59EF-BB8B-D34F-B7CA-1F5ECB109CC8}"/>
                </a:ext>
              </a:extLst>
            </p:cNvPr>
            <p:cNvSpPr/>
            <p:nvPr/>
          </p:nvSpPr>
          <p:spPr>
            <a:xfrm flipH="1">
              <a:off x="6040943" y="263184"/>
              <a:ext cx="3244061" cy="6382562"/>
            </a:xfrm>
            <a:custGeom>
              <a:avLst/>
              <a:gdLst>
                <a:gd name="connsiteX0" fmla="*/ 625106 w 625106"/>
                <a:gd name="connsiteY0" fmla="*/ 0 h 1229871"/>
                <a:gd name="connsiteX1" fmla="*/ 428919 w 625106"/>
                <a:gd name="connsiteY1" fmla="*/ 0 h 1229871"/>
                <a:gd name="connsiteX2" fmla="*/ 0 w 625106"/>
                <a:gd name="connsiteY2" fmla="*/ 1229871 h 1229871"/>
                <a:gd name="connsiteX3" fmla="*/ 196187 w 625106"/>
                <a:gd name="connsiteY3" fmla="*/ 1229871 h 1229871"/>
                <a:gd name="connsiteX4" fmla="*/ 625106 w 625106"/>
                <a:gd name="connsiteY4" fmla="*/ 0 h 1229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5106" h="1229871">
                  <a:moveTo>
                    <a:pt x="625106" y="0"/>
                  </a:moveTo>
                  <a:lnTo>
                    <a:pt x="428919" y="0"/>
                  </a:lnTo>
                  <a:lnTo>
                    <a:pt x="0" y="1229871"/>
                  </a:lnTo>
                  <a:lnTo>
                    <a:pt x="196187" y="1229871"/>
                  </a:lnTo>
                  <a:lnTo>
                    <a:pt x="625106" y="0"/>
                  </a:lnTo>
                  <a:close/>
                </a:path>
              </a:pathLst>
            </a:custGeom>
            <a:gradFill>
              <a:gsLst>
                <a:gs pos="0">
                  <a:srgbClr val="6EBE99"/>
                </a:gs>
                <a:gs pos="99000">
                  <a:srgbClr val="4267AA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  <p:sp>
          <p:nvSpPr>
            <p:cNvPr id="17" name="Frihandsfigur 16">
              <a:extLst>
                <a:ext uri="{FF2B5EF4-FFF2-40B4-BE49-F238E27FC236}">
                  <a16:creationId xmlns:a16="http://schemas.microsoft.com/office/drawing/2014/main" id="{19A29269-6AA9-9643-AB8D-C9A5CEB9CF1B}"/>
                </a:ext>
              </a:extLst>
            </p:cNvPr>
            <p:cNvSpPr/>
            <p:nvPr/>
          </p:nvSpPr>
          <p:spPr>
            <a:xfrm flipH="1">
              <a:off x="7052872" y="263184"/>
              <a:ext cx="3244061" cy="6382562"/>
            </a:xfrm>
            <a:custGeom>
              <a:avLst/>
              <a:gdLst>
                <a:gd name="connsiteX0" fmla="*/ 625106 w 625106"/>
                <a:gd name="connsiteY0" fmla="*/ 0 h 1229871"/>
                <a:gd name="connsiteX1" fmla="*/ 428919 w 625106"/>
                <a:gd name="connsiteY1" fmla="*/ 0 h 1229871"/>
                <a:gd name="connsiteX2" fmla="*/ 0 w 625106"/>
                <a:gd name="connsiteY2" fmla="*/ 1229871 h 1229871"/>
                <a:gd name="connsiteX3" fmla="*/ 196187 w 625106"/>
                <a:gd name="connsiteY3" fmla="*/ 1229871 h 1229871"/>
                <a:gd name="connsiteX4" fmla="*/ 625106 w 625106"/>
                <a:gd name="connsiteY4" fmla="*/ 0 h 1229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5106" h="1229871">
                  <a:moveTo>
                    <a:pt x="625106" y="0"/>
                  </a:moveTo>
                  <a:lnTo>
                    <a:pt x="428919" y="0"/>
                  </a:lnTo>
                  <a:lnTo>
                    <a:pt x="0" y="1229871"/>
                  </a:lnTo>
                  <a:lnTo>
                    <a:pt x="196187" y="1229871"/>
                  </a:lnTo>
                  <a:lnTo>
                    <a:pt x="625106" y="0"/>
                  </a:lnTo>
                  <a:close/>
                </a:path>
              </a:pathLst>
            </a:custGeom>
            <a:gradFill>
              <a:gsLst>
                <a:gs pos="0">
                  <a:srgbClr val="6EBE99"/>
                </a:gs>
                <a:gs pos="90000">
                  <a:srgbClr val="4267AA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</p:grpSp>
    </p:spTree>
    <p:extLst>
      <p:ext uri="{BB962C8B-B14F-4D97-AF65-F5344CB8AC3E}">
        <p14:creationId xmlns:p14="http://schemas.microsoft.com/office/powerpoint/2010/main" val="809759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C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ruta 26">
            <a:extLst>
              <a:ext uri="{FF2B5EF4-FFF2-40B4-BE49-F238E27FC236}">
                <a16:creationId xmlns:a16="http://schemas.microsoft.com/office/drawing/2014/main" id="{5B04E497-0E79-0341-810B-6BD303870B85}"/>
              </a:ext>
            </a:extLst>
          </p:cNvPr>
          <p:cNvSpPr txBox="1"/>
          <p:nvPr/>
        </p:nvSpPr>
        <p:spPr>
          <a:xfrm>
            <a:off x="3753853" y="1306792"/>
            <a:ext cx="613501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8800" dirty="0">
                <a:solidFill>
                  <a:schemeClr val="bg1">
                    <a:lumMod val="95000"/>
                  </a:schemeClr>
                </a:solidFill>
                <a:latin typeface="Baron Neue" panose="020B0000000000000000" pitchFamily="34" charset="0"/>
                <a:ea typeface="Tahoma" charset="0"/>
                <a:cs typeface="Tahoma" charset="0"/>
              </a:rPr>
              <a:t>asynkron</a:t>
            </a:r>
            <a:endParaRPr lang="sv-SE" sz="11500" dirty="0">
              <a:solidFill>
                <a:schemeClr val="bg1">
                  <a:lumMod val="95000"/>
                </a:schemeClr>
              </a:solidFill>
              <a:latin typeface="Baron Neue" panose="020B0000000000000000" pitchFamily="34" charset="0"/>
              <a:ea typeface="Tahoma" charset="0"/>
              <a:cs typeface="Tahoma" charset="0"/>
            </a:endParaRPr>
          </a:p>
        </p:txBody>
      </p:sp>
      <p:grpSp>
        <p:nvGrpSpPr>
          <p:cNvPr id="28" name="Grupp 27">
            <a:extLst>
              <a:ext uri="{FF2B5EF4-FFF2-40B4-BE49-F238E27FC236}">
                <a16:creationId xmlns:a16="http://schemas.microsoft.com/office/drawing/2014/main" id="{E0D61FE6-912A-484B-894A-1C0C26F792D7}"/>
              </a:ext>
            </a:extLst>
          </p:cNvPr>
          <p:cNvGrpSpPr/>
          <p:nvPr/>
        </p:nvGrpSpPr>
        <p:grpSpPr>
          <a:xfrm>
            <a:off x="2303134" y="1689547"/>
            <a:ext cx="1218606" cy="1203103"/>
            <a:chOff x="2007622" y="2133197"/>
            <a:chExt cx="1218606" cy="1203103"/>
          </a:xfrm>
        </p:grpSpPr>
        <p:sp>
          <p:nvSpPr>
            <p:cNvPr id="29" name="Parallellogram 28">
              <a:extLst>
                <a:ext uri="{FF2B5EF4-FFF2-40B4-BE49-F238E27FC236}">
                  <a16:creationId xmlns:a16="http://schemas.microsoft.com/office/drawing/2014/main" id="{18FAF312-1D57-944B-AA74-348E80F0BB84}"/>
                </a:ext>
              </a:extLst>
            </p:cNvPr>
            <p:cNvSpPr/>
            <p:nvPr/>
          </p:nvSpPr>
          <p:spPr>
            <a:xfrm>
              <a:off x="2007622" y="2133197"/>
              <a:ext cx="802247" cy="1203103"/>
            </a:xfrm>
            <a:prstGeom prst="parallelogram">
              <a:avLst>
                <a:gd name="adj" fmla="val 52301"/>
              </a:avLst>
            </a:prstGeom>
            <a:gradFill>
              <a:gsLst>
                <a:gs pos="51000">
                  <a:srgbClr val="4969B3"/>
                </a:gs>
                <a:gs pos="25000">
                  <a:srgbClr val="443065"/>
                </a:gs>
                <a:gs pos="97000">
                  <a:srgbClr val="3F9DD7"/>
                </a:gs>
              </a:gsLst>
              <a:lin ang="7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30" name="Frihandsfigur 29">
              <a:extLst>
                <a:ext uri="{FF2B5EF4-FFF2-40B4-BE49-F238E27FC236}">
                  <a16:creationId xmlns:a16="http://schemas.microsoft.com/office/drawing/2014/main" id="{A19B3A4B-477F-CC4B-B39F-1F9F99487236}"/>
                </a:ext>
              </a:extLst>
            </p:cNvPr>
            <p:cNvSpPr/>
            <p:nvPr/>
          </p:nvSpPr>
          <p:spPr>
            <a:xfrm flipH="1">
              <a:off x="2428819" y="2133197"/>
              <a:ext cx="611500" cy="1203103"/>
            </a:xfrm>
            <a:custGeom>
              <a:avLst/>
              <a:gdLst>
                <a:gd name="connsiteX0" fmla="*/ 625106 w 625106"/>
                <a:gd name="connsiteY0" fmla="*/ 0 h 1229871"/>
                <a:gd name="connsiteX1" fmla="*/ 428919 w 625106"/>
                <a:gd name="connsiteY1" fmla="*/ 0 h 1229871"/>
                <a:gd name="connsiteX2" fmla="*/ 0 w 625106"/>
                <a:gd name="connsiteY2" fmla="*/ 1229871 h 1229871"/>
                <a:gd name="connsiteX3" fmla="*/ 196187 w 625106"/>
                <a:gd name="connsiteY3" fmla="*/ 1229871 h 1229871"/>
                <a:gd name="connsiteX4" fmla="*/ 625106 w 625106"/>
                <a:gd name="connsiteY4" fmla="*/ 0 h 1229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5106" h="1229871">
                  <a:moveTo>
                    <a:pt x="625106" y="0"/>
                  </a:moveTo>
                  <a:lnTo>
                    <a:pt x="428919" y="0"/>
                  </a:lnTo>
                  <a:lnTo>
                    <a:pt x="0" y="1229871"/>
                  </a:lnTo>
                  <a:lnTo>
                    <a:pt x="196187" y="1229871"/>
                  </a:lnTo>
                  <a:lnTo>
                    <a:pt x="625106" y="0"/>
                  </a:lnTo>
                  <a:close/>
                </a:path>
              </a:pathLst>
            </a:custGeom>
            <a:gradFill>
              <a:gsLst>
                <a:gs pos="0">
                  <a:srgbClr val="6EBE99"/>
                </a:gs>
                <a:gs pos="100000">
                  <a:srgbClr val="4267AA"/>
                </a:gs>
              </a:gsLst>
              <a:lin ang="4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  <p:sp>
          <p:nvSpPr>
            <p:cNvPr id="31" name="Frihandsfigur 30">
              <a:extLst>
                <a:ext uri="{FF2B5EF4-FFF2-40B4-BE49-F238E27FC236}">
                  <a16:creationId xmlns:a16="http://schemas.microsoft.com/office/drawing/2014/main" id="{A1200AFA-865D-C046-838A-22B791A8BD50}"/>
                </a:ext>
              </a:extLst>
            </p:cNvPr>
            <p:cNvSpPr/>
            <p:nvPr/>
          </p:nvSpPr>
          <p:spPr>
            <a:xfrm flipH="1">
              <a:off x="2614728" y="2133197"/>
              <a:ext cx="611500" cy="1203103"/>
            </a:xfrm>
            <a:custGeom>
              <a:avLst/>
              <a:gdLst>
                <a:gd name="connsiteX0" fmla="*/ 625106 w 625106"/>
                <a:gd name="connsiteY0" fmla="*/ 0 h 1229871"/>
                <a:gd name="connsiteX1" fmla="*/ 428919 w 625106"/>
                <a:gd name="connsiteY1" fmla="*/ 0 h 1229871"/>
                <a:gd name="connsiteX2" fmla="*/ 0 w 625106"/>
                <a:gd name="connsiteY2" fmla="*/ 1229871 h 1229871"/>
                <a:gd name="connsiteX3" fmla="*/ 196187 w 625106"/>
                <a:gd name="connsiteY3" fmla="*/ 1229871 h 1229871"/>
                <a:gd name="connsiteX4" fmla="*/ 625106 w 625106"/>
                <a:gd name="connsiteY4" fmla="*/ 0 h 1229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5106" h="1229871">
                  <a:moveTo>
                    <a:pt x="625106" y="0"/>
                  </a:moveTo>
                  <a:lnTo>
                    <a:pt x="428919" y="0"/>
                  </a:lnTo>
                  <a:lnTo>
                    <a:pt x="0" y="1229871"/>
                  </a:lnTo>
                  <a:lnTo>
                    <a:pt x="196187" y="1229871"/>
                  </a:lnTo>
                  <a:lnTo>
                    <a:pt x="625106" y="0"/>
                  </a:lnTo>
                  <a:close/>
                </a:path>
              </a:pathLst>
            </a:custGeom>
            <a:gradFill>
              <a:gsLst>
                <a:gs pos="0">
                  <a:srgbClr val="6EBE99"/>
                </a:gs>
                <a:gs pos="90000">
                  <a:srgbClr val="4267AA"/>
                </a:gs>
              </a:gsLst>
              <a:lin ang="4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</p:grpSp>
      <p:grpSp>
        <p:nvGrpSpPr>
          <p:cNvPr id="62" name="Grupp 61">
            <a:extLst>
              <a:ext uri="{FF2B5EF4-FFF2-40B4-BE49-F238E27FC236}">
                <a16:creationId xmlns:a16="http://schemas.microsoft.com/office/drawing/2014/main" id="{E81467CE-4133-5745-A4FA-1DA6313C7419}"/>
              </a:ext>
            </a:extLst>
          </p:cNvPr>
          <p:cNvGrpSpPr/>
          <p:nvPr/>
        </p:nvGrpSpPr>
        <p:grpSpPr>
          <a:xfrm>
            <a:off x="2303134" y="3429000"/>
            <a:ext cx="1218606" cy="1203104"/>
            <a:chOff x="3030081" y="4251319"/>
            <a:chExt cx="1218606" cy="1203104"/>
          </a:xfrm>
        </p:grpSpPr>
        <p:sp>
          <p:nvSpPr>
            <p:cNvPr id="59" name="Frihandsfigur 58">
              <a:extLst>
                <a:ext uri="{FF2B5EF4-FFF2-40B4-BE49-F238E27FC236}">
                  <a16:creationId xmlns:a16="http://schemas.microsoft.com/office/drawing/2014/main" id="{9A45D6B6-B514-FE4A-B5C0-31B33FAAE178}"/>
                </a:ext>
              </a:extLst>
            </p:cNvPr>
            <p:cNvSpPr/>
            <p:nvPr/>
          </p:nvSpPr>
          <p:spPr>
            <a:xfrm>
              <a:off x="3030081" y="4397637"/>
              <a:ext cx="588554" cy="1056786"/>
            </a:xfrm>
            <a:custGeom>
              <a:avLst/>
              <a:gdLst>
                <a:gd name="connsiteX0" fmla="*/ 410353 w 601685"/>
                <a:gd name="connsiteY0" fmla="*/ 0 h 1176635"/>
                <a:gd name="connsiteX1" fmla="*/ 601685 w 601685"/>
                <a:gd name="connsiteY1" fmla="*/ 548620 h 1176635"/>
                <a:gd name="connsiteX2" fmla="*/ 382664 w 601685"/>
                <a:gd name="connsiteY2" fmla="*/ 1176635 h 1176635"/>
                <a:gd name="connsiteX3" fmla="*/ 0 w 601685"/>
                <a:gd name="connsiteY3" fmla="*/ 1176635 h 1176635"/>
                <a:gd name="connsiteX4" fmla="*/ 410353 w 601685"/>
                <a:gd name="connsiteY4" fmla="*/ 0 h 1176635"/>
                <a:gd name="connsiteX0" fmla="*/ 388159 w 601685"/>
                <a:gd name="connsiteY0" fmla="*/ 0 h 1110052"/>
                <a:gd name="connsiteX1" fmla="*/ 601685 w 601685"/>
                <a:gd name="connsiteY1" fmla="*/ 482037 h 1110052"/>
                <a:gd name="connsiteX2" fmla="*/ 382664 w 601685"/>
                <a:gd name="connsiteY2" fmla="*/ 1110052 h 1110052"/>
                <a:gd name="connsiteX3" fmla="*/ 0 w 601685"/>
                <a:gd name="connsiteY3" fmla="*/ 1110052 h 1110052"/>
                <a:gd name="connsiteX4" fmla="*/ 388159 w 601685"/>
                <a:gd name="connsiteY4" fmla="*/ 0 h 1110052"/>
                <a:gd name="connsiteX0" fmla="*/ 388159 w 592807"/>
                <a:gd name="connsiteY0" fmla="*/ 0 h 1110052"/>
                <a:gd name="connsiteX1" fmla="*/ 592807 w 592807"/>
                <a:gd name="connsiteY1" fmla="*/ 508670 h 1110052"/>
                <a:gd name="connsiteX2" fmla="*/ 382664 w 592807"/>
                <a:gd name="connsiteY2" fmla="*/ 1110052 h 1110052"/>
                <a:gd name="connsiteX3" fmla="*/ 0 w 592807"/>
                <a:gd name="connsiteY3" fmla="*/ 1110052 h 1110052"/>
                <a:gd name="connsiteX4" fmla="*/ 388159 w 592807"/>
                <a:gd name="connsiteY4" fmla="*/ 0 h 1110052"/>
                <a:gd name="connsiteX0" fmla="*/ 365965 w 592807"/>
                <a:gd name="connsiteY0" fmla="*/ 0 h 1056786"/>
                <a:gd name="connsiteX1" fmla="*/ 592807 w 592807"/>
                <a:gd name="connsiteY1" fmla="*/ 455404 h 1056786"/>
                <a:gd name="connsiteX2" fmla="*/ 382664 w 592807"/>
                <a:gd name="connsiteY2" fmla="*/ 1056786 h 1056786"/>
                <a:gd name="connsiteX3" fmla="*/ 0 w 592807"/>
                <a:gd name="connsiteY3" fmla="*/ 1056786 h 1056786"/>
                <a:gd name="connsiteX4" fmla="*/ 365965 w 592807"/>
                <a:gd name="connsiteY4" fmla="*/ 0 h 1056786"/>
                <a:gd name="connsiteX0" fmla="*/ 365965 w 588554"/>
                <a:gd name="connsiteY0" fmla="*/ 0 h 1056786"/>
                <a:gd name="connsiteX1" fmla="*/ 588554 w 588554"/>
                <a:gd name="connsiteY1" fmla="*/ 480922 h 1056786"/>
                <a:gd name="connsiteX2" fmla="*/ 382664 w 588554"/>
                <a:gd name="connsiteY2" fmla="*/ 1056786 h 1056786"/>
                <a:gd name="connsiteX3" fmla="*/ 0 w 588554"/>
                <a:gd name="connsiteY3" fmla="*/ 1056786 h 1056786"/>
                <a:gd name="connsiteX4" fmla="*/ 365965 w 588554"/>
                <a:gd name="connsiteY4" fmla="*/ 0 h 1056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8554" h="1056786">
                  <a:moveTo>
                    <a:pt x="365965" y="0"/>
                  </a:moveTo>
                  <a:lnTo>
                    <a:pt x="588554" y="480922"/>
                  </a:lnTo>
                  <a:lnTo>
                    <a:pt x="382664" y="1056786"/>
                  </a:lnTo>
                  <a:lnTo>
                    <a:pt x="0" y="1056786"/>
                  </a:lnTo>
                  <a:lnTo>
                    <a:pt x="36596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50" name="Frihandsfigur 49">
              <a:extLst>
                <a:ext uri="{FF2B5EF4-FFF2-40B4-BE49-F238E27FC236}">
                  <a16:creationId xmlns:a16="http://schemas.microsoft.com/office/drawing/2014/main" id="{F1FD487A-A06A-C743-9FF7-EE816838BFF3}"/>
                </a:ext>
              </a:extLst>
            </p:cNvPr>
            <p:cNvSpPr/>
            <p:nvPr/>
          </p:nvSpPr>
          <p:spPr>
            <a:xfrm flipH="1">
              <a:off x="3451278" y="4251319"/>
              <a:ext cx="611500" cy="1203103"/>
            </a:xfrm>
            <a:custGeom>
              <a:avLst/>
              <a:gdLst>
                <a:gd name="connsiteX0" fmla="*/ 625106 w 625106"/>
                <a:gd name="connsiteY0" fmla="*/ 0 h 1229871"/>
                <a:gd name="connsiteX1" fmla="*/ 428919 w 625106"/>
                <a:gd name="connsiteY1" fmla="*/ 0 h 1229871"/>
                <a:gd name="connsiteX2" fmla="*/ 0 w 625106"/>
                <a:gd name="connsiteY2" fmla="*/ 1229871 h 1229871"/>
                <a:gd name="connsiteX3" fmla="*/ 196187 w 625106"/>
                <a:gd name="connsiteY3" fmla="*/ 1229871 h 1229871"/>
                <a:gd name="connsiteX4" fmla="*/ 625106 w 625106"/>
                <a:gd name="connsiteY4" fmla="*/ 0 h 1229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5106" h="1229871">
                  <a:moveTo>
                    <a:pt x="625106" y="0"/>
                  </a:moveTo>
                  <a:lnTo>
                    <a:pt x="428919" y="0"/>
                  </a:lnTo>
                  <a:lnTo>
                    <a:pt x="0" y="1229871"/>
                  </a:lnTo>
                  <a:lnTo>
                    <a:pt x="196187" y="1229871"/>
                  </a:lnTo>
                  <a:lnTo>
                    <a:pt x="62510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  <p:sp>
          <p:nvSpPr>
            <p:cNvPr id="51" name="Frihandsfigur 50">
              <a:extLst>
                <a:ext uri="{FF2B5EF4-FFF2-40B4-BE49-F238E27FC236}">
                  <a16:creationId xmlns:a16="http://schemas.microsoft.com/office/drawing/2014/main" id="{15CC892A-4728-6940-8939-D56181E0C382}"/>
                </a:ext>
              </a:extLst>
            </p:cNvPr>
            <p:cNvSpPr/>
            <p:nvPr/>
          </p:nvSpPr>
          <p:spPr>
            <a:xfrm flipH="1">
              <a:off x="3637187" y="4251319"/>
              <a:ext cx="611500" cy="1203103"/>
            </a:xfrm>
            <a:custGeom>
              <a:avLst/>
              <a:gdLst>
                <a:gd name="connsiteX0" fmla="*/ 625106 w 625106"/>
                <a:gd name="connsiteY0" fmla="*/ 0 h 1229871"/>
                <a:gd name="connsiteX1" fmla="*/ 428919 w 625106"/>
                <a:gd name="connsiteY1" fmla="*/ 0 h 1229871"/>
                <a:gd name="connsiteX2" fmla="*/ 0 w 625106"/>
                <a:gd name="connsiteY2" fmla="*/ 1229871 h 1229871"/>
                <a:gd name="connsiteX3" fmla="*/ 196187 w 625106"/>
                <a:gd name="connsiteY3" fmla="*/ 1229871 h 1229871"/>
                <a:gd name="connsiteX4" fmla="*/ 625106 w 625106"/>
                <a:gd name="connsiteY4" fmla="*/ 0 h 1229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5106" h="1229871">
                  <a:moveTo>
                    <a:pt x="625106" y="0"/>
                  </a:moveTo>
                  <a:lnTo>
                    <a:pt x="428919" y="0"/>
                  </a:lnTo>
                  <a:lnTo>
                    <a:pt x="0" y="1229871"/>
                  </a:lnTo>
                  <a:lnTo>
                    <a:pt x="196187" y="1229871"/>
                  </a:lnTo>
                  <a:lnTo>
                    <a:pt x="62510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</p:grpSp>
      <p:sp>
        <p:nvSpPr>
          <p:cNvPr id="10" name="Rektangel 9">
            <a:extLst>
              <a:ext uri="{FF2B5EF4-FFF2-40B4-BE49-F238E27FC236}">
                <a16:creationId xmlns:a16="http://schemas.microsoft.com/office/drawing/2014/main" id="{293D6813-5144-AB46-B8CA-71CC242A1E78}"/>
              </a:ext>
            </a:extLst>
          </p:cNvPr>
          <p:cNvSpPr/>
          <p:nvPr/>
        </p:nvSpPr>
        <p:spPr>
          <a:xfrm>
            <a:off x="1785257" y="3534229"/>
            <a:ext cx="3701143" cy="29101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4" name="textruta 63">
            <a:extLst>
              <a:ext uri="{FF2B5EF4-FFF2-40B4-BE49-F238E27FC236}">
                <a16:creationId xmlns:a16="http://schemas.microsoft.com/office/drawing/2014/main" id="{2BE8671A-8399-AE4E-85C3-10294F6CC4E4}"/>
              </a:ext>
            </a:extLst>
          </p:cNvPr>
          <p:cNvSpPr txBox="1"/>
          <p:nvPr/>
        </p:nvSpPr>
        <p:spPr>
          <a:xfrm>
            <a:off x="3753852" y="3075341"/>
            <a:ext cx="613501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8800" dirty="0">
                <a:solidFill>
                  <a:schemeClr val="bg1">
                    <a:lumMod val="95000"/>
                  </a:schemeClr>
                </a:solidFill>
                <a:latin typeface="Baron Neue" panose="020B0000000000000000" pitchFamily="34" charset="0"/>
                <a:ea typeface="Tahoma" charset="0"/>
                <a:cs typeface="Tahoma" charset="0"/>
              </a:rPr>
              <a:t>asynkron</a:t>
            </a:r>
            <a:endParaRPr lang="sv-SE" sz="11500" dirty="0">
              <a:solidFill>
                <a:schemeClr val="bg1">
                  <a:lumMod val="95000"/>
                </a:schemeClr>
              </a:solidFill>
              <a:latin typeface="Baron Neue" panose="020B0000000000000000" pitchFamily="34" charset="0"/>
              <a:ea typeface="Tahoma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239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Rectangle 1"/>
          <p:cNvSpPr/>
          <p:nvPr/>
        </p:nvSpPr>
        <p:spPr>
          <a:xfrm>
            <a:off x="0" y="1970455"/>
            <a:ext cx="12192000" cy="3142894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Rectangle 16"/>
          <p:cNvSpPr/>
          <p:nvPr/>
        </p:nvSpPr>
        <p:spPr>
          <a:xfrm>
            <a:off x="1524000" y="1980000"/>
            <a:ext cx="9144000" cy="2090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9" name="Oval 18"/>
          <p:cNvSpPr/>
          <p:nvPr/>
        </p:nvSpPr>
        <p:spPr>
          <a:xfrm>
            <a:off x="1620874" y="3572378"/>
            <a:ext cx="3443347" cy="1094282"/>
          </a:xfrm>
          <a:prstGeom prst="ellipse">
            <a:avLst/>
          </a:prstGeom>
          <a:solidFill>
            <a:schemeClr val="tx1">
              <a:alpha val="27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4" name="Group 3"/>
          <p:cNvGrpSpPr/>
          <p:nvPr/>
        </p:nvGrpSpPr>
        <p:grpSpPr>
          <a:xfrm>
            <a:off x="3038336" y="2729258"/>
            <a:ext cx="845749" cy="990942"/>
            <a:chOff x="3464818" y="2490713"/>
            <a:chExt cx="845749" cy="990942"/>
          </a:xfrm>
        </p:grpSpPr>
        <p:grpSp>
          <p:nvGrpSpPr>
            <p:cNvPr id="42" name="Group 41"/>
            <p:cNvGrpSpPr/>
            <p:nvPr/>
          </p:nvGrpSpPr>
          <p:grpSpPr>
            <a:xfrm>
              <a:off x="3464818" y="2522797"/>
              <a:ext cx="845749" cy="958858"/>
              <a:chOff x="3178679" y="2204279"/>
              <a:chExt cx="1721001" cy="1951163"/>
            </a:xfrm>
          </p:grpSpPr>
          <p:sp>
            <p:nvSpPr>
              <p:cNvPr id="44" name="Freeform 43"/>
              <p:cNvSpPr/>
              <p:nvPr/>
            </p:nvSpPr>
            <p:spPr>
              <a:xfrm rot="9000000">
                <a:off x="3178679" y="2558478"/>
                <a:ext cx="922364" cy="1596964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4909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5" name="Freeform 44"/>
              <p:cNvSpPr/>
              <p:nvPr/>
            </p:nvSpPr>
            <p:spPr>
              <a:xfrm rot="12600000" flipH="1">
                <a:off x="3977316" y="2558478"/>
                <a:ext cx="922364" cy="1596964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9B00D2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6" name="Freeform 45"/>
              <p:cNvSpPr/>
              <p:nvPr/>
            </p:nvSpPr>
            <p:spPr>
              <a:xfrm rot="5400000">
                <a:off x="3578912" y="1867293"/>
                <a:ext cx="922363" cy="159633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CC29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43" name="Hexagon 42"/>
            <p:cNvSpPr/>
            <p:nvPr/>
          </p:nvSpPr>
          <p:spPr>
            <a:xfrm rot="5400000">
              <a:off x="3409267" y="2548302"/>
              <a:ext cx="956852" cy="841673"/>
            </a:xfrm>
            <a:prstGeom prst="hexagon">
              <a:avLst>
                <a:gd name="adj" fmla="val 29001"/>
                <a:gd name="vf" fmla="val 115470"/>
              </a:avLst>
            </a:prstGeom>
            <a:noFill/>
            <a:ln w="95250" cap="rnd">
              <a:solidFill>
                <a:srgbClr val="282828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140" name="Oval 18"/>
          <p:cNvSpPr/>
          <p:nvPr/>
        </p:nvSpPr>
        <p:spPr>
          <a:xfrm>
            <a:off x="1739537" y="3531344"/>
            <a:ext cx="3443347" cy="1094282"/>
          </a:xfrm>
          <a:prstGeom prst="ellipse">
            <a:avLst/>
          </a:prstGeom>
          <a:solidFill>
            <a:schemeClr val="tx1">
              <a:alpha val="27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1" name="Grupp 20"/>
          <p:cNvGrpSpPr/>
          <p:nvPr/>
        </p:nvGrpSpPr>
        <p:grpSpPr>
          <a:xfrm>
            <a:off x="2253256" y="2422245"/>
            <a:ext cx="2453852" cy="1702752"/>
            <a:chOff x="2074017" y="547340"/>
            <a:chExt cx="4795177" cy="3327420"/>
          </a:xfrm>
        </p:grpSpPr>
        <p:grpSp>
          <p:nvGrpSpPr>
            <p:cNvPr id="23" name="Grupp 22"/>
            <p:cNvGrpSpPr/>
            <p:nvPr/>
          </p:nvGrpSpPr>
          <p:grpSpPr>
            <a:xfrm>
              <a:off x="3319141" y="547340"/>
              <a:ext cx="2304929" cy="2629409"/>
              <a:chOff x="2022557" y="1604932"/>
              <a:chExt cx="2304929" cy="2629409"/>
            </a:xfrm>
          </p:grpSpPr>
          <p:grpSp>
            <p:nvGrpSpPr>
              <p:cNvPr id="106" name="Grupp 105"/>
              <p:cNvGrpSpPr/>
              <p:nvPr/>
            </p:nvGrpSpPr>
            <p:grpSpPr>
              <a:xfrm>
                <a:off x="2022557" y="2259874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124" name="Grupp 123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37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38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39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25" name="Grupp 124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34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35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36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26" name="Grupp 125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31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32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33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27" name="Grupp 126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28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9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30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107" name="Grupp 106"/>
              <p:cNvGrpSpPr/>
              <p:nvPr/>
            </p:nvGrpSpPr>
            <p:grpSpPr>
              <a:xfrm>
                <a:off x="2022665" y="1604932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108" name="Grupp 107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21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2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3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09" name="Grupp 108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18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9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0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10" name="Grupp 109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15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6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7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11" name="Grupp 110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12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3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4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</p:grpSp>
        <p:grpSp>
          <p:nvGrpSpPr>
            <p:cNvPr id="24" name="Grupp 23"/>
            <p:cNvGrpSpPr/>
            <p:nvPr/>
          </p:nvGrpSpPr>
          <p:grpSpPr>
            <a:xfrm>
              <a:off x="2074017" y="1242092"/>
              <a:ext cx="2304929" cy="2629409"/>
              <a:chOff x="2022557" y="1604932"/>
              <a:chExt cx="2304929" cy="2629409"/>
            </a:xfrm>
          </p:grpSpPr>
          <p:grpSp>
            <p:nvGrpSpPr>
              <p:cNvPr id="72" name="Grupp 71"/>
              <p:cNvGrpSpPr/>
              <p:nvPr/>
            </p:nvGrpSpPr>
            <p:grpSpPr>
              <a:xfrm>
                <a:off x="2022557" y="2259874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90" name="Grupp 89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0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91" name="Grupp 90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00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1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2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92" name="Grupp 91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97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98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99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93" name="Grupp 92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94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95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96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73" name="Grupp 72"/>
              <p:cNvGrpSpPr/>
              <p:nvPr/>
            </p:nvGrpSpPr>
            <p:grpSpPr>
              <a:xfrm>
                <a:off x="2022665" y="1604932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74" name="Grupp 73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87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88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89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75" name="Grupp 74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84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85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86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76" name="Grupp 75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81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82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83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77" name="Grupp 76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78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9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80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</p:grpSp>
        <p:grpSp>
          <p:nvGrpSpPr>
            <p:cNvPr id="25" name="Grupp 24"/>
            <p:cNvGrpSpPr/>
            <p:nvPr/>
          </p:nvGrpSpPr>
          <p:grpSpPr>
            <a:xfrm>
              <a:off x="4564265" y="1245351"/>
              <a:ext cx="2304929" cy="2629409"/>
              <a:chOff x="2022557" y="1604932"/>
              <a:chExt cx="2304929" cy="2629409"/>
            </a:xfrm>
          </p:grpSpPr>
          <p:grpSp>
            <p:nvGrpSpPr>
              <p:cNvPr id="26" name="Grupp 25"/>
              <p:cNvGrpSpPr/>
              <p:nvPr/>
            </p:nvGrpSpPr>
            <p:grpSpPr>
              <a:xfrm>
                <a:off x="2022557" y="2259874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56" name="Grupp 55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6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7" name="Grupp 56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66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7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8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8" name="Grupp 57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6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9" name="Grupp 58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60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1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2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27" name="Grupp 26"/>
              <p:cNvGrpSpPr/>
              <p:nvPr/>
            </p:nvGrpSpPr>
            <p:grpSpPr>
              <a:xfrm>
                <a:off x="2022665" y="1604932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28" name="Grupp 27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5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33" name="Grupp 32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50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1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2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37" name="Grupp 36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47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8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9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38" name="Grupp 37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3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</p:grpSp>
      </p:grpSp>
      <p:sp>
        <p:nvSpPr>
          <p:cNvPr id="141" name="textruta 140"/>
          <p:cNvSpPr txBox="1"/>
          <p:nvPr/>
        </p:nvSpPr>
        <p:spPr>
          <a:xfrm>
            <a:off x="4971515" y="2909540"/>
            <a:ext cx="55996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4000" b="1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In </a:t>
            </a:r>
            <a:r>
              <a:rPr lang="sv-SE" sz="4000" b="1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Memory</a:t>
            </a:r>
            <a:r>
              <a:rPr lang="sv-SE" sz="4000" b="1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Data Grid</a:t>
            </a:r>
            <a:endParaRPr lang="sv-SE" sz="40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9233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1"/>
          <p:cNvSpPr/>
          <p:nvPr/>
        </p:nvSpPr>
        <p:spPr>
          <a:xfrm>
            <a:off x="0" y="1970455"/>
            <a:ext cx="12192000" cy="3142894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Rectangle 16"/>
          <p:cNvSpPr/>
          <p:nvPr/>
        </p:nvSpPr>
        <p:spPr>
          <a:xfrm>
            <a:off x="1524000" y="1980000"/>
            <a:ext cx="9144000" cy="2090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180" name="Grupp 179"/>
          <p:cNvGrpSpPr/>
          <p:nvPr/>
        </p:nvGrpSpPr>
        <p:grpSpPr>
          <a:xfrm>
            <a:off x="1836889" y="2424675"/>
            <a:ext cx="7665085" cy="1988758"/>
            <a:chOff x="2272937" y="2186139"/>
            <a:chExt cx="7665085" cy="1988758"/>
          </a:xfrm>
        </p:grpSpPr>
        <p:sp>
          <p:nvSpPr>
            <p:cNvPr id="181" name="Oval 18"/>
            <p:cNvSpPr/>
            <p:nvPr/>
          </p:nvSpPr>
          <p:spPr>
            <a:xfrm>
              <a:off x="2272937" y="3397005"/>
              <a:ext cx="1234851" cy="777892"/>
            </a:xfrm>
            <a:prstGeom prst="ellipse">
              <a:avLst/>
            </a:prstGeom>
            <a:solidFill>
              <a:schemeClr val="tx1">
                <a:alpha val="80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82" name="textruta 181"/>
            <p:cNvSpPr txBox="1"/>
            <p:nvPr/>
          </p:nvSpPr>
          <p:spPr>
            <a:xfrm>
              <a:off x="5397997" y="2670995"/>
              <a:ext cx="454002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4000" b="1" dirty="0" err="1">
                  <a:solidFill>
                    <a:schemeClr val="bg1"/>
                  </a:solidFill>
                  <a:latin typeface="Tahoma" charset="0"/>
                  <a:ea typeface="Tahoma" charset="0"/>
                  <a:cs typeface="Tahoma" charset="0"/>
                </a:rPr>
                <a:t>Stream</a:t>
              </a:r>
              <a:r>
                <a:rPr lang="sv-SE" sz="4000" b="1" dirty="0">
                  <a:solidFill>
                    <a:schemeClr val="bg1"/>
                  </a:solidFill>
                  <a:latin typeface="Tahoma" charset="0"/>
                  <a:ea typeface="Tahoma" charset="0"/>
                  <a:cs typeface="Tahoma" charset="0"/>
                </a:rPr>
                <a:t> </a:t>
              </a:r>
              <a:r>
                <a:rPr lang="sv-SE" sz="4000" b="1" dirty="0" err="1">
                  <a:solidFill>
                    <a:schemeClr val="bg1"/>
                  </a:solidFill>
                  <a:latin typeface="Tahoma" charset="0"/>
                  <a:ea typeface="Tahoma" charset="0"/>
                  <a:cs typeface="Tahoma" charset="0"/>
                </a:rPr>
                <a:t>Analytics</a:t>
              </a:r>
              <a:endParaRPr lang="sv-SE" sz="4000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endParaRPr>
            </a:p>
          </p:txBody>
        </p:sp>
        <p:grpSp>
          <p:nvGrpSpPr>
            <p:cNvPr id="183" name="Grupp 182"/>
            <p:cNvGrpSpPr/>
            <p:nvPr/>
          </p:nvGrpSpPr>
          <p:grpSpPr>
            <a:xfrm>
              <a:off x="2692855" y="2186139"/>
              <a:ext cx="2453797" cy="1198351"/>
              <a:chOff x="2692855" y="3985336"/>
              <a:chExt cx="2453797" cy="1198351"/>
            </a:xfrm>
          </p:grpSpPr>
          <p:grpSp>
            <p:nvGrpSpPr>
              <p:cNvPr id="186" name="Grupp 185"/>
              <p:cNvGrpSpPr/>
              <p:nvPr/>
            </p:nvGrpSpPr>
            <p:grpSpPr>
              <a:xfrm>
                <a:off x="3623857" y="3985336"/>
                <a:ext cx="591946" cy="671109"/>
                <a:chOff x="3549360" y="3164731"/>
                <a:chExt cx="680621" cy="771644"/>
              </a:xfrm>
            </p:grpSpPr>
            <p:sp>
              <p:nvSpPr>
                <p:cNvPr id="197" name="Freeform 125"/>
                <p:cNvSpPr/>
                <p:nvPr/>
              </p:nvSpPr>
              <p:spPr>
                <a:xfrm rot="9000000">
                  <a:off x="3549360" y="3304808"/>
                  <a:ext cx="364776" cy="631567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E4AD03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98" name="Freeform 126"/>
                <p:cNvSpPr/>
                <p:nvPr/>
              </p:nvSpPr>
              <p:spPr>
                <a:xfrm rot="12600000" flipH="1">
                  <a:off x="3865205" y="3304808"/>
                  <a:ext cx="364776" cy="631567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BE9005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99" name="Freeform 127"/>
                <p:cNvSpPr/>
                <p:nvPr/>
              </p:nvSpPr>
              <p:spPr>
                <a:xfrm rot="5400000">
                  <a:off x="3707644" y="3031459"/>
                  <a:ext cx="364776" cy="631319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C001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cxnSp>
            <p:nvCxnSpPr>
              <p:cNvPr id="187" name="Rak 186"/>
              <p:cNvCxnSpPr/>
              <p:nvPr/>
            </p:nvCxnSpPr>
            <p:spPr>
              <a:xfrm flipH="1">
                <a:off x="2857165" y="4381802"/>
                <a:ext cx="917546" cy="525573"/>
              </a:xfrm>
              <a:prstGeom prst="line">
                <a:avLst/>
              </a:prstGeom>
              <a:ln w="63500" cap="rnd">
                <a:solidFill>
                  <a:srgbClr val="3BFF00"/>
                </a:solidFill>
                <a:prstDash val="solid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8" name="Grupp 187"/>
              <p:cNvGrpSpPr/>
              <p:nvPr/>
            </p:nvGrpSpPr>
            <p:grpSpPr>
              <a:xfrm>
                <a:off x="2692855" y="4510909"/>
                <a:ext cx="591946" cy="671110"/>
                <a:chOff x="3549360" y="3164731"/>
                <a:chExt cx="680621" cy="771644"/>
              </a:xfrm>
            </p:grpSpPr>
            <p:sp>
              <p:nvSpPr>
                <p:cNvPr id="194" name="Freeform 125"/>
                <p:cNvSpPr/>
                <p:nvPr/>
              </p:nvSpPr>
              <p:spPr>
                <a:xfrm rot="9000000">
                  <a:off x="3549360" y="3304808"/>
                  <a:ext cx="364776" cy="631567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45A2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95" name="Freeform 126"/>
                <p:cNvSpPr/>
                <p:nvPr/>
              </p:nvSpPr>
              <p:spPr>
                <a:xfrm rot="12600000" flipH="1">
                  <a:off x="3865205" y="3304808"/>
                  <a:ext cx="364776" cy="631567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B6431A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96" name="Freeform 127"/>
                <p:cNvSpPr/>
                <p:nvPr/>
              </p:nvSpPr>
              <p:spPr>
                <a:xfrm rot="5400000">
                  <a:off x="3707644" y="3031459"/>
                  <a:ext cx="364776" cy="631319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7941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cxnSp>
            <p:nvCxnSpPr>
              <p:cNvPr id="189" name="Rak 188"/>
              <p:cNvCxnSpPr/>
              <p:nvPr/>
            </p:nvCxnSpPr>
            <p:spPr>
              <a:xfrm>
                <a:off x="4063042" y="4381802"/>
                <a:ext cx="921080" cy="525573"/>
              </a:xfrm>
              <a:prstGeom prst="line">
                <a:avLst/>
              </a:prstGeom>
              <a:ln w="63500" cap="rnd">
                <a:solidFill>
                  <a:srgbClr val="3BFF00"/>
                </a:solidFill>
                <a:prstDash val="solid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90" name="Grupp 189"/>
              <p:cNvGrpSpPr/>
              <p:nvPr/>
            </p:nvGrpSpPr>
            <p:grpSpPr>
              <a:xfrm>
                <a:off x="4554706" y="4512578"/>
                <a:ext cx="591946" cy="671109"/>
                <a:chOff x="3549360" y="3164731"/>
                <a:chExt cx="680621" cy="771644"/>
              </a:xfrm>
            </p:grpSpPr>
            <p:sp>
              <p:nvSpPr>
                <p:cNvPr id="191" name="Freeform 125"/>
                <p:cNvSpPr/>
                <p:nvPr/>
              </p:nvSpPr>
              <p:spPr>
                <a:xfrm rot="9000000">
                  <a:off x="3549360" y="3304808"/>
                  <a:ext cx="364776" cy="631567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499E6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92" name="Freeform 126"/>
                <p:cNvSpPr/>
                <p:nvPr/>
              </p:nvSpPr>
              <p:spPr>
                <a:xfrm rot="12600000" flipH="1">
                  <a:off x="3865205" y="3304808"/>
                  <a:ext cx="364776" cy="631567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079B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93" name="Freeform 127"/>
                <p:cNvSpPr/>
                <p:nvPr/>
              </p:nvSpPr>
              <p:spPr>
                <a:xfrm rot="5400000">
                  <a:off x="3707644" y="3031459"/>
                  <a:ext cx="364776" cy="631319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7ADFF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  <p:sp>
          <p:nvSpPr>
            <p:cNvPr id="184" name="Oval 18"/>
            <p:cNvSpPr/>
            <p:nvPr/>
          </p:nvSpPr>
          <p:spPr>
            <a:xfrm>
              <a:off x="4233567" y="3397005"/>
              <a:ext cx="1234851" cy="777892"/>
            </a:xfrm>
            <a:prstGeom prst="ellipse">
              <a:avLst/>
            </a:prstGeom>
            <a:solidFill>
              <a:schemeClr val="tx1">
                <a:alpha val="80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85" name="Oval 18"/>
            <p:cNvSpPr/>
            <p:nvPr/>
          </p:nvSpPr>
          <p:spPr>
            <a:xfrm>
              <a:off x="3298836" y="3115846"/>
              <a:ext cx="1234851" cy="777892"/>
            </a:xfrm>
            <a:prstGeom prst="ellipse">
              <a:avLst/>
            </a:prstGeom>
            <a:solidFill>
              <a:schemeClr val="tx1">
                <a:alpha val="80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</p:spTree>
    <p:extLst>
      <p:ext uri="{BB962C8B-B14F-4D97-AF65-F5344CB8AC3E}">
        <p14:creationId xmlns:p14="http://schemas.microsoft.com/office/powerpoint/2010/main" val="2080485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1"/>
          <p:cNvSpPr/>
          <p:nvPr/>
        </p:nvSpPr>
        <p:spPr>
          <a:xfrm>
            <a:off x="0" y="1970455"/>
            <a:ext cx="12192000" cy="3142894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Rectangle 16"/>
          <p:cNvSpPr/>
          <p:nvPr/>
        </p:nvSpPr>
        <p:spPr>
          <a:xfrm>
            <a:off x="1524000" y="1980000"/>
            <a:ext cx="9144000" cy="2090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9" name="Oval 18"/>
          <p:cNvSpPr/>
          <p:nvPr/>
        </p:nvSpPr>
        <p:spPr>
          <a:xfrm>
            <a:off x="1620874" y="3572378"/>
            <a:ext cx="3443347" cy="1094282"/>
          </a:xfrm>
          <a:prstGeom prst="ellipse">
            <a:avLst/>
          </a:prstGeom>
          <a:solidFill>
            <a:schemeClr val="tx1">
              <a:alpha val="27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4" name="Group 3"/>
          <p:cNvGrpSpPr/>
          <p:nvPr/>
        </p:nvGrpSpPr>
        <p:grpSpPr>
          <a:xfrm>
            <a:off x="3038336" y="2729258"/>
            <a:ext cx="845749" cy="990942"/>
            <a:chOff x="3464818" y="2490713"/>
            <a:chExt cx="845749" cy="990942"/>
          </a:xfrm>
        </p:grpSpPr>
        <p:grpSp>
          <p:nvGrpSpPr>
            <p:cNvPr id="42" name="Group 41"/>
            <p:cNvGrpSpPr/>
            <p:nvPr/>
          </p:nvGrpSpPr>
          <p:grpSpPr>
            <a:xfrm>
              <a:off x="3464818" y="2522797"/>
              <a:ext cx="845749" cy="958858"/>
              <a:chOff x="3178679" y="2204279"/>
              <a:chExt cx="1721001" cy="1951163"/>
            </a:xfrm>
          </p:grpSpPr>
          <p:sp>
            <p:nvSpPr>
              <p:cNvPr id="44" name="Freeform 43"/>
              <p:cNvSpPr/>
              <p:nvPr/>
            </p:nvSpPr>
            <p:spPr>
              <a:xfrm rot="9000000">
                <a:off x="3178679" y="2558478"/>
                <a:ext cx="922364" cy="1596964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4909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5" name="Freeform 44"/>
              <p:cNvSpPr/>
              <p:nvPr/>
            </p:nvSpPr>
            <p:spPr>
              <a:xfrm rot="12600000" flipH="1">
                <a:off x="3977316" y="2558478"/>
                <a:ext cx="922364" cy="1596964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9B00D2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6" name="Freeform 45"/>
              <p:cNvSpPr/>
              <p:nvPr/>
            </p:nvSpPr>
            <p:spPr>
              <a:xfrm rot="5400000">
                <a:off x="3578912" y="1867293"/>
                <a:ext cx="922363" cy="159633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CC29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43" name="Hexagon 42"/>
            <p:cNvSpPr/>
            <p:nvPr/>
          </p:nvSpPr>
          <p:spPr>
            <a:xfrm rot="5400000">
              <a:off x="3409267" y="2548302"/>
              <a:ext cx="956852" cy="841673"/>
            </a:xfrm>
            <a:prstGeom prst="hexagon">
              <a:avLst>
                <a:gd name="adj" fmla="val 29001"/>
                <a:gd name="vf" fmla="val 115470"/>
              </a:avLst>
            </a:prstGeom>
            <a:noFill/>
            <a:ln w="95250" cap="rnd">
              <a:solidFill>
                <a:srgbClr val="282828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141" name="textruta 140"/>
          <p:cNvSpPr txBox="1"/>
          <p:nvPr/>
        </p:nvSpPr>
        <p:spPr>
          <a:xfrm>
            <a:off x="4971515" y="2909540"/>
            <a:ext cx="45833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4000" b="1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Scalable</a:t>
            </a:r>
            <a:r>
              <a:rPr lang="sv-SE" sz="4000" b="1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Clusters</a:t>
            </a:r>
            <a:endParaRPr lang="sv-SE" sz="40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grpSp>
        <p:nvGrpSpPr>
          <p:cNvPr id="145" name="Group 103"/>
          <p:cNvGrpSpPr/>
          <p:nvPr/>
        </p:nvGrpSpPr>
        <p:grpSpPr>
          <a:xfrm>
            <a:off x="2661217" y="2317372"/>
            <a:ext cx="1638123" cy="1878142"/>
            <a:chOff x="3069153" y="2093342"/>
            <a:chExt cx="1638123" cy="1878142"/>
          </a:xfrm>
        </p:grpSpPr>
        <p:grpSp>
          <p:nvGrpSpPr>
            <p:cNvPr id="146" name="Group 104"/>
            <p:cNvGrpSpPr/>
            <p:nvPr/>
          </p:nvGrpSpPr>
          <p:grpSpPr>
            <a:xfrm>
              <a:off x="3071003" y="2919007"/>
              <a:ext cx="1636273" cy="1052477"/>
              <a:chOff x="3071003" y="2919007"/>
              <a:chExt cx="1636273" cy="1052477"/>
            </a:xfrm>
          </p:grpSpPr>
          <p:grpSp>
            <p:nvGrpSpPr>
              <p:cNvPr id="164" name="Group 122"/>
              <p:cNvGrpSpPr/>
              <p:nvPr/>
            </p:nvGrpSpPr>
            <p:grpSpPr>
              <a:xfrm>
                <a:off x="3071003" y="2919008"/>
                <a:ext cx="680621" cy="771645"/>
                <a:chOff x="3026279" y="2051879"/>
                <a:chExt cx="1721001" cy="1951163"/>
              </a:xfrm>
            </p:grpSpPr>
            <p:sp>
              <p:nvSpPr>
                <p:cNvPr id="173" name="Freeform 131"/>
                <p:cNvSpPr/>
                <p:nvPr/>
              </p:nvSpPr>
              <p:spPr>
                <a:xfrm rot="9000000">
                  <a:off x="3026279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45A2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74" name="Freeform 132"/>
                <p:cNvSpPr/>
                <p:nvPr/>
              </p:nvSpPr>
              <p:spPr>
                <a:xfrm rot="12600000" flipH="1">
                  <a:off x="3824916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B6431A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75" name="Freeform 133"/>
                <p:cNvSpPr/>
                <p:nvPr/>
              </p:nvSpPr>
              <p:spPr>
                <a:xfrm rot="5400000">
                  <a:off x="3426512" y="17148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7940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165" name="Group 123"/>
              <p:cNvGrpSpPr/>
              <p:nvPr/>
            </p:nvGrpSpPr>
            <p:grpSpPr>
              <a:xfrm>
                <a:off x="4026655" y="2919007"/>
                <a:ext cx="680621" cy="771645"/>
                <a:chOff x="3026279" y="2051879"/>
                <a:chExt cx="1721001" cy="1951163"/>
              </a:xfrm>
            </p:grpSpPr>
            <p:sp>
              <p:nvSpPr>
                <p:cNvPr id="170" name="Freeform 128"/>
                <p:cNvSpPr/>
                <p:nvPr/>
              </p:nvSpPr>
              <p:spPr>
                <a:xfrm rot="9000000">
                  <a:off x="3026279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49AE6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71" name="Freeform 129"/>
                <p:cNvSpPr/>
                <p:nvPr/>
              </p:nvSpPr>
              <p:spPr>
                <a:xfrm rot="12600000" flipH="1">
                  <a:off x="3824916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079B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72" name="Freeform 130"/>
                <p:cNvSpPr/>
                <p:nvPr/>
              </p:nvSpPr>
              <p:spPr>
                <a:xfrm rot="5400000">
                  <a:off x="3426512" y="17148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7AEFF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166" name="Group 124"/>
              <p:cNvGrpSpPr/>
              <p:nvPr/>
            </p:nvGrpSpPr>
            <p:grpSpPr>
              <a:xfrm>
                <a:off x="3549360" y="3199839"/>
                <a:ext cx="680621" cy="771645"/>
                <a:chOff x="3026279" y="2051879"/>
                <a:chExt cx="1721001" cy="1951163"/>
              </a:xfrm>
            </p:grpSpPr>
            <p:sp>
              <p:nvSpPr>
                <p:cNvPr id="167" name="Freeform 125"/>
                <p:cNvSpPr/>
                <p:nvPr/>
              </p:nvSpPr>
              <p:spPr>
                <a:xfrm rot="9000000">
                  <a:off x="3026279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E5AD03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68" name="Freeform 126"/>
                <p:cNvSpPr/>
                <p:nvPr/>
              </p:nvSpPr>
              <p:spPr>
                <a:xfrm rot="12600000" flipH="1">
                  <a:off x="3824916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BD8F06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69" name="Freeform 127"/>
                <p:cNvSpPr/>
                <p:nvPr/>
              </p:nvSpPr>
              <p:spPr>
                <a:xfrm rot="5400000">
                  <a:off x="3426512" y="17148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C001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  <p:grpSp>
          <p:nvGrpSpPr>
            <p:cNvPr id="147" name="Group 105"/>
            <p:cNvGrpSpPr/>
            <p:nvPr/>
          </p:nvGrpSpPr>
          <p:grpSpPr>
            <a:xfrm>
              <a:off x="3547724" y="2093342"/>
              <a:ext cx="680621" cy="771644"/>
              <a:chOff x="3699910" y="2798832"/>
              <a:chExt cx="680621" cy="771644"/>
            </a:xfrm>
          </p:grpSpPr>
          <p:sp>
            <p:nvSpPr>
              <p:cNvPr id="161" name="Freeform 119"/>
              <p:cNvSpPr/>
              <p:nvPr/>
            </p:nvSpPr>
            <p:spPr>
              <a:xfrm rot="9000000">
                <a:off x="3699910" y="2938909"/>
                <a:ext cx="364776" cy="631567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E5AD03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62" name="Freeform 120"/>
              <p:cNvSpPr/>
              <p:nvPr/>
            </p:nvSpPr>
            <p:spPr>
              <a:xfrm rot="12600000" flipH="1">
                <a:off x="4015755" y="2938909"/>
                <a:ext cx="364776" cy="631567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BD8F06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63" name="Freeform 121"/>
              <p:cNvSpPr/>
              <p:nvPr/>
            </p:nvSpPr>
            <p:spPr>
              <a:xfrm rot="5400000">
                <a:off x="3858194" y="2665560"/>
                <a:ext cx="364776" cy="631319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C001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48" name="Group 106"/>
            <p:cNvGrpSpPr/>
            <p:nvPr/>
          </p:nvGrpSpPr>
          <p:grpSpPr>
            <a:xfrm>
              <a:off x="3069153" y="2365599"/>
              <a:ext cx="1636273" cy="1052477"/>
              <a:chOff x="3071003" y="2919007"/>
              <a:chExt cx="1636273" cy="1052477"/>
            </a:xfrm>
          </p:grpSpPr>
          <p:grpSp>
            <p:nvGrpSpPr>
              <p:cNvPr id="149" name="Group 107"/>
              <p:cNvGrpSpPr/>
              <p:nvPr/>
            </p:nvGrpSpPr>
            <p:grpSpPr>
              <a:xfrm>
                <a:off x="3071003" y="2919008"/>
                <a:ext cx="680621" cy="771645"/>
                <a:chOff x="3026279" y="2051879"/>
                <a:chExt cx="1721001" cy="1951163"/>
              </a:xfrm>
            </p:grpSpPr>
            <p:sp>
              <p:nvSpPr>
                <p:cNvPr id="158" name="Freeform 116"/>
                <p:cNvSpPr/>
                <p:nvPr/>
              </p:nvSpPr>
              <p:spPr>
                <a:xfrm rot="9000000">
                  <a:off x="3026279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49AE6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59" name="Freeform 117"/>
                <p:cNvSpPr/>
                <p:nvPr/>
              </p:nvSpPr>
              <p:spPr>
                <a:xfrm rot="12600000" flipH="1">
                  <a:off x="3824916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079B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60" name="Freeform 118"/>
                <p:cNvSpPr/>
                <p:nvPr/>
              </p:nvSpPr>
              <p:spPr>
                <a:xfrm rot="5400000">
                  <a:off x="3426512" y="17148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7AEFF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150" name="Group 108"/>
              <p:cNvGrpSpPr/>
              <p:nvPr/>
            </p:nvGrpSpPr>
            <p:grpSpPr>
              <a:xfrm>
                <a:off x="4026655" y="2919007"/>
                <a:ext cx="680621" cy="771645"/>
                <a:chOff x="3026279" y="2051879"/>
                <a:chExt cx="1721001" cy="1951163"/>
              </a:xfrm>
            </p:grpSpPr>
            <p:sp>
              <p:nvSpPr>
                <p:cNvPr id="155" name="Freeform 113"/>
                <p:cNvSpPr/>
                <p:nvPr/>
              </p:nvSpPr>
              <p:spPr>
                <a:xfrm rot="9000000">
                  <a:off x="3026279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55A2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56" name="Freeform 114"/>
                <p:cNvSpPr/>
                <p:nvPr/>
              </p:nvSpPr>
              <p:spPr>
                <a:xfrm rot="12600000" flipH="1">
                  <a:off x="3824916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B6431A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57" name="Freeform 115"/>
                <p:cNvSpPr/>
                <p:nvPr/>
              </p:nvSpPr>
              <p:spPr>
                <a:xfrm rot="5400000">
                  <a:off x="3426512" y="17148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7940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151" name="Group 109"/>
              <p:cNvGrpSpPr/>
              <p:nvPr/>
            </p:nvGrpSpPr>
            <p:grpSpPr>
              <a:xfrm>
                <a:off x="3549360" y="3199839"/>
                <a:ext cx="680621" cy="771645"/>
                <a:chOff x="3026279" y="2051879"/>
                <a:chExt cx="1721001" cy="1951163"/>
              </a:xfrm>
            </p:grpSpPr>
            <p:sp>
              <p:nvSpPr>
                <p:cNvPr id="152" name="Freeform 110"/>
                <p:cNvSpPr/>
                <p:nvPr/>
              </p:nvSpPr>
              <p:spPr>
                <a:xfrm rot="9000000">
                  <a:off x="3026279" y="2406077"/>
                  <a:ext cx="922363" cy="1596965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49AE6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53" name="Freeform 111"/>
                <p:cNvSpPr/>
                <p:nvPr/>
              </p:nvSpPr>
              <p:spPr>
                <a:xfrm rot="12600000" flipH="1">
                  <a:off x="3824916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079B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54" name="Freeform 112"/>
                <p:cNvSpPr/>
                <p:nvPr/>
              </p:nvSpPr>
              <p:spPr>
                <a:xfrm rot="5400000">
                  <a:off x="3426512" y="17148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7AEFF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098041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"/>
          <p:cNvSpPr/>
          <p:nvPr/>
        </p:nvSpPr>
        <p:spPr>
          <a:xfrm>
            <a:off x="0" y="1970455"/>
            <a:ext cx="12192000" cy="3142894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Rectangle 16"/>
          <p:cNvSpPr/>
          <p:nvPr/>
        </p:nvSpPr>
        <p:spPr>
          <a:xfrm>
            <a:off x="1524000" y="1980000"/>
            <a:ext cx="9144000" cy="2090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42" name="Grupp 41"/>
          <p:cNvGrpSpPr/>
          <p:nvPr/>
        </p:nvGrpSpPr>
        <p:grpSpPr>
          <a:xfrm>
            <a:off x="1939484" y="2302830"/>
            <a:ext cx="3071622" cy="2527925"/>
            <a:chOff x="2351882" y="2051880"/>
            <a:chExt cx="3071622" cy="2527925"/>
          </a:xfrm>
        </p:grpSpPr>
        <p:sp>
          <p:nvSpPr>
            <p:cNvPr id="43" name="Oval 4"/>
            <p:cNvSpPr/>
            <p:nvPr/>
          </p:nvSpPr>
          <p:spPr>
            <a:xfrm>
              <a:off x="2351882" y="3485523"/>
              <a:ext cx="3071622" cy="1094282"/>
            </a:xfrm>
            <a:prstGeom prst="ellipse">
              <a:avLst/>
            </a:prstGeom>
            <a:solidFill>
              <a:schemeClr val="tx1">
                <a:alpha val="27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grpSp>
          <p:nvGrpSpPr>
            <p:cNvPr id="44" name="Group 48"/>
            <p:cNvGrpSpPr/>
            <p:nvPr/>
          </p:nvGrpSpPr>
          <p:grpSpPr>
            <a:xfrm>
              <a:off x="3026281" y="2051880"/>
              <a:ext cx="1721001" cy="2018818"/>
              <a:chOff x="4318921" y="3806601"/>
              <a:chExt cx="1222250" cy="1433760"/>
            </a:xfrm>
          </p:grpSpPr>
          <p:grpSp>
            <p:nvGrpSpPr>
              <p:cNvPr id="62" name="Group 49"/>
              <p:cNvGrpSpPr/>
              <p:nvPr/>
            </p:nvGrpSpPr>
            <p:grpSpPr>
              <a:xfrm>
                <a:off x="4318921" y="3806601"/>
                <a:ext cx="1222250" cy="1385712"/>
                <a:chOff x="4070452" y="3534126"/>
                <a:chExt cx="1723664" cy="1954185"/>
              </a:xfrm>
              <a:solidFill>
                <a:srgbClr val="FFCC29"/>
              </a:solidFill>
            </p:grpSpPr>
            <p:sp>
              <p:nvSpPr>
                <p:cNvPr id="65" name="Freeform 53"/>
                <p:cNvSpPr/>
                <p:nvPr/>
              </p:nvSpPr>
              <p:spPr>
                <a:xfrm rot="9000000">
                  <a:off x="4070452" y="3888874"/>
                  <a:ext cx="923791" cy="1599437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55A2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66" name="Freeform 54"/>
                <p:cNvSpPr/>
                <p:nvPr/>
              </p:nvSpPr>
              <p:spPr>
                <a:xfrm rot="12600000" flipH="1">
                  <a:off x="4870325" y="3888874"/>
                  <a:ext cx="923791" cy="15994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7030A0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67" name="Freeform 55"/>
                <p:cNvSpPr/>
                <p:nvPr/>
              </p:nvSpPr>
              <p:spPr>
                <a:xfrm rot="5400000">
                  <a:off x="4471304" y="3196619"/>
                  <a:ext cx="923791" cy="159880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C001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sp>
            <p:nvSpPr>
              <p:cNvPr id="63" name="Isosceles Triangle 50"/>
              <p:cNvSpPr/>
              <p:nvPr/>
            </p:nvSpPr>
            <p:spPr>
              <a:xfrm rot="5400000">
                <a:off x="4334327" y="4887977"/>
                <a:ext cx="378486" cy="326281"/>
              </a:xfrm>
              <a:prstGeom prst="triangle">
                <a:avLst/>
              </a:prstGeom>
              <a:solidFill>
                <a:srgbClr val="F55A2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4" name="Isosceles Triangle 51"/>
              <p:cNvSpPr/>
              <p:nvPr/>
            </p:nvSpPr>
            <p:spPr>
              <a:xfrm rot="16200000">
                <a:off x="5144856" y="4887973"/>
                <a:ext cx="378486" cy="326281"/>
              </a:xfrm>
              <a:prstGeom prst="triangl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45" name="Group 87"/>
            <p:cNvGrpSpPr/>
            <p:nvPr/>
          </p:nvGrpSpPr>
          <p:grpSpPr>
            <a:xfrm>
              <a:off x="3463332" y="2487602"/>
              <a:ext cx="845749" cy="990943"/>
              <a:chOff x="3464818" y="2490713"/>
              <a:chExt cx="845749" cy="990943"/>
            </a:xfrm>
          </p:grpSpPr>
          <p:grpSp>
            <p:nvGrpSpPr>
              <p:cNvPr id="46" name="Group 88"/>
              <p:cNvGrpSpPr/>
              <p:nvPr/>
            </p:nvGrpSpPr>
            <p:grpSpPr>
              <a:xfrm>
                <a:off x="3464818" y="2522797"/>
                <a:ext cx="845749" cy="958859"/>
                <a:chOff x="3178679" y="2204286"/>
                <a:chExt cx="1721001" cy="1951168"/>
              </a:xfrm>
            </p:grpSpPr>
            <p:sp>
              <p:nvSpPr>
                <p:cNvPr id="59" name="Freeform 90"/>
                <p:cNvSpPr/>
                <p:nvPr/>
              </p:nvSpPr>
              <p:spPr>
                <a:xfrm rot="9000000">
                  <a:off x="3178679" y="2558486"/>
                  <a:ext cx="922364" cy="1596968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A484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60" name="Freeform 91"/>
                <p:cNvSpPr/>
                <p:nvPr/>
              </p:nvSpPr>
              <p:spPr>
                <a:xfrm rot="12600000" flipH="1">
                  <a:off x="3977316" y="2558484"/>
                  <a:ext cx="922364" cy="159696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DD71FF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61" name="Freeform 92"/>
                <p:cNvSpPr/>
                <p:nvPr/>
              </p:nvSpPr>
              <p:spPr>
                <a:xfrm rot="5400000">
                  <a:off x="3578912" y="1867301"/>
                  <a:ext cx="922365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DF4D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sp>
            <p:nvSpPr>
              <p:cNvPr id="58" name="Hexagon 89"/>
              <p:cNvSpPr/>
              <p:nvPr/>
            </p:nvSpPr>
            <p:spPr>
              <a:xfrm rot="5400000">
                <a:off x="3409267" y="2548302"/>
                <a:ext cx="956852" cy="841673"/>
              </a:xfrm>
              <a:prstGeom prst="hexagon">
                <a:avLst>
                  <a:gd name="adj" fmla="val 29001"/>
                  <a:gd name="vf" fmla="val 115470"/>
                </a:avLst>
              </a:prstGeom>
              <a:noFill/>
              <a:ln w="95250" cap="rnd">
                <a:solidFill>
                  <a:srgbClr val="282828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sp>
        <p:nvSpPr>
          <p:cNvPr id="72" name="textruta 71"/>
          <p:cNvSpPr txBox="1"/>
          <p:nvPr/>
        </p:nvSpPr>
        <p:spPr>
          <a:xfrm>
            <a:off x="4375437" y="2424634"/>
            <a:ext cx="556274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8000" b="1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proto</a:t>
            </a:r>
            <a:r>
              <a:rPr lang="sv-SE" sz="8000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.actor</a:t>
            </a:r>
            <a:endParaRPr lang="sv-SE" sz="80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407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"/>
          <p:cNvSpPr/>
          <p:nvPr/>
        </p:nvSpPr>
        <p:spPr>
          <a:xfrm>
            <a:off x="0" y="1966352"/>
            <a:ext cx="12192000" cy="3142894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Rectangle 16"/>
          <p:cNvSpPr/>
          <p:nvPr/>
        </p:nvSpPr>
        <p:spPr>
          <a:xfrm>
            <a:off x="855260" y="1966352"/>
            <a:ext cx="9144000" cy="2090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" name="Grupp 1">
            <a:extLst>
              <a:ext uri="{FF2B5EF4-FFF2-40B4-BE49-F238E27FC236}">
                <a16:creationId xmlns:a16="http://schemas.microsoft.com/office/drawing/2014/main" id="{6D66BDE8-734A-B442-A0CC-E7814F50E870}"/>
              </a:ext>
            </a:extLst>
          </p:cNvPr>
          <p:cNvGrpSpPr/>
          <p:nvPr/>
        </p:nvGrpSpPr>
        <p:grpSpPr>
          <a:xfrm>
            <a:off x="1270744" y="2289179"/>
            <a:ext cx="3071622" cy="2527928"/>
            <a:chOff x="1939484" y="2302827"/>
            <a:chExt cx="3071622" cy="2527928"/>
          </a:xfrm>
        </p:grpSpPr>
        <p:sp>
          <p:nvSpPr>
            <p:cNvPr id="43" name="Oval 4"/>
            <p:cNvSpPr/>
            <p:nvPr/>
          </p:nvSpPr>
          <p:spPr>
            <a:xfrm>
              <a:off x="1939484" y="3736473"/>
              <a:ext cx="3071622" cy="1094282"/>
            </a:xfrm>
            <a:prstGeom prst="ellipse">
              <a:avLst/>
            </a:prstGeom>
            <a:solidFill>
              <a:schemeClr val="tx1">
                <a:alpha val="27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2" name="Frihandsfigur 21">
              <a:extLst>
                <a:ext uri="{FF2B5EF4-FFF2-40B4-BE49-F238E27FC236}">
                  <a16:creationId xmlns:a16="http://schemas.microsoft.com/office/drawing/2014/main" id="{B5863E05-EBE8-9549-BA54-619814FCF7D3}"/>
                </a:ext>
              </a:extLst>
            </p:cNvPr>
            <p:cNvSpPr/>
            <p:nvPr/>
          </p:nvSpPr>
          <p:spPr>
            <a:xfrm rot="9000000">
              <a:off x="2370770" y="2722169"/>
              <a:ext cx="1182932" cy="1596964"/>
            </a:xfrm>
            <a:custGeom>
              <a:avLst/>
              <a:gdLst>
                <a:gd name="connsiteX0" fmla="*/ 461182 w 1182932"/>
                <a:gd name="connsiteY0" fmla="*/ 1596964 h 1596964"/>
                <a:gd name="connsiteX1" fmla="*/ 0 w 1182932"/>
                <a:gd name="connsiteY1" fmla="*/ 798482 h 1596964"/>
                <a:gd name="connsiteX2" fmla="*/ 461182 w 1182932"/>
                <a:gd name="connsiteY2" fmla="*/ 0 h 1596964"/>
                <a:gd name="connsiteX3" fmla="*/ 659841 w 1182932"/>
                <a:gd name="connsiteY3" fmla="*/ 343955 h 1596964"/>
                <a:gd name="connsiteX4" fmla="*/ 1182932 w 1182932"/>
                <a:gd name="connsiteY4" fmla="*/ 342917 h 1596964"/>
                <a:gd name="connsiteX5" fmla="*/ 921137 w 1182932"/>
                <a:gd name="connsiteY5" fmla="*/ 796358 h 1596964"/>
                <a:gd name="connsiteX6" fmla="*/ 922364 w 1182932"/>
                <a:gd name="connsiteY6" fmla="*/ 798482 h 1596964"/>
                <a:gd name="connsiteX0" fmla="*/ 461182 w 1182932"/>
                <a:gd name="connsiteY0" fmla="*/ 1596964 h 1596964"/>
                <a:gd name="connsiteX1" fmla="*/ 0 w 1182932"/>
                <a:gd name="connsiteY1" fmla="*/ 798482 h 1596964"/>
                <a:gd name="connsiteX2" fmla="*/ 461182 w 1182932"/>
                <a:gd name="connsiteY2" fmla="*/ 0 h 1596964"/>
                <a:gd name="connsiteX3" fmla="*/ 659841 w 1182932"/>
                <a:gd name="connsiteY3" fmla="*/ 343955 h 1596964"/>
                <a:gd name="connsiteX4" fmla="*/ 1182932 w 1182932"/>
                <a:gd name="connsiteY4" fmla="*/ 342917 h 1596964"/>
                <a:gd name="connsiteX5" fmla="*/ 921137 w 1182932"/>
                <a:gd name="connsiteY5" fmla="*/ 796358 h 1596964"/>
                <a:gd name="connsiteX6" fmla="*/ 461182 w 1182932"/>
                <a:gd name="connsiteY6" fmla="*/ 1596964 h 1596964"/>
                <a:gd name="connsiteX0" fmla="*/ 461182 w 1182932"/>
                <a:gd name="connsiteY0" fmla="*/ 1596964 h 1596964"/>
                <a:gd name="connsiteX1" fmla="*/ 0 w 1182932"/>
                <a:gd name="connsiteY1" fmla="*/ 798482 h 1596964"/>
                <a:gd name="connsiteX2" fmla="*/ 461182 w 1182932"/>
                <a:gd name="connsiteY2" fmla="*/ 0 h 1596964"/>
                <a:gd name="connsiteX3" fmla="*/ 659841 w 1182932"/>
                <a:gd name="connsiteY3" fmla="*/ 343955 h 1596964"/>
                <a:gd name="connsiteX4" fmla="*/ 1182932 w 1182932"/>
                <a:gd name="connsiteY4" fmla="*/ 342917 h 1596964"/>
                <a:gd name="connsiteX5" fmla="*/ 461182 w 1182932"/>
                <a:gd name="connsiteY5" fmla="*/ 1596964 h 1596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2932" h="1596964">
                  <a:moveTo>
                    <a:pt x="461182" y="1596964"/>
                  </a:moveTo>
                  <a:lnTo>
                    <a:pt x="0" y="798482"/>
                  </a:lnTo>
                  <a:lnTo>
                    <a:pt x="461182" y="0"/>
                  </a:lnTo>
                  <a:lnTo>
                    <a:pt x="659841" y="343955"/>
                  </a:lnTo>
                  <a:lnTo>
                    <a:pt x="1182932" y="342917"/>
                  </a:lnTo>
                  <a:lnTo>
                    <a:pt x="461182" y="1596964"/>
                  </a:lnTo>
                  <a:close/>
                </a:path>
              </a:pathLst>
            </a:custGeom>
            <a:gradFill>
              <a:gsLst>
                <a:gs pos="0">
                  <a:srgbClr val="A40304"/>
                </a:gs>
                <a:gs pos="99000">
                  <a:srgbClr val="F65B22"/>
                </a:gs>
              </a:gsLst>
              <a:lin ang="0" scaled="0"/>
            </a:gra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23" name="Frihandsfigur 22">
              <a:extLst>
                <a:ext uri="{FF2B5EF4-FFF2-40B4-BE49-F238E27FC236}">
                  <a16:creationId xmlns:a16="http://schemas.microsoft.com/office/drawing/2014/main" id="{F1E8067E-EB5C-9642-AAFE-B98F3A6EBA88}"/>
                </a:ext>
              </a:extLst>
            </p:cNvPr>
            <p:cNvSpPr/>
            <p:nvPr/>
          </p:nvSpPr>
          <p:spPr>
            <a:xfrm rot="12600000" flipH="1">
              <a:off x="3395016" y="2722352"/>
              <a:ext cx="1183666" cy="1596963"/>
            </a:xfrm>
            <a:custGeom>
              <a:avLst/>
              <a:gdLst>
                <a:gd name="connsiteX0" fmla="*/ 461182 w 1183666"/>
                <a:gd name="connsiteY0" fmla="*/ 1596963 h 1596963"/>
                <a:gd name="connsiteX1" fmla="*/ 922364 w 1183666"/>
                <a:gd name="connsiteY1" fmla="*/ 798482 h 1596963"/>
                <a:gd name="connsiteX2" fmla="*/ 922319 w 1183666"/>
                <a:gd name="connsiteY2" fmla="*/ 798404 h 1596963"/>
                <a:gd name="connsiteX3" fmla="*/ 1183666 w 1183666"/>
                <a:gd name="connsiteY3" fmla="*/ 345738 h 1596963"/>
                <a:gd name="connsiteX4" fmla="*/ 661470 w 1183666"/>
                <a:gd name="connsiteY4" fmla="*/ 346775 h 1596963"/>
                <a:gd name="connsiteX5" fmla="*/ 461182 w 1183666"/>
                <a:gd name="connsiteY5" fmla="*/ 0 h 1596963"/>
                <a:gd name="connsiteX6" fmla="*/ 0 w 1183666"/>
                <a:gd name="connsiteY6" fmla="*/ 798482 h 1596963"/>
                <a:gd name="connsiteX0" fmla="*/ 461182 w 1183666"/>
                <a:gd name="connsiteY0" fmla="*/ 1596963 h 1596963"/>
                <a:gd name="connsiteX1" fmla="*/ 922364 w 1183666"/>
                <a:gd name="connsiteY1" fmla="*/ 798482 h 1596963"/>
                <a:gd name="connsiteX2" fmla="*/ 1183666 w 1183666"/>
                <a:gd name="connsiteY2" fmla="*/ 345738 h 1596963"/>
                <a:gd name="connsiteX3" fmla="*/ 661470 w 1183666"/>
                <a:gd name="connsiteY3" fmla="*/ 346775 h 1596963"/>
                <a:gd name="connsiteX4" fmla="*/ 461182 w 1183666"/>
                <a:gd name="connsiteY4" fmla="*/ 0 h 1596963"/>
                <a:gd name="connsiteX5" fmla="*/ 0 w 1183666"/>
                <a:gd name="connsiteY5" fmla="*/ 798482 h 1596963"/>
                <a:gd name="connsiteX6" fmla="*/ 461182 w 1183666"/>
                <a:gd name="connsiteY6" fmla="*/ 1596963 h 1596963"/>
                <a:gd name="connsiteX0" fmla="*/ 461182 w 1183666"/>
                <a:gd name="connsiteY0" fmla="*/ 1596963 h 1596963"/>
                <a:gd name="connsiteX1" fmla="*/ 1183666 w 1183666"/>
                <a:gd name="connsiteY1" fmla="*/ 345738 h 1596963"/>
                <a:gd name="connsiteX2" fmla="*/ 661470 w 1183666"/>
                <a:gd name="connsiteY2" fmla="*/ 346775 h 1596963"/>
                <a:gd name="connsiteX3" fmla="*/ 461182 w 1183666"/>
                <a:gd name="connsiteY3" fmla="*/ 0 h 1596963"/>
                <a:gd name="connsiteX4" fmla="*/ 0 w 1183666"/>
                <a:gd name="connsiteY4" fmla="*/ 798482 h 1596963"/>
                <a:gd name="connsiteX5" fmla="*/ 461182 w 1183666"/>
                <a:gd name="connsiteY5" fmla="*/ 1596963 h 1596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3666" h="1596963">
                  <a:moveTo>
                    <a:pt x="461182" y="1596963"/>
                  </a:moveTo>
                  <a:lnTo>
                    <a:pt x="1183666" y="345738"/>
                  </a:lnTo>
                  <a:lnTo>
                    <a:pt x="661470" y="346775"/>
                  </a:lnTo>
                  <a:lnTo>
                    <a:pt x="461182" y="0"/>
                  </a:lnTo>
                  <a:lnTo>
                    <a:pt x="0" y="798482"/>
                  </a:lnTo>
                  <a:lnTo>
                    <a:pt x="461182" y="1596963"/>
                  </a:lnTo>
                  <a:close/>
                </a:path>
              </a:pathLst>
            </a:custGeom>
            <a:gradFill>
              <a:gsLst>
                <a:gs pos="0">
                  <a:srgbClr val="89072C"/>
                </a:gs>
                <a:gs pos="99000">
                  <a:srgbClr val="6F30A0"/>
                </a:gs>
              </a:gsLst>
              <a:lin ang="5400000" scaled="0"/>
            </a:gra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67" name="Freeform 55"/>
            <p:cNvSpPr/>
            <p:nvPr/>
          </p:nvSpPr>
          <p:spPr>
            <a:xfrm rot="5400000">
              <a:off x="3014117" y="1965841"/>
              <a:ext cx="922363" cy="1596336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gradFill>
              <a:gsLst>
                <a:gs pos="0">
                  <a:srgbClr val="FFC000"/>
                </a:gs>
                <a:gs pos="99000">
                  <a:srgbClr val="FF8423"/>
                </a:gs>
              </a:gsLst>
              <a:lin ang="10800000" scaled="0"/>
            </a:gra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9" name="Freeform 90"/>
            <p:cNvSpPr/>
            <p:nvPr/>
          </p:nvSpPr>
          <p:spPr>
            <a:xfrm rot="9000000">
              <a:off x="3050934" y="2944700"/>
              <a:ext cx="453276" cy="784795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0" name="Freeform 91"/>
            <p:cNvSpPr/>
            <p:nvPr/>
          </p:nvSpPr>
          <p:spPr>
            <a:xfrm rot="12600000" flipH="1">
              <a:off x="3443407" y="2944699"/>
              <a:ext cx="453276" cy="784794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chemeClr val="bg1">
                <a:alpha val="31000"/>
              </a:schemeClr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1" name="Freeform 92"/>
            <p:cNvSpPr/>
            <p:nvPr/>
          </p:nvSpPr>
          <p:spPr>
            <a:xfrm rot="5400000">
              <a:off x="3247620" y="2605032"/>
              <a:ext cx="453276" cy="784485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chemeClr val="bg1">
                <a:alpha val="49000"/>
              </a:schemeClr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26" name="textruta 25">
            <a:extLst>
              <a:ext uri="{FF2B5EF4-FFF2-40B4-BE49-F238E27FC236}">
                <a16:creationId xmlns:a16="http://schemas.microsoft.com/office/drawing/2014/main" id="{0B14DE0B-F00F-5F41-A25E-F2C01155FA12}"/>
              </a:ext>
            </a:extLst>
          </p:cNvPr>
          <p:cNvSpPr txBox="1"/>
          <p:nvPr/>
        </p:nvSpPr>
        <p:spPr>
          <a:xfrm>
            <a:off x="3794694" y="2506523"/>
            <a:ext cx="581383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8000" b="1" dirty="0" err="1">
                <a:solidFill>
                  <a:schemeClr val="bg1"/>
                </a:solidFill>
                <a:latin typeface="Arial Rounded MT Bold" panose="020F0704030504030204" pitchFamily="34" charset="77"/>
                <a:ea typeface="Silom" pitchFamily="2" charset="-34"/>
                <a:cs typeface="Aharoni" panose="02010803020104030203" pitchFamily="2" charset="-79"/>
              </a:rPr>
              <a:t>proto</a:t>
            </a:r>
            <a:r>
              <a:rPr lang="sv-SE" sz="8000" dirty="0" err="1">
                <a:solidFill>
                  <a:schemeClr val="bg1"/>
                </a:solidFill>
                <a:latin typeface="Arial Rounded MT Bold" panose="020F0704030504030204" pitchFamily="34" charset="77"/>
                <a:ea typeface="Silom" pitchFamily="2" charset="-34"/>
                <a:cs typeface="Aharoni" panose="02010803020104030203" pitchFamily="2" charset="-79"/>
              </a:rPr>
              <a:t>.actor</a:t>
            </a:r>
            <a:endParaRPr lang="sv-SE" sz="8000" dirty="0">
              <a:solidFill>
                <a:schemeClr val="bg1"/>
              </a:solidFill>
              <a:latin typeface="Arial Rounded MT Bold" panose="020F0704030504030204" pitchFamily="34" charset="77"/>
              <a:ea typeface="Silom" pitchFamily="2" charset="-34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0836679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25334</TotalTime>
  <Words>247</Words>
  <Application>Microsoft Macintosh PowerPoint</Application>
  <PresentationFormat>Bredbild</PresentationFormat>
  <Paragraphs>120</Paragraphs>
  <Slides>21</Slides>
  <Notes>1</Notes>
  <HiddenSlides>0</HiddenSlides>
  <MMClips>0</MMClips>
  <ScaleCrop>false</ScaleCrop>
  <HeadingPairs>
    <vt:vector size="6" baseType="variant">
      <vt:variant>
        <vt:lpstr>Använt teckensnitt</vt:lpstr>
      </vt:variant>
      <vt:variant>
        <vt:i4>7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21</vt:i4>
      </vt:variant>
    </vt:vector>
  </HeadingPairs>
  <TitlesOfParts>
    <vt:vector size="29" baseType="lpstr">
      <vt:lpstr>Arial</vt:lpstr>
      <vt:lpstr>Arial Rounded MT Bold</vt:lpstr>
      <vt:lpstr>Baron Neue</vt:lpstr>
      <vt:lpstr>Calibri</vt:lpstr>
      <vt:lpstr>Calibri Light</vt:lpstr>
      <vt:lpstr>Klavika Medium</vt:lpstr>
      <vt:lpstr>Tahoma</vt:lpstr>
      <vt:lpstr>Office Theme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RoundRobinRouter</vt:lpstr>
      <vt:lpstr>ConsistentHashRouter</vt:lpstr>
      <vt:lpstr>ScatterGatherFirstCompletedRouter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Roger Johansson</dc:creator>
  <cp:lastModifiedBy>Roger Johansson</cp:lastModifiedBy>
  <cp:revision>349</cp:revision>
  <dcterms:created xsi:type="dcterms:W3CDTF">2016-12-30T09:39:09Z</dcterms:created>
  <dcterms:modified xsi:type="dcterms:W3CDTF">2020-08-01T16:45:39Z</dcterms:modified>
</cp:coreProperties>
</file>