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98" r:id="rId2"/>
    <p:sldId id="587" r:id="rId3"/>
    <p:sldId id="589" r:id="rId4"/>
    <p:sldId id="591" r:id="rId5"/>
    <p:sldId id="590" r:id="rId6"/>
    <p:sldId id="592" r:id="rId7"/>
    <p:sldId id="593" r:id="rId8"/>
    <p:sldId id="299" r:id="rId9"/>
    <p:sldId id="586" r:id="rId10"/>
    <p:sldId id="264" r:id="rId11"/>
    <p:sldId id="288" r:id="rId12"/>
    <p:sldId id="289" r:id="rId13"/>
    <p:sldId id="290" r:id="rId14"/>
    <p:sldId id="287" r:id="rId15"/>
    <p:sldId id="266" r:id="rId16"/>
    <p:sldId id="284" r:id="rId17"/>
    <p:sldId id="285" r:id="rId18"/>
    <p:sldId id="580" r:id="rId19"/>
    <p:sldId id="291" r:id="rId20"/>
    <p:sldId id="583" r:id="rId21"/>
    <p:sldId id="584" r:id="rId22"/>
    <p:sldId id="292" r:id="rId23"/>
    <p:sldId id="585" r:id="rId24"/>
    <p:sldId id="294" r:id="rId25"/>
    <p:sldId id="293" r:id="rId26"/>
    <p:sldId id="581" r:id="rId27"/>
    <p:sldId id="303" r:id="rId28"/>
    <p:sldId id="419" r:id="rId29"/>
    <p:sldId id="535" r:id="rId30"/>
    <p:sldId id="575" r:id="rId31"/>
    <p:sldId id="576" r:id="rId32"/>
    <p:sldId id="573" r:id="rId33"/>
    <p:sldId id="574" r:id="rId34"/>
    <p:sldId id="577" r:id="rId35"/>
    <p:sldId id="571" r:id="rId36"/>
    <p:sldId id="572" r:id="rId37"/>
    <p:sldId id="413" r:id="rId38"/>
    <p:sldId id="582" r:id="rId39"/>
    <p:sldId id="414" r:id="rId40"/>
    <p:sldId id="418" r:id="rId41"/>
    <p:sldId id="556" r:id="rId42"/>
    <p:sldId id="563" r:id="rId43"/>
    <p:sldId id="557" r:id="rId44"/>
    <p:sldId id="560" r:id="rId45"/>
    <p:sldId id="545" r:id="rId46"/>
    <p:sldId id="559" r:id="rId47"/>
    <p:sldId id="578" r:id="rId48"/>
    <p:sldId id="579" r:id="rId4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FFAF"/>
    <a:srgbClr val="87FF81"/>
    <a:srgbClr val="3CFF00"/>
    <a:srgbClr val="4E246F"/>
    <a:srgbClr val="7030A0"/>
    <a:srgbClr val="4B0605"/>
    <a:srgbClr val="F65DAB"/>
    <a:srgbClr val="00EFEA"/>
    <a:srgbClr val="FFBC3C"/>
    <a:srgbClr val="F65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7" autoAdjust="0"/>
    <p:restoredTop sz="95159" autoAdjust="0"/>
  </p:normalViewPr>
  <p:slideViewPr>
    <p:cSldViewPr snapToGrid="0">
      <p:cViewPr>
        <p:scale>
          <a:sx n="284" d="100"/>
          <a:sy n="284" d="100"/>
        </p:scale>
        <p:origin x="-3080" y="-2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95AC702-7BDE-3941-9C58-1A391CAC2750}"/>
              </a:ext>
            </a:extLst>
          </p:cNvPr>
          <p:cNvSpPr/>
          <p:nvPr/>
        </p:nvSpPr>
        <p:spPr>
          <a:xfrm rot="5400000">
            <a:off x="2463642" y="2300280"/>
            <a:ext cx="2023505" cy="201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37CD54EC-3903-6A4E-B485-62510D73D2DF}"/>
              </a:ext>
            </a:extLst>
          </p:cNvPr>
          <p:cNvSpPr txBox="1"/>
          <p:nvPr/>
        </p:nvSpPr>
        <p:spPr>
          <a:xfrm>
            <a:off x="4371488" y="2379239"/>
            <a:ext cx="6936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9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96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  <p:sp>
        <p:nvSpPr>
          <p:cNvPr id="79" name="Frihandsfigur 78">
            <a:extLst>
              <a:ext uri="{FF2B5EF4-FFF2-40B4-BE49-F238E27FC236}">
                <a16:creationId xmlns:a16="http://schemas.microsoft.com/office/drawing/2014/main" id="{799625C7-B4EC-4049-8BBB-8FEDA00D3989}"/>
              </a:ext>
            </a:extLst>
          </p:cNvPr>
          <p:cNvSpPr/>
          <p:nvPr/>
        </p:nvSpPr>
        <p:spPr>
          <a:xfrm rot="5400000">
            <a:off x="4008380" y="2695918"/>
            <a:ext cx="192123" cy="332435"/>
          </a:xfrm>
          <a:custGeom>
            <a:avLst/>
            <a:gdLst>
              <a:gd name="connsiteX0" fmla="*/ 0 w 192922"/>
              <a:gd name="connsiteY0" fmla="*/ 0 h 333817"/>
              <a:gd name="connsiteX1" fmla="*/ 308 w 192922"/>
              <a:gd name="connsiteY1" fmla="*/ 0 h 333817"/>
              <a:gd name="connsiteX2" fmla="*/ 192922 w 192922"/>
              <a:gd name="connsiteY2" fmla="*/ 333357 h 333817"/>
              <a:gd name="connsiteX3" fmla="*/ 192655 w 192922"/>
              <a:gd name="connsiteY3" fmla="*/ 333817 h 333817"/>
              <a:gd name="connsiteX4" fmla="*/ 0 w 192922"/>
              <a:gd name="connsiteY4" fmla="*/ 0 h 3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22" h="333817">
                <a:moveTo>
                  <a:pt x="0" y="0"/>
                </a:moveTo>
                <a:lnTo>
                  <a:pt x="308" y="0"/>
                </a:lnTo>
                <a:lnTo>
                  <a:pt x="192922" y="333357"/>
                </a:lnTo>
                <a:lnTo>
                  <a:pt x="192655" y="333817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0" name="Frihandsfigur 79">
            <a:extLst>
              <a:ext uri="{FF2B5EF4-FFF2-40B4-BE49-F238E27FC236}">
                <a16:creationId xmlns:a16="http://schemas.microsoft.com/office/drawing/2014/main" id="{D4218484-D470-5748-BEA9-B14EC827524E}"/>
              </a:ext>
            </a:extLst>
          </p:cNvPr>
          <p:cNvSpPr/>
          <p:nvPr/>
        </p:nvSpPr>
        <p:spPr>
          <a:xfrm rot="5400000">
            <a:off x="3134661" y="1853602"/>
            <a:ext cx="683317" cy="1589728"/>
          </a:xfrm>
          <a:custGeom>
            <a:avLst/>
            <a:gdLst>
              <a:gd name="connsiteX0" fmla="*/ 0 w 653831"/>
              <a:gd name="connsiteY0" fmla="*/ 798169 h 1596337"/>
              <a:gd name="connsiteX1" fmla="*/ 461182 w 653831"/>
              <a:gd name="connsiteY1" fmla="*/ 0 h 1596337"/>
              <a:gd name="connsiteX2" fmla="*/ 461484 w 653831"/>
              <a:gd name="connsiteY2" fmla="*/ 524 h 1596337"/>
              <a:gd name="connsiteX3" fmla="*/ 461176 w 653831"/>
              <a:gd name="connsiteY3" fmla="*/ 524 h 1596337"/>
              <a:gd name="connsiteX4" fmla="*/ 653831 w 653831"/>
              <a:gd name="connsiteY4" fmla="*/ 334341 h 1596337"/>
              <a:gd name="connsiteX5" fmla="*/ 383937 w 653831"/>
              <a:gd name="connsiteY5" fmla="*/ 799658 h 1596337"/>
              <a:gd name="connsiteX6" fmla="*/ 653236 w 653831"/>
              <a:gd name="connsiteY6" fmla="*/ 1263948 h 1596337"/>
              <a:gd name="connsiteX7" fmla="*/ 461181 w 653831"/>
              <a:gd name="connsiteY7" fmla="*/ 1596337 h 1596337"/>
              <a:gd name="connsiteX8" fmla="*/ 0 w 653831"/>
              <a:gd name="connsiteY8" fmla="*/ 798169 h 1596337"/>
              <a:gd name="connsiteX0" fmla="*/ 0 w 680945"/>
              <a:gd name="connsiteY0" fmla="*/ 798169 h 1596337"/>
              <a:gd name="connsiteX1" fmla="*/ 461182 w 680945"/>
              <a:gd name="connsiteY1" fmla="*/ 0 h 1596337"/>
              <a:gd name="connsiteX2" fmla="*/ 461484 w 680945"/>
              <a:gd name="connsiteY2" fmla="*/ 524 h 1596337"/>
              <a:gd name="connsiteX3" fmla="*/ 461176 w 680945"/>
              <a:gd name="connsiteY3" fmla="*/ 524 h 1596337"/>
              <a:gd name="connsiteX4" fmla="*/ 653831 w 680945"/>
              <a:gd name="connsiteY4" fmla="*/ 334341 h 1596337"/>
              <a:gd name="connsiteX5" fmla="*/ 383937 w 680945"/>
              <a:gd name="connsiteY5" fmla="*/ 799658 h 1596337"/>
              <a:gd name="connsiteX6" fmla="*/ 680945 w 680945"/>
              <a:gd name="connsiteY6" fmla="*/ 1319366 h 1596337"/>
              <a:gd name="connsiteX7" fmla="*/ 461181 w 680945"/>
              <a:gd name="connsiteY7" fmla="*/ 1596337 h 1596337"/>
              <a:gd name="connsiteX8" fmla="*/ 0 w 680945"/>
              <a:gd name="connsiteY8" fmla="*/ 798169 h 1596337"/>
              <a:gd name="connsiteX0" fmla="*/ 0 w 686158"/>
              <a:gd name="connsiteY0" fmla="*/ 798169 h 1596337"/>
              <a:gd name="connsiteX1" fmla="*/ 461182 w 686158"/>
              <a:gd name="connsiteY1" fmla="*/ 0 h 1596337"/>
              <a:gd name="connsiteX2" fmla="*/ 461484 w 686158"/>
              <a:gd name="connsiteY2" fmla="*/ 524 h 1596337"/>
              <a:gd name="connsiteX3" fmla="*/ 461176 w 686158"/>
              <a:gd name="connsiteY3" fmla="*/ 524 h 1596337"/>
              <a:gd name="connsiteX4" fmla="*/ 686158 w 686158"/>
              <a:gd name="connsiteY4" fmla="*/ 274304 h 1596337"/>
              <a:gd name="connsiteX5" fmla="*/ 383937 w 686158"/>
              <a:gd name="connsiteY5" fmla="*/ 799658 h 1596337"/>
              <a:gd name="connsiteX6" fmla="*/ 680945 w 686158"/>
              <a:gd name="connsiteY6" fmla="*/ 1319366 h 1596337"/>
              <a:gd name="connsiteX7" fmla="*/ 461181 w 686158"/>
              <a:gd name="connsiteY7" fmla="*/ 1596337 h 1596337"/>
              <a:gd name="connsiteX8" fmla="*/ 0 w 686158"/>
              <a:gd name="connsiteY8" fmla="*/ 798169 h 159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158" h="1596337">
                <a:moveTo>
                  <a:pt x="0" y="798169"/>
                </a:moveTo>
                <a:lnTo>
                  <a:pt x="461182" y="0"/>
                </a:lnTo>
                <a:lnTo>
                  <a:pt x="461484" y="524"/>
                </a:lnTo>
                <a:lnTo>
                  <a:pt x="461176" y="524"/>
                </a:lnTo>
                <a:lnTo>
                  <a:pt x="686158" y="274304"/>
                </a:lnTo>
                <a:lnTo>
                  <a:pt x="383937" y="799658"/>
                </a:lnTo>
                <a:lnTo>
                  <a:pt x="680945" y="1319366"/>
                </a:lnTo>
                <a:lnTo>
                  <a:pt x="461181" y="1596337"/>
                </a:lnTo>
                <a:lnTo>
                  <a:pt x="0" y="798169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1" name="Frihandsfigur 80">
            <a:extLst>
              <a:ext uri="{FF2B5EF4-FFF2-40B4-BE49-F238E27FC236}">
                <a16:creationId xmlns:a16="http://schemas.microsoft.com/office/drawing/2014/main" id="{134AE1DC-AA14-7F45-A1EF-371E8904B93A}"/>
              </a:ext>
            </a:extLst>
          </p:cNvPr>
          <p:cNvSpPr/>
          <p:nvPr/>
        </p:nvSpPr>
        <p:spPr>
          <a:xfrm rot="5400000">
            <a:off x="2389055" y="3057016"/>
            <a:ext cx="1377285" cy="795395"/>
          </a:xfrm>
          <a:custGeom>
            <a:avLst/>
            <a:gdLst>
              <a:gd name="connsiteX0" fmla="*/ 0 w 1383012"/>
              <a:gd name="connsiteY0" fmla="*/ 798548 h 798702"/>
              <a:gd name="connsiteX1" fmla="*/ 192323 w 1383012"/>
              <a:gd name="connsiteY1" fmla="*/ 465306 h 798702"/>
              <a:gd name="connsiteX2" fmla="*/ 195380 w 1383012"/>
              <a:gd name="connsiteY2" fmla="*/ 470577 h 798702"/>
              <a:gd name="connsiteX3" fmla="*/ 718810 w 1383012"/>
              <a:gd name="connsiteY3" fmla="*/ 470577 h 798702"/>
              <a:gd name="connsiteX4" fmla="*/ 991428 w 1383012"/>
              <a:gd name="connsiteY4" fmla="*/ 563 h 798702"/>
              <a:gd name="connsiteX5" fmla="*/ 991102 w 1383012"/>
              <a:gd name="connsiteY5" fmla="*/ 0 h 798702"/>
              <a:gd name="connsiteX6" fmla="*/ 1383012 w 1383012"/>
              <a:gd name="connsiteY6" fmla="*/ 66 h 798702"/>
              <a:gd name="connsiteX7" fmla="*/ 922097 w 1383012"/>
              <a:gd name="connsiteY7" fmla="*/ 798702 h 798702"/>
              <a:gd name="connsiteX8" fmla="*/ 0 w 1383012"/>
              <a:gd name="connsiteY8" fmla="*/ 798548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3012" h="798702">
                <a:moveTo>
                  <a:pt x="0" y="798548"/>
                </a:moveTo>
                <a:lnTo>
                  <a:pt x="192323" y="465306"/>
                </a:lnTo>
                <a:lnTo>
                  <a:pt x="195380" y="470577"/>
                </a:lnTo>
                <a:lnTo>
                  <a:pt x="718810" y="470577"/>
                </a:lnTo>
                <a:lnTo>
                  <a:pt x="991428" y="563"/>
                </a:lnTo>
                <a:lnTo>
                  <a:pt x="991102" y="0"/>
                </a:lnTo>
                <a:lnTo>
                  <a:pt x="1383012" y="66"/>
                </a:lnTo>
                <a:lnTo>
                  <a:pt x="922097" y="798702"/>
                </a:lnTo>
                <a:lnTo>
                  <a:pt x="0" y="798548"/>
                </a:lnTo>
                <a:close/>
              </a:path>
            </a:pathLst>
          </a:custGeom>
          <a:solidFill>
            <a:srgbClr val="F65A22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2" name="Frihandsfigur 81">
            <a:extLst>
              <a:ext uri="{FF2B5EF4-FFF2-40B4-BE49-F238E27FC236}">
                <a16:creationId xmlns:a16="http://schemas.microsoft.com/office/drawing/2014/main" id="{5AC805CE-42DC-7546-A891-5FB7F9B7CD80}"/>
              </a:ext>
            </a:extLst>
          </p:cNvPr>
          <p:cNvSpPr/>
          <p:nvPr/>
        </p:nvSpPr>
        <p:spPr>
          <a:xfrm rot="5400000">
            <a:off x="3184628" y="3057170"/>
            <a:ext cx="1376976" cy="795395"/>
          </a:xfrm>
          <a:custGeom>
            <a:avLst/>
            <a:gdLst>
              <a:gd name="connsiteX0" fmla="*/ 0 w 1382702"/>
              <a:gd name="connsiteY0" fmla="*/ 155 h 798702"/>
              <a:gd name="connsiteX1" fmla="*/ 921789 w 1382702"/>
              <a:gd name="connsiteY1" fmla="*/ 0 h 798702"/>
              <a:gd name="connsiteX2" fmla="*/ 1382702 w 1382702"/>
              <a:gd name="connsiteY2" fmla="*/ 798637 h 798702"/>
              <a:gd name="connsiteX3" fmla="*/ 990779 w 1382702"/>
              <a:gd name="connsiteY3" fmla="*/ 798702 h 798702"/>
              <a:gd name="connsiteX4" fmla="*/ 718502 w 1382702"/>
              <a:gd name="connsiteY4" fmla="*/ 329275 h 798702"/>
              <a:gd name="connsiteX5" fmla="*/ 195072 w 1382702"/>
              <a:gd name="connsiteY5" fmla="*/ 329275 h 798702"/>
              <a:gd name="connsiteX6" fmla="*/ 192614 w 1382702"/>
              <a:gd name="connsiteY6" fmla="*/ 333512 h 798702"/>
              <a:gd name="connsiteX7" fmla="*/ 0 w 1382702"/>
              <a:gd name="connsiteY7" fmla="*/ 155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2702" h="798702">
                <a:moveTo>
                  <a:pt x="0" y="155"/>
                </a:moveTo>
                <a:lnTo>
                  <a:pt x="921789" y="0"/>
                </a:lnTo>
                <a:lnTo>
                  <a:pt x="1382702" y="798637"/>
                </a:lnTo>
                <a:lnTo>
                  <a:pt x="990779" y="798702"/>
                </a:lnTo>
                <a:lnTo>
                  <a:pt x="718502" y="329275"/>
                </a:lnTo>
                <a:lnTo>
                  <a:pt x="195072" y="329275"/>
                </a:lnTo>
                <a:lnTo>
                  <a:pt x="192614" y="333512"/>
                </a:lnTo>
                <a:lnTo>
                  <a:pt x="0" y="155"/>
                </a:lnTo>
                <a:close/>
              </a:path>
            </a:pathLst>
          </a:custGeom>
          <a:solidFill>
            <a:srgbClr val="853DB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3" name="Isosceles Triangle 50">
            <a:extLst>
              <a:ext uri="{FF2B5EF4-FFF2-40B4-BE49-F238E27FC236}">
                <a16:creationId xmlns:a16="http://schemas.microsoft.com/office/drawing/2014/main" id="{EA99D58B-DBD6-BA4C-BA24-17A71A4063FC}"/>
              </a:ext>
            </a:extLst>
          </p:cNvPr>
          <p:cNvSpPr/>
          <p:nvPr/>
        </p:nvSpPr>
        <p:spPr>
          <a:xfrm rot="5400000">
            <a:off x="2640073" y="3823142"/>
            <a:ext cx="530723" cy="457521"/>
          </a:xfrm>
          <a:prstGeom prst="triangle">
            <a:avLst/>
          </a:prstGeom>
          <a:solidFill>
            <a:srgbClr val="F5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Isosceles Triangle 51">
            <a:extLst>
              <a:ext uri="{FF2B5EF4-FFF2-40B4-BE49-F238E27FC236}">
                <a16:creationId xmlns:a16="http://schemas.microsoft.com/office/drawing/2014/main" id="{E07A2C3F-7CC2-CA4D-A14D-DBBA67CD141A}"/>
              </a:ext>
            </a:extLst>
          </p:cNvPr>
          <p:cNvSpPr/>
          <p:nvPr/>
        </p:nvSpPr>
        <p:spPr>
          <a:xfrm rot="16200000">
            <a:off x="3776620" y="3823136"/>
            <a:ext cx="530723" cy="457521"/>
          </a:xfrm>
          <a:prstGeom prst="triangle">
            <a:avLst/>
          </a:prstGeom>
          <a:solidFill>
            <a:srgbClr val="853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5" name="Group 88">
            <a:extLst>
              <a:ext uri="{FF2B5EF4-FFF2-40B4-BE49-F238E27FC236}">
                <a16:creationId xmlns:a16="http://schemas.microsoft.com/office/drawing/2014/main" id="{52F6E5DC-771E-9D43-B949-FED8AFC6966E}"/>
              </a:ext>
            </a:extLst>
          </p:cNvPr>
          <p:cNvGrpSpPr/>
          <p:nvPr/>
        </p:nvGrpSpPr>
        <p:grpSpPr>
          <a:xfrm>
            <a:off x="3077645" y="2801644"/>
            <a:ext cx="795395" cy="901769"/>
            <a:chOff x="3178679" y="2204289"/>
            <a:chExt cx="1721001" cy="1951165"/>
          </a:xfrm>
        </p:grpSpPr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EDD57149-ED9C-7940-A230-A840C00BD0D9}"/>
                </a:ext>
              </a:extLst>
            </p:cNvPr>
            <p:cNvSpPr/>
            <p:nvPr/>
          </p:nvSpPr>
          <p:spPr>
            <a:xfrm rot="5400000">
              <a:off x="3463103" y="1983111"/>
              <a:ext cx="1153982" cy="159633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  <a:gd name="connsiteX0" fmla="*/ 0 w 2519273"/>
                <a:gd name="connsiteY0" fmla="*/ 1735884 h 3471768"/>
                <a:gd name="connsiteX1" fmla="*/ 1006813 w 2519273"/>
                <a:gd name="connsiteY1" fmla="*/ 0 h 3471768"/>
                <a:gd name="connsiteX2" fmla="*/ 2519273 w 2519273"/>
                <a:gd name="connsiteY2" fmla="*/ 1756446 h 3471768"/>
                <a:gd name="connsiteX3" fmla="*/ 1006813 w 2519273"/>
                <a:gd name="connsiteY3" fmla="*/ 3471768 h 3471768"/>
                <a:gd name="connsiteX4" fmla="*/ 0 w 2519273"/>
                <a:gd name="connsiteY4" fmla="*/ 1735884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273" h="3471768">
                  <a:moveTo>
                    <a:pt x="0" y="1735884"/>
                  </a:moveTo>
                  <a:lnTo>
                    <a:pt x="1006813" y="0"/>
                  </a:lnTo>
                  <a:lnTo>
                    <a:pt x="2519273" y="1756446"/>
                  </a:lnTo>
                  <a:lnTo>
                    <a:pt x="1006813" y="3471768"/>
                  </a:lnTo>
                  <a:lnTo>
                    <a:pt x="0" y="1735884"/>
                  </a:lnTo>
                  <a:close/>
                </a:path>
              </a:pathLst>
            </a:custGeom>
            <a:solidFill>
              <a:srgbClr val="FFDF4D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Freeform 90">
              <a:extLst>
                <a:ext uri="{FF2B5EF4-FFF2-40B4-BE49-F238E27FC236}">
                  <a16:creationId xmlns:a16="http://schemas.microsoft.com/office/drawing/2014/main" id="{6D04E5D1-FEE1-FE47-B83C-495FF2E19803}"/>
                </a:ext>
              </a:extLst>
            </p:cNvPr>
            <p:cNvSpPr/>
            <p:nvPr/>
          </p:nvSpPr>
          <p:spPr>
            <a:xfrm rot="9000000">
              <a:off x="3178679" y="2558486"/>
              <a:ext cx="922364" cy="15969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A484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Freeform 91">
              <a:extLst>
                <a:ext uri="{FF2B5EF4-FFF2-40B4-BE49-F238E27FC236}">
                  <a16:creationId xmlns:a16="http://schemas.microsoft.com/office/drawing/2014/main" id="{F3B656F8-20EE-264B-A12F-D6A11D4E3AF1}"/>
                </a:ext>
              </a:extLst>
            </p:cNvPr>
            <p:cNvSpPr/>
            <p:nvPr/>
          </p:nvSpPr>
          <p:spPr>
            <a:xfrm rot="12600000" flipH="1">
              <a:off x="3977316" y="2558484"/>
              <a:ext cx="922364" cy="159696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DD71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 6">
            <a:extLst>
              <a:ext uri="{FF2B5EF4-FFF2-40B4-BE49-F238E27FC236}">
                <a16:creationId xmlns:a16="http://schemas.microsoft.com/office/drawing/2014/main" id="{5FCA375C-77BC-CE4E-83E0-E4834D3A8948}"/>
              </a:ext>
            </a:extLst>
          </p:cNvPr>
          <p:cNvSpPr/>
          <p:nvPr/>
        </p:nvSpPr>
        <p:spPr>
          <a:xfrm rot="10800000">
            <a:off x="5383160" y="2719235"/>
            <a:ext cx="1425679" cy="1419530"/>
          </a:xfrm>
          <a:prstGeom prst="ellipse">
            <a:avLst/>
          </a:prstGeom>
          <a:solidFill>
            <a:srgbClr val="FEC000"/>
          </a:solidFill>
          <a:ln>
            <a:noFill/>
          </a:ln>
          <a:effectLst>
            <a:glow rad="1905000">
              <a:schemeClr val="accent4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650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686D45D5-F196-8748-A948-16C5FA7B6E71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72486AF-98F5-834F-A3E4-AFAFA18E291B}"/>
              </a:ext>
            </a:extLst>
          </p:cNvPr>
          <p:cNvGrpSpPr/>
          <p:nvPr/>
        </p:nvGrpSpPr>
        <p:grpSpPr>
          <a:xfrm flipH="1">
            <a:off x="1407853" y="1410169"/>
            <a:ext cx="8157091" cy="1139067"/>
            <a:chOff x="1655752" y="1645697"/>
            <a:chExt cx="8157091" cy="1139067"/>
          </a:xfrm>
        </p:grpSpPr>
        <p:grpSp>
          <p:nvGrpSpPr>
            <p:cNvPr id="54" name="ActorRef"/>
            <p:cNvGrpSpPr/>
            <p:nvPr/>
          </p:nvGrpSpPr>
          <p:grpSpPr>
            <a:xfrm>
              <a:off x="4767682" y="2040245"/>
              <a:ext cx="4738905" cy="493646"/>
              <a:chOff x="4490592" y="2013665"/>
              <a:chExt cx="4738905" cy="49364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4490592" y="2306413"/>
                <a:ext cx="4738905" cy="1"/>
              </a:xfrm>
              <a:prstGeom prst="straightConnector1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7488982" y="2013665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rgbClr val="17AEFF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/>
                  <a:t>PID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655752" y="1645697"/>
              <a:ext cx="1877270" cy="1139067"/>
            </a:xfrm>
            <a:prstGeom prst="roundRect">
              <a:avLst>
                <a:gd name="adj" fmla="val 1958"/>
              </a:avLst>
            </a:prstGeom>
            <a:solidFill>
              <a:srgbClr val="FF794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  <p:sp>
          <p:nvSpPr>
            <p:cNvPr id="38" name="Can 37"/>
            <p:cNvSpPr/>
            <p:nvPr/>
          </p:nvSpPr>
          <p:spPr>
            <a:xfrm rot="5400000">
              <a:off x="2936987" y="885917"/>
              <a:ext cx="493645" cy="2893316"/>
            </a:xfrm>
            <a:prstGeom prst="can">
              <a:avLst>
                <a:gd name="adj" fmla="val 33701"/>
              </a:avLst>
            </a:prstGeom>
            <a:solidFill>
              <a:srgbClr val="B6431A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4893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85398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4114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501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</a:rPr>
                <a:t>Mailbox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1300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41"/>
            <p:cNvSpPr/>
            <p:nvPr/>
          </p:nvSpPr>
          <p:spPr>
            <a:xfrm>
              <a:off x="9588751" y="218231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092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61CB9765-D74B-804C-BF36-A28EAE515C65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ActorRef"/>
          <p:cNvGrpSpPr/>
          <p:nvPr/>
        </p:nvGrpSpPr>
        <p:grpSpPr>
          <a:xfrm flipH="1">
            <a:off x="1714109" y="1804717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 flipH="1">
            <a:off x="7687674" y="1410169"/>
            <a:ext cx="1877270" cy="1139067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8" name="Can 37"/>
          <p:cNvSpPr/>
          <p:nvPr/>
        </p:nvSpPr>
        <p:spPr>
          <a:xfrm rot="16200000" flipH="1">
            <a:off x="7790064" y="650389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flipH="1">
            <a:off x="764766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flipH="1">
            <a:off x="7311206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6982490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flipH="1">
            <a:off x="8105913" y="1980765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9" name="Rounded Rectangle 38"/>
          <p:cNvSpPr/>
          <p:nvPr/>
        </p:nvSpPr>
        <p:spPr>
          <a:xfrm flipH="1">
            <a:off x="798359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43053" y="1497054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 flipH="1">
            <a:off x="1407853" y="194678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6998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1066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6" name="Grupp 115">
            <a:extLst>
              <a:ext uri="{FF2B5EF4-FFF2-40B4-BE49-F238E27FC236}">
                <a16:creationId xmlns:a16="http://schemas.microsoft.com/office/drawing/2014/main" id="{0DD94FE5-2761-664C-BF93-C7D6FB0B134D}"/>
              </a:ext>
            </a:extLst>
          </p:cNvPr>
          <p:cNvGrpSpPr/>
          <p:nvPr/>
        </p:nvGrpSpPr>
        <p:grpSpPr>
          <a:xfrm>
            <a:off x="4738381" y="2058232"/>
            <a:ext cx="2603444" cy="2592215"/>
            <a:chOff x="1377247" y="2072064"/>
            <a:chExt cx="2603444" cy="2592215"/>
          </a:xfrm>
        </p:grpSpPr>
        <p:grpSp>
          <p:nvGrpSpPr>
            <p:cNvPr id="117" name="Grupp 116">
              <a:extLst>
                <a:ext uri="{FF2B5EF4-FFF2-40B4-BE49-F238E27FC236}">
                  <a16:creationId xmlns:a16="http://schemas.microsoft.com/office/drawing/2014/main" id="{847B14D5-B3F6-2649-BCBB-946623FA8682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9" name="Frihandsfigur 118">
                <a:extLst>
                  <a:ext uri="{FF2B5EF4-FFF2-40B4-BE49-F238E27FC236}">
                    <a16:creationId xmlns:a16="http://schemas.microsoft.com/office/drawing/2014/main" id="{2C583A22-0F1F-FF4E-B5EF-BD6B613009A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20" name="Grupp 119">
                <a:extLst>
                  <a:ext uri="{FF2B5EF4-FFF2-40B4-BE49-F238E27FC236}">
                    <a16:creationId xmlns:a16="http://schemas.microsoft.com/office/drawing/2014/main" id="{281BDDAA-6614-2445-8AB3-94F8F1E669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21" name="Octagon 63">
                  <a:extLst>
                    <a:ext uri="{FF2B5EF4-FFF2-40B4-BE49-F238E27FC236}">
                      <a16:creationId xmlns:a16="http://schemas.microsoft.com/office/drawing/2014/main" id="{29E5EF88-48DE-8841-A2EC-D4B5079F3A4B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2" name="Octagon 16">
                  <a:extLst>
                    <a:ext uri="{FF2B5EF4-FFF2-40B4-BE49-F238E27FC236}">
                      <a16:creationId xmlns:a16="http://schemas.microsoft.com/office/drawing/2014/main" id="{DFDC4EA3-2FB9-474E-9E3C-299BE1BE9818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23" name="Group 57">
                  <a:extLst>
                    <a:ext uri="{FF2B5EF4-FFF2-40B4-BE49-F238E27FC236}">
                      <a16:creationId xmlns:a16="http://schemas.microsoft.com/office/drawing/2014/main" id="{4278E9D9-4ED3-F345-B6EB-1362F01B70B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4" name="Rounded Rectangle 58">
                    <a:extLst>
                      <a:ext uri="{FF2B5EF4-FFF2-40B4-BE49-F238E27FC236}">
                        <a16:creationId xmlns:a16="http://schemas.microsoft.com/office/drawing/2014/main" id="{FF8A51A8-D755-9E42-8753-960D373F16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25" name="Rounded Rectangle 59">
                    <a:extLst>
                      <a:ext uri="{FF2B5EF4-FFF2-40B4-BE49-F238E27FC236}">
                        <a16:creationId xmlns:a16="http://schemas.microsoft.com/office/drawing/2014/main" id="{2376EE22-F4C6-7F40-8E08-95A7952FC41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6" name="Rounded Rectangle 60">
                    <a:extLst>
                      <a:ext uri="{FF2B5EF4-FFF2-40B4-BE49-F238E27FC236}">
                        <a16:creationId xmlns:a16="http://schemas.microsoft.com/office/drawing/2014/main" id="{6D296F37-0635-DD43-A357-65DFE6D6E4FB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7" name="Rounded Rectangle 61">
                    <a:extLst>
                      <a:ext uri="{FF2B5EF4-FFF2-40B4-BE49-F238E27FC236}">
                        <a16:creationId xmlns:a16="http://schemas.microsoft.com/office/drawing/2014/main" id="{846CFCB5-0F4A-1443-82A5-BB9116EF5390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18" name="Oval 65">
              <a:extLst>
                <a:ext uri="{FF2B5EF4-FFF2-40B4-BE49-F238E27FC236}">
                  <a16:creationId xmlns:a16="http://schemas.microsoft.com/office/drawing/2014/main" id="{2A2F9A6A-D45D-DB45-A87C-2F93515ECE3A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BF7D36A3-8B4C-7047-B33D-D872269F51CB}"/>
              </a:ext>
            </a:extLst>
          </p:cNvPr>
          <p:cNvGrpSpPr/>
          <p:nvPr/>
        </p:nvGrpSpPr>
        <p:grpSpPr>
          <a:xfrm>
            <a:off x="8093341" y="2058514"/>
            <a:ext cx="2603444" cy="2592215"/>
            <a:chOff x="1377247" y="2072064"/>
            <a:chExt cx="2603444" cy="2592215"/>
          </a:xfrm>
        </p:grpSpPr>
        <p:grpSp>
          <p:nvGrpSpPr>
            <p:cNvPr id="129" name="Grupp 128">
              <a:extLst>
                <a:ext uri="{FF2B5EF4-FFF2-40B4-BE49-F238E27FC236}">
                  <a16:creationId xmlns:a16="http://schemas.microsoft.com/office/drawing/2014/main" id="{061F9F7E-D32C-C543-A8BB-1B4BA09AFAF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32" name="Frihandsfigur 131">
                <a:extLst>
                  <a:ext uri="{FF2B5EF4-FFF2-40B4-BE49-F238E27FC236}">
                    <a16:creationId xmlns:a16="http://schemas.microsoft.com/office/drawing/2014/main" id="{72DFFEE5-1292-D542-81D6-323336CEADD1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33" name="Grupp 132">
                <a:extLst>
                  <a:ext uri="{FF2B5EF4-FFF2-40B4-BE49-F238E27FC236}">
                    <a16:creationId xmlns:a16="http://schemas.microsoft.com/office/drawing/2014/main" id="{DD392479-FC55-7D4D-A4CB-0C1286A3F022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34" name="Octagon 63">
                  <a:extLst>
                    <a:ext uri="{FF2B5EF4-FFF2-40B4-BE49-F238E27FC236}">
                      <a16:creationId xmlns:a16="http://schemas.microsoft.com/office/drawing/2014/main" id="{DB4213C7-B77C-164D-B186-6D581395DBC7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5" name="Octagon 16">
                  <a:extLst>
                    <a:ext uri="{FF2B5EF4-FFF2-40B4-BE49-F238E27FC236}">
                      <a16:creationId xmlns:a16="http://schemas.microsoft.com/office/drawing/2014/main" id="{17D55819-1E27-6A43-9E57-49521C74FF67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36" name="Group 57">
                  <a:extLst>
                    <a:ext uri="{FF2B5EF4-FFF2-40B4-BE49-F238E27FC236}">
                      <a16:creationId xmlns:a16="http://schemas.microsoft.com/office/drawing/2014/main" id="{409A0619-97E1-5E48-B6BA-9A8800B3E4FF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37" name="Rounded Rectangle 58">
                    <a:extLst>
                      <a:ext uri="{FF2B5EF4-FFF2-40B4-BE49-F238E27FC236}">
                        <a16:creationId xmlns:a16="http://schemas.microsoft.com/office/drawing/2014/main" id="{03B2FF53-9DEB-E84D-8FE3-E9AF0A73673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8" name="Rounded Rectangle 59">
                    <a:extLst>
                      <a:ext uri="{FF2B5EF4-FFF2-40B4-BE49-F238E27FC236}">
                        <a16:creationId xmlns:a16="http://schemas.microsoft.com/office/drawing/2014/main" id="{1215C404-6FA3-1E4C-82F8-D48D91DA95F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Rounded Rectangle 60">
                    <a:extLst>
                      <a:ext uri="{FF2B5EF4-FFF2-40B4-BE49-F238E27FC236}">
                        <a16:creationId xmlns:a16="http://schemas.microsoft.com/office/drawing/2014/main" id="{0CC60583-0FE7-7F4D-9299-6834F0302182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0" name="Rounded Rectangle 61">
                    <a:extLst>
                      <a:ext uri="{FF2B5EF4-FFF2-40B4-BE49-F238E27FC236}">
                        <a16:creationId xmlns:a16="http://schemas.microsoft.com/office/drawing/2014/main" id="{B47ED4BD-F7D8-A145-A3DE-CC03AF8F71C1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30" name="Oval 65">
              <a:extLst>
                <a:ext uri="{FF2B5EF4-FFF2-40B4-BE49-F238E27FC236}">
                  <a16:creationId xmlns:a16="http://schemas.microsoft.com/office/drawing/2014/main" id="{13DEEF8C-C595-3B41-B977-0796FFFFFA51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16D972E-D541-B840-9D17-44F9D80203F3}"/>
              </a:ext>
            </a:extLst>
          </p:cNvPr>
          <p:cNvGrpSpPr/>
          <p:nvPr/>
        </p:nvGrpSpPr>
        <p:grpSpPr>
          <a:xfrm>
            <a:off x="1383421" y="2058233"/>
            <a:ext cx="2603444" cy="2592215"/>
            <a:chOff x="1377247" y="2072064"/>
            <a:chExt cx="2603444" cy="2592215"/>
          </a:xfrm>
        </p:grpSpPr>
        <p:grpSp>
          <p:nvGrpSpPr>
            <p:cNvPr id="10" name="Grupp 9">
              <a:extLst>
                <a:ext uri="{FF2B5EF4-FFF2-40B4-BE49-F238E27FC236}">
                  <a16:creationId xmlns:a16="http://schemas.microsoft.com/office/drawing/2014/main" id="{7FF3D841-B723-F84D-BAD9-641CC7209B9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5" name="Frihandsfigur 114">
                <a:extLst>
                  <a:ext uri="{FF2B5EF4-FFF2-40B4-BE49-F238E27FC236}">
                    <a16:creationId xmlns:a16="http://schemas.microsoft.com/office/drawing/2014/main" id="{8BDD42FF-D919-A540-93D5-8F3E6A85F9F4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9" name="Grupp 8">
                <a:extLst>
                  <a:ext uri="{FF2B5EF4-FFF2-40B4-BE49-F238E27FC236}">
                    <a16:creationId xmlns:a16="http://schemas.microsoft.com/office/drawing/2014/main" id="{A6500441-87AA-1445-A263-4A8F35E8E8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64" name="Octagon 63"/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Octagon 16"/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6" name="Oval 65"/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864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 1">
            <a:extLst>
              <a:ext uri="{FF2B5EF4-FFF2-40B4-BE49-F238E27FC236}">
                <a16:creationId xmlns:a16="http://schemas.microsoft.com/office/drawing/2014/main" id="{D9ACF0E0-28D3-6845-93F4-9612C54AFDAE}"/>
              </a:ext>
            </a:extLst>
          </p:cNvPr>
          <p:cNvGrpSpPr/>
          <p:nvPr/>
        </p:nvGrpSpPr>
        <p:grpSpPr>
          <a:xfrm>
            <a:off x="4522385" y="2201699"/>
            <a:ext cx="2087162" cy="2063077"/>
            <a:chOff x="4522385" y="2201699"/>
            <a:chExt cx="2087162" cy="2063077"/>
          </a:xfrm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22385" y="2201699"/>
              <a:ext cx="2087162" cy="2063077"/>
              <a:chOff x="1634466" y="2335603"/>
              <a:chExt cx="2087162" cy="2063077"/>
            </a:xfrm>
          </p:grpSpPr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62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629201"/>
            <a:ext cx="10880662" cy="358832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C2FEFDAE-18D6-D343-8DD0-A2FBA0B4F30E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Send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message</a:t>
            </a:r>
            <a:r>
              <a:rPr lang="sv-SE" b="1" dirty="0">
                <a:solidFill>
                  <a:schemeClr val="tx1"/>
                </a:solidFill>
              </a:rPr>
              <a:t> to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E0DEC2B-B599-2447-82B7-D41506A4FF77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744495" y="2578063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5318219" y="3423365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5318219" y="2827802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5318219" y="3423365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44495" y="3430680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198942" y="324325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6191" y="324169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33967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33967" y="323661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33967" y="384094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0262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09548" y="317362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86380" y="257806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86379" y="318094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86378" y="378045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D548C7CF-6F41-7E4C-8AA7-D560088C291E}"/>
                </a:ext>
              </a:extLst>
            </p:cNvPr>
            <p:cNvSpPr/>
            <p:nvPr/>
          </p:nvSpPr>
          <p:spPr>
            <a:xfrm>
              <a:off x="5884443" y="323800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76BB9E56-428B-1548-B8B6-8CBCFB017327}"/>
                </a:ext>
              </a:extLst>
            </p:cNvPr>
            <p:cNvSpPr/>
            <p:nvPr/>
          </p:nvSpPr>
          <p:spPr>
            <a:xfrm>
              <a:off x="5880262" y="38388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942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">
            <a:extLst>
              <a:ext uri="{FF2B5EF4-FFF2-40B4-BE49-F238E27FC236}">
                <a16:creationId xmlns:a16="http://schemas.microsoft.com/office/drawing/2014/main" id="{367BB1CC-D75F-C846-9AB6-0D48D50CBB47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 3">
            <a:extLst>
              <a:ext uri="{FF2B5EF4-FFF2-40B4-BE49-F238E27FC236}">
                <a16:creationId xmlns:a16="http://schemas.microsoft.com/office/drawing/2014/main" id="{A9A6C50E-7205-434D-880A-9FBF37F2BB02}"/>
              </a:ext>
            </a:extLst>
          </p:cNvPr>
          <p:cNvGrpSpPr>
            <a:grpSpLocks noChangeAspect="1"/>
          </p:cNvGrpSpPr>
          <p:nvPr/>
        </p:nvGrpSpPr>
        <p:grpSpPr>
          <a:xfrm>
            <a:off x="4265166" y="1938160"/>
            <a:ext cx="2603444" cy="2592215"/>
            <a:chOff x="1377247" y="2072064"/>
            <a:chExt cx="2603444" cy="2592215"/>
          </a:xfrm>
        </p:grpSpPr>
        <p:grpSp>
          <p:nvGrpSpPr>
            <p:cNvPr id="5" name="Grupp 4">
              <a:extLst>
                <a:ext uri="{FF2B5EF4-FFF2-40B4-BE49-F238E27FC236}">
                  <a16:creationId xmlns:a16="http://schemas.microsoft.com/office/drawing/2014/main" id="{F6478981-F8C9-D843-9D6F-B09CBE3E2E17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7" name="Frihandsfigur 6">
                <a:extLst>
                  <a:ext uri="{FF2B5EF4-FFF2-40B4-BE49-F238E27FC236}">
                    <a16:creationId xmlns:a16="http://schemas.microsoft.com/office/drawing/2014/main" id="{5FCA375C-77BC-CE4E-83E0-E4834D3A894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glow rad="1905000">
                  <a:schemeClr val="accent4">
                    <a:satMod val="175000"/>
                    <a:alpha val="2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" name="Oval 65">
              <a:extLst>
                <a:ext uri="{FF2B5EF4-FFF2-40B4-BE49-F238E27FC236}">
                  <a16:creationId xmlns:a16="http://schemas.microsoft.com/office/drawing/2014/main" id="{6EBBAFFC-910D-3248-BF13-473BA02DAEC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18" name="Straight Connector 69">
            <a:extLst>
              <a:ext uri="{FF2B5EF4-FFF2-40B4-BE49-F238E27FC236}">
                <a16:creationId xmlns:a16="http://schemas.microsoft.com/office/drawing/2014/main" id="{57B825B7-7482-BF46-A0BE-DB8D1737523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181151" y="2858711"/>
            <a:ext cx="645799" cy="64358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69">
            <a:extLst>
              <a:ext uri="{FF2B5EF4-FFF2-40B4-BE49-F238E27FC236}">
                <a16:creationId xmlns:a16="http://schemas.microsoft.com/office/drawing/2014/main" id="{964926E2-D872-E744-8D2A-6B3FE6A4A833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179055" y="2871702"/>
            <a:ext cx="2691" cy="58894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69">
            <a:extLst>
              <a:ext uri="{FF2B5EF4-FFF2-40B4-BE49-F238E27FC236}">
                <a16:creationId xmlns:a16="http://schemas.microsoft.com/office/drawing/2014/main" id="{029D0646-127F-6D45-8282-9FDC30E2B79C}"/>
              </a:ext>
            </a:extLst>
          </p:cNvPr>
          <p:cNvCxnSpPr>
            <a:cxnSpLocks/>
          </p:cNvCxnSpPr>
          <p:nvPr/>
        </p:nvCxnSpPr>
        <p:spPr>
          <a:xfrm>
            <a:off x="5190610" y="2871702"/>
            <a:ext cx="579119" cy="14938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9">
            <a:extLst>
              <a:ext uri="{FF2B5EF4-FFF2-40B4-BE49-F238E27FC236}">
                <a16:creationId xmlns:a16="http://schemas.microsoft.com/office/drawing/2014/main" id="{91824AC2-00DD-EC4D-BDE0-CB767D9395E3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179055" y="2703583"/>
            <a:ext cx="732874" cy="15512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69">
            <a:extLst>
              <a:ext uri="{FF2B5EF4-FFF2-40B4-BE49-F238E27FC236}">
                <a16:creationId xmlns:a16="http://schemas.microsoft.com/office/drawing/2014/main" id="{FA7BB30B-666D-C94D-BEC0-A5147341711D}"/>
              </a:ext>
            </a:extLst>
          </p:cNvPr>
          <p:cNvCxnSpPr>
            <a:cxnSpLocks/>
          </p:cNvCxnSpPr>
          <p:nvPr/>
        </p:nvCxnSpPr>
        <p:spPr>
          <a:xfrm flipH="1">
            <a:off x="5927503" y="3602843"/>
            <a:ext cx="1510987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69">
            <a:extLst>
              <a:ext uri="{FF2B5EF4-FFF2-40B4-BE49-F238E27FC236}">
                <a16:creationId xmlns:a16="http://schemas.microsoft.com/office/drawing/2014/main" id="{71EED38E-12FA-1A42-B261-5F2C48F89662}"/>
              </a:ext>
            </a:extLst>
          </p:cNvPr>
          <p:cNvCxnSpPr>
            <a:cxnSpLocks/>
          </p:cNvCxnSpPr>
          <p:nvPr/>
        </p:nvCxnSpPr>
        <p:spPr>
          <a:xfrm flipH="1" flipV="1">
            <a:off x="5826950" y="3013779"/>
            <a:ext cx="2084151" cy="730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69">
            <a:extLst>
              <a:ext uri="{FF2B5EF4-FFF2-40B4-BE49-F238E27FC236}">
                <a16:creationId xmlns:a16="http://schemas.microsoft.com/office/drawing/2014/main" id="{A3ABEF45-4886-EC42-A152-4080768BFA55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6054130" y="2705408"/>
            <a:ext cx="1555628" cy="28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9">
            <a:extLst>
              <a:ext uri="{FF2B5EF4-FFF2-40B4-BE49-F238E27FC236}">
                <a16:creationId xmlns:a16="http://schemas.microsoft.com/office/drawing/2014/main" id="{D76B7F4E-ECD5-9841-B13F-0DE299E5A908}"/>
              </a:ext>
            </a:extLst>
          </p:cNvPr>
          <p:cNvCxnSpPr>
            <a:cxnSpLocks/>
          </p:cNvCxnSpPr>
          <p:nvPr/>
        </p:nvCxnSpPr>
        <p:spPr>
          <a:xfrm>
            <a:off x="5154865" y="1076323"/>
            <a:ext cx="30874" cy="17583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69">
            <a:extLst>
              <a:ext uri="{FF2B5EF4-FFF2-40B4-BE49-F238E27FC236}">
                <a16:creationId xmlns:a16="http://schemas.microsoft.com/office/drawing/2014/main" id="{3A3BE651-3A24-F54F-AE5B-FBB6B6A0A994}"/>
              </a:ext>
            </a:extLst>
          </p:cNvPr>
          <p:cNvCxnSpPr>
            <a:cxnSpLocks/>
          </p:cNvCxnSpPr>
          <p:nvPr/>
        </p:nvCxnSpPr>
        <p:spPr>
          <a:xfrm>
            <a:off x="5184913" y="3616411"/>
            <a:ext cx="826" cy="228258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9">
            <a:extLst>
              <a:ext uri="{FF2B5EF4-FFF2-40B4-BE49-F238E27FC236}">
                <a16:creationId xmlns:a16="http://schemas.microsoft.com/office/drawing/2014/main" id="{6736D0A5-E361-D845-B773-520DBC066C47}"/>
              </a:ext>
            </a:extLst>
          </p:cNvPr>
          <p:cNvCxnSpPr>
            <a:cxnSpLocks/>
          </p:cNvCxnSpPr>
          <p:nvPr/>
        </p:nvCxnSpPr>
        <p:spPr>
          <a:xfrm>
            <a:off x="5924551" y="3616411"/>
            <a:ext cx="0" cy="1709526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9">
            <a:extLst>
              <a:ext uri="{FF2B5EF4-FFF2-40B4-BE49-F238E27FC236}">
                <a16:creationId xmlns:a16="http://schemas.microsoft.com/office/drawing/2014/main" id="{C1EC046D-86E4-2C47-820D-E8E0FACADF6C}"/>
              </a:ext>
            </a:extLst>
          </p:cNvPr>
          <p:cNvCxnSpPr>
            <a:cxnSpLocks/>
          </p:cNvCxnSpPr>
          <p:nvPr/>
        </p:nvCxnSpPr>
        <p:spPr>
          <a:xfrm>
            <a:off x="6030395" y="1426601"/>
            <a:ext cx="18297" cy="127232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69">
            <a:extLst>
              <a:ext uri="{FF2B5EF4-FFF2-40B4-BE49-F238E27FC236}">
                <a16:creationId xmlns:a16="http://schemas.microsoft.com/office/drawing/2014/main" id="{6B2C3C0B-9A6E-824B-BDD8-FAB529370EF8}"/>
              </a:ext>
            </a:extLst>
          </p:cNvPr>
          <p:cNvCxnSpPr>
            <a:cxnSpLocks/>
          </p:cNvCxnSpPr>
          <p:nvPr/>
        </p:nvCxnSpPr>
        <p:spPr>
          <a:xfrm flipH="1">
            <a:off x="3431569" y="2871702"/>
            <a:ext cx="1732039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69">
            <a:extLst>
              <a:ext uri="{FF2B5EF4-FFF2-40B4-BE49-F238E27FC236}">
                <a16:creationId xmlns:a16="http://schemas.microsoft.com/office/drawing/2014/main" id="{B95714A1-CBD3-9D4F-96A3-5C31F642633B}"/>
              </a:ext>
            </a:extLst>
          </p:cNvPr>
          <p:cNvCxnSpPr>
            <a:cxnSpLocks/>
          </p:cNvCxnSpPr>
          <p:nvPr/>
        </p:nvCxnSpPr>
        <p:spPr>
          <a:xfrm flipH="1">
            <a:off x="3020602" y="3602843"/>
            <a:ext cx="2143006" cy="1356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9">
            <a:extLst>
              <a:ext uri="{FF2B5EF4-FFF2-40B4-BE49-F238E27FC236}">
                <a16:creationId xmlns:a16="http://schemas.microsoft.com/office/drawing/2014/main" id="{AD626990-9FC8-7543-97E8-AC12535C3B88}"/>
              </a:ext>
            </a:extLst>
          </p:cNvPr>
          <p:cNvCxnSpPr>
            <a:cxnSpLocks/>
          </p:cNvCxnSpPr>
          <p:nvPr/>
        </p:nvCxnSpPr>
        <p:spPr>
          <a:xfrm flipH="1" flipV="1">
            <a:off x="3230162" y="210518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69">
            <a:extLst>
              <a:ext uri="{FF2B5EF4-FFF2-40B4-BE49-F238E27FC236}">
                <a16:creationId xmlns:a16="http://schemas.microsoft.com/office/drawing/2014/main" id="{C334D918-E1D7-D643-8560-167841B13498}"/>
              </a:ext>
            </a:extLst>
          </p:cNvPr>
          <p:cNvCxnSpPr>
            <a:cxnSpLocks/>
          </p:cNvCxnSpPr>
          <p:nvPr/>
        </p:nvCxnSpPr>
        <p:spPr>
          <a:xfrm flipH="1" flipV="1">
            <a:off x="4559346" y="921937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9">
            <a:extLst>
              <a:ext uri="{FF2B5EF4-FFF2-40B4-BE49-F238E27FC236}">
                <a16:creationId xmlns:a16="http://schemas.microsoft.com/office/drawing/2014/main" id="{4B931CDF-8F49-7F4A-B63E-739FAA1241DD}"/>
              </a:ext>
            </a:extLst>
          </p:cNvPr>
          <p:cNvCxnSpPr>
            <a:cxnSpLocks/>
          </p:cNvCxnSpPr>
          <p:nvPr/>
        </p:nvCxnSpPr>
        <p:spPr>
          <a:xfrm flipH="1" flipV="1">
            <a:off x="5932227" y="458770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69">
            <a:extLst>
              <a:ext uri="{FF2B5EF4-FFF2-40B4-BE49-F238E27FC236}">
                <a16:creationId xmlns:a16="http://schemas.microsoft.com/office/drawing/2014/main" id="{0A621355-1631-D943-869D-2B6585591DD6}"/>
              </a:ext>
            </a:extLst>
          </p:cNvPr>
          <p:cNvCxnSpPr>
            <a:cxnSpLocks/>
          </p:cNvCxnSpPr>
          <p:nvPr/>
        </p:nvCxnSpPr>
        <p:spPr>
          <a:xfrm flipV="1">
            <a:off x="7110258" y="2054218"/>
            <a:ext cx="749601" cy="65401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9">
            <a:extLst>
              <a:ext uri="{FF2B5EF4-FFF2-40B4-BE49-F238E27FC236}">
                <a16:creationId xmlns:a16="http://schemas.microsoft.com/office/drawing/2014/main" id="{2399A44F-A62C-F346-9DAD-A9F6A02CDE6C}"/>
              </a:ext>
            </a:extLst>
          </p:cNvPr>
          <p:cNvCxnSpPr>
            <a:cxnSpLocks/>
          </p:cNvCxnSpPr>
          <p:nvPr/>
        </p:nvCxnSpPr>
        <p:spPr>
          <a:xfrm flipV="1">
            <a:off x="3074973" y="3616411"/>
            <a:ext cx="877533" cy="97129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91">
            <a:extLst>
              <a:ext uri="{FF2B5EF4-FFF2-40B4-BE49-F238E27FC236}">
                <a16:creationId xmlns:a16="http://schemas.microsoft.com/office/drawing/2014/main" id="{9A0D4FC4-2B86-1942-8E4D-19C222487450}"/>
              </a:ext>
            </a:extLst>
          </p:cNvPr>
          <p:cNvSpPr>
            <a:spLocks noChangeAspect="1"/>
          </p:cNvSpPr>
          <p:nvPr/>
        </p:nvSpPr>
        <p:spPr>
          <a:xfrm>
            <a:off x="7828773" y="1820782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2" name="Oval 91">
            <a:extLst>
              <a:ext uri="{FF2B5EF4-FFF2-40B4-BE49-F238E27FC236}">
                <a16:creationId xmlns:a16="http://schemas.microsoft.com/office/drawing/2014/main" id="{178C5AE7-8CE6-D24C-B019-0F719D2D885A}"/>
              </a:ext>
            </a:extLst>
          </p:cNvPr>
          <p:cNvSpPr>
            <a:spLocks noChangeAspect="1"/>
          </p:cNvSpPr>
          <p:nvPr/>
        </p:nvSpPr>
        <p:spPr>
          <a:xfrm>
            <a:off x="7911101" y="287888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4" name="Oval 91">
            <a:extLst>
              <a:ext uri="{FF2B5EF4-FFF2-40B4-BE49-F238E27FC236}">
                <a16:creationId xmlns:a16="http://schemas.microsoft.com/office/drawing/2014/main" id="{F10B3B28-796C-B14A-8618-6106A360BCBF}"/>
              </a:ext>
            </a:extLst>
          </p:cNvPr>
          <p:cNvSpPr>
            <a:spLocks noChangeAspect="1"/>
          </p:cNvSpPr>
          <p:nvPr/>
        </p:nvSpPr>
        <p:spPr>
          <a:xfrm>
            <a:off x="6484439" y="532593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6" name="Oval 91">
            <a:extLst>
              <a:ext uri="{FF2B5EF4-FFF2-40B4-BE49-F238E27FC236}">
                <a16:creationId xmlns:a16="http://schemas.microsoft.com/office/drawing/2014/main" id="{5ECB0EE5-9F7A-6145-BA41-B0F0B782B7F3}"/>
              </a:ext>
            </a:extLst>
          </p:cNvPr>
          <p:cNvSpPr>
            <a:spLocks noChangeAspect="1"/>
          </p:cNvSpPr>
          <p:nvPr/>
        </p:nvSpPr>
        <p:spPr>
          <a:xfrm>
            <a:off x="5784552" y="534267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7" name="Oval 91">
            <a:extLst>
              <a:ext uri="{FF2B5EF4-FFF2-40B4-BE49-F238E27FC236}">
                <a16:creationId xmlns:a16="http://schemas.microsoft.com/office/drawing/2014/main" id="{A38E5639-D9DF-404E-8EFF-47CAE0B65629}"/>
              </a:ext>
            </a:extLst>
          </p:cNvPr>
          <p:cNvSpPr>
            <a:spLocks noChangeAspect="1"/>
          </p:cNvSpPr>
          <p:nvPr/>
        </p:nvSpPr>
        <p:spPr>
          <a:xfrm>
            <a:off x="7609758" y="2563208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8" name="Oval 91">
            <a:extLst>
              <a:ext uri="{FF2B5EF4-FFF2-40B4-BE49-F238E27FC236}">
                <a16:creationId xmlns:a16="http://schemas.microsoft.com/office/drawing/2014/main" id="{9D55CFB6-7D58-4840-AF8F-6E6F6D901700}"/>
              </a:ext>
            </a:extLst>
          </p:cNvPr>
          <p:cNvSpPr>
            <a:spLocks noChangeAspect="1"/>
          </p:cNvSpPr>
          <p:nvPr/>
        </p:nvSpPr>
        <p:spPr>
          <a:xfrm>
            <a:off x="5888195" y="1109861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9" name="Oval 91">
            <a:extLst>
              <a:ext uri="{FF2B5EF4-FFF2-40B4-BE49-F238E27FC236}">
                <a16:creationId xmlns:a16="http://schemas.microsoft.com/office/drawing/2014/main" id="{62217B93-2249-5C4D-A83C-BF775F2BA0FE}"/>
              </a:ext>
            </a:extLst>
          </p:cNvPr>
          <p:cNvSpPr>
            <a:spLocks noChangeAspect="1"/>
          </p:cNvSpPr>
          <p:nvPr/>
        </p:nvSpPr>
        <p:spPr>
          <a:xfrm>
            <a:off x="2966436" y="183435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0" name="Oval 91">
            <a:extLst>
              <a:ext uri="{FF2B5EF4-FFF2-40B4-BE49-F238E27FC236}">
                <a16:creationId xmlns:a16="http://schemas.microsoft.com/office/drawing/2014/main" id="{CDEA9EA5-7ACB-C847-B38F-4C8CFC7755C0}"/>
              </a:ext>
            </a:extLst>
          </p:cNvPr>
          <p:cNvSpPr>
            <a:spLocks noChangeAspect="1"/>
          </p:cNvSpPr>
          <p:nvPr/>
        </p:nvSpPr>
        <p:spPr>
          <a:xfrm>
            <a:off x="4242117" y="572786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1" name="Oval 91">
            <a:extLst>
              <a:ext uri="{FF2B5EF4-FFF2-40B4-BE49-F238E27FC236}">
                <a16:creationId xmlns:a16="http://schemas.microsoft.com/office/drawing/2014/main" id="{301B8CF2-552A-3644-ABF0-FDAFE2F571DA}"/>
              </a:ext>
            </a:extLst>
          </p:cNvPr>
          <p:cNvSpPr>
            <a:spLocks noChangeAspect="1"/>
          </p:cNvSpPr>
          <p:nvPr/>
        </p:nvSpPr>
        <p:spPr>
          <a:xfrm>
            <a:off x="3131722" y="2714669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1A5FDC5-C443-234E-B875-95FEC1B45109}"/>
              </a:ext>
            </a:extLst>
          </p:cNvPr>
          <p:cNvSpPr>
            <a:spLocks noChangeAspect="1"/>
          </p:cNvSpPr>
          <p:nvPr/>
        </p:nvSpPr>
        <p:spPr>
          <a:xfrm>
            <a:off x="5012665" y="76674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4" name="Oval 91">
            <a:extLst>
              <a:ext uri="{FF2B5EF4-FFF2-40B4-BE49-F238E27FC236}">
                <a16:creationId xmlns:a16="http://schemas.microsoft.com/office/drawing/2014/main" id="{FD352445-5AFA-314B-9813-B2167351E94D}"/>
              </a:ext>
            </a:extLst>
          </p:cNvPr>
          <p:cNvSpPr>
            <a:spLocks noChangeAspect="1"/>
          </p:cNvSpPr>
          <p:nvPr/>
        </p:nvSpPr>
        <p:spPr>
          <a:xfrm>
            <a:off x="2805626" y="457325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5" name="Oval 91">
            <a:extLst>
              <a:ext uri="{FF2B5EF4-FFF2-40B4-BE49-F238E27FC236}">
                <a16:creationId xmlns:a16="http://schemas.microsoft.com/office/drawing/2014/main" id="{48B0E347-D4D9-B548-BB82-365BA2A0231B}"/>
              </a:ext>
            </a:extLst>
          </p:cNvPr>
          <p:cNvSpPr>
            <a:spLocks noChangeAspect="1"/>
          </p:cNvSpPr>
          <p:nvPr/>
        </p:nvSpPr>
        <p:spPr>
          <a:xfrm>
            <a:off x="2589724" y="3416464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6" name="Oval 91">
            <a:extLst>
              <a:ext uri="{FF2B5EF4-FFF2-40B4-BE49-F238E27FC236}">
                <a16:creationId xmlns:a16="http://schemas.microsoft.com/office/drawing/2014/main" id="{9C30642F-3A94-7949-9A3F-B28BE0489F97}"/>
              </a:ext>
            </a:extLst>
          </p:cNvPr>
          <p:cNvSpPr>
            <a:spLocks noChangeAspect="1"/>
          </p:cNvSpPr>
          <p:nvPr/>
        </p:nvSpPr>
        <p:spPr>
          <a:xfrm>
            <a:off x="7451867" y="3409059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7" name="Oval 91">
            <a:extLst>
              <a:ext uri="{FF2B5EF4-FFF2-40B4-BE49-F238E27FC236}">
                <a16:creationId xmlns:a16="http://schemas.microsoft.com/office/drawing/2014/main" id="{0F4DBD96-6297-3E46-9E7B-E2A166C61121}"/>
              </a:ext>
            </a:extLst>
          </p:cNvPr>
          <p:cNvSpPr>
            <a:spLocks noChangeAspect="1"/>
          </p:cNvSpPr>
          <p:nvPr/>
        </p:nvSpPr>
        <p:spPr>
          <a:xfrm>
            <a:off x="4985892" y="5898091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9" name="Oval 91">
            <a:extLst>
              <a:ext uri="{FF2B5EF4-FFF2-40B4-BE49-F238E27FC236}">
                <a16:creationId xmlns:a16="http://schemas.microsoft.com/office/drawing/2014/main" id="{02D00D7D-E2B7-BF49-A4D9-041118C5F7CF}"/>
              </a:ext>
            </a:extLst>
          </p:cNvPr>
          <p:cNvSpPr>
            <a:spLocks noChangeAspect="1"/>
          </p:cNvSpPr>
          <p:nvPr/>
        </p:nvSpPr>
        <p:spPr>
          <a:xfrm>
            <a:off x="5039546" y="2716574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" name="Oval 91">
            <a:extLst>
              <a:ext uri="{FF2B5EF4-FFF2-40B4-BE49-F238E27FC236}">
                <a16:creationId xmlns:a16="http://schemas.microsoft.com/office/drawing/2014/main" id="{C7FAA711-1B52-5F48-8EA0-F8F582634572}"/>
              </a:ext>
            </a:extLst>
          </p:cNvPr>
          <p:cNvSpPr>
            <a:spLocks noChangeAspect="1"/>
          </p:cNvSpPr>
          <p:nvPr/>
        </p:nvSpPr>
        <p:spPr>
          <a:xfrm>
            <a:off x="5656312" y="2871702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1" name="Oval 91">
            <a:extLst>
              <a:ext uri="{FF2B5EF4-FFF2-40B4-BE49-F238E27FC236}">
                <a16:creationId xmlns:a16="http://schemas.microsoft.com/office/drawing/2014/main" id="{43D81339-6F83-054A-BB67-7530E2A47861}"/>
              </a:ext>
            </a:extLst>
          </p:cNvPr>
          <p:cNvSpPr>
            <a:spLocks noChangeAspect="1"/>
          </p:cNvSpPr>
          <p:nvPr/>
        </p:nvSpPr>
        <p:spPr>
          <a:xfrm>
            <a:off x="5911929" y="256138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2" name="Oval 91">
            <a:extLst>
              <a:ext uri="{FF2B5EF4-FFF2-40B4-BE49-F238E27FC236}">
                <a16:creationId xmlns:a16="http://schemas.microsoft.com/office/drawing/2014/main" id="{80D45141-99F4-894B-9117-63334D021795}"/>
              </a:ext>
            </a:extLst>
          </p:cNvPr>
          <p:cNvSpPr>
            <a:spLocks noChangeAspect="1"/>
          </p:cNvSpPr>
          <p:nvPr/>
        </p:nvSpPr>
        <p:spPr>
          <a:xfrm>
            <a:off x="5039546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3" name="Oval 91">
            <a:extLst>
              <a:ext uri="{FF2B5EF4-FFF2-40B4-BE49-F238E27FC236}">
                <a16:creationId xmlns:a16="http://schemas.microsoft.com/office/drawing/2014/main" id="{DCB8D29A-FED0-7044-B01A-E88719349802}"/>
              </a:ext>
            </a:extLst>
          </p:cNvPr>
          <p:cNvSpPr>
            <a:spLocks noChangeAspect="1"/>
          </p:cNvSpPr>
          <p:nvPr/>
        </p:nvSpPr>
        <p:spPr>
          <a:xfrm>
            <a:off x="5785301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1060244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>
            <a:extLst>
              <a:ext uri="{FF2B5EF4-FFF2-40B4-BE49-F238E27FC236}">
                <a16:creationId xmlns:a16="http://schemas.microsoft.com/office/drawing/2014/main" id="{854B9B9A-4AEA-B448-B7A5-5BF5188C2E98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D9EA18AA-E83A-1F45-A6EF-5795B13F63CC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>
            <a:extLst>
              <a:ext uri="{FF2B5EF4-FFF2-40B4-BE49-F238E27FC236}">
                <a16:creationId xmlns:a16="http://schemas.microsoft.com/office/drawing/2014/main" id="{CF9B67AC-BF26-1C4A-807C-26D3AAAA5454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477105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ktangel 45">
            <a:extLst>
              <a:ext uri="{FF2B5EF4-FFF2-40B4-BE49-F238E27FC236}">
                <a16:creationId xmlns:a16="http://schemas.microsoft.com/office/drawing/2014/main" id="{67907350-25D4-A945-8E6F-D2DE6B4EA2B6}"/>
              </a:ext>
            </a:extLst>
          </p:cNvPr>
          <p:cNvSpPr/>
          <p:nvPr/>
        </p:nvSpPr>
        <p:spPr>
          <a:xfrm>
            <a:off x="3915901" y="3358915"/>
            <a:ext cx="4432515" cy="508865"/>
          </a:xfrm>
          <a:custGeom>
            <a:avLst/>
            <a:gdLst>
              <a:gd name="connsiteX0" fmla="*/ 0 w 2595966"/>
              <a:gd name="connsiteY0" fmla="*/ 0 h 1865450"/>
              <a:gd name="connsiteX1" fmla="*/ 2595966 w 2595966"/>
              <a:gd name="connsiteY1" fmla="*/ 0 h 1865450"/>
              <a:gd name="connsiteX2" fmla="*/ 2595966 w 2595966"/>
              <a:gd name="connsiteY2" fmla="*/ 1865450 h 1865450"/>
              <a:gd name="connsiteX3" fmla="*/ 0 w 2595966"/>
              <a:gd name="connsiteY3" fmla="*/ 1865450 h 1865450"/>
              <a:gd name="connsiteX4" fmla="*/ 0 w 2595966"/>
              <a:gd name="connsiteY4" fmla="*/ 0 h 1865450"/>
              <a:gd name="connsiteX0" fmla="*/ 860156 w 3456122"/>
              <a:gd name="connsiteY0" fmla="*/ 0 h 1865450"/>
              <a:gd name="connsiteX1" fmla="*/ 3456122 w 3456122"/>
              <a:gd name="connsiteY1" fmla="*/ 0 h 1865450"/>
              <a:gd name="connsiteX2" fmla="*/ 3456122 w 3456122"/>
              <a:gd name="connsiteY2" fmla="*/ 1865450 h 1865450"/>
              <a:gd name="connsiteX3" fmla="*/ 0 w 3456122"/>
              <a:gd name="connsiteY3" fmla="*/ 1834454 h 1865450"/>
              <a:gd name="connsiteX4" fmla="*/ 860156 w 3456122"/>
              <a:gd name="connsiteY4" fmla="*/ 0 h 1865450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0 w 4432515"/>
              <a:gd name="connsiteY3" fmla="*/ 1834454 h 1873199"/>
              <a:gd name="connsiteX4" fmla="*/ 860156 w 4432515"/>
              <a:gd name="connsiteY4" fmla="*/ 0 h 1873199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2174933 w 4432515"/>
              <a:gd name="connsiteY3" fmla="*/ 1856904 h 1873199"/>
              <a:gd name="connsiteX4" fmla="*/ 0 w 4432515"/>
              <a:gd name="connsiteY4" fmla="*/ 1834454 h 1873199"/>
              <a:gd name="connsiteX5" fmla="*/ 860156 w 4432515"/>
              <a:gd name="connsiteY5" fmla="*/ 0 h 187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2515" h="1873199">
                <a:moveTo>
                  <a:pt x="860156" y="0"/>
                </a:moveTo>
                <a:lnTo>
                  <a:pt x="3456122" y="0"/>
                </a:lnTo>
                <a:lnTo>
                  <a:pt x="4432515" y="1873199"/>
                </a:lnTo>
                <a:lnTo>
                  <a:pt x="2174933" y="1856904"/>
                </a:lnTo>
                <a:lnTo>
                  <a:pt x="0" y="1834454"/>
                </a:lnTo>
                <a:lnTo>
                  <a:pt x="860156" y="0"/>
                </a:lnTo>
                <a:close/>
              </a:path>
            </a:pathLst>
          </a:custGeom>
          <a:gradFill flip="none" rotWithShape="1">
            <a:gsLst>
              <a:gs pos="11000">
                <a:schemeClr val="tx1">
                  <a:alpha val="68000"/>
                </a:schemeClr>
              </a:gs>
              <a:gs pos="98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3293111" y="573185"/>
            <a:ext cx="5605777" cy="5711630"/>
            <a:chOff x="2589724" y="572786"/>
            <a:chExt cx="5605777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1905000">
                    <a:srgbClr val="0070C0">
                      <a:alpha val="22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71702"/>
              <a:ext cx="1732039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602843"/>
              <a:ext cx="2143006" cy="1356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195" y="1109861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6436" y="183435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5626" y="457325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724" y="3416464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4643990" y="3530767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6100094" y="3527292"/>
            <a:ext cx="1404512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5889126" y="3851275"/>
            <a:ext cx="342342" cy="171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5080427" y="3383420"/>
            <a:ext cx="512398" cy="453914"/>
            <a:chOff x="5081865" y="3383661"/>
            <a:chExt cx="460434" cy="45391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298" y="368550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 101">
            <a:extLst>
              <a:ext uri="{FF2B5EF4-FFF2-40B4-BE49-F238E27FC236}">
                <a16:creationId xmlns:a16="http://schemas.microsoft.com/office/drawing/2014/main" id="{64C81E1B-D517-FB42-A5A9-9FAE25DE1533}"/>
              </a:ext>
            </a:extLst>
          </p:cNvPr>
          <p:cNvGrpSpPr/>
          <p:nvPr/>
        </p:nvGrpSpPr>
        <p:grpSpPr>
          <a:xfrm flipH="1">
            <a:off x="6545392" y="3383709"/>
            <a:ext cx="522416" cy="446051"/>
            <a:chOff x="5081865" y="3383661"/>
            <a:chExt cx="522416" cy="446051"/>
          </a:xfrm>
        </p:grpSpPr>
        <p:cxnSp>
          <p:nvCxnSpPr>
            <p:cNvPr id="103" name="Straight Connector 69">
              <a:extLst>
                <a:ext uri="{FF2B5EF4-FFF2-40B4-BE49-F238E27FC236}">
                  <a16:creationId xmlns:a16="http://schemas.microsoft.com/office/drawing/2014/main" id="{F6DC1B15-46C4-424E-B055-57DD391E4A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69">
              <a:extLst>
                <a:ext uri="{FF2B5EF4-FFF2-40B4-BE49-F238E27FC236}">
                  <a16:creationId xmlns:a16="http://schemas.microsoft.com/office/drawing/2014/main" id="{0D0E194A-B0DC-C046-B33F-EB4980E55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4280" y="3677638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5038670" y="2070566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75" name="Octagon 16">
                  <a:extLst>
                    <a:ext uri="{FF2B5EF4-FFF2-40B4-BE49-F238E27FC236}">
                      <a16:creationId xmlns:a16="http://schemas.microsoft.com/office/drawing/2014/main" id="{89FA40C0-F8F1-3B46-9263-03A0DD4355A6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70315" y="1642396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1639875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2366158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1007099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1006926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1487268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127" name="Octagon 63">
            <a:extLst>
              <a:ext uri="{FF2B5EF4-FFF2-40B4-BE49-F238E27FC236}">
                <a16:creationId xmlns:a16="http://schemas.microsoft.com/office/drawing/2014/main" id="{347797EE-ABD0-2D42-ABFB-7FCC0E9EF462}"/>
              </a:ext>
            </a:extLst>
          </p:cNvPr>
          <p:cNvSpPr/>
          <p:nvPr/>
        </p:nvSpPr>
        <p:spPr>
          <a:xfrm>
            <a:off x="5033904" y="2068992"/>
            <a:ext cx="2087162" cy="2063077"/>
          </a:xfrm>
          <a:prstGeom prst="octagon">
            <a:avLst>
              <a:gd name="adj" fmla="val 11713"/>
            </a:avLst>
          </a:prstGeom>
          <a:gradFill flip="none" rotWithShape="1">
            <a:gsLst>
              <a:gs pos="6000">
                <a:schemeClr val="accent1">
                  <a:lumMod val="0"/>
                  <a:lumOff val="100000"/>
                </a:schemeClr>
              </a:gs>
              <a:gs pos="65000">
                <a:schemeClr val="accent1">
                  <a:lumMod val="100000"/>
                  <a:alpha val="0"/>
                </a:schemeClr>
              </a:gs>
            </a:gsLst>
            <a:lin ang="102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0212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ktangel 45">
            <a:extLst>
              <a:ext uri="{FF2B5EF4-FFF2-40B4-BE49-F238E27FC236}">
                <a16:creationId xmlns:a16="http://schemas.microsoft.com/office/drawing/2014/main" id="{67907350-25D4-A945-8E6F-D2DE6B4EA2B6}"/>
              </a:ext>
            </a:extLst>
          </p:cNvPr>
          <p:cNvSpPr/>
          <p:nvPr/>
        </p:nvSpPr>
        <p:spPr>
          <a:xfrm>
            <a:off x="3915901" y="3358915"/>
            <a:ext cx="4432515" cy="508865"/>
          </a:xfrm>
          <a:custGeom>
            <a:avLst/>
            <a:gdLst>
              <a:gd name="connsiteX0" fmla="*/ 0 w 2595966"/>
              <a:gd name="connsiteY0" fmla="*/ 0 h 1865450"/>
              <a:gd name="connsiteX1" fmla="*/ 2595966 w 2595966"/>
              <a:gd name="connsiteY1" fmla="*/ 0 h 1865450"/>
              <a:gd name="connsiteX2" fmla="*/ 2595966 w 2595966"/>
              <a:gd name="connsiteY2" fmla="*/ 1865450 h 1865450"/>
              <a:gd name="connsiteX3" fmla="*/ 0 w 2595966"/>
              <a:gd name="connsiteY3" fmla="*/ 1865450 h 1865450"/>
              <a:gd name="connsiteX4" fmla="*/ 0 w 2595966"/>
              <a:gd name="connsiteY4" fmla="*/ 0 h 1865450"/>
              <a:gd name="connsiteX0" fmla="*/ 860156 w 3456122"/>
              <a:gd name="connsiteY0" fmla="*/ 0 h 1865450"/>
              <a:gd name="connsiteX1" fmla="*/ 3456122 w 3456122"/>
              <a:gd name="connsiteY1" fmla="*/ 0 h 1865450"/>
              <a:gd name="connsiteX2" fmla="*/ 3456122 w 3456122"/>
              <a:gd name="connsiteY2" fmla="*/ 1865450 h 1865450"/>
              <a:gd name="connsiteX3" fmla="*/ 0 w 3456122"/>
              <a:gd name="connsiteY3" fmla="*/ 1834454 h 1865450"/>
              <a:gd name="connsiteX4" fmla="*/ 860156 w 3456122"/>
              <a:gd name="connsiteY4" fmla="*/ 0 h 1865450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0 w 4432515"/>
              <a:gd name="connsiteY3" fmla="*/ 1834454 h 1873199"/>
              <a:gd name="connsiteX4" fmla="*/ 860156 w 4432515"/>
              <a:gd name="connsiteY4" fmla="*/ 0 h 1873199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2174933 w 4432515"/>
              <a:gd name="connsiteY3" fmla="*/ 1856904 h 1873199"/>
              <a:gd name="connsiteX4" fmla="*/ 0 w 4432515"/>
              <a:gd name="connsiteY4" fmla="*/ 1834454 h 1873199"/>
              <a:gd name="connsiteX5" fmla="*/ 860156 w 4432515"/>
              <a:gd name="connsiteY5" fmla="*/ 0 h 187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2515" h="1873199">
                <a:moveTo>
                  <a:pt x="860156" y="0"/>
                </a:moveTo>
                <a:lnTo>
                  <a:pt x="3456122" y="0"/>
                </a:lnTo>
                <a:lnTo>
                  <a:pt x="4432515" y="1873199"/>
                </a:lnTo>
                <a:lnTo>
                  <a:pt x="2174933" y="1856904"/>
                </a:lnTo>
                <a:lnTo>
                  <a:pt x="0" y="1834454"/>
                </a:lnTo>
                <a:lnTo>
                  <a:pt x="860156" y="0"/>
                </a:lnTo>
                <a:close/>
              </a:path>
            </a:pathLst>
          </a:custGeom>
          <a:gradFill flip="none" rotWithShape="1">
            <a:gsLst>
              <a:gs pos="11000">
                <a:schemeClr val="tx1">
                  <a:alpha val="68000"/>
                </a:schemeClr>
              </a:gs>
              <a:gs pos="98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3293111" y="573185"/>
            <a:ext cx="5605777" cy="5711630"/>
            <a:chOff x="2589724" y="572786"/>
            <a:chExt cx="5605777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1905000">
                    <a:srgbClr val="0070C0">
                      <a:alpha val="22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71702"/>
              <a:ext cx="1732039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602843"/>
              <a:ext cx="2143006" cy="1356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195" y="1109861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6436" y="183435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5626" y="457325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724" y="3416464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4643990" y="3530767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6100094" y="3527292"/>
            <a:ext cx="1404512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5889126" y="3851275"/>
            <a:ext cx="342342" cy="171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5080427" y="3383420"/>
            <a:ext cx="512398" cy="453914"/>
            <a:chOff x="5081865" y="3383661"/>
            <a:chExt cx="460434" cy="45391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298" y="368550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 101">
            <a:extLst>
              <a:ext uri="{FF2B5EF4-FFF2-40B4-BE49-F238E27FC236}">
                <a16:creationId xmlns:a16="http://schemas.microsoft.com/office/drawing/2014/main" id="{64C81E1B-D517-FB42-A5A9-9FAE25DE1533}"/>
              </a:ext>
            </a:extLst>
          </p:cNvPr>
          <p:cNvGrpSpPr/>
          <p:nvPr/>
        </p:nvGrpSpPr>
        <p:grpSpPr>
          <a:xfrm flipH="1">
            <a:off x="6545392" y="3383709"/>
            <a:ext cx="522416" cy="446051"/>
            <a:chOff x="5081865" y="3383661"/>
            <a:chExt cx="522416" cy="446051"/>
          </a:xfrm>
        </p:grpSpPr>
        <p:cxnSp>
          <p:nvCxnSpPr>
            <p:cNvPr id="103" name="Straight Connector 69">
              <a:extLst>
                <a:ext uri="{FF2B5EF4-FFF2-40B4-BE49-F238E27FC236}">
                  <a16:creationId xmlns:a16="http://schemas.microsoft.com/office/drawing/2014/main" id="{F6DC1B15-46C4-424E-B055-57DD391E4A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69">
              <a:extLst>
                <a:ext uri="{FF2B5EF4-FFF2-40B4-BE49-F238E27FC236}">
                  <a16:creationId xmlns:a16="http://schemas.microsoft.com/office/drawing/2014/main" id="{0D0E194A-B0DC-C046-B33F-EB4980E55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4280" y="3677638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5038670" y="2070566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70315" y="1642396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1639875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2366158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1007099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1006926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1487268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3" name="Octagon 16">
            <a:extLst>
              <a:ext uri="{FF2B5EF4-FFF2-40B4-BE49-F238E27FC236}">
                <a16:creationId xmlns:a16="http://schemas.microsoft.com/office/drawing/2014/main" id="{D5D5EDBA-C534-4A48-8F99-B0700D774C52}"/>
              </a:ext>
            </a:extLst>
          </p:cNvPr>
          <p:cNvSpPr/>
          <p:nvPr/>
        </p:nvSpPr>
        <p:spPr>
          <a:xfrm>
            <a:off x="5242612" y="2024514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055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ktangel 27">
            <a:extLst>
              <a:ext uri="{FF2B5EF4-FFF2-40B4-BE49-F238E27FC236}">
                <a16:creationId xmlns:a16="http://schemas.microsoft.com/office/drawing/2014/main" id="{77D56A14-6C65-3847-8B64-990D3A70C9E5}"/>
              </a:ext>
            </a:extLst>
          </p:cNvPr>
          <p:cNvSpPr/>
          <p:nvPr/>
        </p:nvSpPr>
        <p:spPr>
          <a:xfrm>
            <a:off x="2166823" y="1066264"/>
            <a:ext cx="4820485" cy="39494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3A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9" name="Rektangel 108">
            <a:extLst>
              <a:ext uri="{FF2B5EF4-FFF2-40B4-BE49-F238E27FC236}">
                <a16:creationId xmlns:a16="http://schemas.microsoft.com/office/drawing/2014/main" id="{947CEB3F-C819-694B-8C73-C36071A75197}"/>
              </a:ext>
            </a:extLst>
          </p:cNvPr>
          <p:cNvSpPr/>
          <p:nvPr/>
        </p:nvSpPr>
        <p:spPr>
          <a:xfrm rot="14400000" flipH="1">
            <a:off x="3921892" y="777561"/>
            <a:ext cx="1359507" cy="4940800"/>
          </a:xfrm>
          <a:prstGeom prst="rect">
            <a:avLst/>
          </a:prstGeom>
          <a:gradFill flip="none" rotWithShape="1">
            <a:gsLst>
              <a:gs pos="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Rektangel 104">
            <a:extLst>
              <a:ext uri="{FF2B5EF4-FFF2-40B4-BE49-F238E27FC236}">
                <a16:creationId xmlns:a16="http://schemas.microsoft.com/office/drawing/2014/main" id="{FA6A5A56-C329-6943-8446-54AE44DE96DD}"/>
              </a:ext>
            </a:extLst>
          </p:cNvPr>
          <p:cNvSpPr/>
          <p:nvPr/>
        </p:nvSpPr>
        <p:spPr>
          <a:xfrm rot="7200000">
            <a:off x="4006831" y="787517"/>
            <a:ext cx="1359507" cy="4940800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1841729" y="423060"/>
            <a:ext cx="5583201" cy="5711630"/>
            <a:chOff x="2612300" y="572786"/>
            <a:chExt cx="5583201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774700">
                    <a:schemeClr val="accent4">
                      <a:satMod val="175000"/>
                      <a:alpha val="13000"/>
                    </a:schemeClr>
                  </a:glow>
                  <a:innerShdw blurRad="63500" dist="50800" dir="9060000">
                    <a:srgbClr val="FF0000">
                      <a:alpha val="32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67892"/>
              <a:ext cx="1732039" cy="0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599033"/>
              <a:ext cx="2143006" cy="1356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839" y="1121149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5944" y="1828706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6914" y="4556324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12300" y="3410820"/>
              <a:ext cx="386325" cy="38632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3170032" y="3387900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4625358" y="3385121"/>
            <a:ext cx="1416114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4419881" y="3701150"/>
            <a:ext cx="342342" cy="17107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3614373" y="3251040"/>
            <a:ext cx="515573" cy="450739"/>
            <a:chOff x="5084718" y="3386836"/>
            <a:chExt cx="463287" cy="450739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4718" y="3386836"/>
              <a:ext cx="1" cy="152074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3565107" y="1957324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63965" y="1642396"/>
              <a:ext cx="2691" cy="58894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00" y="1646225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26375" y="2372508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996038"/>
              <a:ext cx="2255" cy="456234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992638"/>
              <a:ext cx="2255" cy="456234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1793" y="146350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445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3" name="Octagon 16">
            <a:extLst>
              <a:ext uri="{FF2B5EF4-FFF2-40B4-BE49-F238E27FC236}">
                <a16:creationId xmlns:a16="http://schemas.microsoft.com/office/drawing/2014/main" id="{D5D5EDBA-C534-4A48-8F99-B0700D774C52}"/>
              </a:ext>
            </a:extLst>
          </p:cNvPr>
          <p:cNvSpPr/>
          <p:nvPr/>
        </p:nvSpPr>
        <p:spPr>
          <a:xfrm>
            <a:off x="3763827" y="1904501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9" name="Grupp 98">
            <a:extLst>
              <a:ext uri="{FF2B5EF4-FFF2-40B4-BE49-F238E27FC236}">
                <a16:creationId xmlns:a16="http://schemas.microsoft.com/office/drawing/2014/main" id="{9918317C-832D-E64C-978D-97D508AD3277}"/>
              </a:ext>
            </a:extLst>
          </p:cNvPr>
          <p:cNvGrpSpPr/>
          <p:nvPr/>
        </p:nvGrpSpPr>
        <p:grpSpPr>
          <a:xfrm flipH="1">
            <a:off x="5065577" y="3250714"/>
            <a:ext cx="515528" cy="453914"/>
            <a:chOff x="5084758" y="3383661"/>
            <a:chExt cx="463247" cy="453914"/>
          </a:xfrm>
        </p:grpSpPr>
        <p:cxnSp>
          <p:nvCxnSpPr>
            <p:cNvPr id="100" name="Straight Connector 69">
              <a:extLst>
                <a:ext uri="{FF2B5EF4-FFF2-40B4-BE49-F238E27FC236}">
                  <a16:creationId xmlns:a16="http://schemas.microsoft.com/office/drawing/2014/main" id="{F3A9C1E2-5168-A749-BCF1-A948E5F681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4758" y="3383661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69">
              <a:extLst>
                <a:ext uri="{FF2B5EF4-FFF2-40B4-BE49-F238E27FC236}">
                  <a16:creationId xmlns:a16="http://schemas.microsoft.com/office/drawing/2014/main" id="{599B199E-457C-4C4B-A2BF-78A6B8F7A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5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D6401FED-C395-394C-AE54-79A027B08DB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6B79C81F-25BC-7A48-B5B6-AFE9CAB09F18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6" name="Parallellogram 5">
              <a:extLst>
                <a:ext uri="{FF2B5EF4-FFF2-40B4-BE49-F238E27FC236}">
                  <a16:creationId xmlns:a16="http://schemas.microsoft.com/office/drawing/2014/main" id="{D25BC129-5AAE-6943-9C0F-FDE51C23292C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" name="Frihandsfigur 6">
              <a:extLst>
                <a:ext uri="{FF2B5EF4-FFF2-40B4-BE49-F238E27FC236}">
                  <a16:creationId xmlns:a16="http://schemas.microsoft.com/office/drawing/2014/main" id="{62B2ABEB-0341-4A46-AFF8-DBC64357B639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" name="Frihandsfigur 7">
              <a:extLst>
                <a:ext uri="{FF2B5EF4-FFF2-40B4-BE49-F238E27FC236}">
                  <a16:creationId xmlns:a16="http://schemas.microsoft.com/office/drawing/2014/main" id="{C5AAF02A-5E1D-D84F-88B6-6679D6BE617C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301426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33096</TotalTime>
  <Words>576</Words>
  <Application>Microsoft Macintosh PowerPoint</Application>
  <PresentationFormat>Bredbild</PresentationFormat>
  <Paragraphs>322</Paragraphs>
  <Slides>48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48</vt:i4>
      </vt:variant>
    </vt:vector>
  </HeadingPairs>
  <TitlesOfParts>
    <vt:vector size="55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518</cp:revision>
  <dcterms:created xsi:type="dcterms:W3CDTF">2016-12-30T09:39:09Z</dcterms:created>
  <dcterms:modified xsi:type="dcterms:W3CDTF">2020-08-07T14:43:39Z</dcterms:modified>
</cp:coreProperties>
</file>