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98" r:id="rId2"/>
    <p:sldId id="587" r:id="rId3"/>
    <p:sldId id="589" r:id="rId4"/>
    <p:sldId id="591" r:id="rId5"/>
    <p:sldId id="590" r:id="rId6"/>
    <p:sldId id="592" r:id="rId7"/>
    <p:sldId id="593" r:id="rId8"/>
    <p:sldId id="594" r:id="rId9"/>
    <p:sldId id="299" r:id="rId10"/>
    <p:sldId id="586" r:id="rId11"/>
    <p:sldId id="264" r:id="rId12"/>
    <p:sldId id="288" r:id="rId13"/>
    <p:sldId id="289" r:id="rId14"/>
    <p:sldId id="290" r:id="rId15"/>
    <p:sldId id="287" r:id="rId16"/>
    <p:sldId id="266" r:id="rId17"/>
    <p:sldId id="284" r:id="rId18"/>
    <p:sldId id="285" r:id="rId19"/>
    <p:sldId id="580" r:id="rId20"/>
    <p:sldId id="291" r:id="rId21"/>
    <p:sldId id="583" r:id="rId22"/>
    <p:sldId id="584" r:id="rId23"/>
    <p:sldId id="292" r:id="rId24"/>
    <p:sldId id="585" r:id="rId25"/>
    <p:sldId id="294" r:id="rId26"/>
    <p:sldId id="293" r:id="rId27"/>
    <p:sldId id="581" r:id="rId28"/>
    <p:sldId id="303" r:id="rId29"/>
    <p:sldId id="419" r:id="rId30"/>
    <p:sldId id="535" r:id="rId31"/>
    <p:sldId id="575" r:id="rId32"/>
    <p:sldId id="576" r:id="rId33"/>
    <p:sldId id="573" r:id="rId34"/>
    <p:sldId id="574" r:id="rId35"/>
    <p:sldId id="577" r:id="rId36"/>
    <p:sldId id="571" r:id="rId37"/>
    <p:sldId id="572" r:id="rId38"/>
    <p:sldId id="413" r:id="rId39"/>
    <p:sldId id="582" r:id="rId40"/>
    <p:sldId id="414" r:id="rId41"/>
    <p:sldId id="418" r:id="rId42"/>
    <p:sldId id="556" r:id="rId43"/>
    <p:sldId id="563" r:id="rId44"/>
    <p:sldId id="557" r:id="rId45"/>
    <p:sldId id="560" r:id="rId46"/>
    <p:sldId id="545" r:id="rId47"/>
    <p:sldId id="559" r:id="rId48"/>
    <p:sldId id="578" r:id="rId49"/>
    <p:sldId id="579" r:id="rId5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FFAF"/>
    <a:srgbClr val="87FF81"/>
    <a:srgbClr val="3CFF00"/>
    <a:srgbClr val="4E246F"/>
    <a:srgbClr val="7030A0"/>
    <a:srgbClr val="4B0605"/>
    <a:srgbClr val="F65DAB"/>
    <a:srgbClr val="00EFEA"/>
    <a:srgbClr val="FFBC3C"/>
    <a:srgbClr val="F65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87" autoAdjust="0"/>
    <p:restoredTop sz="95159" autoAdjust="0"/>
  </p:normalViewPr>
  <p:slideViewPr>
    <p:cSldViewPr snapToGrid="0">
      <p:cViewPr>
        <p:scale>
          <a:sx n="217" d="100"/>
          <a:sy n="217" d="100"/>
        </p:scale>
        <p:origin x="-1216" y="-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101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78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 2">
            <a:extLst>
              <a:ext uri="{FF2B5EF4-FFF2-40B4-BE49-F238E27FC236}">
                <a16:creationId xmlns:a16="http://schemas.microsoft.com/office/drawing/2014/main" id="{5BAB38D3-F39B-3441-94AB-4AE0C081444F}"/>
              </a:ext>
            </a:extLst>
          </p:cNvPr>
          <p:cNvGrpSpPr/>
          <p:nvPr/>
        </p:nvGrpSpPr>
        <p:grpSpPr>
          <a:xfrm>
            <a:off x="2850763" y="237719"/>
            <a:ext cx="6490473" cy="6382562"/>
            <a:chOff x="3806460" y="263184"/>
            <a:chExt cx="6490473" cy="6382562"/>
          </a:xfrm>
        </p:grpSpPr>
        <p:sp>
          <p:nvSpPr>
            <p:cNvPr id="23" name="Parallellogram 22">
              <a:extLst>
                <a:ext uri="{FF2B5EF4-FFF2-40B4-BE49-F238E27FC236}">
                  <a16:creationId xmlns:a16="http://schemas.microsoft.com/office/drawing/2014/main" id="{6E551700-8C97-9D47-B72D-1B2AD4250CB7}"/>
                </a:ext>
              </a:extLst>
            </p:cNvPr>
            <p:cNvSpPr/>
            <p:nvPr/>
          </p:nvSpPr>
          <p:spPr>
            <a:xfrm>
              <a:off x="3806460" y="263184"/>
              <a:ext cx="4255990" cy="6382562"/>
            </a:xfrm>
            <a:prstGeom prst="parallelogram">
              <a:avLst>
                <a:gd name="adj" fmla="val 52301"/>
              </a:avLst>
            </a:prstGeom>
            <a:gradFill>
              <a:gsLst>
                <a:gs pos="47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45E59EF-BB8B-D34F-B7CA-1F5ECB109CC8}"/>
                </a:ext>
              </a:extLst>
            </p:cNvPr>
            <p:cNvSpPr/>
            <p:nvPr/>
          </p:nvSpPr>
          <p:spPr>
            <a:xfrm flipH="1">
              <a:off x="6040943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9000">
                  <a:srgbClr val="4267A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19A29269-6AA9-9643-AB8D-C9A5CEB9CF1B}"/>
                </a:ext>
              </a:extLst>
            </p:cNvPr>
            <p:cNvSpPr/>
            <p:nvPr/>
          </p:nvSpPr>
          <p:spPr>
            <a:xfrm flipH="1">
              <a:off x="7052872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80975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D6401FED-C395-394C-AE54-79A027B08DB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6B79C81F-25BC-7A48-B5B6-AFE9CAB09F18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6" name="Parallellogram 5">
              <a:extLst>
                <a:ext uri="{FF2B5EF4-FFF2-40B4-BE49-F238E27FC236}">
                  <a16:creationId xmlns:a16="http://schemas.microsoft.com/office/drawing/2014/main" id="{D25BC129-5AAE-6943-9C0F-FDE51C23292C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7" name="Frihandsfigur 6">
              <a:extLst>
                <a:ext uri="{FF2B5EF4-FFF2-40B4-BE49-F238E27FC236}">
                  <a16:creationId xmlns:a16="http://schemas.microsoft.com/office/drawing/2014/main" id="{62B2ABEB-0341-4A46-AFF8-DBC64357B639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8" name="Frihandsfigur 7">
              <a:extLst>
                <a:ext uri="{FF2B5EF4-FFF2-40B4-BE49-F238E27FC236}">
                  <a16:creationId xmlns:a16="http://schemas.microsoft.com/office/drawing/2014/main" id="{C5AAF02A-5E1D-D84F-88B6-6679D6BE617C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3014262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0" name="Oval 18"/>
          <p:cNvSpPr/>
          <p:nvPr/>
        </p:nvSpPr>
        <p:spPr>
          <a:xfrm>
            <a:off x="1739537" y="3531344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253256" y="2422245"/>
            <a:ext cx="2453852" cy="1702752"/>
            <a:chOff x="2074017" y="547340"/>
            <a:chExt cx="4795177" cy="3327420"/>
          </a:xfrm>
        </p:grpSpPr>
        <p:grpSp>
          <p:nvGrpSpPr>
            <p:cNvPr id="23" name="Grupp 22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106" name="Grupp 10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24" name="Grupp 12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5" name="Grupp 12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6" name="Grupp 12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7" name="Grupp 12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07" name="Grupp 10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08" name="Grupp 10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09" name="Grupp 108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0" name="Grupp 109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1" name="Grupp 110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4" name="Grupp 23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72" name="Grupp 71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0" name="Grupp 89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1" name="Grupp 90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2" name="Grupp 9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3" name="Grupp 92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73" name="Grupp 72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4" name="Grupp 7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5" name="Grupp 7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6" name="Grupp 7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7" name="Grupp 7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5" name="Grupp 2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6" name="Grupp 2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56" name="Grupp 55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7" name="Grupp 56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8" name="Grupp 57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9" name="Grupp 58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" name="Grupp 2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8" name="Grupp 2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3" name="Grupp 32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7" name="Grupp 3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8" name="Grupp 3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5599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0" name="Grupp 179"/>
          <p:cNvGrpSpPr/>
          <p:nvPr/>
        </p:nvGrpSpPr>
        <p:grpSpPr>
          <a:xfrm>
            <a:off x="1836889" y="2424675"/>
            <a:ext cx="7665085" cy="1988758"/>
            <a:chOff x="2272937" y="2186139"/>
            <a:chExt cx="7665085" cy="1988758"/>
          </a:xfrm>
        </p:grpSpPr>
        <p:sp>
          <p:nvSpPr>
            <p:cNvPr id="181" name="Oval 18"/>
            <p:cNvSpPr/>
            <p:nvPr/>
          </p:nvSpPr>
          <p:spPr>
            <a:xfrm>
              <a:off x="227293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textruta 181"/>
            <p:cNvSpPr txBox="1"/>
            <p:nvPr/>
          </p:nvSpPr>
          <p:spPr>
            <a:xfrm>
              <a:off x="5397997" y="2670995"/>
              <a:ext cx="4540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Stream</a:t>
              </a:r>
              <a:r>
                <a:rPr lang="sv-SE" sz="4000" b="1" dirty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 </a:t>
              </a:r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Analytics</a:t>
              </a:r>
              <a:endParaRPr lang="sv-SE" sz="4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183" name="Grupp 182"/>
            <p:cNvGrpSpPr/>
            <p:nvPr/>
          </p:nvGrpSpPr>
          <p:grpSpPr>
            <a:xfrm>
              <a:off x="2692855" y="2186139"/>
              <a:ext cx="2453797" cy="1198351"/>
              <a:chOff x="2692855" y="3985336"/>
              <a:chExt cx="2453797" cy="1198351"/>
            </a:xfrm>
          </p:grpSpPr>
          <p:grpSp>
            <p:nvGrpSpPr>
              <p:cNvPr id="186" name="Grupp 185"/>
              <p:cNvGrpSpPr/>
              <p:nvPr/>
            </p:nvGrpSpPr>
            <p:grpSpPr>
              <a:xfrm>
                <a:off x="3623857" y="3985336"/>
                <a:ext cx="591946" cy="671109"/>
                <a:chOff x="3549360" y="3164731"/>
                <a:chExt cx="680621" cy="771644"/>
              </a:xfrm>
            </p:grpSpPr>
            <p:sp>
              <p:nvSpPr>
                <p:cNvPr id="197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9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7" name="Rak 186"/>
              <p:cNvCxnSpPr/>
              <p:nvPr/>
            </p:nvCxnSpPr>
            <p:spPr>
              <a:xfrm flipH="1">
                <a:off x="2857165" y="4381802"/>
                <a:ext cx="917546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upp 187"/>
              <p:cNvGrpSpPr/>
              <p:nvPr/>
            </p:nvGrpSpPr>
            <p:grpSpPr>
              <a:xfrm>
                <a:off x="2692855" y="4510909"/>
                <a:ext cx="591946" cy="671110"/>
                <a:chOff x="3549360" y="3164731"/>
                <a:chExt cx="680621" cy="771644"/>
              </a:xfrm>
            </p:grpSpPr>
            <p:sp>
              <p:nvSpPr>
                <p:cNvPr id="194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9" name="Rak 188"/>
              <p:cNvCxnSpPr/>
              <p:nvPr/>
            </p:nvCxnSpPr>
            <p:spPr>
              <a:xfrm>
                <a:off x="4063042" y="4381802"/>
                <a:ext cx="921080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upp 189"/>
              <p:cNvGrpSpPr/>
              <p:nvPr/>
            </p:nvGrpSpPr>
            <p:grpSpPr>
              <a:xfrm>
                <a:off x="4554706" y="4512578"/>
                <a:ext cx="591946" cy="671109"/>
                <a:chOff x="3549360" y="3164731"/>
                <a:chExt cx="680621" cy="771644"/>
              </a:xfrm>
            </p:grpSpPr>
            <p:sp>
              <p:nvSpPr>
                <p:cNvPr id="191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9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D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184" name="Oval 18"/>
            <p:cNvSpPr/>
            <p:nvPr/>
          </p:nvSpPr>
          <p:spPr>
            <a:xfrm>
              <a:off x="423356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"/>
            <p:cNvSpPr/>
            <p:nvPr/>
          </p:nvSpPr>
          <p:spPr>
            <a:xfrm>
              <a:off x="3298836" y="3115846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Scalable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Clusters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45" name="Group 103"/>
          <p:cNvGrpSpPr/>
          <p:nvPr/>
        </p:nvGrpSpPr>
        <p:grpSpPr>
          <a:xfrm>
            <a:off x="2661217" y="2317372"/>
            <a:ext cx="1638123" cy="1878142"/>
            <a:chOff x="3069153" y="2093342"/>
            <a:chExt cx="1638123" cy="1878142"/>
          </a:xfrm>
        </p:grpSpPr>
        <p:grpSp>
          <p:nvGrpSpPr>
            <p:cNvPr id="146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64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3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4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5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5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0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1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2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6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67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5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8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9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47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61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5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D8F0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8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49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8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9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0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0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5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6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7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1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2" name="Freeform 110"/>
                <p:cNvSpPr/>
                <p:nvPr/>
              </p:nvSpPr>
              <p:spPr>
                <a:xfrm rot="9000000">
                  <a:off x="3026279" y="2406077"/>
                  <a:ext cx="922363" cy="159696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3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95AC702-7BDE-3941-9C58-1A391CAC2750}"/>
              </a:ext>
            </a:extLst>
          </p:cNvPr>
          <p:cNvSpPr/>
          <p:nvPr/>
        </p:nvSpPr>
        <p:spPr>
          <a:xfrm rot="5400000">
            <a:off x="2463642" y="2300280"/>
            <a:ext cx="2023505" cy="201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37CD54EC-3903-6A4E-B485-62510D73D2DF}"/>
              </a:ext>
            </a:extLst>
          </p:cNvPr>
          <p:cNvSpPr txBox="1"/>
          <p:nvPr/>
        </p:nvSpPr>
        <p:spPr>
          <a:xfrm>
            <a:off x="4371488" y="2379239"/>
            <a:ext cx="69361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proto</a:t>
            </a:r>
            <a:r>
              <a:rPr lang="sv-SE" sz="9600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.actor</a:t>
            </a:r>
            <a:endParaRPr lang="sv-SE" sz="9600" dirty="0">
              <a:solidFill>
                <a:schemeClr val="bg1"/>
              </a:solidFill>
              <a:latin typeface="Arial Rounded MT Bold" panose="020F0704030504030204" pitchFamily="34" charset="77"/>
              <a:ea typeface="Silom" pitchFamily="2" charset="-34"/>
              <a:cs typeface="Aharoni" panose="02010803020104030203" pitchFamily="2" charset="-79"/>
            </a:endParaRPr>
          </a:p>
        </p:txBody>
      </p:sp>
      <p:sp>
        <p:nvSpPr>
          <p:cNvPr id="79" name="Frihandsfigur 78">
            <a:extLst>
              <a:ext uri="{FF2B5EF4-FFF2-40B4-BE49-F238E27FC236}">
                <a16:creationId xmlns:a16="http://schemas.microsoft.com/office/drawing/2014/main" id="{799625C7-B4EC-4049-8BBB-8FEDA00D3989}"/>
              </a:ext>
            </a:extLst>
          </p:cNvPr>
          <p:cNvSpPr/>
          <p:nvPr/>
        </p:nvSpPr>
        <p:spPr>
          <a:xfrm rot="5400000">
            <a:off x="4008380" y="2695918"/>
            <a:ext cx="192123" cy="332435"/>
          </a:xfrm>
          <a:custGeom>
            <a:avLst/>
            <a:gdLst>
              <a:gd name="connsiteX0" fmla="*/ 0 w 192922"/>
              <a:gd name="connsiteY0" fmla="*/ 0 h 333817"/>
              <a:gd name="connsiteX1" fmla="*/ 308 w 192922"/>
              <a:gd name="connsiteY1" fmla="*/ 0 h 333817"/>
              <a:gd name="connsiteX2" fmla="*/ 192922 w 192922"/>
              <a:gd name="connsiteY2" fmla="*/ 333357 h 333817"/>
              <a:gd name="connsiteX3" fmla="*/ 192655 w 192922"/>
              <a:gd name="connsiteY3" fmla="*/ 333817 h 333817"/>
              <a:gd name="connsiteX4" fmla="*/ 0 w 192922"/>
              <a:gd name="connsiteY4" fmla="*/ 0 h 33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922" h="333817">
                <a:moveTo>
                  <a:pt x="0" y="0"/>
                </a:moveTo>
                <a:lnTo>
                  <a:pt x="308" y="0"/>
                </a:lnTo>
                <a:lnTo>
                  <a:pt x="192922" y="333357"/>
                </a:lnTo>
                <a:lnTo>
                  <a:pt x="192655" y="333817"/>
                </a:lnTo>
                <a:lnTo>
                  <a:pt x="0" y="0"/>
                </a:lnTo>
                <a:close/>
              </a:path>
            </a:pathLst>
          </a:custGeom>
          <a:solidFill>
            <a:srgbClr val="FFC00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0" name="Frihandsfigur 79">
            <a:extLst>
              <a:ext uri="{FF2B5EF4-FFF2-40B4-BE49-F238E27FC236}">
                <a16:creationId xmlns:a16="http://schemas.microsoft.com/office/drawing/2014/main" id="{D4218484-D470-5748-BEA9-B14EC827524E}"/>
              </a:ext>
            </a:extLst>
          </p:cNvPr>
          <p:cNvSpPr/>
          <p:nvPr/>
        </p:nvSpPr>
        <p:spPr>
          <a:xfrm rot="5400000">
            <a:off x="3134661" y="1853602"/>
            <a:ext cx="683317" cy="1589728"/>
          </a:xfrm>
          <a:custGeom>
            <a:avLst/>
            <a:gdLst>
              <a:gd name="connsiteX0" fmla="*/ 0 w 653831"/>
              <a:gd name="connsiteY0" fmla="*/ 798169 h 1596337"/>
              <a:gd name="connsiteX1" fmla="*/ 461182 w 653831"/>
              <a:gd name="connsiteY1" fmla="*/ 0 h 1596337"/>
              <a:gd name="connsiteX2" fmla="*/ 461484 w 653831"/>
              <a:gd name="connsiteY2" fmla="*/ 524 h 1596337"/>
              <a:gd name="connsiteX3" fmla="*/ 461176 w 653831"/>
              <a:gd name="connsiteY3" fmla="*/ 524 h 1596337"/>
              <a:gd name="connsiteX4" fmla="*/ 653831 w 653831"/>
              <a:gd name="connsiteY4" fmla="*/ 334341 h 1596337"/>
              <a:gd name="connsiteX5" fmla="*/ 383937 w 653831"/>
              <a:gd name="connsiteY5" fmla="*/ 799658 h 1596337"/>
              <a:gd name="connsiteX6" fmla="*/ 653236 w 653831"/>
              <a:gd name="connsiteY6" fmla="*/ 1263948 h 1596337"/>
              <a:gd name="connsiteX7" fmla="*/ 461181 w 653831"/>
              <a:gd name="connsiteY7" fmla="*/ 1596337 h 1596337"/>
              <a:gd name="connsiteX8" fmla="*/ 0 w 653831"/>
              <a:gd name="connsiteY8" fmla="*/ 798169 h 1596337"/>
              <a:gd name="connsiteX0" fmla="*/ 0 w 680945"/>
              <a:gd name="connsiteY0" fmla="*/ 798169 h 1596337"/>
              <a:gd name="connsiteX1" fmla="*/ 461182 w 680945"/>
              <a:gd name="connsiteY1" fmla="*/ 0 h 1596337"/>
              <a:gd name="connsiteX2" fmla="*/ 461484 w 680945"/>
              <a:gd name="connsiteY2" fmla="*/ 524 h 1596337"/>
              <a:gd name="connsiteX3" fmla="*/ 461176 w 680945"/>
              <a:gd name="connsiteY3" fmla="*/ 524 h 1596337"/>
              <a:gd name="connsiteX4" fmla="*/ 653831 w 680945"/>
              <a:gd name="connsiteY4" fmla="*/ 334341 h 1596337"/>
              <a:gd name="connsiteX5" fmla="*/ 383937 w 680945"/>
              <a:gd name="connsiteY5" fmla="*/ 799658 h 1596337"/>
              <a:gd name="connsiteX6" fmla="*/ 680945 w 680945"/>
              <a:gd name="connsiteY6" fmla="*/ 1319366 h 1596337"/>
              <a:gd name="connsiteX7" fmla="*/ 461181 w 680945"/>
              <a:gd name="connsiteY7" fmla="*/ 1596337 h 1596337"/>
              <a:gd name="connsiteX8" fmla="*/ 0 w 680945"/>
              <a:gd name="connsiteY8" fmla="*/ 798169 h 1596337"/>
              <a:gd name="connsiteX0" fmla="*/ 0 w 686158"/>
              <a:gd name="connsiteY0" fmla="*/ 798169 h 1596337"/>
              <a:gd name="connsiteX1" fmla="*/ 461182 w 686158"/>
              <a:gd name="connsiteY1" fmla="*/ 0 h 1596337"/>
              <a:gd name="connsiteX2" fmla="*/ 461484 w 686158"/>
              <a:gd name="connsiteY2" fmla="*/ 524 h 1596337"/>
              <a:gd name="connsiteX3" fmla="*/ 461176 w 686158"/>
              <a:gd name="connsiteY3" fmla="*/ 524 h 1596337"/>
              <a:gd name="connsiteX4" fmla="*/ 686158 w 686158"/>
              <a:gd name="connsiteY4" fmla="*/ 274304 h 1596337"/>
              <a:gd name="connsiteX5" fmla="*/ 383937 w 686158"/>
              <a:gd name="connsiteY5" fmla="*/ 799658 h 1596337"/>
              <a:gd name="connsiteX6" fmla="*/ 680945 w 686158"/>
              <a:gd name="connsiteY6" fmla="*/ 1319366 h 1596337"/>
              <a:gd name="connsiteX7" fmla="*/ 461181 w 686158"/>
              <a:gd name="connsiteY7" fmla="*/ 1596337 h 1596337"/>
              <a:gd name="connsiteX8" fmla="*/ 0 w 686158"/>
              <a:gd name="connsiteY8" fmla="*/ 798169 h 159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158" h="1596337">
                <a:moveTo>
                  <a:pt x="0" y="798169"/>
                </a:moveTo>
                <a:lnTo>
                  <a:pt x="461182" y="0"/>
                </a:lnTo>
                <a:lnTo>
                  <a:pt x="461484" y="524"/>
                </a:lnTo>
                <a:lnTo>
                  <a:pt x="461176" y="524"/>
                </a:lnTo>
                <a:lnTo>
                  <a:pt x="686158" y="274304"/>
                </a:lnTo>
                <a:lnTo>
                  <a:pt x="383937" y="799658"/>
                </a:lnTo>
                <a:lnTo>
                  <a:pt x="680945" y="1319366"/>
                </a:lnTo>
                <a:lnTo>
                  <a:pt x="461181" y="1596337"/>
                </a:lnTo>
                <a:lnTo>
                  <a:pt x="0" y="798169"/>
                </a:lnTo>
                <a:close/>
              </a:path>
            </a:pathLst>
          </a:custGeom>
          <a:solidFill>
            <a:srgbClr val="FFC00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1" name="Frihandsfigur 80">
            <a:extLst>
              <a:ext uri="{FF2B5EF4-FFF2-40B4-BE49-F238E27FC236}">
                <a16:creationId xmlns:a16="http://schemas.microsoft.com/office/drawing/2014/main" id="{134AE1DC-AA14-7F45-A1EF-371E8904B93A}"/>
              </a:ext>
            </a:extLst>
          </p:cNvPr>
          <p:cNvSpPr/>
          <p:nvPr/>
        </p:nvSpPr>
        <p:spPr>
          <a:xfrm rot="5400000">
            <a:off x="2389055" y="3057016"/>
            <a:ext cx="1377285" cy="795395"/>
          </a:xfrm>
          <a:custGeom>
            <a:avLst/>
            <a:gdLst>
              <a:gd name="connsiteX0" fmla="*/ 0 w 1383012"/>
              <a:gd name="connsiteY0" fmla="*/ 798548 h 798702"/>
              <a:gd name="connsiteX1" fmla="*/ 192323 w 1383012"/>
              <a:gd name="connsiteY1" fmla="*/ 465306 h 798702"/>
              <a:gd name="connsiteX2" fmla="*/ 195380 w 1383012"/>
              <a:gd name="connsiteY2" fmla="*/ 470577 h 798702"/>
              <a:gd name="connsiteX3" fmla="*/ 718810 w 1383012"/>
              <a:gd name="connsiteY3" fmla="*/ 470577 h 798702"/>
              <a:gd name="connsiteX4" fmla="*/ 991428 w 1383012"/>
              <a:gd name="connsiteY4" fmla="*/ 563 h 798702"/>
              <a:gd name="connsiteX5" fmla="*/ 991102 w 1383012"/>
              <a:gd name="connsiteY5" fmla="*/ 0 h 798702"/>
              <a:gd name="connsiteX6" fmla="*/ 1383012 w 1383012"/>
              <a:gd name="connsiteY6" fmla="*/ 66 h 798702"/>
              <a:gd name="connsiteX7" fmla="*/ 922097 w 1383012"/>
              <a:gd name="connsiteY7" fmla="*/ 798702 h 798702"/>
              <a:gd name="connsiteX8" fmla="*/ 0 w 1383012"/>
              <a:gd name="connsiteY8" fmla="*/ 798548 h 79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3012" h="798702">
                <a:moveTo>
                  <a:pt x="0" y="798548"/>
                </a:moveTo>
                <a:lnTo>
                  <a:pt x="192323" y="465306"/>
                </a:lnTo>
                <a:lnTo>
                  <a:pt x="195380" y="470577"/>
                </a:lnTo>
                <a:lnTo>
                  <a:pt x="718810" y="470577"/>
                </a:lnTo>
                <a:lnTo>
                  <a:pt x="991428" y="563"/>
                </a:lnTo>
                <a:lnTo>
                  <a:pt x="991102" y="0"/>
                </a:lnTo>
                <a:lnTo>
                  <a:pt x="1383012" y="66"/>
                </a:lnTo>
                <a:lnTo>
                  <a:pt x="922097" y="798702"/>
                </a:lnTo>
                <a:lnTo>
                  <a:pt x="0" y="798548"/>
                </a:lnTo>
                <a:close/>
              </a:path>
            </a:pathLst>
          </a:custGeom>
          <a:solidFill>
            <a:srgbClr val="F65A22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2" name="Frihandsfigur 81">
            <a:extLst>
              <a:ext uri="{FF2B5EF4-FFF2-40B4-BE49-F238E27FC236}">
                <a16:creationId xmlns:a16="http://schemas.microsoft.com/office/drawing/2014/main" id="{5AC805CE-42DC-7546-A891-5FB7F9B7CD80}"/>
              </a:ext>
            </a:extLst>
          </p:cNvPr>
          <p:cNvSpPr/>
          <p:nvPr/>
        </p:nvSpPr>
        <p:spPr>
          <a:xfrm rot="5400000">
            <a:off x="3184628" y="3057170"/>
            <a:ext cx="1376976" cy="795395"/>
          </a:xfrm>
          <a:custGeom>
            <a:avLst/>
            <a:gdLst>
              <a:gd name="connsiteX0" fmla="*/ 0 w 1382702"/>
              <a:gd name="connsiteY0" fmla="*/ 155 h 798702"/>
              <a:gd name="connsiteX1" fmla="*/ 921789 w 1382702"/>
              <a:gd name="connsiteY1" fmla="*/ 0 h 798702"/>
              <a:gd name="connsiteX2" fmla="*/ 1382702 w 1382702"/>
              <a:gd name="connsiteY2" fmla="*/ 798637 h 798702"/>
              <a:gd name="connsiteX3" fmla="*/ 990779 w 1382702"/>
              <a:gd name="connsiteY3" fmla="*/ 798702 h 798702"/>
              <a:gd name="connsiteX4" fmla="*/ 718502 w 1382702"/>
              <a:gd name="connsiteY4" fmla="*/ 329275 h 798702"/>
              <a:gd name="connsiteX5" fmla="*/ 195072 w 1382702"/>
              <a:gd name="connsiteY5" fmla="*/ 329275 h 798702"/>
              <a:gd name="connsiteX6" fmla="*/ 192614 w 1382702"/>
              <a:gd name="connsiteY6" fmla="*/ 333512 h 798702"/>
              <a:gd name="connsiteX7" fmla="*/ 0 w 1382702"/>
              <a:gd name="connsiteY7" fmla="*/ 155 h 79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2702" h="798702">
                <a:moveTo>
                  <a:pt x="0" y="155"/>
                </a:moveTo>
                <a:lnTo>
                  <a:pt x="921789" y="0"/>
                </a:lnTo>
                <a:lnTo>
                  <a:pt x="1382702" y="798637"/>
                </a:lnTo>
                <a:lnTo>
                  <a:pt x="990779" y="798702"/>
                </a:lnTo>
                <a:lnTo>
                  <a:pt x="718502" y="329275"/>
                </a:lnTo>
                <a:lnTo>
                  <a:pt x="195072" y="329275"/>
                </a:lnTo>
                <a:lnTo>
                  <a:pt x="192614" y="333512"/>
                </a:lnTo>
                <a:lnTo>
                  <a:pt x="0" y="155"/>
                </a:lnTo>
                <a:close/>
              </a:path>
            </a:pathLst>
          </a:custGeom>
          <a:solidFill>
            <a:srgbClr val="853DBD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3" name="Isosceles Triangle 50">
            <a:extLst>
              <a:ext uri="{FF2B5EF4-FFF2-40B4-BE49-F238E27FC236}">
                <a16:creationId xmlns:a16="http://schemas.microsoft.com/office/drawing/2014/main" id="{EA99D58B-DBD6-BA4C-BA24-17A71A4063FC}"/>
              </a:ext>
            </a:extLst>
          </p:cNvPr>
          <p:cNvSpPr/>
          <p:nvPr/>
        </p:nvSpPr>
        <p:spPr>
          <a:xfrm rot="5400000">
            <a:off x="2640073" y="3823142"/>
            <a:ext cx="530723" cy="457521"/>
          </a:xfrm>
          <a:prstGeom prst="triangle">
            <a:avLst/>
          </a:prstGeom>
          <a:solidFill>
            <a:srgbClr val="F55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Isosceles Triangle 51">
            <a:extLst>
              <a:ext uri="{FF2B5EF4-FFF2-40B4-BE49-F238E27FC236}">
                <a16:creationId xmlns:a16="http://schemas.microsoft.com/office/drawing/2014/main" id="{E07A2C3F-7CC2-CA4D-A14D-DBBA67CD141A}"/>
              </a:ext>
            </a:extLst>
          </p:cNvPr>
          <p:cNvSpPr/>
          <p:nvPr/>
        </p:nvSpPr>
        <p:spPr>
          <a:xfrm rot="16200000">
            <a:off x="3776620" y="3823136"/>
            <a:ext cx="530723" cy="457521"/>
          </a:xfrm>
          <a:prstGeom prst="triangle">
            <a:avLst/>
          </a:prstGeom>
          <a:solidFill>
            <a:srgbClr val="853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5" name="Group 88">
            <a:extLst>
              <a:ext uri="{FF2B5EF4-FFF2-40B4-BE49-F238E27FC236}">
                <a16:creationId xmlns:a16="http://schemas.microsoft.com/office/drawing/2014/main" id="{52F6E5DC-771E-9D43-B949-FED8AFC6966E}"/>
              </a:ext>
            </a:extLst>
          </p:cNvPr>
          <p:cNvGrpSpPr/>
          <p:nvPr/>
        </p:nvGrpSpPr>
        <p:grpSpPr>
          <a:xfrm>
            <a:off x="3077645" y="2801644"/>
            <a:ext cx="795395" cy="901769"/>
            <a:chOff x="3178679" y="2204289"/>
            <a:chExt cx="1721001" cy="1951165"/>
          </a:xfrm>
        </p:grpSpPr>
        <p:sp>
          <p:nvSpPr>
            <p:cNvPr id="86" name="Freeform 92">
              <a:extLst>
                <a:ext uri="{FF2B5EF4-FFF2-40B4-BE49-F238E27FC236}">
                  <a16:creationId xmlns:a16="http://schemas.microsoft.com/office/drawing/2014/main" id="{EDD57149-ED9C-7940-A230-A840C00BD0D9}"/>
                </a:ext>
              </a:extLst>
            </p:cNvPr>
            <p:cNvSpPr/>
            <p:nvPr/>
          </p:nvSpPr>
          <p:spPr>
            <a:xfrm rot="5400000">
              <a:off x="3463103" y="1983111"/>
              <a:ext cx="1153982" cy="159633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  <a:gd name="connsiteX0" fmla="*/ 0 w 2519273"/>
                <a:gd name="connsiteY0" fmla="*/ 1735884 h 3471768"/>
                <a:gd name="connsiteX1" fmla="*/ 1006813 w 2519273"/>
                <a:gd name="connsiteY1" fmla="*/ 0 h 3471768"/>
                <a:gd name="connsiteX2" fmla="*/ 2519273 w 2519273"/>
                <a:gd name="connsiteY2" fmla="*/ 1756446 h 3471768"/>
                <a:gd name="connsiteX3" fmla="*/ 1006813 w 2519273"/>
                <a:gd name="connsiteY3" fmla="*/ 3471768 h 3471768"/>
                <a:gd name="connsiteX4" fmla="*/ 0 w 2519273"/>
                <a:gd name="connsiteY4" fmla="*/ 1735884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9273" h="3471768">
                  <a:moveTo>
                    <a:pt x="0" y="1735884"/>
                  </a:moveTo>
                  <a:lnTo>
                    <a:pt x="1006813" y="0"/>
                  </a:lnTo>
                  <a:lnTo>
                    <a:pt x="2519273" y="1756446"/>
                  </a:lnTo>
                  <a:lnTo>
                    <a:pt x="1006813" y="3471768"/>
                  </a:lnTo>
                  <a:lnTo>
                    <a:pt x="0" y="1735884"/>
                  </a:lnTo>
                  <a:close/>
                </a:path>
              </a:pathLst>
            </a:custGeom>
            <a:solidFill>
              <a:srgbClr val="FFDF4D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7" name="Freeform 90">
              <a:extLst>
                <a:ext uri="{FF2B5EF4-FFF2-40B4-BE49-F238E27FC236}">
                  <a16:creationId xmlns:a16="http://schemas.microsoft.com/office/drawing/2014/main" id="{6D04E5D1-FEE1-FE47-B83C-495FF2E19803}"/>
                </a:ext>
              </a:extLst>
            </p:cNvPr>
            <p:cNvSpPr/>
            <p:nvPr/>
          </p:nvSpPr>
          <p:spPr>
            <a:xfrm rot="9000000">
              <a:off x="3178679" y="2558486"/>
              <a:ext cx="922364" cy="1596968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A484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Freeform 91">
              <a:extLst>
                <a:ext uri="{FF2B5EF4-FFF2-40B4-BE49-F238E27FC236}">
                  <a16:creationId xmlns:a16="http://schemas.microsoft.com/office/drawing/2014/main" id="{F3B656F8-20EE-264B-A12F-D6A11D4E3AF1}"/>
                </a:ext>
              </a:extLst>
            </p:cNvPr>
            <p:cNvSpPr/>
            <p:nvPr/>
          </p:nvSpPr>
          <p:spPr>
            <a:xfrm rot="12600000" flipH="1">
              <a:off x="3977316" y="2558484"/>
              <a:ext cx="922364" cy="159696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DD71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9407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/>
          <p:cNvSpPr txBox="1"/>
          <p:nvPr/>
        </p:nvSpPr>
        <p:spPr>
          <a:xfrm>
            <a:off x="4971515" y="2909540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Model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7" name="Grupp 36"/>
          <p:cNvGrpSpPr/>
          <p:nvPr/>
        </p:nvGrpSpPr>
        <p:grpSpPr>
          <a:xfrm>
            <a:off x="1939484" y="2304660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2"/>
              <a:chOff x="3464818" y="2490713"/>
              <a:chExt cx="845749" cy="990942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7"/>
                <a:ext cx="845749" cy="958858"/>
                <a:chOff x="3178679" y="2204279"/>
                <a:chExt cx="1721001" cy="1951163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6AD0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ruta 40"/>
          <p:cNvSpPr txBox="1"/>
          <p:nvPr/>
        </p:nvSpPr>
        <p:spPr>
          <a:xfrm>
            <a:off x="4971515" y="290954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Virtual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2" name="Grupp 41"/>
          <p:cNvGrpSpPr/>
          <p:nvPr/>
        </p:nvGrpSpPr>
        <p:grpSpPr>
          <a:xfrm>
            <a:off x="1939031" y="2304660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02" name="Grupp 201"/>
          <p:cNvGrpSpPr/>
          <p:nvPr/>
        </p:nvGrpSpPr>
        <p:grpSpPr>
          <a:xfrm>
            <a:off x="3623857" y="3985336"/>
            <a:ext cx="591946" cy="671109"/>
            <a:chOff x="3549360" y="3164731"/>
            <a:chExt cx="680621" cy="771644"/>
          </a:xfrm>
        </p:grpSpPr>
        <p:sp>
          <p:nvSpPr>
            <p:cNvPr id="21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E4AD03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E900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0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0" name="Rak 309"/>
          <p:cNvCxnSpPr/>
          <p:nvPr/>
        </p:nvCxnSpPr>
        <p:spPr>
          <a:xfrm flipH="1">
            <a:off x="2857165" y="4381802"/>
            <a:ext cx="917546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 169"/>
          <p:cNvGrpSpPr/>
          <p:nvPr/>
        </p:nvGrpSpPr>
        <p:grpSpPr>
          <a:xfrm>
            <a:off x="2692855" y="4510909"/>
            <a:ext cx="591946" cy="671110"/>
            <a:chOff x="3549360" y="3164731"/>
            <a:chExt cx="680621" cy="771644"/>
          </a:xfrm>
        </p:grpSpPr>
        <p:sp>
          <p:nvSpPr>
            <p:cNvPr id="17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45A2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6431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794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1" name="Rak 310"/>
          <p:cNvCxnSpPr/>
          <p:nvPr/>
        </p:nvCxnSpPr>
        <p:spPr>
          <a:xfrm>
            <a:off x="4063042" y="4381802"/>
            <a:ext cx="921080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upp 134"/>
          <p:cNvGrpSpPr/>
          <p:nvPr/>
        </p:nvGrpSpPr>
        <p:grpSpPr>
          <a:xfrm>
            <a:off x="4554706" y="4512578"/>
            <a:ext cx="591946" cy="671109"/>
            <a:chOff x="3549360" y="3164731"/>
            <a:chExt cx="680621" cy="771644"/>
          </a:xfrm>
        </p:grpSpPr>
        <p:sp>
          <p:nvSpPr>
            <p:cNvPr id="144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499E6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079B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7AD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1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" name="Grupp 1"/>
          <p:cNvGrpSpPr/>
          <p:nvPr/>
        </p:nvGrpSpPr>
        <p:grpSpPr>
          <a:xfrm>
            <a:off x="2692855" y="3985336"/>
            <a:ext cx="2453797" cy="1198351"/>
            <a:chOff x="2692855" y="3985336"/>
            <a:chExt cx="2453797" cy="1198351"/>
          </a:xfrm>
        </p:grpSpPr>
        <p:grpSp>
          <p:nvGrpSpPr>
            <p:cNvPr id="202" name="Grupp 201"/>
            <p:cNvGrpSpPr/>
            <p:nvPr/>
          </p:nvGrpSpPr>
          <p:grpSpPr>
            <a:xfrm>
              <a:off x="3623857" y="3985336"/>
              <a:ext cx="591946" cy="671109"/>
              <a:chOff x="3549360" y="3164731"/>
              <a:chExt cx="680621" cy="771644"/>
            </a:xfrm>
          </p:grpSpPr>
          <p:sp>
            <p:nvSpPr>
              <p:cNvPr id="21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4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E9005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0" name="Rak 309"/>
            <p:cNvCxnSpPr/>
            <p:nvPr/>
          </p:nvCxnSpPr>
          <p:spPr>
            <a:xfrm flipH="1">
              <a:off x="2857165" y="4381802"/>
              <a:ext cx="917546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upp 169"/>
            <p:cNvGrpSpPr/>
            <p:nvPr/>
          </p:nvGrpSpPr>
          <p:grpSpPr>
            <a:xfrm>
              <a:off x="2692855" y="4510909"/>
              <a:ext cx="591946" cy="671110"/>
              <a:chOff x="3549360" y="3164731"/>
              <a:chExt cx="680621" cy="771644"/>
            </a:xfrm>
          </p:grpSpPr>
          <p:sp>
            <p:nvSpPr>
              <p:cNvPr id="17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1" name="Rak 310"/>
            <p:cNvCxnSpPr/>
            <p:nvPr/>
          </p:nvCxnSpPr>
          <p:spPr>
            <a:xfrm>
              <a:off x="4063042" y="4381802"/>
              <a:ext cx="921080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p 134"/>
            <p:cNvGrpSpPr/>
            <p:nvPr/>
          </p:nvGrpSpPr>
          <p:grpSpPr>
            <a:xfrm>
              <a:off x="4554706" y="4512578"/>
              <a:ext cx="591946" cy="671109"/>
              <a:chOff x="3549360" y="3164731"/>
              <a:chExt cx="680621" cy="771644"/>
            </a:xfrm>
          </p:grpSpPr>
          <p:sp>
            <p:nvSpPr>
              <p:cNvPr id="144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499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5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079B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6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7AD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0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&#10;&#10;Automatiskt genererad beskrivning">
            <a:extLst>
              <a:ext uri="{FF2B5EF4-FFF2-40B4-BE49-F238E27FC236}">
                <a16:creationId xmlns:a16="http://schemas.microsoft.com/office/drawing/2014/main" id="{351532BA-4B0B-3C4C-8766-0BAB1F504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543"/>
            <a:ext cx="12192000" cy="62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90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 6">
            <a:extLst>
              <a:ext uri="{FF2B5EF4-FFF2-40B4-BE49-F238E27FC236}">
                <a16:creationId xmlns:a16="http://schemas.microsoft.com/office/drawing/2014/main" id="{5FCA375C-77BC-CE4E-83E0-E4834D3A8948}"/>
              </a:ext>
            </a:extLst>
          </p:cNvPr>
          <p:cNvSpPr/>
          <p:nvPr/>
        </p:nvSpPr>
        <p:spPr>
          <a:xfrm rot="10800000">
            <a:off x="5383160" y="2719235"/>
            <a:ext cx="1425679" cy="1419530"/>
          </a:xfrm>
          <a:prstGeom prst="ellipse">
            <a:avLst/>
          </a:prstGeom>
          <a:solidFill>
            <a:srgbClr val="FEC000"/>
          </a:solidFill>
          <a:ln>
            <a:noFill/>
          </a:ln>
          <a:effectLst>
            <a:glow rad="1905000">
              <a:schemeClr val="accent4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36501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>
            <a:off x="387927" y="529495"/>
            <a:ext cx="10196945" cy="573547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369292" y="529495"/>
            <a:ext cx="2482953" cy="5735474"/>
          </a:xfrm>
          <a:prstGeom prst="rect">
            <a:avLst/>
          </a:prstGeom>
          <a:solidFill>
            <a:srgbClr val="17AEFF"/>
          </a:solidFill>
          <a:ln w="1016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210036" y="812252"/>
            <a:ext cx="2801467" cy="4988028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1079B2"/>
          </a:solidFill>
          <a:ln w="101600">
            <a:solidFill>
              <a:srgbClr val="373F48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4386" y="963569"/>
            <a:ext cx="1658274" cy="30423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Event-driven </a:t>
            </a:r>
            <a:r>
              <a:rPr lang="sv-SE" sz="1400" b="1" dirty="0" err="1">
                <a:solidFill>
                  <a:schemeClr val="bg1"/>
                </a:solidFill>
              </a:rPr>
              <a:t>thread</a:t>
            </a:r>
            <a:endParaRPr lang="sv-SE" sz="1400" b="1" dirty="0">
              <a:solidFill>
                <a:schemeClr val="bg1"/>
              </a:solidFill>
            </a:endParaRPr>
          </a:p>
        </p:txBody>
      </p:sp>
      <p:grpSp>
        <p:nvGrpSpPr>
          <p:cNvPr id="54" name="ActorRef"/>
          <p:cNvGrpSpPr/>
          <p:nvPr/>
        </p:nvGrpSpPr>
        <p:grpSpPr>
          <a:xfrm>
            <a:off x="4767682" y="2040245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655752" y="1645697"/>
            <a:ext cx="1877270" cy="3051984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1" name="State"/>
          <p:cNvSpPr/>
          <p:nvPr/>
        </p:nvSpPr>
        <p:spPr>
          <a:xfrm>
            <a:off x="174579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74579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Supervision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74579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93698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4893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685398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14114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4501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2" name="Behavior"/>
          <p:cNvSpPr/>
          <p:nvPr/>
        </p:nvSpPr>
        <p:spPr>
          <a:xfrm>
            <a:off x="174579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301300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770870" y="1732582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>
            <a:off x="9588751" y="218231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1392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686D45D5-F196-8748-A948-16C5FA7B6E71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272486AF-98F5-834F-A3E4-AFAFA18E291B}"/>
              </a:ext>
            </a:extLst>
          </p:cNvPr>
          <p:cNvGrpSpPr/>
          <p:nvPr/>
        </p:nvGrpSpPr>
        <p:grpSpPr>
          <a:xfrm flipH="1">
            <a:off x="1407853" y="1410169"/>
            <a:ext cx="8157091" cy="1139067"/>
            <a:chOff x="1655752" y="1645697"/>
            <a:chExt cx="8157091" cy="1139067"/>
          </a:xfrm>
        </p:grpSpPr>
        <p:grpSp>
          <p:nvGrpSpPr>
            <p:cNvPr id="54" name="ActorRef"/>
            <p:cNvGrpSpPr/>
            <p:nvPr/>
          </p:nvGrpSpPr>
          <p:grpSpPr>
            <a:xfrm>
              <a:off x="4767682" y="2040245"/>
              <a:ext cx="4738905" cy="493646"/>
              <a:chOff x="4490592" y="2013665"/>
              <a:chExt cx="4738905" cy="493646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4490592" y="2306413"/>
                <a:ext cx="4738905" cy="1"/>
              </a:xfrm>
              <a:prstGeom prst="straightConnector1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>
                <a:off x="7488982" y="2013665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rgbClr val="17AEFF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/>
                  <a:t>PID</a:t>
                </a:r>
              </a:p>
            </p:txBody>
          </p:sp>
        </p:grpSp>
        <p:sp>
          <p:nvSpPr>
            <p:cNvPr id="30" name="Rounded Rectangle 29"/>
            <p:cNvSpPr/>
            <p:nvPr/>
          </p:nvSpPr>
          <p:spPr>
            <a:xfrm>
              <a:off x="1655752" y="1645697"/>
              <a:ext cx="1877270" cy="1139067"/>
            </a:xfrm>
            <a:prstGeom prst="roundRect">
              <a:avLst>
                <a:gd name="adj" fmla="val 1958"/>
              </a:avLst>
            </a:prstGeom>
            <a:solidFill>
              <a:srgbClr val="FF794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  <p:sp>
          <p:nvSpPr>
            <p:cNvPr id="38" name="Can 37"/>
            <p:cNvSpPr/>
            <p:nvPr/>
          </p:nvSpPr>
          <p:spPr>
            <a:xfrm rot="5400000">
              <a:off x="2936987" y="885917"/>
              <a:ext cx="493645" cy="2893316"/>
            </a:xfrm>
            <a:prstGeom prst="can">
              <a:avLst>
                <a:gd name="adj" fmla="val 33701"/>
              </a:avLst>
            </a:prstGeom>
            <a:solidFill>
              <a:srgbClr val="B6431A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34893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685398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014114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45011" y="2216293"/>
              <a:ext cx="1169772" cy="2224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</a:rPr>
                <a:t>Mailbox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01300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63" name="Rounded Rectangle 41"/>
            <p:cNvSpPr/>
            <p:nvPr/>
          </p:nvSpPr>
          <p:spPr>
            <a:xfrm>
              <a:off x="9588751" y="218231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65092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61CB9765-D74B-804C-BF36-A28EAE515C65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ActorRef"/>
          <p:cNvGrpSpPr/>
          <p:nvPr/>
        </p:nvGrpSpPr>
        <p:grpSpPr>
          <a:xfrm flipH="1">
            <a:off x="1714109" y="1804717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 flipH="1">
            <a:off x="7687674" y="1410169"/>
            <a:ext cx="1877270" cy="1139067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8" name="Can 37"/>
          <p:cNvSpPr/>
          <p:nvPr/>
        </p:nvSpPr>
        <p:spPr>
          <a:xfrm rot="16200000" flipH="1">
            <a:off x="7790064" y="650389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 flipH="1">
            <a:off x="764766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 flipH="1">
            <a:off x="7311206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 flipH="1">
            <a:off x="6982490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flipH="1">
            <a:off x="8105913" y="1980765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9" name="Rounded Rectangle 38"/>
          <p:cNvSpPr/>
          <p:nvPr/>
        </p:nvSpPr>
        <p:spPr>
          <a:xfrm flipH="1">
            <a:off x="798359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943053" y="1497054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 flipH="1">
            <a:off x="1407853" y="194678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66998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"/>
          <p:cNvSpPr/>
          <p:nvPr/>
        </p:nvSpPr>
        <p:spPr>
          <a:xfrm>
            <a:off x="910661" y="455433"/>
            <a:ext cx="10307782" cy="5797817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16" name="Grupp 115">
            <a:extLst>
              <a:ext uri="{FF2B5EF4-FFF2-40B4-BE49-F238E27FC236}">
                <a16:creationId xmlns:a16="http://schemas.microsoft.com/office/drawing/2014/main" id="{0DD94FE5-2761-664C-BF93-C7D6FB0B134D}"/>
              </a:ext>
            </a:extLst>
          </p:cNvPr>
          <p:cNvGrpSpPr/>
          <p:nvPr/>
        </p:nvGrpSpPr>
        <p:grpSpPr>
          <a:xfrm>
            <a:off x="4738381" y="2058232"/>
            <a:ext cx="2603444" cy="2592215"/>
            <a:chOff x="1377247" y="2072064"/>
            <a:chExt cx="2603444" cy="2592215"/>
          </a:xfrm>
        </p:grpSpPr>
        <p:grpSp>
          <p:nvGrpSpPr>
            <p:cNvPr id="117" name="Grupp 116">
              <a:extLst>
                <a:ext uri="{FF2B5EF4-FFF2-40B4-BE49-F238E27FC236}">
                  <a16:creationId xmlns:a16="http://schemas.microsoft.com/office/drawing/2014/main" id="{847B14D5-B3F6-2649-BCBB-946623FA8682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19" name="Frihandsfigur 118">
                <a:extLst>
                  <a:ext uri="{FF2B5EF4-FFF2-40B4-BE49-F238E27FC236}">
                    <a16:creationId xmlns:a16="http://schemas.microsoft.com/office/drawing/2014/main" id="{2C583A22-0F1F-FF4E-B5EF-BD6B613009A8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120" name="Grupp 119">
                <a:extLst>
                  <a:ext uri="{FF2B5EF4-FFF2-40B4-BE49-F238E27FC236}">
                    <a16:creationId xmlns:a16="http://schemas.microsoft.com/office/drawing/2014/main" id="{281BDDAA-6614-2445-8AB3-94F8F1E66933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121" name="Octagon 63">
                  <a:extLst>
                    <a:ext uri="{FF2B5EF4-FFF2-40B4-BE49-F238E27FC236}">
                      <a16:creationId xmlns:a16="http://schemas.microsoft.com/office/drawing/2014/main" id="{29E5EF88-48DE-8841-A2EC-D4B5079F3A4B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2" name="Octagon 16">
                  <a:extLst>
                    <a:ext uri="{FF2B5EF4-FFF2-40B4-BE49-F238E27FC236}">
                      <a16:creationId xmlns:a16="http://schemas.microsoft.com/office/drawing/2014/main" id="{DFDC4EA3-2FB9-474E-9E3C-299BE1BE9818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23" name="Group 57">
                  <a:extLst>
                    <a:ext uri="{FF2B5EF4-FFF2-40B4-BE49-F238E27FC236}">
                      <a16:creationId xmlns:a16="http://schemas.microsoft.com/office/drawing/2014/main" id="{4278E9D9-4ED3-F345-B6EB-1362F01B70BC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4" name="Rounded Rectangle 58">
                    <a:extLst>
                      <a:ext uri="{FF2B5EF4-FFF2-40B4-BE49-F238E27FC236}">
                        <a16:creationId xmlns:a16="http://schemas.microsoft.com/office/drawing/2014/main" id="{FF8A51A8-D755-9E42-8753-960D373F16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25" name="Rounded Rectangle 59">
                    <a:extLst>
                      <a:ext uri="{FF2B5EF4-FFF2-40B4-BE49-F238E27FC236}">
                        <a16:creationId xmlns:a16="http://schemas.microsoft.com/office/drawing/2014/main" id="{2376EE22-F4C6-7F40-8E08-95A7952FC416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26" name="Rounded Rectangle 60">
                    <a:extLst>
                      <a:ext uri="{FF2B5EF4-FFF2-40B4-BE49-F238E27FC236}">
                        <a16:creationId xmlns:a16="http://schemas.microsoft.com/office/drawing/2014/main" id="{6D296F37-0635-DD43-A357-65DFE6D6E4FB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27" name="Rounded Rectangle 61">
                    <a:extLst>
                      <a:ext uri="{FF2B5EF4-FFF2-40B4-BE49-F238E27FC236}">
                        <a16:creationId xmlns:a16="http://schemas.microsoft.com/office/drawing/2014/main" id="{846CFCB5-0F4A-1443-82A5-BB9116EF5390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118" name="Oval 65">
              <a:extLst>
                <a:ext uri="{FF2B5EF4-FFF2-40B4-BE49-F238E27FC236}">
                  <a16:creationId xmlns:a16="http://schemas.microsoft.com/office/drawing/2014/main" id="{2A2F9A6A-D45D-DB45-A87C-2F93515ECE3A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8" name="Grupp 127">
            <a:extLst>
              <a:ext uri="{FF2B5EF4-FFF2-40B4-BE49-F238E27FC236}">
                <a16:creationId xmlns:a16="http://schemas.microsoft.com/office/drawing/2014/main" id="{BF7D36A3-8B4C-7047-B33D-D872269F51CB}"/>
              </a:ext>
            </a:extLst>
          </p:cNvPr>
          <p:cNvGrpSpPr/>
          <p:nvPr/>
        </p:nvGrpSpPr>
        <p:grpSpPr>
          <a:xfrm>
            <a:off x="8093341" y="2058514"/>
            <a:ext cx="2603444" cy="2592215"/>
            <a:chOff x="1377247" y="2072064"/>
            <a:chExt cx="2603444" cy="2592215"/>
          </a:xfrm>
        </p:grpSpPr>
        <p:grpSp>
          <p:nvGrpSpPr>
            <p:cNvPr id="129" name="Grupp 128">
              <a:extLst>
                <a:ext uri="{FF2B5EF4-FFF2-40B4-BE49-F238E27FC236}">
                  <a16:creationId xmlns:a16="http://schemas.microsoft.com/office/drawing/2014/main" id="{061F9F7E-D32C-C543-A8BB-1B4BA09AFAFB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32" name="Frihandsfigur 131">
                <a:extLst>
                  <a:ext uri="{FF2B5EF4-FFF2-40B4-BE49-F238E27FC236}">
                    <a16:creationId xmlns:a16="http://schemas.microsoft.com/office/drawing/2014/main" id="{72DFFEE5-1292-D542-81D6-323336CEADD1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133" name="Grupp 132">
                <a:extLst>
                  <a:ext uri="{FF2B5EF4-FFF2-40B4-BE49-F238E27FC236}">
                    <a16:creationId xmlns:a16="http://schemas.microsoft.com/office/drawing/2014/main" id="{DD392479-FC55-7D4D-A4CB-0C1286A3F022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134" name="Octagon 63">
                  <a:extLst>
                    <a:ext uri="{FF2B5EF4-FFF2-40B4-BE49-F238E27FC236}">
                      <a16:creationId xmlns:a16="http://schemas.microsoft.com/office/drawing/2014/main" id="{DB4213C7-B77C-164D-B186-6D581395DBC7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5" name="Octagon 16">
                  <a:extLst>
                    <a:ext uri="{FF2B5EF4-FFF2-40B4-BE49-F238E27FC236}">
                      <a16:creationId xmlns:a16="http://schemas.microsoft.com/office/drawing/2014/main" id="{17D55819-1E27-6A43-9E57-49521C74FF67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36" name="Group 57">
                  <a:extLst>
                    <a:ext uri="{FF2B5EF4-FFF2-40B4-BE49-F238E27FC236}">
                      <a16:creationId xmlns:a16="http://schemas.microsoft.com/office/drawing/2014/main" id="{409A0619-97E1-5E48-B6BA-9A8800B3E4FF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37" name="Rounded Rectangle 58">
                    <a:extLst>
                      <a:ext uri="{FF2B5EF4-FFF2-40B4-BE49-F238E27FC236}">
                        <a16:creationId xmlns:a16="http://schemas.microsoft.com/office/drawing/2014/main" id="{03B2FF53-9DEB-E84D-8FE3-E9AF0A73673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8" name="Rounded Rectangle 59">
                    <a:extLst>
                      <a:ext uri="{FF2B5EF4-FFF2-40B4-BE49-F238E27FC236}">
                        <a16:creationId xmlns:a16="http://schemas.microsoft.com/office/drawing/2014/main" id="{1215C404-6FA3-1E4C-82F8-D48D91DA95F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39" name="Rounded Rectangle 60">
                    <a:extLst>
                      <a:ext uri="{FF2B5EF4-FFF2-40B4-BE49-F238E27FC236}">
                        <a16:creationId xmlns:a16="http://schemas.microsoft.com/office/drawing/2014/main" id="{0CC60583-0FE7-7F4D-9299-6834F0302182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0" name="Rounded Rectangle 61">
                    <a:extLst>
                      <a:ext uri="{FF2B5EF4-FFF2-40B4-BE49-F238E27FC236}">
                        <a16:creationId xmlns:a16="http://schemas.microsoft.com/office/drawing/2014/main" id="{B47ED4BD-F7D8-A145-A3DE-CC03AF8F71C1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130" name="Oval 65">
              <a:extLst>
                <a:ext uri="{FF2B5EF4-FFF2-40B4-BE49-F238E27FC236}">
                  <a16:creationId xmlns:a16="http://schemas.microsoft.com/office/drawing/2014/main" id="{13DEEF8C-C595-3B41-B977-0796FFFFFA51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" name="Grupp 10">
            <a:extLst>
              <a:ext uri="{FF2B5EF4-FFF2-40B4-BE49-F238E27FC236}">
                <a16:creationId xmlns:a16="http://schemas.microsoft.com/office/drawing/2014/main" id="{216D972E-D541-B840-9D17-44F9D80203F3}"/>
              </a:ext>
            </a:extLst>
          </p:cNvPr>
          <p:cNvGrpSpPr/>
          <p:nvPr/>
        </p:nvGrpSpPr>
        <p:grpSpPr>
          <a:xfrm>
            <a:off x="1383421" y="2058233"/>
            <a:ext cx="2603444" cy="2592215"/>
            <a:chOff x="1377247" y="2072064"/>
            <a:chExt cx="2603444" cy="2592215"/>
          </a:xfrm>
        </p:grpSpPr>
        <p:grpSp>
          <p:nvGrpSpPr>
            <p:cNvPr id="10" name="Grupp 9">
              <a:extLst>
                <a:ext uri="{FF2B5EF4-FFF2-40B4-BE49-F238E27FC236}">
                  <a16:creationId xmlns:a16="http://schemas.microsoft.com/office/drawing/2014/main" id="{7FF3D841-B723-F84D-BAD9-641CC7209B9B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15" name="Frihandsfigur 114">
                <a:extLst>
                  <a:ext uri="{FF2B5EF4-FFF2-40B4-BE49-F238E27FC236}">
                    <a16:creationId xmlns:a16="http://schemas.microsoft.com/office/drawing/2014/main" id="{8BDD42FF-D919-A540-93D5-8F3E6A85F9F4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9" name="Grupp 8">
                <a:extLst>
                  <a:ext uri="{FF2B5EF4-FFF2-40B4-BE49-F238E27FC236}">
                    <a16:creationId xmlns:a16="http://schemas.microsoft.com/office/drawing/2014/main" id="{A6500441-87AA-1445-A263-4A8F35E8E833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64" name="Octagon 63"/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5" name="Octagon 16"/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58" name="Group 57"/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60" name="Rounded Rectangle 59"/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62" name="Rounded Rectangle 61"/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66" name="Oval 65"/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17AE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469177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864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396036" y="164978"/>
            <a:ext cx="11379156" cy="6400432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1" name="Elbow Connector 20"/>
          <p:cNvCxnSpPr>
            <a:stCxn id="50" idx="2"/>
            <a:endCxn id="66" idx="0"/>
          </p:cNvCxnSpPr>
          <p:nvPr/>
        </p:nvCxnSpPr>
        <p:spPr>
          <a:xfrm rot="16200000" flipH="1">
            <a:off x="6349544" y="3489192"/>
            <a:ext cx="731337" cy="2478395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62" idx="0"/>
          </p:cNvCxnSpPr>
          <p:nvPr/>
        </p:nvCxnSpPr>
        <p:spPr>
          <a:xfrm>
            <a:off x="6721842" y="1188776"/>
            <a:ext cx="0" cy="723762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86636" y="3365196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631335" y="459882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ID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23250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45564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742696" y="3365194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686636" y="5094060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455646" y="5094059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742696" y="5094058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977251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203267" y="3499510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Hash Partitions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212171" y="5228374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Placement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232506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977251" y="3365195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cxnSp>
        <p:nvCxnSpPr>
          <p:cNvPr id="23" name="Elbow Connector 22"/>
          <p:cNvCxnSpPr>
            <a:stCxn id="62" idx="2"/>
            <a:endCxn id="50" idx="0"/>
          </p:cNvCxnSpPr>
          <p:nvPr/>
        </p:nvCxnSpPr>
        <p:spPr>
          <a:xfrm rot="5400000">
            <a:off x="5737048" y="2380400"/>
            <a:ext cx="723763" cy="1245827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631335" y="1912538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Hash</a:t>
            </a:r>
          </a:p>
        </p:txBody>
      </p:sp>
    </p:spTree>
    <p:extLst>
      <p:ext uri="{BB962C8B-B14F-4D97-AF65-F5344CB8AC3E}">
        <p14:creationId xmlns:p14="http://schemas.microsoft.com/office/powerpoint/2010/main" val="2406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Group 53"/>
          <p:cNvGrpSpPr/>
          <p:nvPr/>
        </p:nvGrpSpPr>
        <p:grpSpPr>
          <a:xfrm>
            <a:off x="6968713" y="4228819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175307" y="4522306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69765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0" name="Group 29"/>
          <p:cNvGrpSpPr/>
          <p:nvPr/>
        </p:nvGrpSpPr>
        <p:grpSpPr>
          <a:xfrm>
            <a:off x="1821398" y="4198970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27997" y="4505085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247167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">
            <a:extLst>
              <a:ext uri="{FF2B5EF4-FFF2-40B4-BE49-F238E27FC236}">
                <a16:creationId xmlns:a16="http://schemas.microsoft.com/office/drawing/2014/main" id="{7239E612-0F9E-5849-8917-811CA98CA58D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2" name="Grupp 61">
            <a:extLst>
              <a:ext uri="{FF2B5EF4-FFF2-40B4-BE49-F238E27FC236}">
                <a16:creationId xmlns:a16="http://schemas.microsoft.com/office/drawing/2014/main" id="{36794186-C607-5840-9183-98FC2F3EE683}"/>
              </a:ext>
            </a:extLst>
          </p:cNvPr>
          <p:cNvGrpSpPr/>
          <p:nvPr/>
        </p:nvGrpSpPr>
        <p:grpSpPr>
          <a:xfrm>
            <a:off x="1981572" y="1757613"/>
            <a:ext cx="8228856" cy="3342773"/>
            <a:chOff x="963088" y="1757613"/>
            <a:chExt cx="8228856" cy="3342773"/>
          </a:xfrm>
        </p:grpSpPr>
        <p:cxnSp>
          <p:nvCxnSpPr>
            <p:cNvPr id="41" name="Straight Connector 9">
              <a:extLst>
                <a:ext uri="{FF2B5EF4-FFF2-40B4-BE49-F238E27FC236}">
                  <a16:creationId xmlns:a16="http://schemas.microsoft.com/office/drawing/2014/main" id="{62B48995-3F2E-5F40-92BB-43A152F526FE}"/>
                </a:ext>
              </a:extLst>
            </p:cNvPr>
            <p:cNvCxnSpPr>
              <a:cxnSpLocks/>
              <a:stCxn id="43" idx="0"/>
              <a:endCxn id="42" idx="4"/>
            </p:cNvCxnSpPr>
            <p:nvPr/>
          </p:nvCxnSpPr>
          <p:spPr>
            <a:xfrm flipH="1" flipV="1">
              <a:off x="4007716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sosceles Triangle 21">
              <a:extLst>
                <a:ext uri="{FF2B5EF4-FFF2-40B4-BE49-F238E27FC236}">
                  <a16:creationId xmlns:a16="http://schemas.microsoft.com/office/drawing/2014/main" id="{D724EC16-26D7-9348-9A71-24B30D07911D}"/>
                </a:ext>
              </a:extLst>
            </p:cNvPr>
            <p:cNvSpPr/>
            <p:nvPr/>
          </p:nvSpPr>
          <p:spPr>
            <a:xfrm>
              <a:off x="3106045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4" name="Straight Connector 9">
              <a:extLst>
                <a:ext uri="{FF2B5EF4-FFF2-40B4-BE49-F238E27FC236}">
                  <a16:creationId xmlns:a16="http://schemas.microsoft.com/office/drawing/2014/main" id="{651B4AE9-F6C8-D249-84E4-9874A971E2CE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H="1" flipV="1">
              <a:off x="8288036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21">
              <a:extLst>
                <a:ext uri="{FF2B5EF4-FFF2-40B4-BE49-F238E27FC236}">
                  <a16:creationId xmlns:a16="http://schemas.microsoft.com/office/drawing/2014/main" id="{4252FA4A-2DA6-E94F-8732-F28AB8862D4C}"/>
                </a:ext>
              </a:extLst>
            </p:cNvPr>
            <p:cNvSpPr/>
            <p:nvPr/>
          </p:nvSpPr>
          <p:spPr>
            <a:xfrm>
              <a:off x="7386365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/>
                <a:t>System </a:t>
              </a:r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7" name="Straight Connector 9">
              <a:extLst>
                <a:ext uri="{FF2B5EF4-FFF2-40B4-BE49-F238E27FC236}">
                  <a16:creationId xmlns:a16="http://schemas.microsoft.com/office/drawing/2014/main" id="{DD00C934-2BB7-5A45-8904-0705967C360A}"/>
                </a:ext>
              </a:extLst>
            </p:cNvPr>
            <p:cNvCxnSpPr>
              <a:cxnSpLocks/>
              <a:stCxn id="49" idx="0"/>
              <a:endCxn id="48" idx="4"/>
            </p:cNvCxnSpPr>
            <p:nvPr/>
          </p:nvCxnSpPr>
          <p:spPr>
            <a:xfrm flipH="1" flipV="1">
              <a:off x="1864759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Isosceles Triangle 21">
              <a:extLst>
                <a:ext uri="{FF2B5EF4-FFF2-40B4-BE49-F238E27FC236}">
                  <a16:creationId xmlns:a16="http://schemas.microsoft.com/office/drawing/2014/main" id="{EB813E43-E5FA-8347-9D6C-E0E9B866CDD0}"/>
                </a:ext>
              </a:extLst>
            </p:cNvPr>
            <p:cNvSpPr/>
            <p:nvPr/>
          </p:nvSpPr>
          <p:spPr>
            <a:xfrm>
              <a:off x="963088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42" name="Oval 2">
              <a:extLst>
                <a:ext uri="{FF2B5EF4-FFF2-40B4-BE49-F238E27FC236}">
                  <a16:creationId xmlns:a16="http://schemas.microsoft.com/office/drawing/2014/main" id="{B91CFE92-BEFF-A74B-926B-907C11F39278}"/>
                </a:ext>
              </a:extLst>
            </p:cNvPr>
            <p:cNvSpPr/>
            <p:nvPr/>
          </p:nvSpPr>
          <p:spPr>
            <a:xfrm>
              <a:off x="3372422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2</a:t>
              </a:r>
            </a:p>
          </p:txBody>
        </p:sp>
        <p:sp>
          <p:nvSpPr>
            <p:cNvPr id="45" name="Oval 2">
              <a:extLst>
                <a:ext uri="{FF2B5EF4-FFF2-40B4-BE49-F238E27FC236}">
                  <a16:creationId xmlns:a16="http://schemas.microsoft.com/office/drawing/2014/main" id="{57520C10-1708-9A40-BA27-DD62E826D48D}"/>
                </a:ext>
              </a:extLst>
            </p:cNvPr>
            <p:cNvSpPr/>
            <p:nvPr/>
          </p:nvSpPr>
          <p:spPr>
            <a:xfrm>
              <a:off x="7652742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System</a:t>
              </a:r>
            </a:p>
            <a:p>
              <a:pPr algn="ctr"/>
              <a:r>
                <a:rPr lang="sv-SE" sz="1400" b="1" dirty="0"/>
                <a:t>Supervisor</a:t>
              </a:r>
            </a:p>
          </p:txBody>
        </p:sp>
        <p:sp>
          <p:nvSpPr>
            <p:cNvPr id="48" name="Oval 2">
              <a:extLst>
                <a:ext uri="{FF2B5EF4-FFF2-40B4-BE49-F238E27FC236}">
                  <a16:creationId xmlns:a16="http://schemas.microsoft.com/office/drawing/2014/main" id="{8F2A6AC3-C1FD-7747-9E6C-8FDB794AB1BB}"/>
                </a:ext>
              </a:extLst>
            </p:cNvPr>
            <p:cNvSpPr/>
            <p:nvPr/>
          </p:nvSpPr>
          <p:spPr>
            <a:xfrm>
              <a:off x="1229465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1</a:t>
              </a:r>
            </a:p>
          </p:txBody>
        </p:sp>
        <p:cxnSp>
          <p:nvCxnSpPr>
            <p:cNvPr id="59" name="Straight Connector 9">
              <a:extLst>
                <a:ext uri="{FF2B5EF4-FFF2-40B4-BE49-F238E27FC236}">
                  <a16:creationId xmlns:a16="http://schemas.microsoft.com/office/drawing/2014/main" id="{A06CA0FD-3415-8E48-86EB-5D3F121F72BE}"/>
                </a:ext>
              </a:extLst>
            </p:cNvPr>
            <p:cNvCxnSpPr>
              <a:cxnSpLocks/>
              <a:stCxn id="60" idx="0"/>
              <a:endCxn id="61" idx="4"/>
            </p:cNvCxnSpPr>
            <p:nvPr/>
          </p:nvCxnSpPr>
          <p:spPr>
            <a:xfrm flipH="1" flipV="1">
              <a:off x="6148435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Isosceles Triangle 21">
              <a:extLst>
                <a:ext uri="{FF2B5EF4-FFF2-40B4-BE49-F238E27FC236}">
                  <a16:creationId xmlns:a16="http://schemas.microsoft.com/office/drawing/2014/main" id="{C5FB0864-F814-DA45-8AFF-60DA28DB7E53}"/>
                </a:ext>
              </a:extLst>
            </p:cNvPr>
            <p:cNvSpPr/>
            <p:nvPr/>
          </p:nvSpPr>
          <p:spPr>
            <a:xfrm>
              <a:off x="5246764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61" name="Oval 2">
              <a:extLst>
                <a:ext uri="{FF2B5EF4-FFF2-40B4-BE49-F238E27FC236}">
                  <a16:creationId xmlns:a16="http://schemas.microsoft.com/office/drawing/2014/main" id="{29868C34-CBE7-014E-9805-2FF5B95B4731}"/>
                </a:ext>
              </a:extLst>
            </p:cNvPr>
            <p:cNvSpPr/>
            <p:nvPr/>
          </p:nvSpPr>
          <p:spPr>
            <a:xfrm>
              <a:off x="5513141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4794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DA77A7-40FC-E341-AB7C-87E97BC78FE8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B53195E-C9AB-264B-BCBD-6D11DE664D3D}"/>
              </a:ext>
            </a:extLst>
          </p:cNvPr>
          <p:cNvGrpSpPr/>
          <p:nvPr/>
        </p:nvGrpSpPr>
        <p:grpSpPr>
          <a:xfrm>
            <a:off x="1531646" y="1770276"/>
            <a:ext cx="9128707" cy="2593003"/>
            <a:chOff x="962999" y="1323014"/>
            <a:chExt cx="10266002" cy="2916051"/>
          </a:xfrm>
        </p:grpSpPr>
        <p:cxnSp>
          <p:nvCxnSpPr>
            <p:cNvPr id="52" name="Straight Connector 76">
              <a:extLst>
                <a:ext uri="{FF2B5EF4-FFF2-40B4-BE49-F238E27FC236}">
                  <a16:creationId xmlns:a16="http://schemas.microsoft.com/office/drawing/2014/main" id="{C537A177-7BD8-4D47-96C9-2144007B2933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02" y="2653305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77">
              <a:extLst>
                <a:ext uri="{FF2B5EF4-FFF2-40B4-BE49-F238E27FC236}">
                  <a16:creationId xmlns:a16="http://schemas.microsoft.com/office/drawing/2014/main" id="{07E84E86-0BED-0147-8D9A-D0B74E965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688" y="2653305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72">
              <a:extLst>
                <a:ext uri="{FF2B5EF4-FFF2-40B4-BE49-F238E27FC236}">
                  <a16:creationId xmlns:a16="http://schemas.microsoft.com/office/drawing/2014/main" id="{030AA3DF-6BF7-B145-B78B-FD2BD929D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11649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73">
              <a:extLst>
                <a:ext uri="{FF2B5EF4-FFF2-40B4-BE49-F238E27FC236}">
                  <a16:creationId xmlns:a16="http://schemas.microsoft.com/office/drawing/2014/main" id="{61DEAB7D-45B1-D641-972A-B27E8A579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2435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7">
              <a:extLst>
                <a:ext uri="{FF2B5EF4-FFF2-40B4-BE49-F238E27FC236}">
                  <a16:creationId xmlns:a16="http://schemas.microsoft.com/office/drawing/2014/main" id="{8C7D2DB0-6A27-FB43-BFED-43B84A762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89740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8">
              <a:extLst>
                <a:ext uri="{FF2B5EF4-FFF2-40B4-BE49-F238E27FC236}">
                  <a16:creationId xmlns:a16="http://schemas.microsoft.com/office/drawing/2014/main" id="{8EFC7262-A91E-CF43-98DE-6D259EEED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0527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rihandsfigur 76">
              <a:extLst>
                <a:ext uri="{FF2B5EF4-FFF2-40B4-BE49-F238E27FC236}">
                  <a16:creationId xmlns:a16="http://schemas.microsoft.com/office/drawing/2014/main" id="{E9AA7B1C-8951-534D-A09D-FB4AF4381A97}"/>
                </a:ext>
              </a:extLst>
            </p:cNvPr>
            <p:cNvSpPr/>
            <p:nvPr/>
          </p:nvSpPr>
          <p:spPr>
            <a:xfrm>
              <a:off x="962999" y="1323014"/>
              <a:ext cx="10266002" cy="2916051"/>
            </a:xfrm>
            <a:custGeom>
              <a:avLst/>
              <a:gdLst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266002" h="2916051">
                  <a:moveTo>
                    <a:pt x="2235946" y="0"/>
                  </a:moveTo>
                  <a:lnTo>
                    <a:pt x="2372404" y="0"/>
                  </a:lnTo>
                  <a:lnTo>
                    <a:pt x="2277830" y="92043"/>
                  </a:lnTo>
                  <a:lnTo>
                    <a:pt x="2277830" y="147292"/>
                  </a:lnTo>
                  <a:lnTo>
                    <a:pt x="2399814" y="147292"/>
                  </a:lnTo>
                  <a:lnTo>
                    <a:pt x="2277830" y="266011"/>
                  </a:lnTo>
                  <a:lnTo>
                    <a:pt x="2277830" y="288402"/>
                  </a:lnTo>
                  <a:lnTo>
                    <a:pt x="2454072" y="288402"/>
                  </a:lnTo>
                  <a:lnTo>
                    <a:pt x="2277830" y="459928"/>
                  </a:lnTo>
                  <a:lnTo>
                    <a:pt x="2277830" y="555441"/>
                  </a:lnTo>
                  <a:lnTo>
                    <a:pt x="2360610" y="555441"/>
                  </a:lnTo>
                  <a:lnTo>
                    <a:pt x="2402003" y="803787"/>
                  </a:lnTo>
                  <a:lnTo>
                    <a:pt x="2419357" y="803787"/>
                  </a:lnTo>
                  <a:lnTo>
                    <a:pt x="2424699" y="801115"/>
                  </a:lnTo>
                  <a:lnTo>
                    <a:pt x="2425502" y="803787"/>
                  </a:lnTo>
                  <a:lnTo>
                    <a:pt x="2490122" y="803787"/>
                  </a:lnTo>
                  <a:lnTo>
                    <a:pt x="2490122" y="996055"/>
                  </a:lnTo>
                  <a:lnTo>
                    <a:pt x="2614293" y="996055"/>
                  </a:lnTo>
                  <a:cubicBezTo>
                    <a:pt x="2615185" y="1187286"/>
                    <a:pt x="2616075" y="1378517"/>
                    <a:pt x="2616966" y="1569747"/>
                  </a:cubicBezTo>
                  <a:lnTo>
                    <a:pt x="3603813" y="1570616"/>
                  </a:lnTo>
                  <a:lnTo>
                    <a:pt x="3603813" y="1091440"/>
                  </a:lnTo>
                  <a:lnTo>
                    <a:pt x="3726730" y="1091440"/>
                  </a:lnTo>
                  <a:lnTo>
                    <a:pt x="3726730" y="1570725"/>
                  </a:lnTo>
                  <a:lnTo>
                    <a:pt x="4925731" y="1571781"/>
                  </a:lnTo>
                  <a:lnTo>
                    <a:pt x="4925731" y="1091440"/>
                  </a:lnTo>
                  <a:lnTo>
                    <a:pt x="5048648" y="1091440"/>
                  </a:lnTo>
                  <a:lnTo>
                    <a:pt x="5048648" y="1571889"/>
                  </a:lnTo>
                  <a:lnTo>
                    <a:pt x="5158546" y="1571986"/>
                  </a:lnTo>
                  <a:lnTo>
                    <a:pt x="6429984" y="1577228"/>
                  </a:lnTo>
                  <a:lnTo>
                    <a:pt x="6429984" y="1074819"/>
                  </a:lnTo>
                  <a:lnTo>
                    <a:pt x="6552901" y="1074819"/>
                  </a:lnTo>
                  <a:lnTo>
                    <a:pt x="6552901" y="1577734"/>
                  </a:lnTo>
                  <a:lnTo>
                    <a:pt x="7312024" y="1580864"/>
                  </a:lnTo>
                  <a:cubicBezTo>
                    <a:pt x="8392816" y="1566622"/>
                    <a:pt x="9281343" y="1424203"/>
                    <a:pt x="10266002" y="1345872"/>
                  </a:cubicBezTo>
                  <a:cubicBezTo>
                    <a:pt x="10128494" y="1654838"/>
                    <a:pt x="9891594" y="1924046"/>
                    <a:pt x="9853477" y="2272769"/>
                  </a:cubicBezTo>
                  <a:cubicBezTo>
                    <a:pt x="10339052" y="2754193"/>
                    <a:pt x="10153301" y="2837720"/>
                    <a:pt x="9811494" y="2894688"/>
                  </a:cubicBezTo>
                  <a:lnTo>
                    <a:pt x="8364696" y="2916051"/>
                  </a:lnTo>
                  <a:lnTo>
                    <a:pt x="5158546" y="2916051"/>
                  </a:lnTo>
                  <a:lnTo>
                    <a:pt x="598382" y="2916051"/>
                  </a:lnTo>
                  <a:cubicBezTo>
                    <a:pt x="555584" y="2560001"/>
                    <a:pt x="587555" y="2567123"/>
                    <a:pt x="672934" y="2264480"/>
                  </a:cubicBezTo>
                  <a:cubicBezTo>
                    <a:pt x="448623" y="2136302"/>
                    <a:pt x="256356" y="2125621"/>
                    <a:pt x="0" y="1879946"/>
                  </a:cubicBezTo>
                  <a:lnTo>
                    <a:pt x="32045" y="1580864"/>
                  </a:lnTo>
                  <a:lnTo>
                    <a:pt x="1018163" y="1559883"/>
                  </a:lnTo>
                  <a:lnTo>
                    <a:pt x="1018163" y="435068"/>
                  </a:lnTo>
                  <a:lnTo>
                    <a:pt x="1112732" y="961994"/>
                  </a:lnTo>
                  <a:lnTo>
                    <a:pt x="1280771" y="961776"/>
                  </a:lnTo>
                  <a:cubicBezTo>
                    <a:pt x="1281963" y="816303"/>
                    <a:pt x="1283156" y="670830"/>
                    <a:pt x="1284348" y="525357"/>
                  </a:cubicBezTo>
                  <a:lnTo>
                    <a:pt x="1567055" y="468815"/>
                  </a:lnTo>
                  <a:lnTo>
                    <a:pt x="1638952" y="961311"/>
                  </a:lnTo>
                  <a:lnTo>
                    <a:pt x="1753972" y="961161"/>
                  </a:lnTo>
                  <a:lnTo>
                    <a:pt x="1761982" y="803787"/>
                  </a:lnTo>
                  <a:lnTo>
                    <a:pt x="2161667" y="803787"/>
                  </a:lnTo>
                  <a:lnTo>
                    <a:pt x="2161667" y="2"/>
                  </a:lnTo>
                  <a:lnTo>
                    <a:pt x="2235948" y="2"/>
                  </a:lnTo>
                  <a:lnTo>
                    <a:pt x="2235946" y="0"/>
                  </a:ln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rgbClr val="00B0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6" name="Rectangle 39">
              <a:extLst>
                <a:ext uri="{FF2B5EF4-FFF2-40B4-BE49-F238E27FC236}">
                  <a16:creationId xmlns:a16="http://schemas.microsoft.com/office/drawing/2014/main" id="{F1C97678-D1CE-014C-8CB6-438F011C85B8}"/>
                </a:ext>
              </a:extLst>
            </p:cNvPr>
            <p:cNvSpPr/>
            <p:nvPr/>
          </p:nvSpPr>
          <p:spPr>
            <a:xfrm>
              <a:off x="2637871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Rectangle 40">
              <a:extLst>
                <a:ext uri="{FF2B5EF4-FFF2-40B4-BE49-F238E27FC236}">
                  <a16:creationId xmlns:a16="http://schemas.microsoft.com/office/drawing/2014/main" id="{F45F7868-8A40-E34C-B051-59F97F2C0C95}"/>
                </a:ext>
              </a:extLst>
            </p:cNvPr>
            <p:cNvSpPr/>
            <p:nvPr/>
          </p:nvSpPr>
          <p:spPr>
            <a:xfrm>
              <a:off x="32012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Rectangle 41">
              <a:extLst>
                <a:ext uri="{FF2B5EF4-FFF2-40B4-BE49-F238E27FC236}">
                  <a16:creationId xmlns:a16="http://schemas.microsoft.com/office/drawing/2014/main" id="{F309B9B6-CCC3-5D4D-8B20-A6FC5B0D71DF}"/>
                </a:ext>
              </a:extLst>
            </p:cNvPr>
            <p:cNvSpPr/>
            <p:nvPr/>
          </p:nvSpPr>
          <p:spPr>
            <a:xfrm>
              <a:off x="3764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Rectangle 42">
              <a:extLst>
                <a:ext uri="{FF2B5EF4-FFF2-40B4-BE49-F238E27FC236}">
                  <a16:creationId xmlns:a16="http://schemas.microsoft.com/office/drawing/2014/main" id="{CEE65442-72D3-4A43-B56B-64EF8BDB13BD}"/>
                </a:ext>
              </a:extLst>
            </p:cNvPr>
            <p:cNvSpPr/>
            <p:nvPr/>
          </p:nvSpPr>
          <p:spPr>
            <a:xfrm>
              <a:off x="4333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Rectangle 43">
              <a:extLst>
                <a:ext uri="{FF2B5EF4-FFF2-40B4-BE49-F238E27FC236}">
                  <a16:creationId xmlns:a16="http://schemas.microsoft.com/office/drawing/2014/main" id="{65C60B21-C8B6-0040-BE68-F069834819BE}"/>
                </a:ext>
              </a:extLst>
            </p:cNvPr>
            <p:cNvSpPr/>
            <p:nvPr/>
          </p:nvSpPr>
          <p:spPr>
            <a:xfrm>
              <a:off x="490616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Rectangle 44">
              <a:extLst>
                <a:ext uri="{FF2B5EF4-FFF2-40B4-BE49-F238E27FC236}">
                  <a16:creationId xmlns:a16="http://schemas.microsoft.com/office/drawing/2014/main" id="{D9023289-F763-564E-8E07-EA7F462B62B6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Rectangle 45">
              <a:extLst>
                <a:ext uri="{FF2B5EF4-FFF2-40B4-BE49-F238E27FC236}">
                  <a16:creationId xmlns:a16="http://schemas.microsoft.com/office/drawing/2014/main" id="{04DAB634-A2A3-EA4D-88A3-C1648D792E38}"/>
                </a:ext>
              </a:extLst>
            </p:cNvPr>
            <p:cNvSpPr/>
            <p:nvPr/>
          </p:nvSpPr>
          <p:spPr>
            <a:xfrm>
              <a:off x="6032967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Rectangle 46">
              <a:extLst>
                <a:ext uri="{FF2B5EF4-FFF2-40B4-BE49-F238E27FC236}">
                  <a16:creationId xmlns:a16="http://schemas.microsoft.com/office/drawing/2014/main" id="{6DB58C59-0C42-424D-AB18-BD27E1BBD073}"/>
                </a:ext>
              </a:extLst>
            </p:cNvPr>
            <p:cNvSpPr/>
            <p:nvPr/>
          </p:nvSpPr>
          <p:spPr>
            <a:xfrm>
              <a:off x="6596368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Rectangle 48">
              <a:extLst>
                <a:ext uri="{FF2B5EF4-FFF2-40B4-BE49-F238E27FC236}">
                  <a16:creationId xmlns:a16="http://schemas.microsoft.com/office/drawing/2014/main" id="{F7222C03-81DC-714B-8554-76E31FDB67E7}"/>
                </a:ext>
              </a:extLst>
            </p:cNvPr>
            <p:cNvSpPr/>
            <p:nvPr/>
          </p:nvSpPr>
          <p:spPr>
            <a:xfrm>
              <a:off x="7159770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ctangle 49">
              <a:extLst>
                <a:ext uri="{FF2B5EF4-FFF2-40B4-BE49-F238E27FC236}">
                  <a16:creationId xmlns:a16="http://schemas.microsoft.com/office/drawing/2014/main" id="{E564EE47-BF45-3340-B83B-634A6E10EF77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Rectangle 50">
              <a:extLst>
                <a:ext uri="{FF2B5EF4-FFF2-40B4-BE49-F238E27FC236}">
                  <a16:creationId xmlns:a16="http://schemas.microsoft.com/office/drawing/2014/main" id="{33AF6BD4-CB76-B14F-B33A-1D62336E473B}"/>
                </a:ext>
              </a:extLst>
            </p:cNvPr>
            <p:cNvSpPr/>
            <p:nvPr/>
          </p:nvSpPr>
          <p:spPr>
            <a:xfrm>
              <a:off x="8286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Rectangle 51">
              <a:extLst>
                <a:ext uri="{FF2B5EF4-FFF2-40B4-BE49-F238E27FC236}">
                  <a16:creationId xmlns:a16="http://schemas.microsoft.com/office/drawing/2014/main" id="{D4CAA32F-A3FD-3543-8066-88ED88FE2C4E}"/>
                </a:ext>
              </a:extLst>
            </p:cNvPr>
            <p:cNvSpPr/>
            <p:nvPr/>
          </p:nvSpPr>
          <p:spPr>
            <a:xfrm>
              <a:off x="8855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Rectangle 52">
              <a:extLst>
                <a:ext uri="{FF2B5EF4-FFF2-40B4-BE49-F238E27FC236}">
                  <a16:creationId xmlns:a16="http://schemas.microsoft.com/office/drawing/2014/main" id="{E67C09F1-EEDE-2A47-98DE-0E31D4B1D21F}"/>
                </a:ext>
              </a:extLst>
            </p:cNvPr>
            <p:cNvSpPr/>
            <p:nvPr/>
          </p:nvSpPr>
          <p:spPr>
            <a:xfrm>
              <a:off x="942806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Rectangle 53">
              <a:extLst>
                <a:ext uri="{FF2B5EF4-FFF2-40B4-BE49-F238E27FC236}">
                  <a16:creationId xmlns:a16="http://schemas.microsoft.com/office/drawing/2014/main" id="{0857448D-316F-BA45-B1EF-0765A34B81D1}"/>
                </a:ext>
              </a:extLst>
            </p:cNvPr>
            <p:cNvSpPr/>
            <p:nvPr/>
          </p:nvSpPr>
          <p:spPr>
            <a:xfrm>
              <a:off x="999146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Rounded Rectangle 89">
              <a:extLst>
                <a:ext uri="{FF2B5EF4-FFF2-40B4-BE49-F238E27FC236}">
                  <a16:creationId xmlns:a16="http://schemas.microsoft.com/office/drawing/2014/main" id="{A7B1F1DD-2184-0F4F-8DAB-E5E084D391B8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Rounded Rectangle 90">
              <a:extLst>
                <a:ext uri="{FF2B5EF4-FFF2-40B4-BE49-F238E27FC236}">
                  <a16:creationId xmlns:a16="http://schemas.microsoft.com/office/drawing/2014/main" id="{2E5D11EF-AC89-F840-A2C1-1ED4074343E2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79696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 1">
            <a:extLst>
              <a:ext uri="{FF2B5EF4-FFF2-40B4-BE49-F238E27FC236}">
                <a16:creationId xmlns:a16="http://schemas.microsoft.com/office/drawing/2014/main" id="{D9ACF0E0-28D3-6845-93F4-9612C54AFDAE}"/>
              </a:ext>
            </a:extLst>
          </p:cNvPr>
          <p:cNvGrpSpPr/>
          <p:nvPr/>
        </p:nvGrpSpPr>
        <p:grpSpPr>
          <a:xfrm>
            <a:off x="4522385" y="2201699"/>
            <a:ext cx="2087162" cy="2063077"/>
            <a:chOff x="4522385" y="2201699"/>
            <a:chExt cx="2087162" cy="2063077"/>
          </a:xfrm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22385" y="2201699"/>
              <a:ext cx="2087162" cy="2063077"/>
              <a:chOff x="1634466" y="2335603"/>
              <a:chExt cx="2087162" cy="2063077"/>
            </a:xfrm>
          </p:grpSpPr>
          <p:grpSp>
            <p:nvGrpSpPr>
              <p:cNvPr id="8" name="Grupp 7">
                <a:extLst>
                  <a:ext uri="{FF2B5EF4-FFF2-40B4-BE49-F238E27FC236}">
                    <a16:creationId xmlns:a16="http://schemas.microsoft.com/office/drawing/2014/main" id="{45FD90F2-174D-0F43-850D-908B13E54F2A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9" name="Octagon 63">
                  <a:extLst>
                    <a:ext uri="{FF2B5EF4-FFF2-40B4-BE49-F238E27FC236}">
                      <a16:creationId xmlns:a16="http://schemas.microsoft.com/office/drawing/2014/main" id="{084B1088-6000-3E49-87BA-E753471A04B1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Octagon 16">
                  <a:extLst>
                    <a:ext uri="{FF2B5EF4-FFF2-40B4-BE49-F238E27FC236}">
                      <a16:creationId xmlns:a16="http://schemas.microsoft.com/office/drawing/2014/main" id="{A70BBFF2-0BFB-504B-80B1-3A2D87C6AA6F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1" name="Group 57">
                  <a:extLst>
                    <a:ext uri="{FF2B5EF4-FFF2-40B4-BE49-F238E27FC236}">
                      <a16:creationId xmlns:a16="http://schemas.microsoft.com/office/drawing/2014/main" id="{F8211A08-F8B6-1E41-992D-DD7F698C2AE4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" name="Rounded Rectangle 58">
                    <a:extLst>
                      <a:ext uri="{FF2B5EF4-FFF2-40B4-BE49-F238E27FC236}">
                        <a16:creationId xmlns:a16="http://schemas.microsoft.com/office/drawing/2014/main" id="{0F644302-3559-6848-939A-4E685B3D1F39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" name="Rounded Rectangle 59">
                    <a:extLst>
                      <a:ext uri="{FF2B5EF4-FFF2-40B4-BE49-F238E27FC236}">
                        <a16:creationId xmlns:a16="http://schemas.microsoft.com/office/drawing/2014/main" id="{72BFCFF3-5A76-7645-9B76-A8FA7141442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Rounded Rectangle 60">
                    <a:extLst>
                      <a:ext uri="{FF2B5EF4-FFF2-40B4-BE49-F238E27FC236}">
                        <a16:creationId xmlns:a16="http://schemas.microsoft.com/office/drawing/2014/main" id="{7E06A91A-178A-7F40-911F-B9D718D18A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Rounded Rectangle 61">
                    <a:extLst>
                      <a:ext uri="{FF2B5EF4-FFF2-40B4-BE49-F238E27FC236}">
                        <a16:creationId xmlns:a16="http://schemas.microsoft.com/office/drawing/2014/main" id="{3AA5890C-35AE-0E40-9A5B-7CA7921DB4F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82625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21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</p:spTree>
    <p:extLst>
      <p:ext uri="{BB962C8B-B14F-4D97-AF65-F5344CB8AC3E}">
        <p14:creationId xmlns:p14="http://schemas.microsoft.com/office/powerpoint/2010/main" val="280680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2" grpId="0" animBg="1"/>
      <p:bldP spid="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574650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2" grpId="0" animBg="1"/>
      <p:bldP spid="61" grpId="0" animBg="1"/>
      <p:bldP spid="61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12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13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545393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2" grpId="0" animBg="1"/>
      <p:bldP spid="61" grpId="0" animBg="1"/>
      <p:bldP spid="61" grpId="1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725622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2" grpId="0" animBg="1"/>
      <p:bldP spid="6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329613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50" grpId="0" animBg="1"/>
      <p:bldP spid="2" grpId="0" animBg="1"/>
      <p:bldP spid="62" grpId="0" animBg="1"/>
      <p:bldP spid="6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567420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63"/>
          <p:cNvSpPr/>
          <p:nvPr/>
        </p:nvSpPr>
        <p:spPr>
          <a:xfrm>
            <a:off x="9811378" y="307704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B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44012" y="5650615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C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49215" y="4781909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D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18258" y="309262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E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01614" y="1484027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F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7995638" y="557892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A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01835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0628" y="385410"/>
            <a:ext cx="1573763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4" name="Freeform 63"/>
          <p:cNvSpPr/>
          <p:nvPr/>
        </p:nvSpPr>
        <p:spPr>
          <a:xfrm>
            <a:off x="9826368" y="364877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59002" y="6222351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64205" y="5353645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33248" y="366435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16604" y="2055763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8010628" y="1129628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58281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49" grpId="0" animBg="1"/>
      <p:bldP spid="49" grpId="1" animBg="1"/>
      <p:bldP spid="50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629201"/>
            <a:ext cx="10880662" cy="358832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7" name="Grupp 26">
            <a:extLst>
              <a:ext uri="{FF2B5EF4-FFF2-40B4-BE49-F238E27FC236}">
                <a16:creationId xmlns:a16="http://schemas.microsoft.com/office/drawing/2014/main" id="{95F1F32A-EE82-D148-87B3-FCF72908C1D6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5706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Callout 21">
            <a:extLst>
              <a:ext uri="{FF2B5EF4-FFF2-40B4-BE49-F238E27FC236}">
                <a16:creationId xmlns:a16="http://schemas.microsoft.com/office/drawing/2014/main" id="{C2FEFDAE-18D6-D343-8DD0-A2FBA0B4F30E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Send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message</a:t>
            </a:r>
            <a:r>
              <a:rPr lang="sv-SE" b="1" dirty="0">
                <a:solidFill>
                  <a:schemeClr val="tx1"/>
                </a:solidFill>
              </a:rPr>
              <a:t> to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E0DEC2B-B599-2447-82B7-D41506A4FF77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744495" y="2578063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5318219" y="3423365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5318219" y="2827802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5318219" y="3423365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744495" y="3430680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3198942" y="324325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56191" y="324169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333967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333967" y="323661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33967" y="384094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880262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909548" y="317362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986380" y="257806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986379" y="318094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986378" y="378045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4" name="Rounded Rectangle 15">
              <a:extLst>
                <a:ext uri="{FF2B5EF4-FFF2-40B4-BE49-F238E27FC236}">
                  <a16:creationId xmlns:a16="http://schemas.microsoft.com/office/drawing/2014/main" id="{D548C7CF-6F41-7E4C-8AA7-D560088C291E}"/>
                </a:ext>
              </a:extLst>
            </p:cNvPr>
            <p:cNvSpPr/>
            <p:nvPr/>
          </p:nvSpPr>
          <p:spPr>
            <a:xfrm>
              <a:off x="5884443" y="323800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26" name="Rounded Rectangle 15">
              <a:extLst>
                <a:ext uri="{FF2B5EF4-FFF2-40B4-BE49-F238E27FC236}">
                  <a16:creationId xmlns:a16="http://schemas.microsoft.com/office/drawing/2014/main" id="{76BB9E56-428B-1548-B8B6-8CBCFB017327}"/>
                </a:ext>
              </a:extLst>
            </p:cNvPr>
            <p:cNvSpPr/>
            <p:nvPr/>
          </p:nvSpPr>
          <p:spPr>
            <a:xfrm>
              <a:off x="5880262" y="38388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94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 3">
            <a:extLst>
              <a:ext uri="{FF2B5EF4-FFF2-40B4-BE49-F238E27FC236}">
                <a16:creationId xmlns:a16="http://schemas.microsoft.com/office/drawing/2014/main" id="{A9A6C50E-7205-434D-880A-9FBF37F2BB02}"/>
              </a:ext>
            </a:extLst>
          </p:cNvPr>
          <p:cNvGrpSpPr>
            <a:grpSpLocks noChangeAspect="1"/>
          </p:cNvGrpSpPr>
          <p:nvPr/>
        </p:nvGrpSpPr>
        <p:grpSpPr>
          <a:xfrm>
            <a:off x="4265166" y="1938160"/>
            <a:ext cx="2603444" cy="2592215"/>
            <a:chOff x="1377247" y="2072064"/>
            <a:chExt cx="2603444" cy="2592215"/>
          </a:xfrm>
        </p:grpSpPr>
        <p:grpSp>
          <p:nvGrpSpPr>
            <p:cNvPr id="5" name="Grupp 4">
              <a:extLst>
                <a:ext uri="{FF2B5EF4-FFF2-40B4-BE49-F238E27FC236}">
                  <a16:creationId xmlns:a16="http://schemas.microsoft.com/office/drawing/2014/main" id="{F6478981-F8C9-D843-9D6F-B09CBE3E2E17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7" name="Frihandsfigur 6">
                <a:extLst>
                  <a:ext uri="{FF2B5EF4-FFF2-40B4-BE49-F238E27FC236}">
                    <a16:creationId xmlns:a16="http://schemas.microsoft.com/office/drawing/2014/main" id="{5FCA375C-77BC-CE4E-83E0-E4834D3A8948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glow rad="1905000">
                  <a:schemeClr val="accent4">
                    <a:satMod val="175000"/>
                    <a:alpha val="22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8" name="Grupp 7">
                <a:extLst>
                  <a:ext uri="{FF2B5EF4-FFF2-40B4-BE49-F238E27FC236}">
                    <a16:creationId xmlns:a16="http://schemas.microsoft.com/office/drawing/2014/main" id="{45FD90F2-174D-0F43-850D-908B13E54F2A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9" name="Octagon 63">
                  <a:extLst>
                    <a:ext uri="{FF2B5EF4-FFF2-40B4-BE49-F238E27FC236}">
                      <a16:creationId xmlns:a16="http://schemas.microsoft.com/office/drawing/2014/main" id="{084B1088-6000-3E49-87BA-E753471A04B1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Octagon 16">
                  <a:extLst>
                    <a:ext uri="{FF2B5EF4-FFF2-40B4-BE49-F238E27FC236}">
                      <a16:creationId xmlns:a16="http://schemas.microsoft.com/office/drawing/2014/main" id="{A70BBFF2-0BFB-504B-80B1-3A2D87C6AA6F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1" name="Group 57">
                  <a:extLst>
                    <a:ext uri="{FF2B5EF4-FFF2-40B4-BE49-F238E27FC236}">
                      <a16:creationId xmlns:a16="http://schemas.microsoft.com/office/drawing/2014/main" id="{F8211A08-F8B6-1E41-992D-DD7F698C2AE4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" name="Rounded Rectangle 58">
                    <a:extLst>
                      <a:ext uri="{FF2B5EF4-FFF2-40B4-BE49-F238E27FC236}">
                        <a16:creationId xmlns:a16="http://schemas.microsoft.com/office/drawing/2014/main" id="{0F644302-3559-6848-939A-4E685B3D1F39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" name="Rounded Rectangle 59">
                    <a:extLst>
                      <a:ext uri="{FF2B5EF4-FFF2-40B4-BE49-F238E27FC236}">
                        <a16:creationId xmlns:a16="http://schemas.microsoft.com/office/drawing/2014/main" id="{72BFCFF3-5A76-7645-9B76-A8FA7141442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Rounded Rectangle 60">
                    <a:extLst>
                      <a:ext uri="{FF2B5EF4-FFF2-40B4-BE49-F238E27FC236}">
                        <a16:creationId xmlns:a16="http://schemas.microsoft.com/office/drawing/2014/main" id="{7E06A91A-178A-7F40-911F-B9D718D18A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Rounded Rectangle 61">
                    <a:extLst>
                      <a:ext uri="{FF2B5EF4-FFF2-40B4-BE49-F238E27FC236}">
                        <a16:creationId xmlns:a16="http://schemas.microsoft.com/office/drawing/2014/main" id="{3AA5890C-35AE-0E40-9A5B-7CA7921DB4F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6" name="Oval 65">
              <a:extLst>
                <a:ext uri="{FF2B5EF4-FFF2-40B4-BE49-F238E27FC236}">
                  <a16:creationId xmlns:a16="http://schemas.microsoft.com/office/drawing/2014/main" id="{6EBBAFFC-910D-3248-BF13-473BA02DAEC0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18" name="Straight Connector 69">
            <a:extLst>
              <a:ext uri="{FF2B5EF4-FFF2-40B4-BE49-F238E27FC236}">
                <a16:creationId xmlns:a16="http://schemas.microsoft.com/office/drawing/2014/main" id="{57B825B7-7482-BF46-A0BE-DB8D1737523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181151" y="2858711"/>
            <a:ext cx="645799" cy="64358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69">
            <a:extLst>
              <a:ext uri="{FF2B5EF4-FFF2-40B4-BE49-F238E27FC236}">
                <a16:creationId xmlns:a16="http://schemas.microsoft.com/office/drawing/2014/main" id="{964926E2-D872-E744-8D2A-6B3FE6A4A833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179055" y="2871702"/>
            <a:ext cx="2691" cy="58894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69">
            <a:extLst>
              <a:ext uri="{FF2B5EF4-FFF2-40B4-BE49-F238E27FC236}">
                <a16:creationId xmlns:a16="http://schemas.microsoft.com/office/drawing/2014/main" id="{029D0646-127F-6D45-8282-9FDC30E2B79C}"/>
              </a:ext>
            </a:extLst>
          </p:cNvPr>
          <p:cNvCxnSpPr>
            <a:cxnSpLocks/>
          </p:cNvCxnSpPr>
          <p:nvPr/>
        </p:nvCxnSpPr>
        <p:spPr>
          <a:xfrm>
            <a:off x="5190610" y="2871702"/>
            <a:ext cx="579119" cy="14938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9">
            <a:extLst>
              <a:ext uri="{FF2B5EF4-FFF2-40B4-BE49-F238E27FC236}">
                <a16:creationId xmlns:a16="http://schemas.microsoft.com/office/drawing/2014/main" id="{91824AC2-00DD-EC4D-BDE0-CB767D9395E3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5179055" y="2703583"/>
            <a:ext cx="732874" cy="15512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69">
            <a:extLst>
              <a:ext uri="{FF2B5EF4-FFF2-40B4-BE49-F238E27FC236}">
                <a16:creationId xmlns:a16="http://schemas.microsoft.com/office/drawing/2014/main" id="{FA7BB30B-666D-C94D-BEC0-A5147341711D}"/>
              </a:ext>
            </a:extLst>
          </p:cNvPr>
          <p:cNvCxnSpPr>
            <a:cxnSpLocks/>
          </p:cNvCxnSpPr>
          <p:nvPr/>
        </p:nvCxnSpPr>
        <p:spPr>
          <a:xfrm flipH="1">
            <a:off x="5927503" y="3602843"/>
            <a:ext cx="1510987" cy="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69">
            <a:extLst>
              <a:ext uri="{FF2B5EF4-FFF2-40B4-BE49-F238E27FC236}">
                <a16:creationId xmlns:a16="http://schemas.microsoft.com/office/drawing/2014/main" id="{71EED38E-12FA-1A42-B261-5F2C48F89662}"/>
              </a:ext>
            </a:extLst>
          </p:cNvPr>
          <p:cNvCxnSpPr>
            <a:cxnSpLocks/>
          </p:cNvCxnSpPr>
          <p:nvPr/>
        </p:nvCxnSpPr>
        <p:spPr>
          <a:xfrm flipH="1" flipV="1">
            <a:off x="5826950" y="3013779"/>
            <a:ext cx="2084151" cy="730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69">
            <a:extLst>
              <a:ext uri="{FF2B5EF4-FFF2-40B4-BE49-F238E27FC236}">
                <a16:creationId xmlns:a16="http://schemas.microsoft.com/office/drawing/2014/main" id="{A3ABEF45-4886-EC42-A152-4080768BFA55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6054130" y="2705408"/>
            <a:ext cx="1555628" cy="28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69">
            <a:extLst>
              <a:ext uri="{FF2B5EF4-FFF2-40B4-BE49-F238E27FC236}">
                <a16:creationId xmlns:a16="http://schemas.microsoft.com/office/drawing/2014/main" id="{D76B7F4E-ECD5-9841-B13F-0DE299E5A908}"/>
              </a:ext>
            </a:extLst>
          </p:cNvPr>
          <p:cNvCxnSpPr>
            <a:cxnSpLocks/>
          </p:cNvCxnSpPr>
          <p:nvPr/>
        </p:nvCxnSpPr>
        <p:spPr>
          <a:xfrm>
            <a:off x="5154865" y="1076323"/>
            <a:ext cx="30874" cy="17583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69">
            <a:extLst>
              <a:ext uri="{FF2B5EF4-FFF2-40B4-BE49-F238E27FC236}">
                <a16:creationId xmlns:a16="http://schemas.microsoft.com/office/drawing/2014/main" id="{3A3BE651-3A24-F54F-AE5B-FBB6B6A0A994}"/>
              </a:ext>
            </a:extLst>
          </p:cNvPr>
          <p:cNvCxnSpPr>
            <a:cxnSpLocks/>
          </p:cNvCxnSpPr>
          <p:nvPr/>
        </p:nvCxnSpPr>
        <p:spPr>
          <a:xfrm>
            <a:off x="5184913" y="3616411"/>
            <a:ext cx="826" cy="228258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69">
            <a:extLst>
              <a:ext uri="{FF2B5EF4-FFF2-40B4-BE49-F238E27FC236}">
                <a16:creationId xmlns:a16="http://schemas.microsoft.com/office/drawing/2014/main" id="{6736D0A5-E361-D845-B773-520DBC066C47}"/>
              </a:ext>
            </a:extLst>
          </p:cNvPr>
          <p:cNvCxnSpPr>
            <a:cxnSpLocks/>
          </p:cNvCxnSpPr>
          <p:nvPr/>
        </p:nvCxnSpPr>
        <p:spPr>
          <a:xfrm>
            <a:off x="5924551" y="3616411"/>
            <a:ext cx="0" cy="1709526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69">
            <a:extLst>
              <a:ext uri="{FF2B5EF4-FFF2-40B4-BE49-F238E27FC236}">
                <a16:creationId xmlns:a16="http://schemas.microsoft.com/office/drawing/2014/main" id="{C1EC046D-86E4-2C47-820D-E8E0FACADF6C}"/>
              </a:ext>
            </a:extLst>
          </p:cNvPr>
          <p:cNvCxnSpPr>
            <a:cxnSpLocks/>
          </p:cNvCxnSpPr>
          <p:nvPr/>
        </p:nvCxnSpPr>
        <p:spPr>
          <a:xfrm>
            <a:off x="6030395" y="1426601"/>
            <a:ext cx="18297" cy="127232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69">
            <a:extLst>
              <a:ext uri="{FF2B5EF4-FFF2-40B4-BE49-F238E27FC236}">
                <a16:creationId xmlns:a16="http://schemas.microsoft.com/office/drawing/2014/main" id="{6B2C3C0B-9A6E-824B-BDD8-FAB529370EF8}"/>
              </a:ext>
            </a:extLst>
          </p:cNvPr>
          <p:cNvCxnSpPr>
            <a:cxnSpLocks/>
          </p:cNvCxnSpPr>
          <p:nvPr/>
        </p:nvCxnSpPr>
        <p:spPr>
          <a:xfrm flipH="1">
            <a:off x="3431569" y="2871702"/>
            <a:ext cx="1732039" cy="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69">
            <a:extLst>
              <a:ext uri="{FF2B5EF4-FFF2-40B4-BE49-F238E27FC236}">
                <a16:creationId xmlns:a16="http://schemas.microsoft.com/office/drawing/2014/main" id="{B95714A1-CBD3-9D4F-96A3-5C31F642633B}"/>
              </a:ext>
            </a:extLst>
          </p:cNvPr>
          <p:cNvCxnSpPr>
            <a:cxnSpLocks/>
          </p:cNvCxnSpPr>
          <p:nvPr/>
        </p:nvCxnSpPr>
        <p:spPr>
          <a:xfrm flipH="1">
            <a:off x="3020602" y="3602843"/>
            <a:ext cx="2143006" cy="1356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9">
            <a:extLst>
              <a:ext uri="{FF2B5EF4-FFF2-40B4-BE49-F238E27FC236}">
                <a16:creationId xmlns:a16="http://schemas.microsoft.com/office/drawing/2014/main" id="{AD626990-9FC8-7543-97E8-AC12535C3B88}"/>
              </a:ext>
            </a:extLst>
          </p:cNvPr>
          <p:cNvCxnSpPr>
            <a:cxnSpLocks/>
          </p:cNvCxnSpPr>
          <p:nvPr/>
        </p:nvCxnSpPr>
        <p:spPr>
          <a:xfrm flipH="1" flipV="1">
            <a:off x="3230162" y="2105182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69">
            <a:extLst>
              <a:ext uri="{FF2B5EF4-FFF2-40B4-BE49-F238E27FC236}">
                <a16:creationId xmlns:a16="http://schemas.microsoft.com/office/drawing/2014/main" id="{C334D918-E1D7-D643-8560-167841B13498}"/>
              </a:ext>
            </a:extLst>
          </p:cNvPr>
          <p:cNvCxnSpPr>
            <a:cxnSpLocks/>
          </p:cNvCxnSpPr>
          <p:nvPr/>
        </p:nvCxnSpPr>
        <p:spPr>
          <a:xfrm flipH="1" flipV="1">
            <a:off x="4559346" y="921937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9">
            <a:extLst>
              <a:ext uri="{FF2B5EF4-FFF2-40B4-BE49-F238E27FC236}">
                <a16:creationId xmlns:a16="http://schemas.microsoft.com/office/drawing/2014/main" id="{4B931CDF-8F49-7F4A-B63E-739FAA1241DD}"/>
              </a:ext>
            </a:extLst>
          </p:cNvPr>
          <p:cNvCxnSpPr>
            <a:cxnSpLocks/>
          </p:cNvCxnSpPr>
          <p:nvPr/>
        </p:nvCxnSpPr>
        <p:spPr>
          <a:xfrm flipH="1" flipV="1">
            <a:off x="5932227" y="4587702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69">
            <a:extLst>
              <a:ext uri="{FF2B5EF4-FFF2-40B4-BE49-F238E27FC236}">
                <a16:creationId xmlns:a16="http://schemas.microsoft.com/office/drawing/2014/main" id="{0A621355-1631-D943-869D-2B6585591DD6}"/>
              </a:ext>
            </a:extLst>
          </p:cNvPr>
          <p:cNvCxnSpPr>
            <a:cxnSpLocks/>
          </p:cNvCxnSpPr>
          <p:nvPr/>
        </p:nvCxnSpPr>
        <p:spPr>
          <a:xfrm flipV="1">
            <a:off x="7110258" y="2054218"/>
            <a:ext cx="749601" cy="65401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9">
            <a:extLst>
              <a:ext uri="{FF2B5EF4-FFF2-40B4-BE49-F238E27FC236}">
                <a16:creationId xmlns:a16="http://schemas.microsoft.com/office/drawing/2014/main" id="{2399A44F-A62C-F346-9DAD-A9F6A02CDE6C}"/>
              </a:ext>
            </a:extLst>
          </p:cNvPr>
          <p:cNvCxnSpPr>
            <a:cxnSpLocks/>
          </p:cNvCxnSpPr>
          <p:nvPr/>
        </p:nvCxnSpPr>
        <p:spPr>
          <a:xfrm flipV="1">
            <a:off x="3074973" y="3616411"/>
            <a:ext cx="877533" cy="97129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91">
            <a:extLst>
              <a:ext uri="{FF2B5EF4-FFF2-40B4-BE49-F238E27FC236}">
                <a16:creationId xmlns:a16="http://schemas.microsoft.com/office/drawing/2014/main" id="{9A0D4FC4-2B86-1942-8E4D-19C222487450}"/>
              </a:ext>
            </a:extLst>
          </p:cNvPr>
          <p:cNvSpPr>
            <a:spLocks noChangeAspect="1"/>
          </p:cNvSpPr>
          <p:nvPr/>
        </p:nvSpPr>
        <p:spPr>
          <a:xfrm>
            <a:off x="7828773" y="1820782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2" name="Oval 91">
            <a:extLst>
              <a:ext uri="{FF2B5EF4-FFF2-40B4-BE49-F238E27FC236}">
                <a16:creationId xmlns:a16="http://schemas.microsoft.com/office/drawing/2014/main" id="{178C5AE7-8CE6-D24C-B019-0F719D2D885A}"/>
              </a:ext>
            </a:extLst>
          </p:cNvPr>
          <p:cNvSpPr>
            <a:spLocks noChangeAspect="1"/>
          </p:cNvSpPr>
          <p:nvPr/>
        </p:nvSpPr>
        <p:spPr>
          <a:xfrm>
            <a:off x="7911101" y="2878887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4" name="Oval 91">
            <a:extLst>
              <a:ext uri="{FF2B5EF4-FFF2-40B4-BE49-F238E27FC236}">
                <a16:creationId xmlns:a16="http://schemas.microsoft.com/office/drawing/2014/main" id="{F10B3B28-796C-B14A-8618-6106A360BCBF}"/>
              </a:ext>
            </a:extLst>
          </p:cNvPr>
          <p:cNvSpPr>
            <a:spLocks noChangeAspect="1"/>
          </p:cNvSpPr>
          <p:nvPr/>
        </p:nvSpPr>
        <p:spPr>
          <a:xfrm>
            <a:off x="6484439" y="5325937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6" name="Oval 91">
            <a:extLst>
              <a:ext uri="{FF2B5EF4-FFF2-40B4-BE49-F238E27FC236}">
                <a16:creationId xmlns:a16="http://schemas.microsoft.com/office/drawing/2014/main" id="{5ECB0EE5-9F7A-6145-BA41-B0F0B782B7F3}"/>
              </a:ext>
            </a:extLst>
          </p:cNvPr>
          <p:cNvSpPr>
            <a:spLocks noChangeAspect="1"/>
          </p:cNvSpPr>
          <p:nvPr/>
        </p:nvSpPr>
        <p:spPr>
          <a:xfrm>
            <a:off x="5784552" y="5342670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7" name="Oval 91">
            <a:extLst>
              <a:ext uri="{FF2B5EF4-FFF2-40B4-BE49-F238E27FC236}">
                <a16:creationId xmlns:a16="http://schemas.microsoft.com/office/drawing/2014/main" id="{A38E5639-D9DF-404E-8EFF-47CAE0B65629}"/>
              </a:ext>
            </a:extLst>
          </p:cNvPr>
          <p:cNvSpPr>
            <a:spLocks noChangeAspect="1"/>
          </p:cNvSpPr>
          <p:nvPr/>
        </p:nvSpPr>
        <p:spPr>
          <a:xfrm>
            <a:off x="7609758" y="2563208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8" name="Oval 91">
            <a:extLst>
              <a:ext uri="{FF2B5EF4-FFF2-40B4-BE49-F238E27FC236}">
                <a16:creationId xmlns:a16="http://schemas.microsoft.com/office/drawing/2014/main" id="{9D55CFB6-7D58-4840-AF8F-6E6F6D901700}"/>
              </a:ext>
            </a:extLst>
          </p:cNvPr>
          <p:cNvSpPr>
            <a:spLocks noChangeAspect="1"/>
          </p:cNvSpPr>
          <p:nvPr/>
        </p:nvSpPr>
        <p:spPr>
          <a:xfrm>
            <a:off x="5888195" y="1109861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9" name="Oval 91">
            <a:extLst>
              <a:ext uri="{FF2B5EF4-FFF2-40B4-BE49-F238E27FC236}">
                <a16:creationId xmlns:a16="http://schemas.microsoft.com/office/drawing/2014/main" id="{62217B93-2249-5C4D-A83C-BF775F2BA0FE}"/>
              </a:ext>
            </a:extLst>
          </p:cNvPr>
          <p:cNvSpPr>
            <a:spLocks noChangeAspect="1"/>
          </p:cNvSpPr>
          <p:nvPr/>
        </p:nvSpPr>
        <p:spPr>
          <a:xfrm>
            <a:off x="2966436" y="1834350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0" name="Oval 91">
            <a:extLst>
              <a:ext uri="{FF2B5EF4-FFF2-40B4-BE49-F238E27FC236}">
                <a16:creationId xmlns:a16="http://schemas.microsoft.com/office/drawing/2014/main" id="{CDEA9EA5-7ACB-C847-B38F-4C8CFC7755C0}"/>
              </a:ext>
            </a:extLst>
          </p:cNvPr>
          <p:cNvSpPr>
            <a:spLocks noChangeAspect="1"/>
          </p:cNvSpPr>
          <p:nvPr/>
        </p:nvSpPr>
        <p:spPr>
          <a:xfrm>
            <a:off x="4242117" y="572786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1" name="Oval 91">
            <a:extLst>
              <a:ext uri="{FF2B5EF4-FFF2-40B4-BE49-F238E27FC236}">
                <a16:creationId xmlns:a16="http://schemas.microsoft.com/office/drawing/2014/main" id="{301B8CF2-552A-3644-ABF0-FDAFE2F571DA}"/>
              </a:ext>
            </a:extLst>
          </p:cNvPr>
          <p:cNvSpPr>
            <a:spLocks noChangeAspect="1"/>
          </p:cNvSpPr>
          <p:nvPr/>
        </p:nvSpPr>
        <p:spPr>
          <a:xfrm>
            <a:off x="3131722" y="2714669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1A5FDC5-C443-234E-B875-95FEC1B45109}"/>
              </a:ext>
            </a:extLst>
          </p:cNvPr>
          <p:cNvSpPr>
            <a:spLocks noChangeAspect="1"/>
          </p:cNvSpPr>
          <p:nvPr/>
        </p:nvSpPr>
        <p:spPr>
          <a:xfrm>
            <a:off x="5012665" y="766746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4" name="Oval 91">
            <a:extLst>
              <a:ext uri="{FF2B5EF4-FFF2-40B4-BE49-F238E27FC236}">
                <a16:creationId xmlns:a16="http://schemas.microsoft.com/office/drawing/2014/main" id="{FD352445-5AFA-314B-9813-B2167351E94D}"/>
              </a:ext>
            </a:extLst>
          </p:cNvPr>
          <p:cNvSpPr>
            <a:spLocks noChangeAspect="1"/>
          </p:cNvSpPr>
          <p:nvPr/>
        </p:nvSpPr>
        <p:spPr>
          <a:xfrm>
            <a:off x="2805626" y="4573256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5" name="Oval 91">
            <a:extLst>
              <a:ext uri="{FF2B5EF4-FFF2-40B4-BE49-F238E27FC236}">
                <a16:creationId xmlns:a16="http://schemas.microsoft.com/office/drawing/2014/main" id="{48B0E347-D4D9-B548-BB82-365BA2A0231B}"/>
              </a:ext>
            </a:extLst>
          </p:cNvPr>
          <p:cNvSpPr>
            <a:spLocks noChangeAspect="1"/>
          </p:cNvSpPr>
          <p:nvPr/>
        </p:nvSpPr>
        <p:spPr>
          <a:xfrm>
            <a:off x="2589724" y="3416464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6" name="Oval 91">
            <a:extLst>
              <a:ext uri="{FF2B5EF4-FFF2-40B4-BE49-F238E27FC236}">
                <a16:creationId xmlns:a16="http://schemas.microsoft.com/office/drawing/2014/main" id="{9C30642F-3A94-7949-9A3F-B28BE0489F97}"/>
              </a:ext>
            </a:extLst>
          </p:cNvPr>
          <p:cNvSpPr>
            <a:spLocks noChangeAspect="1"/>
          </p:cNvSpPr>
          <p:nvPr/>
        </p:nvSpPr>
        <p:spPr>
          <a:xfrm>
            <a:off x="7451867" y="3409059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7" name="Oval 91">
            <a:extLst>
              <a:ext uri="{FF2B5EF4-FFF2-40B4-BE49-F238E27FC236}">
                <a16:creationId xmlns:a16="http://schemas.microsoft.com/office/drawing/2014/main" id="{0F4DBD96-6297-3E46-9E7B-E2A166C61121}"/>
              </a:ext>
            </a:extLst>
          </p:cNvPr>
          <p:cNvSpPr>
            <a:spLocks noChangeAspect="1"/>
          </p:cNvSpPr>
          <p:nvPr/>
        </p:nvSpPr>
        <p:spPr>
          <a:xfrm>
            <a:off x="4985892" y="5898091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19" name="Oval 91">
            <a:extLst>
              <a:ext uri="{FF2B5EF4-FFF2-40B4-BE49-F238E27FC236}">
                <a16:creationId xmlns:a16="http://schemas.microsoft.com/office/drawing/2014/main" id="{02D00D7D-E2B7-BF49-A4D9-041118C5F7CF}"/>
              </a:ext>
            </a:extLst>
          </p:cNvPr>
          <p:cNvSpPr>
            <a:spLocks noChangeAspect="1"/>
          </p:cNvSpPr>
          <p:nvPr/>
        </p:nvSpPr>
        <p:spPr>
          <a:xfrm>
            <a:off x="5039546" y="2716574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0" name="Oval 91">
            <a:extLst>
              <a:ext uri="{FF2B5EF4-FFF2-40B4-BE49-F238E27FC236}">
                <a16:creationId xmlns:a16="http://schemas.microsoft.com/office/drawing/2014/main" id="{C7FAA711-1B52-5F48-8EA0-F8F582634572}"/>
              </a:ext>
            </a:extLst>
          </p:cNvPr>
          <p:cNvSpPr>
            <a:spLocks noChangeAspect="1"/>
          </p:cNvSpPr>
          <p:nvPr/>
        </p:nvSpPr>
        <p:spPr>
          <a:xfrm>
            <a:off x="5656312" y="2871702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1" name="Oval 91">
            <a:extLst>
              <a:ext uri="{FF2B5EF4-FFF2-40B4-BE49-F238E27FC236}">
                <a16:creationId xmlns:a16="http://schemas.microsoft.com/office/drawing/2014/main" id="{43D81339-6F83-054A-BB67-7530E2A47861}"/>
              </a:ext>
            </a:extLst>
          </p:cNvPr>
          <p:cNvSpPr>
            <a:spLocks noChangeAspect="1"/>
          </p:cNvSpPr>
          <p:nvPr/>
        </p:nvSpPr>
        <p:spPr>
          <a:xfrm>
            <a:off x="5911929" y="256138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2" name="Oval 91">
            <a:extLst>
              <a:ext uri="{FF2B5EF4-FFF2-40B4-BE49-F238E27FC236}">
                <a16:creationId xmlns:a16="http://schemas.microsoft.com/office/drawing/2014/main" id="{80D45141-99F4-894B-9117-63334D021795}"/>
              </a:ext>
            </a:extLst>
          </p:cNvPr>
          <p:cNvSpPr>
            <a:spLocks noChangeAspect="1"/>
          </p:cNvSpPr>
          <p:nvPr/>
        </p:nvSpPr>
        <p:spPr>
          <a:xfrm>
            <a:off x="5039546" y="346064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3" name="Oval 91">
            <a:extLst>
              <a:ext uri="{FF2B5EF4-FFF2-40B4-BE49-F238E27FC236}">
                <a16:creationId xmlns:a16="http://schemas.microsoft.com/office/drawing/2014/main" id="{DCB8D29A-FED0-7044-B01A-E88719349802}"/>
              </a:ext>
            </a:extLst>
          </p:cNvPr>
          <p:cNvSpPr>
            <a:spLocks noChangeAspect="1"/>
          </p:cNvSpPr>
          <p:nvPr/>
        </p:nvSpPr>
        <p:spPr>
          <a:xfrm>
            <a:off x="5785301" y="346064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1060244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1">
            <a:extLst>
              <a:ext uri="{FF2B5EF4-FFF2-40B4-BE49-F238E27FC236}">
                <a16:creationId xmlns:a16="http://schemas.microsoft.com/office/drawing/2014/main" id="{367BB1CC-D75F-C846-9AB6-0D48D50CBB47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7" name="Grupp 46">
            <a:extLst>
              <a:ext uri="{FF2B5EF4-FFF2-40B4-BE49-F238E27FC236}">
                <a16:creationId xmlns:a16="http://schemas.microsoft.com/office/drawing/2014/main" id="{27E7F14D-A852-FB4B-BFFF-D7B680C945BF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48" name="Oval Callout 21">
            <a:extLst>
              <a:ext uri="{FF2B5EF4-FFF2-40B4-BE49-F238E27FC236}">
                <a16:creationId xmlns:a16="http://schemas.microsoft.com/office/drawing/2014/main" id="{23E7B1BA-E3F3-2C4E-A293-0814D09777D7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Affinity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between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hash</a:t>
            </a:r>
            <a:r>
              <a:rPr lang="sv-SE" b="1" dirty="0">
                <a:solidFill>
                  <a:schemeClr val="tx1"/>
                </a:solidFill>
              </a:rPr>
              <a:t> index and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140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">
            <a:extLst>
              <a:ext uri="{FF2B5EF4-FFF2-40B4-BE49-F238E27FC236}">
                <a16:creationId xmlns:a16="http://schemas.microsoft.com/office/drawing/2014/main" id="{B6CAE896-A853-264D-910F-8D4EB5EACF09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4" name="Grupp 23">
            <a:extLst>
              <a:ext uri="{FF2B5EF4-FFF2-40B4-BE49-F238E27FC236}">
                <a16:creationId xmlns:a16="http://schemas.microsoft.com/office/drawing/2014/main" id="{A565A6B2-76EE-754F-9526-EB2008AF783F}"/>
              </a:ext>
            </a:extLst>
          </p:cNvPr>
          <p:cNvGrpSpPr/>
          <p:nvPr/>
        </p:nvGrpSpPr>
        <p:grpSpPr>
          <a:xfrm>
            <a:off x="2620205" y="2578063"/>
            <a:ext cx="7262636" cy="1701873"/>
            <a:chOff x="2518030" y="2455922"/>
            <a:chExt cx="7262636" cy="1701873"/>
          </a:xfrm>
        </p:grpSpPr>
        <p:sp>
          <p:nvSpPr>
            <p:cNvPr id="5" name="Rounded Rectangle 4"/>
            <p:cNvSpPr/>
            <p:nvPr/>
          </p:nvSpPr>
          <p:spPr>
            <a:xfrm>
              <a:off x="8371995" y="2455922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371994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371993" y="3658317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8" name="Elbow Connector 7"/>
            <p:cNvCxnSpPr>
              <a:stCxn id="4" idx="3"/>
              <a:endCxn id="7" idx="1"/>
            </p:cNvCxnSpPr>
            <p:nvPr/>
          </p:nvCxnSpPr>
          <p:spPr>
            <a:xfrm>
              <a:off x="6703834" y="3301224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4" idx="3"/>
              <a:endCxn id="5" idx="1"/>
            </p:cNvCxnSpPr>
            <p:nvPr/>
          </p:nvCxnSpPr>
          <p:spPr>
            <a:xfrm flipV="1">
              <a:off x="6703834" y="2705661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6" idx="1"/>
            </p:cNvCxnSpPr>
            <p:nvPr/>
          </p:nvCxnSpPr>
          <p:spPr>
            <a:xfrm>
              <a:off x="6703834" y="3301224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926701" y="3188467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4599294" y="3008358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451726" y="248558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451727" y="310707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451727" y="371003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18030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Sender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3926701" y="3467293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189045" y="324646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!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295163" y="305148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  <p:sp>
        <p:nvSpPr>
          <p:cNvPr id="25" name="Oval Callout 18">
            <a:extLst>
              <a:ext uri="{FF2B5EF4-FFF2-40B4-BE49-F238E27FC236}">
                <a16:creationId xmlns:a16="http://schemas.microsoft.com/office/drawing/2014/main" id="{69398D5E-F677-E448-99E6-AE8B647AD69D}"/>
              </a:ext>
            </a:extLst>
          </p:cNvPr>
          <p:cNvSpPr/>
          <p:nvPr/>
        </p:nvSpPr>
        <p:spPr>
          <a:xfrm>
            <a:off x="2643380" y="4304736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Similar</a:t>
            </a:r>
            <a:r>
              <a:rPr lang="sv-SE" b="1" dirty="0">
                <a:solidFill>
                  <a:schemeClr val="tx1"/>
                </a:solidFill>
              </a:rPr>
              <a:t> to broadcast, forwards the </a:t>
            </a:r>
            <a:r>
              <a:rPr lang="sv-SE" b="1" dirty="0" err="1">
                <a:solidFill>
                  <a:schemeClr val="tx1"/>
                </a:solidFill>
              </a:rPr>
              <a:t>first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reply</a:t>
            </a:r>
            <a:r>
              <a:rPr lang="sv-SE" b="1" dirty="0">
                <a:solidFill>
                  <a:schemeClr val="tx1"/>
                </a:solidFill>
              </a:rPr>
              <a:t> to the original </a:t>
            </a:r>
            <a:r>
              <a:rPr lang="sv-SE" b="1" dirty="0" err="1">
                <a:solidFill>
                  <a:schemeClr val="tx1"/>
                </a:solidFill>
              </a:rPr>
              <a:t>sender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873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1BD45CAC-B6F1-2342-88DB-9336BF5B8335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80D13B4F-04D2-3645-B98B-B40705B914E7}"/>
              </a:ext>
            </a:extLst>
          </p:cNvPr>
          <p:cNvGrpSpPr/>
          <p:nvPr/>
        </p:nvGrpSpPr>
        <p:grpSpPr>
          <a:xfrm>
            <a:off x="1931862" y="2241587"/>
            <a:ext cx="8328276" cy="1838114"/>
            <a:chOff x="1931862" y="2952748"/>
            <a:chExt cx="8328276" cy="1838114"/>
          </a:xfrm>
        </p:grpSpPr>
        <p:grpSp>
          <p:nvGrpSpPr>
            <p:cNvPr id="18" name="Group 17"/>
            <p:cNvGrpSpPr/>
            <p:nvPr/>
          </p:nvGrpSpPr>
          <p:grpSpPr>
            <a:xfrm>
              <a:off x="1931862" y="4414018"/>
              <a:ext cx="8328276" cy="376844"/>
              <a:chOff x="3256163" y="3851318"/>
              <a:chExt cx="5679673" cy="376844"/>
            </a:xfrm>
          </p:grpSpPr>
          <p:cxnSp>
            <p:nvCxnSpPr>
              <p:cNvPr id="5" name="Straight Arrow Connector 4"/>
              <p:cNvCxnSpPr>
                <a:stCxn id="15" idx="3"/>
              </p:cNvCxnSpPr>
              <p:nvPr/>
            </p:nvCxnSpPr>
            <p:spPr>
              <a:xfrm>
                <a:off x="3344832" y="4039741"/>
                <a:ext cx="5502334" cy="1"/>
              </a:xfrm>
              <a:prstGeom prst="straightConnector1">
                <a:avLst/>
              </a:prstGeom>
              <a:solidFill>
                <a:srgbClr val="42FF02"/>
              </a:solidFill>
              <a:ln w="63500" cap="rnd">
                <a:solidFill>
                  <a:srgbClr val="42FF02"/>
                </a:solidFill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256163" y="3851319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847167" y="3851318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299619" y="4414018"/>
              <a:ext cx="3469480" cy="360218"/>
              <a:chOff x="4299619" y="4414018"/>
              <a:chExt cx="3469480" cy="360218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429961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936020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5836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2161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852525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750012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2" name="Oval Callout 51"/>
            <p:cNvSpPr/>
            <p:nvPr/>
          </p:nvSpPr>
          <p:spPr>
            <a:xfrm>
              <a:off x="356158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Add a delay after each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520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1">
            <a:extLst>
              <a:ext uri="{FF2B5EF4-FFF2-40B4-BE49-F238E27FC236}">
                <a16:creationId xmlns:a16="http://schemas.microsoft.com/office/drawing/2014/main" id="{854B9B9A-4AEA-B448-B7A5-5BF5188C2E98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5" name="Grupp 34">
            <a:extLst>
              <a:ext uri="{FF2B5EF4-FFF2-40B4-BE49-F238E27FC236}">
                <a16:creationId xmlns:a16="http://schemas.microsoft.com/office/drawing/2014/main" id="{4BBEB187-FEA0-F042-8DDE-E8333DA5DC7A}"/>
              </a:ext>
            </a:extLst>
          </p:cNvPr>
          <p:cNvGrpSpPr/>
          <p:nvPr/>
        </p:nvGrpSpPr>
        <p:grpSpPr>
          <a:xfrm>
            <a:off x="1931862" y="2237130"/>
            <a:ext cx="8328276" cy="1838116"/>
            <a:chOff x="1931862" y="2952748"/>
            <a:chExt cx="8328276" cy="1838116"/>
          </a:xfrm>
        </p:grpSpPr>
        <p:cxnSp>
          <p:nvCxnSpPr>
            <p:cNvPr id="36" name="Straight Arrow Connector 4">
              <a:extLst>
                <a:ext uri="{FF2B5EF4-FFF2-40B4-BE49-F238E27FC236}">
                  <a16:creationId xmlns:a16="http://schemas.microsoft.com/office/drawing/2014/main" id="{DE776F8D-6781-B74A-9D11-1FEC4014C116}"/>
                </a:ext>
              </a:extLst>
            </p:cNvPr>
            <p:cNvCxnSpPr>
              <a:stCxn id="40" idx="3"/>
            </p:cNvCxnSpPr>
            <p:nvPr/>
          </p:nvCxnSpPr>
          <p:spPr>
            <a:xfrm>
              <a:off x="2061880" y="4602441"/>
              <a:ext cx="8068238" cy="1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F0F67937-23A5-3F48-BE93-08C15EF5EAC7}"/>
                </a:ext>
              </a:extLst>
            </p:cNvPr>
            <p:cNvSpPr/>
            <p:nvPr/>
          </p:nvSpPr>
          <p:spPr>
            <a:xfrm>
              <a:off x="6030991" y="4414021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id="{7A75F237-037C-9048-8837-7B1E8510F585}"/>
                </a:ext>
              </a:extLst>
            </p:cNvPr>
            <p:cNvSpPr/>
            <p:nvPr/>
          </p:nvSpPr>
          <p:spPr>
            <a:xfrm>
              <a:off x="3981426" y="4414020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7A7F173E-6F9B-924E-AB20-3B9539329917}"/>
                </a:ext>
              </a:extLst>
            </p:cNvPr>
            <p:cNvSpPr/>
            <p:nvPr/>
          </p:nvSpPr>
          <p:spPr>
            <a:xfrm>
              <a:off x="8080554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AA811886-70FA-0F49-87A5-2D8CD2037607}"/>
                </a:ext>
              </a:extLst>
            </p:cNvPr>
            <p:cNvSpPr/>
            <p:nvPr/>
          </p:nvSpPr>
          <p:spPr>
            <a:xfrm>
              <a:off x="1931862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F6A62E27-69AA-5D4E-B59A-E6E8F937900F}"/>
                </a:ext>
              </a:extLst>
            </p:cNvPr>
            <p:cNvSpPr/>
            <p:nvPr/>
          </p:nvSpPr>
          <p:spPr>
            <a:xfrm>
              <a:off x="10130120" y="4414018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2" name="Group 24">
              <a:extLst>
                <a:ext uri="{FF2B5EF4-FFF2-40B4-BE49-F238E27FC236}">
                  <a16:creationId xmlns:a16="http://schemas.microsoft.com/office/drawing/2014/main" id="{791F3D48-BFB1-0046-A83F-46FAEAFD466B}"/>
                </a:ext>
              </a:extLst>
            </p:cNvPr>
            <p:cNvGrpSpPr/>
            <p:nvPr/>
          </p:nvGrpSpPr>
          <p:grpSpPr>
            <a:xfrm>
              <a:off x="4210418" y="4414018"/>
              <a:ext cx="984731" cy="360218"/>
              <a:chOff x="4831252" y="3851318"/>
              <a:chExt cx="984731" cy="360218"/>
            </a:xfrm>
          </p:grpSpPr>
          <p:sp>
            <p:nvSpPr>
              <p:cNvPr id="52" name="Rounded Rectangle 18">
                <a:extLst>
                  <a:ext uri="{FF2B5EF4-FFF2-40B4-BE49-F238E27FC236}">
                    <a16:creationId xmlns:a16="http://schemas.microsoft.com/office/drawing/2014/main" id="{34B97DAF-2714-7745-BA5F-DBEFC9801B24}"/>
                  </a:ext>
                </a:extLst>
              </p:cNvPr>
              <p:cNvSpPr/>
              <p:nvPr/>
            </p:nvSpPr>
            <p:spPr>
              <a:xfrm>
                <a:off x="4831252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ounded Rectangle 19">
                <a:extLst>
                  <a:ext uri="{FF2B5EF4-FFF2-40B4-BE49-F238E27FC236}">
                    <a16:creationId xmlns:a16="http://schemas.microsoft.com/office/drawing/2014/main" id="{186FBA79-FE14-6C4E-9FF1-1FCC219EE83B}"/>
                  </a:ext>
                </a:extLst>
              </p:cNvPr>
              <p:cNvSpPr/>
              <p:nvPr/>
            </p:nvSpPr>
            <p:spPr>
              <a:xfrm>
                <a:off x="518937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ounded Rectangle 20">
                <a:extLst>
                  <a:ext uri="{FF2B5EF4-FFF2-40B4-BE49-F238E27FC236}">
                    <a16:creationId xmlns:a16="http://schemas.microsoft.com/office/drawing/2014/main" id="{77EB78C9-E341-7248-AC0A-63644F62E843}"/>
                  </a:ext>
                </a:extLst>
              </p:cNvPr>
              <p:cNvSpPr/>
              <p:nvPr/>
            </p:nvSpPr>
            <p:spPr>
              <a:xfrm>
                <a:off x="554701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25">
              <a:extLst>
                <a:ext uri="{FF2B5EF4-FFF2-40B4-BE49-F238E27FC236}">
                  <a16:creationId xmlns:a16="http://schemas.microsoft.com/office/drawing/2014/main" id="{9A4755E5-AEDA-6047-BDE6-ADA78D7A7347}"/>
                </a:ext>
              </a:extLst>
            </p:cNvPr>
            <p:cNvGrpSpPr/>
            <p:nvPr/>
          </p:nvGrpSpPr>
          <p:grpSpPr>
            <a:xfrm>
              <a:off x="6254386" y="4414018"/>
              <a:ext cx="984731" cy="360218"/>
              <a:chOff x="6229003" y="3851318"/>
              <a:chExt cx="984731" cy="360218"/>
            </a:xfrm>
          </p:grpSpPr>
          <p:sp>
            <p:nvSpPr>
              <p:cNvPr id="49" name="Rounded Rectangle 21">
                <a:extLst>
                  <a:ext uri="{FF2B5EF4-FFF2-40B4-BE49-F238E27FC236}">
                    <a16:creationId xmlns:a16="http://schemas.microsoft.com/office/drawing/2014/main" id="{857664E9-4E45-BA44-AA2D-2F6BC1A2B902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22">
                <a:extLst>
                  <a:ext uri="{FF2B5EF4-FFF2-40B4-BE49-F238E27FC236}">
                    <a16:creationId xmlns:a16="http://schemas.microsoft.com/office/drawing/2014/main" id="{009C92B2-C7B1-4645-B678-1C783AE27C59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ounded Rectangle 23">
                <a:extLst>
                  <a:ext uri="{FF2B5EF4-FFF2-40B4-BE49-F238E27FC236}">
                    <a16:creationId xmlns:a16="http://schemas.microsoft.com/office/drawing/2014/main" id="{9F63C0A8-B2BE-194B-B4E6-4AB94751B695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289EFFB5-A4CB-BB41-AF02-AC4FAB540F89}"/>
                </a:ext>
              </a:extLst>
            </p:cNvPr>
            <p:cNvGrpSpPr/>
            <p:nvPr/>
          </p:nvGrpSpPr>
          <p:grpSpPr>
            <a:xfrm>
              <a:off x="8314255" y="4414018"/>
              <a:ext cx="984731" cy="360218"/>
              <a:chOff x="6229003" y="3851318"/>
              <a:chExt cx="984731" cy="360218"/>
            </a:xfrm>
          </p:grpSpPr>
          <p:sp>
            <p:nvSpPr>
              <p:cNvPr id="46" name="Rounded Rectangle 28">
                <a:extLst>
                  <a:ext uri="{FF2B5EF4-FFF2-40B4-BE49-F238E27FC236}">
                    <a16:creationId xmlns:a16="http://schemas.microsoft.com/office/drawing/2014/main" id="{E428DFA6-7F76-7F48-A106-BE3C9D53A953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ounded Rectangle 29">
                <a:extLst>
                  <a:ext uri="{FF2B5EF4-FFF2-40B4-BE49-F238E27FC236}">
                    <a16:creationId xmlns:a16="http://schemas.microsoft.com/office/drawing/2014/main" id="{70B12056-D68C-5F47-AEDA-2D8D9218C13A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30">
                <a:extLst>
                  <a:ext uri="{FF2B5EF4-FFF2-40B4-BE49-F238E27FC236}">
                    <a16:creationId xmlns:a16="http://schemas.microsoft.com/office/drawing/2014/main" id="{45BBA97D-3BF8-A64E-B868-FAEF40230110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Oval Callout 26">
              <a:extLst>
                <a:ext uri="{FF2B5EF4-FFF2-40B4-BE49-F238E27FC236}">
                  <a16:creationId xmlns:a16="http://schemas.microsoft.com/office/drawing/2014/main" id="{41CF077D-EBC3-9B4D-B8BA-64929DD55F58}"/>
                </a:ext>
              </a:extLst>
            </p:cNvPr>
            <p:cNvSpPr/>
            <p:nvPr/>
          </p:nvSpPr>
          <p:spPr>
            <a:xfrm>
              <a:off x="253751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Limit messages per time slice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573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D9EA18AA-E83A-1F45-A6EF-5795B13F63CC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oundRect">
            <a:avLst>
              <a:gd name="adj" fmla="val 5068"/>
            </a:avLst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A311ABA-C043-3141-8F84-0DA6A15C6CDF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25" name="Oval 24"/>
            <p:cNvSpPr/>
            <p:nvPr/>
          </p:nvSpPr>
          <p:spPr>
            <a:xfrm>
              <a:off x="4352252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4934245" y="3900111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4877684" y="4429582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283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>
            <a:extLst>
              <a:ext uri="{FF2B5EF4-FFF2-40B4-BE49-F238E27FC236}">
                <a16:creationId xmlns:a16="http://schemas.microsoft.com/office/drawing/2014/main" id="{CF9B67AC-BF26-1C4A-807C-26D3AAAA5454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oundRect">
            <a:avLst>
              <a:gd name="adj" fmla="val 5068"/>
            </a:avLst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3569D097-88F8-2A44-A681-CCF71B348AEC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2" name="Oval 1"/>
            <p:cNvSpPr/>
            <p:nvPr/>
          </p:nvSpPr>
          <p:spPr>
            <a:xfrm>
              <a:off x="6614695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7126807" y="3917209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7070246" y="4446680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759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08904987-9B34-7F4A-ABA3-E4EDB36EAFCC}"/>
              </a:ext>
            </a:extLst>
          </p:cNvPr>
          <p:cNvSpPr/>
          <p:nvPr/>
        </p:nvSpPr>
        <p:spPr>
          <a:xfrm>
            <a:off x="655669" y="368978"/>
            <a:ext cx="10880662" cy="477105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4684611" y="3423365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4684611" y="2827802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4684611" y="3423365"/>
            <a:ext cx="1668160" cy="7315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110887" y="3430680"/>
            <a:ext cx="2165053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565334" y="3243256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122583" y="324169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0359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700359" y="323661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700359" y="384094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679832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237081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246654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275940" y="317362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6" name="Oval Callout 45"/>
          <p:cNvSpPr/>
          <p:nvPr/>
        </p:nvSpPr>
        <p:spPr>
          <a:xfrm>
            <a:off x="5514509" y="1062422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Limit concurrent access to a resource</a:t>
            </a:r>
          </a:p>
        </p:txBody>
      </p:sp>
      <p:sp>
        <p:nvSpPr>
          <p:cNvPr id="27" name="Rounded Rectangle 41">
            <a:extLst>
              <a:ext uri="{FF2B5EF4-FFF2-40B4-BE49-F238E27FC236}">
                <a16:creationId xmlns:a16="http://schemas.microsoft.com/office/drawing/2014/main" id="{807FB4A8-4418-B348-9AC0-7D6DAB6B6D47}"/>
              </a:ext>
            </a:extLst>
          </p:cNvPr>
          <p:cNvSpPr/>
          <p:nvPr/>
        </p:nvSpPr>
        <p:spPr>
          <a:xfrm>
            <a:off x="9194746" y="2578064"/>
            <a:ext cx="1408671" cy="1701032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Limited</a:t>
            </a:r>
            <a:r>
              <a:rPr lang="sv-SE" b="1" dirty="0"/>
              <a:t> </a:t>
            </a:r>
            <a:r>
              <a:rPr lang="sv-SE" b="1" dirty="0" err="1"/>
              <a:t>Resource</a:t>
            </a:r>
            <a:endParaRPr lang="sv-SE" b="1" dirty="0"/>
          </a:p>
        </p:txBody>
      </p:sp>
      <p:cxnSp>
        <p:nvCxnSpPr>
          <p:cNvPr id="49" name="Straight Arrow Connector 31">
            <a:extLst>
              <a:ext uri="{FF2B5EF4-FFF2-40B4-BE49-F238E27FC236}">
                <a16:creationId xmlns:a16="http://schemas.microsoft.com/office/drawing/2014/main" id="{D93629AA-15AD-DA49-A253-6AC9711DBAFC}"/>
              </a:ext>
            </a:extLst>
          </p:cNvPr>
          <p:cNvCxnSpPr>
            <a:cxnSpLocks/>
          </p:cNvCxnSpPr>
          <p:nvPr/>
        </p:nvCxnSpPr>
        <p:spPr>
          <a:xfrm>
            <a:off x="7761441" y="2853959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1">
            <a:extLst>
              <a:ext uri="{FF2B5EF4-FFF2-40B4-BE49-F238E27FC236}">
                <a16:creationId xmlns:a16="http://schemas.microsoft.com/office/drawing/2014/main" id="{2B21A8A7-74BC-954E-AC4B-C9F416383587}"/>
              </a:ext>
            </a:extLst>
          </p:cNvPr>
          <p:cNvCxnSpPr>
            <a:cxnSpLocks/>
          </p:cNvCxnSpPr>
          <p:nvPr/>
        </p:nvCxnSpPr>
        <p:spPr>
          <a:xfrm>
            <a:off x="7761441" y="3436484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1">
            <a:extLst>
              <a:ext uri="{FF2B5EF4-FFF2-40B4-BE49-F238E27FC236}">
                <a16:creationId xmlns:a16="http://schemas.microsoft.com/office/drawing/2014/main" id="{F8BCD50B-35BB-7342-BCD1-C3C1C55B799A}"/>
              </a:ext>
            </a:extLst>
          </p:cNvPr>
          <p:cNvCxnSpPr>
            <a:cxnSpLocks/>
          </p:cNvCxnSpPr>
          <p:nvPr/>
        </p:nvCxnSpPr>
        <p:spPr>
          <a:xfrm>
            <a:off x="7761441" y="4001238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352772" y="257806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1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352771" y="318094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352770" y="378045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3</a:t>
            </a:r>
          </a:p>
        </p:txBody>
      </p:sp>
    </p:spTree>
    <p:extLst>
      <p:ext uri="{BB962C8B-B14F-4D97-AF65-F5344CB8AC3E}">
        <p14:creationId xmlns:p14="http://schemas.microsoft.com/office/powerpoint/2010/main" val="5000256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524CC2F7-3E77-9E4A-B956-1486FAAAB4F6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76C9E369-BFD6-7746-9DCA-B5DE231BAA95}"/>
              </a:ext>
            </a:extLst>
          </p:cNvPr>
          <p:cNvGrpSpPr/>
          <p:nvPr/>
        </p:nvGrpSpPr>
        <p:grpSpPr>
          <a:xfrm>
            <a:off x="2257385" y="1326186"/>
            <a:ext cx="7677229" cy="4205627"/>
            <a:chOff x="3411279" y="3293864"/>
            <a:chExt cx="5380524" cy="2947480"/>
          </a:xfrm>
        </p:grpSpPr>
        <p:grpSp>
          <p:nvGrpSpPr>
            <p:cNvPr id="3" name="Group 2"/>
            <p:cNvGrpSpPr/>
            <p:nvPr/>
          </p:nvGrpSpPr>
          <p:grpSpPr>
            <a:xfrm>
              <a:off x="3411279" y="3293864"/>
              <a:ext cx="5380524" cy="2947480"/>
              <a:chOff x="3405738" y="3559871"/>
              <a:chExt cx="5380524" cy="294748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71726" y="3559871"/>
                <a:ext cx="1414536" cy="1393775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1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405738" y="3559871"/>
                <a:ext cx="1414536" cy="294748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Producer</a:t>
                </a: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4994199" y="4070722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5005025" y="3611192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7360900" y="5123851"/>
                <a:ext cx="1414536" cy="138350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2</a:t>
                </a: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4983373" y="5634701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4994199" y="5175171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4999612" y="4528625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988786" y="6092604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Rounded Rectangle 38">
              <a:extLst>
                <a:ext uri="{FF2B5EF4-FFF2-40B4-BE49-F238E27FC236}">
                  <a16:creationId xmlns:a16="http://schemas.microsoft.com/office/drawing/2014/main" id="{15F709D0-1AA2-ED42-953E-335B1FCB19EC}"/>
                </a:ext>
              </a:extLst>
            </p:cNvPr>
            <p:cNvSpPr/>
            <p:nvPr/>
          </p:nvSpPr>
          <p:spPr>
            <a:xfrm>
              <a:off x="6773795" y="3346813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Rounded Rectangle 38">
              <a:extLst>
                <a:ext uri="{FF2B5EF4-FFF2-40B4-BE49-F238E27FC236}">
                  <a16:creationId xmlns:a16="http://schemas.microsoft.com/office/drawing/2014/main" id="{DCE9FF8F-70CA-3548-8F9A-427B91F532C6}"/>
                </a:ext>
              </a:extLst>
            </p:cNvPr>
            <p:cNvSpPr/>
            <p:nvPr/>
          </p:nvSpPr>
          <p:spPr>
            <a:xfrm>
              <a:off x="5161432" y="380751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" name="Rounded Rectangle 38">
              <a:extLst>
                <a:ext uri="{FF2B5EF4-FFF2-40B4-BE49-F238E27FC236}">
                  <a16:creationId xmlns:a16="http://schemas.microsoft.com/office/drawing/2014/main" id="{1218C67C-85F4-1840-9B57-B95BDF163573}"/>
                </a:ext>
              </a:extLst>
            </p:cNvPr>
            <p:cNvSpPr/>
            <p:nvPr/>
          </p:nvSpPr>
          <p:spPr>
            <a:xfrm>
              <a:off x="6773794" y="426144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" name="Rounded Rectangle 38">
              <a:extLst>
                <a:ext uri="{FF2B5EF4-FFF2-40B4-BE49-F238E27FC236}">
                  <a16:creationId xmlns:a16="http://schemas.microsoft.com/office/drawing/2014/main" id="{B8CBE1DE-B763-244E-8417-A8B7273013AC}"/>
                </a:ext>
              </a:extLst>
            </p:cNvPr>
            <p:cNvSpPr/>
            <p:nvPr/>
          </p:nvSpPr>
          <p:spPr>
            <a:xfrm>
              <a:off x="6773794" y="491242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" name="Rounded Rectangle 38">
              <a:extLst>
                <a:ext uri="{FF2B5EF4-FFF2-40B4-BE49-F238E27FC236}">
                  <a16:creationId xmlns:a16="http://schemas.microsoft.com/office/drawing/2014/main" id="{8FA01B0B-712F-614C-BC20-9BFE0913D26E}"/>
                </a:ext>
              </a:extLst>
            </p:cNvPr>
            <p:cNvSpPr/>
            <p:nvPr/>
          </p:nvSpPr>
          <p:spPr>
            <a:xfrm>
              <a:off x="6772494" y="582542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" name="Rounded Rectangle 38">
              <a:extLst>
                <a:ext uri="{FF2B5EF4-FFF2-40B4-BE49-F238E27FC236}">
                  <a16:creationId xmlns:a16="http://schemas.microsoft.com/office/drawing/2014/main" id="{7DBC69D9-2CED-924E-A7A5-5FB4CEDA38EA}"/>
                </a:ext>
              </a:extLst>
            </p:cNvPr>
            <p:cNvSpPr/>
            <p:nvPr/>
          </p:nvSpPr>
          <p:spPr>
            <a:xfrm>
              <a:off x="5161432" y="536869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8470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78">
            <a:extLst>
              <a:ext uri="{FF2B5EF4-FFF2-40B4-BE49-F238E27FC236}">
                <a16:creationId xmlns:a16="http://schemas.microsoft.com/office/drawing/2014/main" id="{AD6D2B58-0D16-CB4B-8449-F249FA7CF35E}"/>
              </a:ext>
            </a:extLst>
          </p:cNvPr>
          <p:cNvSpPr/>
          <p:nvPr/>
        </p:nvSpPr>
        <p:spPr>
          <a:xfrm>
            <a:off x="9055098" y="3848768"/>
            <a:ext cx="1173480" cy="2079255"/>
          </a:xfrm>
          <a:prstGeom prst="can">
            <a:avLst>
              <a:gd name="adj" fmla="val 27597"/>
            </a:avLst>
          </a:prstGeom>
          <a:solidFill>
            <a:srgbClr val="FEC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DB Actor">
            <a:extLst>
              <a:ext uri="{FF2B5EF4-FFF2-40B4-BE49-F238E27FC236}">
                <a16:creationId xmlns:a16="http://schemas.microsoft.com/office/drawing/2014/main" id="{B4F356C4-E0C2-F347-9C2D-4FD7DA4778B3}"/>
              </a:ext>
            </a:extLst>
          </p:cNvPr>
          <p:cNvSpPr/>
          <p:nvPr/>
        </p:nvSpPr>
        <p:spPr>
          <a:xfrm>
            <a:off x="5260031" y="3117846"/>
            <a:ext cx="1656986" cy="3276600"/>
          </a:xfrm>
          <a:prstGeom prst="roundRect">
            <a:avLst/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DB Actor</a:t>
            </a:r>
          </a:p>
        </p:txBody>
      </p:sp>
      <p:grpSp>
        <p:nvGrpSpPr>
          <p:cNvPr id="6" name="DB Up Interaction">
            <a:extLst>
              <a:ext uri="{FF2B5EF4-FFF2-40B4-BE49-F238E27FC236}">
                <a16:creationId xmlns:a16="http://schemas.microsoft.com/office/drawing/2014/main" id="{374991AC-BE07-5A4A-988E-2D078EFFEF57}"/>
              </a:ext>
            </a:extLst>
          </p:cNvPr>
          <p:cNvGrpSpPr/>
          <p:nvPr/>
        </p:nvGrpSpPr>
        <p:grpSpPr>
          <a:xfrm>
            <a:off x="1621870" y="3521379"/>
            <a:ext cx="4838766" cy="1207364"/>
            <a:chOff x="219790" y="3457774"/>
            <a:chExt cx="4838766" cy="1207364"/>
          </a:xfrm>
        </p:grpSpPr>
        <p:cxnSp>
          <p:nvCxnSpPr>
            <p:cNvPr id="7" name="Straight Connector 29">
              <a:extLst>
                <a:ext uri="{FF2B5EF4-FFF2-40B4-BE49-F238E27FC236}">
                  <a16:creationId xmlns:a16="http://schemas.microsoft.com/office/drawing/2014/main" id="{F344DE04-D3F5-3143-BF9C-010604CFD5D5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2307527" y="3716917"/>
              <a:ext cx="2039320" cy="602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type="none"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2">
              <a:extLst>
                <a:ext uri="{FF2B5EF4-FFF2-40B4-BE49-F238E27FC236}">
                  <a16:creationId xmlns:a16="http://schemas.microsoft.com/office/drawing/2014/main" id="{9BBFF245-7BD3-ED4C-BA47-C82F0B614C9F}"/>
                </a:ext>
              </a:extLst>
            </p:cNvPr>
            <p:cNvCxnSpPr>
              <a:stCxn id="14" idx="3"/>
              <a:endCxn id="11" idx="3"/>
            </p:cNvCxnSpPr>
            <p:nvPr/>
          </p:nvCxnSpPr>
          <p:spPr>
            <a:xfrm flipH="1">
              <a:off x="2314546" y="4422276"/>
              <a:ext cx="2032301" cy="1263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18">
              <a:extLst>
                <a:ext uri="{FF2B5EF4-FFF2-40B4-BE49-F238E27FC236}">
                  <a16:creationId xmlns:a16="http://schemas.microsoft.com/office/drawing/2014/main" id="{EB3E4DFC-41C5-594C-937E-4C0FB6DDB76C}"/>
                </a:ext>
              </a:extLst>
            </p:cNvPr>
            <p:cNvSpPr/>
            <p:nvPr/>
          </p:nvSpPr>
          <p:spPr>
            <a:xfrm>
              <a:off x="1947176" y="3487292"/>
              <a:ext cx="360351" cy="460453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0" name="Servicetekniker">
              <a:extLst>
                <a:ext uri="{FF2B5EF4-FFF2-40B4-BE49-F238E27FC236}">
                  <a16:creationId xmlns:a16="http://schemas.microsoft.com/office/drawing/2014/main" id="{FEA0CB31-96EA-F445-A1D0-556B5EB99F49}"/>
                </a:ext>
              </a:extLst>
            </p:cNvPr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Query</a:t>
              </a:r>
            </a:p>
          </p:txBody>
        </p:sp>
        <p:sp>
          <p:nvSpPr>
            <p:cNvPr id="11" name="Rounded Rectangle 24">
              <a:extLst>
                <a:ext uri="{FF2B5EF4-FFF2-40B4-BE49-F238E27FC236}">
                  <a16:creationId xmlns:a16="http://schemas.microsoft.com/office/drawing/2014/main" id="{F5C605D3-078B-1F4A-8BFF-D8CCBBB6430F}"/>
                </a:ext>
              </a:extLst>
            </p:cNvPr>
            <p:cNvSpPr/>
            <p:nvPr/>
          </p:nvSpPr>
          <p:spPr>
            <a:xfrm>
              <a:off x="1947176" y="4204686"/>
              <a:ext cx="367370" cy="460452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2" name="Servicetekniker">
              <a:extLst>
                <a:ext uri="{FF2B5EF4-FFF2-40B4-BE49-F238E27FC236}">
                  <a16:creationId xmlns:a16="http://schemas.microsoft.com/office/drawing/2014/main" id="{10D7978B-AEBE-E145-9228-442266AAFC67}"/>
                </a:ext>
              </a:extLst>
            </p:cNvPr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Result</a:t>
              </a:r>
            </a:p>
          </p:txBody>
        </p:sp>
        <p:cxnSp>
          <p:nvCxnSpPr>
            <p:cNvPr id="13" name="Straight Connector 38">
              <a:extLst>
                <a:ext uri="{FF2B5EF4-FFF2-40B4-BE49-F238E27FC236}">
                  <a16:creationId xmlns:a16="http://schemas.microsoft.com/office/drawing/2014/main" id="{E507D529-5C9E-E649-AB82-0CB67957C5ED}"/>
                </a:ext>
              </a:extLst>
            </p:cNvPr>
            <p:cNvCxnSpPr>
              <a:stCxn id="14" idx="7"/>
              <a:endCxn id="14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-1312"/>
                <a:gd name="adj2" fmla="val 19293063"/>
                <a:gd name="adj3" fmla="val 9969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B Up">
            <a:extLst>
              <a:ext uri="{FF2B5EF4-FFF2-40B4-BE49-F238E27FC236}">
                <a16:creationId xmlns:a16="http://schemas.microsoft.com/office/drawing/2014/main" id="{16AFF52D-64C0-8E47-A3DF-708A1EB4DB64}"/>
              </a:ext>
            </a:extLst>
          </p:cNvPr>
          <p:cNvSpPr/>
          <p:nvPr/>
        </p:nvSpPr>
        <p:spPr>
          <a:xfrm>
            <a:off x="5602843" y="3634438"/>
            <a:ext cx="997527" cy="997527"/>
          </a:xfrm>
          <a:prstGeom prst="ellipse">
            <a:avLst/>
          </a:prstGeom>
          <a:solidFill>
            <a:srgbClr val="42FF02">
              <a:alpha val="65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Up</a:t>
            </a:r>
          </a:p>
        </p:txBody>
      </p:sp>
      <p:cxnSp>
        <p:nvCxnSpPr>
          <p:cNvPr id="16" name="Straight Connector 65">
            <a:extLst>
              <a:ext uri="{FF2B5EF4-FFF2-40B4-BE49-F238E27FC236}">
                <a16:creationId xmlns:a16="http://schemas.microsoft.com/office/drawing/2014/main" id="{CF468464-BA1D-0146-9E99-C0882799FB8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719201" y="5258108"/>
            <a:ext cx="2025353" cy="3714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66">
            <a:extLst>
              <a:ext uri="{FF2B5EF4-FFF2-40B4-BE49-F238E27FC236}">
                <a16:creationId xmlns:a16="http://schemas.microsoft.com/office/drawing/2014/main" id="{109FA105-1DE4-A142-9EBC-3DD12B32945A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711396" y="5963467"/>
            <a:ext cx="2033158" cy="2249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75">
            <a:extLst>
              <a:ext uri="{FF2B5EF4-FFF2-40B4-BE49-F238E27FC236}">
                <a16:creationId xmlns:a16="http://schemas.microsoft.com/office/drawing/2014/main" id="{6B5B9E52-6199-ED49-853B-7778C69A68FB}"/>
              </a:ext>
            </a:extLst>
          </p:cNvPr>
          <p:cNvSpPr/>
          <p:nvPr/>
        </p:nvSpPr>
        <p:spPr>
          <a:xfrm>
            <a:off x="3359634" y="5031595"/>
            <a:ext cx="359567" cy="460453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9" name="Servicetekniker">
            <a:extLst>
              <a:ext uri="{FF2B5EF4-FFF2-40B4-BE49-F238E27FC236}">
                <a16:creationId xmlns:a16="http://schemas.microsoft.com/office/drawing/2014/main" id="{80CDED04-AAB7-494D-AE9D-4A741D1D3C4F}"/>
              </a:ext>
            </a:extLst>
          </p:cNvPr>
          <p:cNvSpPr/>
          <p:nvPr/>
        </p:nvSpPr>
        <p:spPr>
          <a:xfrm>
            <a:off x="1778983" y="5011378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Query</a:t>
            </a:r>
          </a:p>
        </p:txBody>
      </p:sp>
      <p:sp>
        <p:nvSpPr>
          <p:cNvPr id="20" name="Rounded Rectangle 72">
            <a:extLst>
              <a:ext uri="{FF2B5EF4-FFF2-40B4-BE49-F238E27FC236}">
                <a16:creationId xmlns:a16="http://schemas.microsoft.com/office/drawing/2014/main" id="{FF33192C-C078-4949-98DD-7630E097ADC5}"/>
              </a:ext>
            </a:extLst>
          </p:cNvPr>
          <p:cNvSpPr/>
          <p:nvPr/>
        </p:nvSpPr>
        <p:spPr>
          <a:xfrm>
            <a:off x="3359634" y="5755733"/>
            <a:ext cx="351762" cy="460452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1" name="Servicetekniker">
            <a:extLst>
              <a:ext uri="{FF2B5EF4-FFF2-40B4-BE49-F238E27FC236}">
                <a16:creationId xmlns:a16="http://schemas.microsoft.com/office/drawing/2014/main" id="{E2414601-BD9E-9B41-94D0-C6F6BEE24AC4}"/>
              </a:ext>
            </a:extLst>
          </p:cNvPr>
          <p:cNvSpPr/>
          <p:nvPr/>
        </p:nvSpPr>
        <p:spPr>
          <a:xfrm>
            <a:off x="1778983" y="5746856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Error</a:t>
            </a:r>
          </a:p>
        </p:txBody>
      </p:sp>
      <p:cxnSp>
        <p:nvCxnSpPr>
          <p:cNvPr id="22" name="Straight Connector 71">
            <a:extLst>
              <a:ext uri="{FF2B5EF4-FFF2-40B4-BE49-F238E27FC236}">
                <a16:creationId xmlns:a16="http://schemas.microsoft.com/office/drawing/2014/main" id="{65630CB2-04D7-9E48-92F3-C4C3554FC9E4}"/>
              </a:ext>
            </a:extLst>
          </p:cNvPr>
          <p:cNvCxnSpPr>
            <a:stCxn id="23" idx="7"/>
            <a:endCxn id="23" idx="5"/>
          </p:cNvCxnSpPr>
          <p:nvPr/>
        </p:nvCxnSpPr>
        <p:spPr>
          <a:xfrm rot="16200000" flipH="1">
            <a:off x="6243969" y="5608152"/>
            <a:ext cx="705359" cy="12700"/>
          </a:xfrm>
          <a:prstGeom prst="bentConnector5">
            <a:avLst>
              <a:gd name="adj1" fmla="val 705"/>
              <a:gd name="adj2" fmla="val 19421661"/>
              <a:gd name="adj3" fmla="val 100000"/>
            </a:avLst>
          </a:prstGeom>
          <a:ln w="63500" cap="sq">
            <a:solidFill>
              <a:srgbClr val="42FF02"/>
            </a:solidFill>
            <a:prstDash val="sysDash"/>
            <a:miter lim="800000"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B Down">
            <a:extLst>
              <a:ext uri="{FF2B5EF4-FFF2-40B4-BE49-F238E27FC236}">
                <a16:creationId xmlns:a16="http://schemas.microsoft.com/office/drawing/2014/main" id="{2A21D4B4-8AB9-0341-B894-41E9A81F86F7}"/>
              </a:ext>
            </a:extLst>
          </p:cNvPr>
          <p:cNvSpPr/>
          <p:nvPr/>
        </p:nvSpPr>
        <p:spPr>
          <a:xfrm>
            <a:off x="5588092" y="5152258"/>
            <a:ext cx="997527" cy="997527"/>
          </a:xfrm>
          <a:prstGeom prst="ellipse">
            <a:avLst/>
          </a:prstGeom>
          <a:solidFill>
            <a:srgbClr val="F65A22"/>
          </a:solidFill>
          <a:ln w="381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Down</a:t>
            </a:r>
          </a:p>
        </p:txBody>
      </p:sp>
      <p:grpSp>
        <p:nvGrpSpPr>
          <p:cNvPr id="24" name="Error">
            <a:extLst>
              <a:ext uri="{FF2B5EF4-FFF2-40B4-BE49-F238E27FC236}">
                <a16:creationId xmlns:a16="http://schemas.microsoft.com/office/drawing/2014/main" id="{90542B78-6A9A-164C-A49D-010F8031DDB4}"/>
              </a:ext>
            </a:extLst>
          </p:cNvPr>
          <p:cNvGrpSpPr/>
          <p:nvPr/>
        </p:nvGrpSpPr>
        <p:grpSpPr>
          <a:xfrm>
            <a:off x="8598717" y="3848768"/>
            <a:ext cx="562367" cy="568866"/>
            <a:chOff x="4665409" y="4631482"/>
            <a:chExt cx="1610726" cy="1629341"/>
          </a:xfrm>
        </p:grpSpPr>
        <p:grpSp>
          <p:nvGrpSpPr>
            <p:cNvPr id="25" name="Group 54">
              <a:extLst>
                <a:ext uri="{FF2B5EF4-FFF2-40B4-BE49-F238E27FC236}">
                  <a16:creationId xmlns:a16="http://schemas.microsoft.com/office/drawing/2014/main" id="{10AFC6A6-AE65-3949-8CE4-279CC11A446A}"/>
                </a:ext>
              </a:extLst>
            </p:cNvPr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7" name="Oval 56">
                <a:extLst>
                  <a:ext uri="{FF2B5EF4-FFF2-40B4-BE49-F238E27FC236}">
                    <a16:creationId xmlns:a16="http://schemas.microsoft.com/office/drawing/2014/main" id="{F6C3F0A7-6B1B-7B43-8CC2-14FB1A610899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8" name="Oval 57">
                <a:extLst>
                  <a:ext uri="{FF2B5EF4-FFF2-40B4-BE49-F238E27FC236}">
                    <a16:creationId xmlns:a16="http://schemas.microsoft.com/office/drawing/2014/main" id="{864A5B32-EEF5-CD45-8FD5-9D3E5EF74226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65A2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6" name="Cross 55">
              <a:extLst>
                <a:ext uri="{FF2B5EF4-FFF2-40B4-BE49-F238E27FC236}">
                  <a16:creationId xmlns:a16="http://schemas.microsoft.com/office/drawing/2014/main" id="{B01249E7-2A12-634F-A5CE-5090682CD80C}"/>
                </a:ext>
              </a:extLst>
            </p:cNvPr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177817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A1BE30-C234-2F4F-9851-C375B52E5026}"/>
              </a:ext>
            </a:extLst>
          </p:cNvPr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5" name="Group 16">
              <a:extLst>
                <a:ext uri="{FF2B5EF4-FFF2-40B4-BE49-F238E27FC236}">
                  <a16:creationId xmlns:a16="http://schemas.microsoft.com/office/drawing/2014/main" id="{F847B63C-5BAF-2246-A969-B279BDA6B807}"/>
                </a:ext>
              </a:extLst>
            </p:cNvPr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" name="Oval 17">
                <a:extLst>
                  <a:ext uri="{FF2B5EF4-FFF2-40B4-BE49-F238E27FC236}">
                    <a16:creationId xmlns:a16="http://schemas.microsoft.com/office/drawing/2014/main" id="{814F8BDA-DDE1-D245-9829-002EDF5C32E7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0" name="Oval 18">
                <a:extLst>
                  <a:ext uri="{FF2B5EF4-FFF2-40B4-BE49-F238E27FC236}">
                    <a16:creationId xmlns:a16="http://schemas.microsoft.com/office/drawing/2014/main" id="{1501CE64-18E8-AC49-B2E8-BD23873DB851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6" name="Straight Connector 19">
              <a:extLst>
                <a:ext uri="{FF2B5EF4-FFF2-40B4-BE49-F238E27FC236}">
                  <a16:creationId xmlns:a16="http://schemas.microsoft.com/office/drawing/2014/main" id="{9BC34E15-A00A-294A-A2C7-26A4F1FCD53E}"/>
                </a:ext>
              </a:extLst>
            </p:cNvPr>
            <p:cNvCxnSpPr>
              <a:stCxn id="8" idx="4"/>
              <a:endCxn id="7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22">
              <a:extLst>
                <a:ext uri="{FF2B5EF4-FFF2-40B4-BE49-F238E27FC236}">
                  <a16:creationId xmlns:a16="http://schemas.microsoft.com/office/drawing/2014/main" id="{2A949562-D409-A54F-907F-9823193F5BCA}"/>
                </a:ext>
              </a:extLst>
            </p:cNvPr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65A22"/>
            </a:solidFill>
            <a:ln w="381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child</a:t>
              </a:r>
            </a:p>
          </p:txBody>
        </p:sp>
        <p:sp>
          <p:nvSpPr>
            <p:cNvPr id="8" name="b1 supervising">
              <a:extLst>
                <a:ext uri="{FF2B5EF4-FFF2-40B4-BE49-F238E27FC236}">
                  <a16:creationId xmlns:a16="http://schemas.microsoft.com/office/drawing/2014/main" id="{C63B284F-4DFD-D345-B641-3A094625DC7B}"/>
                </a:ext>
              </a:extLst>
            </p:cNvPr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00B0F0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/>
                <a:t>parent</a:t>
              </a:r>
            </a:p>
          </p:txBody>
        </p:sp>
      </p:grpSp>
      <p:grpSp>
        <p:nvGrpSpPr>
          <p:cNvPr id="11" name="Group 28">
            <a:extLst>
              <a:ext uri="{FF2B5EF4-FFF2-40B4-BE49-F238E27FC236}">
                <a16:creationId xmlns:a16="http://schemas.microsoft.com/office/drawing/2014/main" id="{9BE668C6-65D8-AC4A-87FA-B8FB2933A025}"/>
              </a:ext>
            </a:extLst>
          </p:cNvPr>
          <p:cNvGrpSpPr/>
          <p:nvPr/>
        </p:nvGrpSpPr>
        <p:grpSpPr>
          <a:xfrm>
            <a:off x="1300011" y="3325812"/>
            <a:ext cx="3339271" cy="2899116"/>
            <a:chOff x="853080" y="3293136"/>
            <a:chExt cx="3794224" cy="3294101"/>
          </a:xfrm>
        </p:grpSpPr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93030855-823F-4947-A934-598BB378C74B}"/>
                </a:ext>
              </a:extLst>
            </p:cNvPr>
            <p:cNvGrpSpPr/>
            <p:nvPr/>
          </p:nvGrpSpPr>
          <p:grpSpPr>
            <a:xfrm>
              <a:off x="1300803" y="3293136"/>
              <a:ext cx="3193794" cy="2650426"/>
              <a:chOff x="3986376" y="1746433"/>
              <a:chExt cx="3567434" cy="2960499"/>
            </a:xfrm>
          </p:grpSpPr>
          <p:grpSp>
            <p:nvGrpSpPr>
              <p:cNvPr id="17" name="Group 14">
                <a:extLst>
                  <a:ext uri="{FF2B5EF4-FFF2-40B4-BE49-F238E27FC236}">
                    <a16:creationId xmlns:a16="http://schemas.microsoft.com/office/drawing/2014/main" id="{9530F265-F4CA-1C48-AFA5-748C7C1E82DE}"/>
                  </a:ext>
                </a:extLst>
              </p:cNvPr>
              <p:cNvGrpSpPr/>
              <p:nvPr/>
            </p:nvGrpSpPr>
            <p:grpSpPr>
              <a:xfrm>
                <a:off x="4174512" y="1976984"/>
                <a:ext cx="3379298" cy="2729948"/>
                <a:chOff x="4183910" y="1921566"/>
                <a:chExt cx="3379298" cy="2729948"/>
              </a:xfrm>
            </p:grpSpPr>
            <p:sp>
              <p:nvSpPr>
                <p:cNvPr id="19" name="Rectangle 1">
                  <a:extLst>
                    <a:ext uri="{FF2B5EF4-FFF2-40B4-BE49-F238E27FC236}">
                      <a16:creationId xmlns:a16="http://schemas.microsoft.com/office/drawing/2014/main" id="{CFA9A237-E989-784B-9526-4F7C58CBF3A5}"/>
                    </a:ext>
                  </a:extLst>
                </p:cNvPr>
                <p:cNvSpPr/>
                <p:nvPr/>
              </p:nvSpPr>
              <p:spPr>
                <a:xfrm>
                  <a:off x="4892899" y="4310270"/>
                  <a:ext cx="543339" cy="3412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Freeform 6">
                  <a:extLst>
                    <a:ext uri="{FF2B5EF4-FFF2-40B4-BE49-F238E27FC236}">
                      <a16:creationId xmlns:a16="http://schemas.microsoft.com/office/drawing/2014/main" id="{48AF267D-23CB-FE43-86BF-6D156F20D6BC}"/>
                    </a:ext>
                  </a:extLst>
                </p:cNvPr>
                <p:cNvSpPr/>
                <p:nvPr/>
              </p:nvSpPr>
              <p:spPr>
                <a:xfrm>
                  <a:off x="5601888" y="3969026"/>
                  <a:ext cx="543340" cy="682487"/>
                </a:xfrm>
                <a:custGeom>
                  <a:avLst/>
                  <a:gdLst>
                    <a:gd name="connsiteX0" fmla="*/ 0 w 543340"/>
                    <a:gd name="connsiteY0" fmla="*/ 0 h 927652"/>
                    <a:gd name="connsiteX1" fmla="*/ 543339 w 543340"/>
                    <a:gd name="connsiteY1" fmla="*/ 0 h 927652"/>
                    <a:gd name="connsiteX2" fmla="*/ 543339 w 543340"/>
                    <a:gd name="connsiteY2" fmla="*/ 463826 h 927652"/>
                    <a:gd name="connsiteX3" fmla="*/ 543340 w 543340"/>
                    <a:gd name="connsiteY3" fmla="*/ 463826 h 927652"/>
                    <a:gd name="connsiteX4" fmla="*/ 543340 w 543340"/>
                    <a:gd name="connsiteY4" fmla="*/ 927652 h 927652"/>
                    <a:gd name="connsiteX5" fmla="*/ 1 w 543340"/>
                    <a:gd name="connsiteY5" fmla="*/ 927652 h 927652"/>
                    <a:gd name="connsiteX6" fmla="*/ 1 w 543340"/>
                    <a:gd name="connsiteY6" fmla="*/ 463826 h 927652"/>
                    <a:gd name="connsiteX7" fmla="*/ 0 w 543340"/>
                    <a:gd name="connsiteY7" fmla="*/ 463826 h 92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3340" h="927652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31E51E14-D76F-DF45-B2EA-3BE7E6D36ADD}"/>
                    </a:ext>
                  </a:extLst>
                </p:cNvPr>
                <p:cNvSpPr/>
                <p:nvPr/>
              </p:nvSpPr>
              <p:spPr>
                <a:xfrm>
                  <a:off x="6310878" y="3286540"/>
                  <a:ext cx="543340" cy="1364974"/>
                </a:xfrm>
                <a:custGeom>
                  <a:avLst/>
                  <a:gdLst>
                    <a:gd name="connsiteX0" fmla="*/ 0 w 543340"/>
                    <a:gd name="connsiteY0" fmla="*/ 0 h 1855304"/>
                    <a:gd name="connsiteX1" fmla="*/ 543339 w 543340"/>
                    <a:gd name="connsiteY1" fmla="*/ 0 h 1855304"/>
                    <a:gd name="connsiteX2" fmla="*/ 543339 w 543340"/>
                    <a:gd name="connsiteY2" fmla="*/ 463826 h 1855304"/>
                    <a:gd name="connsiteX3" fmla="*/ 543340 w 543340"/>
                    <a:gd name="connsiteY3" fmla="*/ 463826 h 1855304"/>
                    <a:gd name="connsiteX4" fmla="*/ 543340 w 543340"/>
                    <a:gd name="connsiteY4" fmla="*/ 927652 h 1855304"/>
                    <a:gd name="connsiteX5" fmla="*/ 543339 w 543340"/>
                    <a:gd name="connsiteY5" fmla="*/ 927652 h 1855304"/>
                    <a:gd name="connsiteX6" fmla="*/ 543339 w 543340"/>
                    <a:gd name="connsiteY6" fmla="*/ 1391478 h 1855304"/>
                    <a:gd name="connsiteX7" fmla="*/ 543340 w 543340"/>
                    <a:gd name="connsiteY7" fmla="*/ 1391478 h 1855304"/>
                    <a:gd name="connsiteX8" fmla="*/ 543340 w 543340"/>
                    <a:gd name="connsiteY8" fmla="*/ 1855304 h 1855304"/>
                    <a:gd name="connsiteX9" fmla="*/ 1 w 543340"/>
                    <a:gd name="connsiteY9" fmla="*/ 1855304 h 1855304"/>
                    <a:gd name="connsiteX10" fmla="*/ 1 w 543340"/>
                    <a:gd name="connsiteY10" fmla="*/ 1391478 h 1855304"/>
                    <a:gd name="connsiteX11" fmla="*/ 0 w 543340"/>
                    <a:gd name="connsiteY11" fmla="*/ 1391478 h 1855304"/>
                    <a:gd name="connsiteX12" fmla="*/ 0 w 543340"/>
                    <a:gd name="connsiteY12" fmla="*/ 927652 h 1855304"/>
                    <a:gd name="connsiteX13" fmla="*/ 1 w 543340"/>
                    <a:gd name="connsiteY13" fmla="*/ 927652 h 1855304"/>
                    <a:gd name="connsiteX14" fmla="*/ 1 w 543340"/>
                    <a:gd name="connsiteY14" fmla="*/ 463826 h 1855304"/>
                    <a:gd name="connsiteX15" fmla="*/ 0 w 543340"/>
                    <a:gd name="connsiteY15" fmla="*/ 463826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3340" h="1855304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2C63055C-FA24-6245-9DC6-A5DF14E3E21C}"/>
                    </a:ext>
                  </a:extLst>
                </p:cNvPr>
                <p:cNvSpPr/>
                <p:nvPr/>
              </p:nvSpPr>
              <p:spPr>
                <a:xfrm>
                  <a:off x="7019868" y="1921566"/>
                  <a:ext cx="543340" cy="2729947"/>
                </a:xfrm>
                <a:custGeom>
                  <a:avLst/>
                  <a:gdLst>
                    <a:gd name="connsiteX0" fmla="*/ 0 w 543340"/>
                    <a:gd name="connsiteY0" fmla="*/ 0 h 3710608"/>
                    <a:gd name="connsiteX1" fmla="*/ 543339 w 543340"/>
                    <a:gd name="connsiteY1" fmla="*/ 0 h 3710608"/>
                    <a:gd name="connsiteX2" fmla="*/ 543339 w 543340"/>
                    <a:gd name="connsiteY2" fmla="*/ 463826 h 3710608"/>
                    <a:gd name="connsiteX3" fmla="*/ 543340 w 543340"/>
                    <a:gd name="connsiteY3" fmla="*/ 463826 h 3710608"/>
                    <a:gd name="connsiteX4" fmla="*/ 543340 w 543340"/>
                    <a:gd name="connsiteY4" fmla="*/ 927652 h 3710608"/>
                    <a:gd name="connsiteX5" fmla="*/ 543339 w 543340"/>
                    <a:gd name="connsiteY5" fmla="*/ 927652 h 3710608"/>
                    <a:gd name="connsiteX6" fmla="*/ 543339 w 543340"/>
                    <a:gd name="connsiteY6" fmla="*/ 1391478 h 3710608"/>
                    <a:gd name="connsiteX7" fmla="*/ 543340 w 543340"/>
                    <a:gd name="connsiteY7" fmla="*/ 1391478 h 3710608"/>
                    <a:gd name="connsiteX8" fmla="*/ 543340 w 543340"/>
                    <a:gd name="connsiteY8" fmla="*/ 1855304 h 3710608"/>
                    <a:gd name="connsiteX9" fmla="*/ 543339 w 543340"/>
                    <a:gd name="connsiteY9" fmla="*/ 1855304 h 3710608"/>
                    <a:gd name="connsiteX10" fmla="*/ 543339 w 543340"/>
                    <a:gd name="connsiteY10" fmla="*/ 2319130 h 3710608"/>
                    <a:gd name="connsiteX11" fmla="*/ 543340 w 543340"/>
                    <a:gd name="connsiteY11" fmla="*/ 2319130 h 3710608"/>
                    <a:gd name="connsiteX12" fmla="*/ 543340 w 543340"/>
                    <a:gd name="connsiteY12" fmla="*/ 2782956 h 3710608"/>
                    <a:gd name="connsiteX13" fmla="*/ 543339 w 543340"/>
                    <a:gd name="connsiteY13" fmla="*/ 2782956 h 3710608"/>
                    <a:gd name="connsiteX14" fmla="*/ 543339 w 543340"/>
                    <a:gd name="connsiteY14" fmla="*/ 3246782 h 3710608"/>
                    <a:gd name="connsiteX15" fmla="*/ 543340 w 543340"/>
                    <a:gd name="connsiteY15" fmla="*/ 3246782 h 3710608"/>
                    <a:gd name="connsiteX16" fmla="*/ 543340 w 543340"/>
                    <a:gd name="connsiteY16" fmla="*/ 3710608 h 3710608"/>
                    <a:gd name="connsiteX17" fmla="*/ 1 w 543340"/>
                    <a:gd name="connsiteY17" fmla="*/ 3710608 h 3710608"/>
                    <a:gd name="connsiteX18" fmla="*/ 1 w 543340"/>
                    <a:gd name="connsiteY18" fmla="*/ 3246782 h 3710608"/>
                    <a:gd name="connsiteX19" fmla="*/ 0 w 543340"/>
                    <a:gd name="connsiteY19" fmla="*/ 3246782 h 3710608"/>
                    <a:gd name="connsiteX20" fmla="*/ 0 w 543340"/>
                    <a:gd name="connsiteY20" fmla="*/ 2782956 h 3710608"/>
                    <a:gd name="connsiteX21" fmla="*/ 1 w 543340"/>
                    <a:gd name="connsiteY21" fmla="*/ 2782956 h 3710608"/>
                    <a:gd name="connsiteX22" fmla="*/ 1 w 543340"/>
                    <a:gd name="connsiteY22" fmla="*/ 2319130 h 3710608"/>
                    <a:gd name="connsiteX23" fmla="*/ 0 w 543340"/>
                    <a:gd name="connsiteY23" fmla="*/ 2319130 h 3710608"/>
                    <a:gd name="connsiteX24" fmla="*/ 0 w 543340"/>
                    <a:gd name="connsiteY24" fmla="*/ 1855304 h 3710608"/>
                    <a:gd name="connsiteX25" fmla="*/ 1 w 543340"/>
                    <a:gd name="connsiteY25" fmla="*/ 1855304 h 3710608"/>
                    <a:gd name="connsiteX26" fmla="*/ 1 w 543340"/>
                    <a:gd name="connsiteY26" fmla="*/ 1391478 h 3710608"/>
                    <a:gd name="connsiteX27" fmla="*/ 0 w 543340"/>
                    <a:gd name="connsiteY27" fmla="*/ 1391478 h 3710608"/>
                    <a:gd name="connsiteX28" fmla="*/ 0 w 543340"/>
                    <a:gd name="connsiteY28" fmla="*/ 927652 h 3710608"/>
                    <a:gd name="connsiteX29" fmla="*/ 1 w 543340"/>
                    <a:gd name="connsiteY29" fmla="*/ 927652 h 3710608"/>
                    <a:gd name="connsiteX30" fmla="*/ 1 w 543340"/>
                    <a:gd name="connsiteY30" fmla="*/ 463826 h 3710608"/>
                    <a:gd name="connsiteX31" fmla="*/ 0 w 543340"/>
                    <a:gd name="connsiteY31" fmla="*/ 463826 h 371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43340" h="3710608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543339" y="1855304"/>
                      </a:lnTo>
                      <a:lnTo>
                        <a:pt x="543339" y="2319130"/>
                      </a:lnTo>
                      <a:lnTo>
                        <a:pt x="543340" y="2319130"/>
                      </a:lnTo>
                      <a:lnTo>
                        <a:pt x="543340" y="2782956"/>
                      </a:lnTo>
                      <a:lnTo>
                        <a:pt x="543339" y="2782956"/>
                      </a:lnTo>
                      <a:lnTo>
                        <a:pt x="543339" y="3246782"/>
                      </a:lnTo>
                      <a:lnTo>
                        <a:pt x="543340" y="3246782"/>
                      </a:lnTo>
                      <a:lnTo>
                        <a:pt x="543340" y="3710608"/>
                      </a:lnTo>
                      <a:lnTo>
                        <a:pt x="1" y="3710608"/>
                      </a:lnTo>
                      <a:lnTo>
                        <a:pt x="1" y="3246782"/>
                      </a:lnTo>
                      <a:lnTo>
                        <a:pt x="0" y="3246782"/>
                      </a:lnTo>
                      <a:lnTo>
                        <a:pt x="0" y="2782956"/>
                      </a:lnTo>
                      <a:lnTo>
                        <a:pt x="1" y="2782956"/>
                      </a:lnTo>
                      <a:lnTo>
                        <a:pt x="1" y="2319130"/>
                      </a:lnTo>
                      <a:lnTo>
                        <a:pt x="0" y="2319130"/>
                      </a:lnTo>
                      <a:lnTo>
                        <a:pt x="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Rectangle 13">
                  <a:extLst>
                    <a:ext uri="{FF2B5EF4-FFF2-40B4-BE49-F238E27FC236}">
                      <a16:creationId xmlns:a16="http://schemas.microsoft.com/office/drawing/2014/main" id="{E40C791E-31A4-4B43-9310-95A75BF75DCD}"/>
                    </a:ext>
                  </a:extLst>
                </p:cNvPr>
                <p:cNvSpPr/>
                <p:nvPr/>
              </p:nvSpPr>
              <p:spPr>
                <a:xfrm>
                  <a:off x="4183910" y="4495801"/>
                  <a:ext cx="543339" cy="15571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8" name="Oval 21">
                <a:extLst>
                  <a:ext uri="{FF2B5EF4-FFF2-40B4-BE49-F238E27FC236}">
                    <a16:creationId xmlns:a16="http://schemas.microsoft.com/office/drawing/2014/main" id="{470080A2-62BD-BC43-BB80-8346FD534F35}"/>
                  </a:ext>
                </a:extLst>
              </p:cNvPr>
              <p:cNvSpPr/>
              <p:nvPr/>
            </p:nvSpPr>
            <p:spPr>
              <a:xfrm>
                <a:off x="3986376" y="1746433"/>
                <a:ext cx="2880928" cy="2664107"/>
              </a:xfrm>
              <a:custGeom>
                <a:avLst/>
                <a:gdLst>
                  <a:gd name="connsiteX0" fmla="*/ 0 w 3652260"/>
                  <a:gd name="connsiteY0" fmla="*/ 1466889 h 2933777"/>
                  <a:gd name="connsiteX1" fmla="*/ 1826130 w 3652260"/>
                  <a:gd name="connsiteY1" fmla="*/ 0 h 2933777"/>
                  <a:gd name="connsiteX2" fmla="*/ 3652260 w 3652260"/>
                  <a:gd name="connsiteY2" fmla="*/ 1466889 h 2933777"/>
                  <a:gd name="connsiteX3" fmla="*/ 1826130 w 3652260"/>
                  <a:gd name="connsiteY3" fmla="*/ 2933778 h 2933777"/>
                  <a:gd name="connsiteX4" fmla="*/ 0 w 3652260"/>
                  <a:gd name="connsiteY4" fmla="*/ 1466889 h 2933777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0 w 3703022"/>
                  <a:gd name="connsiteY3" fmla="*/ 183361 h 1650250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91440 w 3703022"/>
                  <a:gd name="connsiteY3" fmla="*/ 274801 h 1650250"/>
                  <a:gd name="connsiteX0" fmla="*/ 2074136 w 3618575"/>
                  <a:gd name="connsiteY0" fmla="*/ 49954 h 2236371"/>
                  <a:gd name="connsiteX1" fmla="*/ 3567813 w 3618575"/>
                  <a:gd name="connsiteY1" fmla="*/ 769482 h 2236371"/>
                  <a:gd name="connsiteX2" fmla="*/ 1741683 w 3618575"/>
                  <a:gd name="connsiteY2" fmla="*/ 2236371 h 2236371"/>
                  <a:gd name="connsiteX3" fmla="*/ 6993 w 3618575"/>
                  <a:gd name="connsiteY3" fmla="*/ 860922 h 2236371"/>
                  <a:gd name="connsiteX0" fmla="*/ 3567813 w 3618575"/>
                  <a:gd name="connsiteY0" fmla="*/ 0 h 1466889"/>
                  <a:gd name="connsiteX1" fmla="*/ 1741683 w 3618575"/>
                  <a:gd name="connsiteY1" fmla="*/ 1466889 h 1466889"/>
                  <a:gd name="connsiteX2" fmla="*/ 6993 w 3618575"/>
                  <a:gd name="connsiteY2" fmla="*/ 91440 h 1466889"/>
                  <a:gd name="connsiteX0" fmla="*/ 3416248 w 3455189"/>
                  <a:gd name="connsiteY0" fmla="*/ 0 h 1740457"/>
                  <a:gd name="connsiteX1" fmla="*/ 1590118 w 3455189"/>
                  <a:gd name="connsiteY1" fmla="*/ 1466889 h 1740457"/>
                  <a:gd name="connsiteX2" fmla="*/ 5330 w 3455189"/>
                  <a:gd name="connsiteY2" fmla="*/ 1305643 h 1740457"/>
                  <a:gd name="connsiteX0" fmla="*/ 3759978 w 3800157"/>
                  <a:gd name="connsiteY0" fmla="*/ 0 h 2150981"/>
                  <a:gd name="connsiteX1" fmla="*/ 1933848 w 3800157"/>
                  <a:gd name="connsiteY1" fmla="*/ 1466889 h 2150981"/>
                  <a:gd name="connsiteX2" fmla="*/ 4286 w 3800157"/>
                  <a:gd name="connsiteY2" fmla="*/ 1860279 h 2150981"/>
                  <a:gd name="connsiteX0" fmla="*/ 3755692 w 3795871"/>
                  <a:gd name="connsiteY0" fmla="*/ 0 h 1860279"/>
                  <a:gd name="connsiteX1" fmla="*/ 1929562 w 3795871"/>
                  <a:gd name="connsiteY1" fmla="*/ 1466889 h 1860279"/>
                  <a:gd name="connsiteX2" fmla="*/ 0 w 3795871"/>
                  <a:gd name="connsiteY2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5692" h="1860279">
                    <a:moveTo>
                      <a:pt x="3755692" y="0"/>
                    </a:moveTo>
                    <a:cubicBezTo>
                      <a:pt x="2797338" y="1397646"/>
                      <a:pt x="1653862" y="1643461"/>
                      <a:pt x="0" y="1860279"/>
                    </a:cubicBezTo>
                  </a:path>
                </a:pathLst>
              </a:custGeom>
              <a:noFill/>
              <a:ln w="63500">
                <a:solidFill>
                  <a:srgbClr val="42FF02"/>
                </a:solidFill>
                <a:prstDash val="sysDash"/>
                <a:head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3" name="Straight Connector 5">
              <a:extLst>
                <a:ext uri="{FF2B5EF4-FFF2-40B4-BE49-F238E27FC236}">
                  <a16:creationId xmlns:a16="http://schemas.microsoft.com/office/drawing/2014/main" id="{19C5D1E6-8843-E248-A2C5-8F12573CC17D}"/>
                </a:ext>
              </a:extLst>
            </p:cNvPr>
            <p:cNvCxnSpPr/>
            <p:nvPr/>
          </p:nvCxnSpPr>
          <p:spPr>
            <a:xfrm>
              <a:off x="1281306" y="3523129"/>
              <a:ext cx="10757" cy="2624866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8">
              <a:extLst>
                <a:ext uri="{FF2B5EF4-FFF2-40B4-BE49-F238E27FC236}">
                  <a16:creationId xmlns:a16="http://schemas.microsoft.com/office/drawing/2014/main" id="{F51D1F30-C9F3-8541-985D-7680DCED2B88}"/>
                </a:ext>
              </a:extLst>
            </p:cNvPr>
            <p:cNvCxnSpPr/>
            <p:nvPr/>
          </p:nvCxnSpPr>
          <p:spPr>
            <a:xfrm>
              <a:off x="1296296" y="6147995"/>
              <a:ext cx="3351008" cy="0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ervicetekniker">
              <a:extLst>
                <a:ext uri="{FF2B5EF4-FFF2-40B4-BE49-F238E27FC236}">
                  <a16:creationId xmlns:a16="http://schemas.microsoft.com/office/drawing/2014/main" id="{B5EC1D35-CC18-CD4E-81DD-17012F70856B}"/>
                </a:ext>
              </a:extLst>
            </p:cNvPr>
            <p:cNvSpPr/>
            <p:nvPr/>
          </p:nvSpPr>
          <p:spPr>
            <a:xfrm>
              <a:off x="2300653" y="6159285"/>
              <a:ext cx="1362524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Attempts</a:t>
              </a:r>
            </a:p>
          </p:txBody>
        </p:sp>
        <p:sp>
          <p:nvSpPr>
            <p:cNvPr id="16" name="Servicetekniker">
              <a:extLst>
                <a:ext uri="{FF2B5EF4-FFF2-40B4-BE49-F238E27FC236}">
                  <a16:creationId xmlns:a16="http://schemas.microsoft.com/office/drawing/2014/main" id="{607B241F-B8E1-BF4C-BE18-0C50F01B2FE7}"/>
                </a:ext>
              </a:extLst>
            </p:cNvPr>
            <p:cNvSpPr/>
            <p:nvPr/>
          </p:nvSpPr>
          <p:spPr>
            <a:xfrm rot="16200000">
              <a:off x="421792" y="4552307"/>
              <a:ext cx="1290528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Delay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41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ktangel 45">
            <a:extLst>
              <a:ext uri="{FF2B5EF4-FFF2-40B4-BE49-F238E27FC236}">
                <a16:creationId xmlns:a16="http://schemas.microsoft.com/office/drawing/2014/main" id="{67907350-25D4-A945-8E6F-D2DE6B4EA2B6}"/>
              </a:ext>
            </a:extLst>
          </p:cNvPr>
          <p:cNvSpPr/>
          <p:nvPr/>
        </p:nvSpPr>
        <p:spPr>
          <a:xfrm>
            <a:off x="3915901" y="3358915"/>
            <a:ext cx="4432515" cy="508865"/>
          </a:xfrm>
          <a:custGeom>
            <a:avLst/>
            <a:gdLst>
              <a:gd name="connsiteX0" fmla="*/ 0 w 2595966"/>
              <a:gd name="connsiteY0" fmla="*/ 0 h 1865450"/>
              <a:gd name="connsiteX1" fmla="*/ 2595966 w 2595966"/>
              <a:gd name="connsiteY1" fmla="*/ 0 h 1865450"/>
              <a:gd name="connsiteX2" fmla="*/ 2595966 w 2595966"/>
              <a:gd name="connsiteY2" fmla="*/ 1865450 h 1865450"/>
              <a:gd name="connsiteX3" fmla="*/ 0 w 2595966"/>
              <a:gd name="connsiteY3" fmla="*/ 1865450 h 1865450"/>
              <a:gd name="connsiteX4" fmla="*/ 0 w 2595966"/>
              <a:gd name="connsiteY4" fmla="*/ 0 h 1865450"/>
              <a:gd name="connsiteX0" fmla="*/ 860156 w 3456122"/>
              <a:gd name="connsiteY0" fmla="*/ 0 h 1865450"/>
              <a:gd name="connsiteX1" fmla="*/ 3456122 w 3456122"/>
              <a:gd name="connsiteY1" fmla="*/ 0 h 1865450"/>
              <a:gd name="connsiteX2" fmla="*/ 3456122 w 3456122"/>
              <a:gd name="connsiteY2" fmla="*/ 1865450 h 1865450"/>
              <a:gd name="connsiteX3" fmla="*/ 0 w 3456122"/>
              <a:gd name="connsiteY3" fmla="*/ 1834454 h 1865450"/>
              <a:gd name="connsiteX4" fmla="*/ 860156 w 3456122"/>
              <a:gd name="connsiteY4" fmla="*/ 0 h 1865450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0 w 4432515"/>
              <a:gd name="connsiteY3" fmla="*/ 1834454 h 1873199"/>
              <a:gd name="connsiteX4" fmla="*/ 860156 w 4432515"/>
              <a:gd name="connsiteY4" fmla="*/ 0 h 1873199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2174933 w 4432515"/>
              <a:gd name="connsiteY3" fmla="*/ 1856904 h 1873199"/>
              <a:gd name="connsiteX4" fmla="*/ 0 w 4432515"/>
              <a:gd name="connsiteY4" fmla="*/ 1834454 h 1873199"/>
              <a:gd name="connsiteX5" fmla="*/ 860156 w 4432515"/>
              <a:gd name="connsiteY5" fmla="*/ 0 h 187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2515" h="1873199">
                <a:moveTo>
                  <a:pt x="860156" y="0"/>
                </a:moveTo>
                <a:lnTo>
                  <a:pt x="3456122" y="0"/>
                </a:lnTo>
                <a:lnTo>
                  <a:pt x="4432515" y="1873199"/>
                </a:lnTo>
                <a:lnTo>
                  <a:pt x="2174933" y="1856904"/>
                </a:lnTo>
                <a:lnTo>
                  <a:pt x="0" y="1834454"/>
                </a:lnTo>
                <a:lnTo>
                  <a:pt x="860156" y="0"/>
                </a:lnTo>
                <a:close/>
              </a:path>
            </a:pathLst>
          </a:custGeom>
          <a:gradFill flip="none" rotWithShape="1">
            <a:gsLst>
              <a:gs pos="11000">
                <a:schemeClr val="tx1">
                  <a:alpha val="68000"/>
                </a:schemeClr>
              </a:gs>
              <a:gs pos="98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573BE21E-BAC6-C44F-B1C5-344815A0B902}"/>
              </a:ext>
            </a:extLst>
          </p:cNvPr>
          <p:cNvGrpSpPr/>
          <p:nvPr/>
        </p:nvGrpSpPr>
        <p:grpSpPr>
          <a:xfrm>
            <a:off x="3293111" y="573185"/>
            <a:ext cx="5605777" cy="5711630"/>
            <a:chOff x="2589724" y="572786"/>
            <a:chExt cx="5605777" cy="5711630"/>
          </a:xfrm>
          <a:scene3d>
            <a:camera prst="isometricTopUp"/>
            <a:lightRig rig="threePt" dir="t"/>
          </a:scene3d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65166" y="1938160"/>
              <a:ext cx="2603444" cy="2592215"/>
              <a:chOff x="1377247" y="2072064"/>
              <a:chExt cx="2603444" cy="2592215"/>
            </a:xfrm>
          </p:grpSpPr>
          <p:grpSp>
            <p:nvGrpSpPr>
              <p:cNvPr id="5" name="Grupp 4">
                <a:extLst>
                  <a:ext uri="{FF2B5EF4-FFF2-40B4-BE49-F238E27FC236}">
                    <a16:creationId xmlns:a16="http://schemas.microsoft.com/office/drawing/2014/main" id="{F6478981-F8C9-D843-9D6F-B09CBE3E2E17}"/>
                  </a:ext>
                </a:extLst>
              </p:cNvPr>
              <p:cNvGrpSpPr/>
              <p:nvPr/>
            </p:nvGrpSpPr>
            <p:grpSpPr>
              <a:xfrm>
                <a:off x="1377247" y="2072064"/>
                <a:ext cx="2603444" cy="2592215"/>
                <a:chOff x="1377247" y="2072064"/>
                <a:chExt cx="2603444" cy="2592215"/>
              </a:xfrm>
            </p:grpSpPr>
            <p:sp>
              <p:nvSpPr>
                <p:cNvPr id="7" name="Frihandsfigur 6">
                  <a:extLst>
                    <a:ext uri="{FF2B5EF4-FFF2-40B4-BE49-F238E27FC236}">
                      <a16:creationId xmlns:a16="http://schemas.microsoft.com/office/drawing/2014/main" id="{5FCA375C-77BC-CE4E-83E0-E4834D3A8948}"/>
                    </a:ext>
                  </a:extLst>
                </p:cNvPr>
                <p:cNvSpPr/>
                <p:nvPr/>
              </p:nvSpPr>
              <p:spPr>
                <a:xfrm rot="10800000">
                  <a:off x="1377247" y="2072064"/>
                  <a:ext cx="2603444" cy="2592215"/>
                </a:xfrm>
                <a:custGeom>
                  <a:avLst/>
                  <a:gdLst>
                    <a:gd name="connsiteX0" fmla="*/ 706055 w 2617309"/>
                    <a:gd name="connsiteY0" fmla="*/ 0 h 2606020"/>
                    <a:gd name="connsiteX1" fmla="*/ 807433 w 2617309"/>
                    <a:gd name="connsiteY1" fmla="*/ 0 h 2606020"/>
                    <a:gd name="connsiteX2" fmla="*/ 807433 w 2617309"/>
                    <a:gd name="connsiteY2" fmla="*/ 271472 h 2606020"/>
                    <a:gd name="connsiteX3" fmla="*/ 1048147 w 2617309"/>
                    <a:gd name="connsiteY3" fmla="*/ 271472 h 2606020"/>
                    <a:gd name="connsiteX4" fmla="*/ 1048147 w 2617309"/>
                    <a:gd name="connsiteY4" fmla="*/ 0 h 2606020"/>
                    <a:gd name="connsiteX5" fmla="*/ 1149525 w 2617309"/>
                    <a:gd name="connsiteY5" fmla="*/ 0 h 2606020"/>
                    <a:gd name="connsiteX6" fmla="*/ 1149525 w 2617309"/>
                    <a:gd name="connsiteY6" fmla="*/ 271472 h 2606020"/>
                    <a:gd name="connsiteX7" fmla="*/ 1389563 w 2617309"/>
                    <a:gd name="connsiteY7" fmla="*/ 271472 h 2606020"/>
                    <a:gd name="connsiteX8" fmla="*/ 1389563 w 2617309"/>
                    <a:gd name="connsiteY8" fmla="*/ 0 h 2606020"/>
                    <a:gd name="connsiteX9" fmla="*/ 1490941 w 2617309"/>
                    <a:gd name="connsiteY9" fmla="*/ 0 h 2606020"/>
                    <a:gd name="connsiteX10" fmla="*/ 1490941 w 2617309"/>
                    <a:gd name="connsiteY10" fmla="*/ 271472 h 2606020"/>
                    <a:gd name="connsiteX11" fmla="*/ 1727354 w 2617309"/>
                    <a:gd name="connsiteY11" fmla="*/ 271472 h 2606020"/>
                    <a:gd name="connsiteX12" fmla="*/ 1727354 w 2617309"/>
                    <a:gd name="connsiteY12" fmla="*/ 0 h 2606020"/>
                    <a:gd name="connsiteX13" fmla="*/ 1828732 w 2617309"/>
                    <a:gd name="connsiteY13" fmla="*/ 0 h 2606020"/>
                    <a:gd name="connsiteX14" fmla="*/ 1828732 w 2617309"/>
                    <a:gd name="connsiteY14" fmla="*/ 271472 h 2606020"/>
                    <a:gd name="connsiteX15" fmla="*/ 2110587 w 2617309"/>
                    <a:gd name="connsiteY15" fmla="*/ 271472 h 2606020"/>
                    <a:gd name="connsiteX16" fmla="*/ 2352235 w 2617309"/>
                    <a:gd name="connsiteY16" fmla="*/ 513120 h 2606020"/>
                    <a:gd name="connsiteX17" fmla="*/ 2352235 w 2617309"/>
                    <a:gd name="connsiteY17" fmla="*/ 739972 h 2606020"/>
                    <a:gd name="connsiteX18" fmla="*/ 2617309 w 2617309"/>
                    <a:gd name="connsiteY18" fmla="*/ 739972 h 2606020"/>
                    <a:gd name="connsiteX19" fmla="*/ 2617309 w 2617309"/>
                    <a:gd name="connsiteY19" fmla="*/ 841350 h 2606020"/>
                    <a:gd name="connsiteX20" fmla="*/ 2352235 w 2617309"/>
                    <a:gd name="connsiteY20" fmla="*/ 841350 h 2606020"/>
                    <a:gd name="connsiteX21" fmla="*/ 2352235 w 2617309"/>
                    <a:gd name="connsiteY21" fmla="*/ 1082064 h 2606020"/>
                    <a:gd name="connsiteX22" fmla="*/ 2617309 w 2617309"/>
                    <a:gd name="connsiteY22" fmla="*/ 1082064 h 2606020"/>
                    <a:gd name="connsiteX23" fmla="*/ 2617309 w 2617309"/>
                    <a:gd name="connsiteY23" fmla="*/ 1183442 h 2606020"/>
                    <a:gd name="connsiteX24" fmla="*/ 2352235 w 2617309"/>
                    <a:gd name="connsiteY24" fmla="*/ 1183442 h 2606020"/>
                    <a:gd name="connsiteX25" fmla="*/ 2352235 w 2617309"/>
                    <a:gd name="connsiteY25" fmla="*/ 1423480 h 2606020"/>
                    <a:gd name="connsiteX26" fmla="*/ 2617309 w 2617309"/>
                    <a:gd name="connsiteY26" fmla="*/ 1423480 h 2606020"/>
                    <a:gd name="connsiteX27" fmla="*/ 2617309 w 2617309"/>
                    <a:gd name="connsiteY27" fmla="*/ 1524858 h 2606020"/>
                    <a:gd name="connsiteX28" fmla="*/ 2352235 w 2617309"/>
                    <a:gd name="connsiteY28" fmla="*/ 1524858 h 2606020"/>
                    <a:gd name="connsiteX29" fmla="*/ 2352235 w 2617309"/>
                    <a:gd name="connsiteY29" fmla="*/ 1761271 h 2606020"/>
                    <a:gd name="connsiteX30" fmla="*/ 2617309 w 2617309"/>
                    <a:gd name="connsiteY30" fmla="*/ 1761271 h 2606020"/>
                    <a:gd name="connsiteX31" fmla="*/ 2617309 w 2617309"/>
                    <a:gd name="connsiteY31" fmla="*/ 1862649 h 2606020"/>
                    <a:gd name="connsiteX32" fmla="*/ 2352235 w 2617309"/>
                    <a:gd name="connsiteY32" fmla="*/ 1862649 h 2606020"/>
                    <a:gd name="connsiteX33" fmla="*/ 2352235 w 2617309"/>
                    <a:gd name="connsiteY33" fmla="*/ 2092901 h 2606020"/>
                    <a:gd name="connsiteX34" fmla="*/ 2110587 w 2617309"/>
                    <a:gd name="connsiteY34" fmla="*/ 2334549 h 2606020"/>
                    <a:gd name="connsiteX35" fmla="*/ 1830980 w 2617309"/>
                    <a:gd name="connsiteY35" fmla="*/ 2334549 h 2606020"/>
                    <a:gd name="connsiteX36" fmla="*/ 1830980 w 2617309"/>
                    <a:gd name="connsiteY36" fmla="*/ 2606020 h 2606020"/>
                    <a:gd name="connsiteX37" fmla="*/ 1729602 w 2617309"/>
                    <a:gd name="connsiteY37" fmla="*/ 2606020 h 2606020"/>
                    <a:gd name="connsiteX38" fmla="*/ 1729602 w 2617309"/>
                    <a:gd name="connsiteY38" fmla="*/ 2334549 h 2606020"/>
                    <a:gd name="connsiteX39" fmla="*/ 1493189 w 2617309"/>
                    <a:gd name="connsiteY39" fmla="*/ 2334549 h 2606020"/>
                    <a:gd name="connsiteX40" fmla="*/ 1493189 w 2617309"/>
                    <a:gd name="connsiteY40" fmla="*/ 2606020 h 2606020"/>
                    <a:gd name="connsiteX41" fmla="*/ 1391811 w 2617309"/>
                    <a:gd name="connsiteY41" fmla="*/ 2606020 h 2606020"/>
                    <a:gd name="connsiteX42" fmla="*/ 1391811 w 2617309"/>
                    <a:gd name="connsiteY42" fmla="*/ 2334549 h 2606020"/>
                    <a:gd name="connsiteX43" fmla="*/ 1151773 w 2617309"/>
                    <a:gd name="connsiteY43" fmla="*/ 2334549 h 2606020"/>
                    <a:gd name="connsiteX44" fmla="*/ 1151773 w 2617309"/>
                    <a:gd name="connsiteY44" fmla="*/ 2606020 h 2606020"/>
                    <a:gd name="connsiteX45" fmla="*/ 1050395 w 2617309"/>
                    <a:gd name="connsiteY45" fmla="*/ 2606020 h 2606020"/>
                    <a:gd name="connsiteX46" fmla="*/ 1050395 w 2617309"/>
                    <a:gd name="connsiteY46" fmla="*/ 2334549 h 2606020"/>
                    <a:gd name="connsiteX47" fmla="*/ 809681 w 2617309"/>
                    <a:gd name="connsiteY47" fmla="*/ 2334549 h 2606020"/>
                    <a:gd name="connsiteX48" fmla="*/ 809681 w 2617309"/>
                    <a:gd name="connsiteY48" fmla="*/ 2606020 h 2606020"/>
                    <a:gd name="connsiteX49" fmla="*/ 708303 w 2617309"/>
                    <a:gd name="connsiteY49" fmla="*/ 2606020 h 2606020"/>
                    <a:gd name="connsiteX50" fmla="*/ 708303 w 2617309"/>
                    <a:gd name="connsiteY50" fmla="*/ 2334549 h 2606020"/>
                    <a:gd name="connsiteX51" fmla="*/ 506721 w 2617309"/>
                    <a:gd name="connsiteY51" fmla="*/ 2334549 h 2606020"/>
                    <a:gd name="connsiteX52" fmla="*/ 265073 w 2617309"/>
                    <a:gd name="connsiteY52" fmla="*/ 2092901 h 2606020"/>
                    <a:gd name="connsiteX53" fmla="*/ 265073 w 2617309"/>
                    <a:gd name="connsiteY53" fmla="*/ 1864897 h 2606020"/>
                    <a:gd name="connsiteX54" fmla="*/ 0 w 2617309"/>
                    <a:gd name="connsiteY54" fmla="*/ 1864897 h 2606020"/>
                    <a:gd name="connsiteX55" fmla="*/ 0 w 2617309"/>
                    <a:gd name="connsiteY55" fmla="*/ 1763519 h 2606020"/>
                    <a:gd name="connsiteX56" fmla="*/ 265073 w 2617309"/>
                    <a:gd name="connsiteY56" fmla="*/ 1763519 h 2606020"/>
                    <a:gd name="connsiteX57" fmla="*/ 265073 w 2617309"/>
                    <a:gd name="connsiteY57" fmla="*/ 1527106 h 2606020"/>
                    <a:gd name="connsiteX58" fmla="*/ 0 w 2617309"/>
                    <a:gd name="connsiteY58" fmla="*/ 1527106 h 2606020"/>
                    <a:gd name="connsiteX59" fmla="*/ 0 w 2617309"/>
                    <a:gd name="connsiteY59" fmla="*/ 1425728 h 2606020"/>
                    <a:gd name="connsiteX60" fmla="*/ 265073 w 2617309"/>
                    <a:gd name="connsiteY60" fmla="*/ 1425728 h 2606020"/>
                    <a:gd name="connsiteX61" fmla="*/ 265073 w 2617309"/>
                    <a:gd name="connsiteY61" fmla="*/ 1185690 h 2606020"/>
                    <a:gd name="connsiteX62" fmla="*/ 0 w 2617309"/>
                    <a:gd name="connsiteY62" fmla="*/ 1185690 h 2606020"/>
                    <a:gd name="connsiteX63" fmla="*/ 0 w 2617309"/>
                    <a:gd name="connsiteY63" fmla="*/ 1084312 h 2606020"/>
                    <a:gd name="connsiteX64" fmla="*/ 265073 w 2617309"/>
                    <a:gd name="connsiteY64" fmla="*/ 1084312 h 2606020"/>
                    <a:gd name="connsiteX65" fmla="*/ 265073 w 2617309"/>
                    <a:gd name="connsiteY65" fmla="*/ 843598 h 2606020"/>
                    <a:gd name="connsiteX66" fmla="*/ 0 w 2617309"/>
                    <a:gd name="connsiteY66" fmla="*/ 843598 h 2606020"/>
                    <a:gd name="connsiteX67" fmla="*/ 0 w 2617309"/>
                    <a:gd name="connsiteY67" fmla="*/ 742220 h 2606020"/>
                    <a:gd name="connsiteX68" fmla="*/ 265073 w 2617309"/>
                    <a:gd name="connsiteY68" fmla="*/ 742220 h 2606020"/>
                    <a:gd name="connsiteX69" fmla="*/ 265073 w 2617309"/>
                    <a:gd name="connsiteY69" fmla="*/ 513120 h 2606020"/>
                    <a:gd name="connsiteX70" fmla="*/ 506721 w 2617309"/>
                    <a:gd name="connsiteY70" fmla="*/ 271472 h 2606020"/>
                    <a:gd name="connsiteX71" fmla="*/ 706055 w 2617309"/>
                    <a:gd name="connsiteY71" fmla="*/ 271472 h 2606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2617309" h="2606020">
                      <a:moveTo>
                        <a:pt x="706055" y="0"/>
                      </a:moveTo>
                      <a:lnTo>
                        <a:pt x="807433" y="0"/>
                      </a:lnTo>
                      <a:lnTo>
                        <a:pt x="807433" y="271472"/>
                      </a:lnTo>
                      <a:lnTo>
                        <a:pt x="1048147" y="271472"/>
                      </a:lnTo>
                      <a:lnTo>
                        <a:pt x="1048147" y="0"/>
                      </a:lnTo>
                      <a:lnTo>
                        <a:pt x="1149525" y="0"/>
                      </a:lnTo>
                      <a:lnTo>
                        <a:pt x="1149525" y="271472"/>
                      </a:lnTo>
                      <a:lnTo>
                        <a:pt x="1389563" y="271472"/>
                      </a:lnTo>
                      <a:lnTo>
                        <a:pt x="1389563" y="0"/>
                      </a:lnTo>
                      <a:lnTo>
                        <a:pt x="1490941" y="0"/>
                      </a:lnTo>
                      <a:lnTo>
                        <a:pt x="1490941" y="271472"/>
                      </a:lnTo>
                      <a:lnTo>
                        <a:pt x="1727354" y="271472"/>
                      </a:lnTo>
                      <a:lnTo>
                        <a:pt x="1727354" y="0"/>
                      </a:lnTo>
                      <a:lnTo>
                        <a:pt x="1828732" y="0"/>
                      </a:lnTo>
                      <a:lnTo>
                        <a:pt x="1828732" y="271472"/>
                      </a:lnTo>
                      <a:lnTo>
                        <a:pt x="2110587" y="271472"/>
                      </a:lnTo>
                      <a:lnTo>
                        <a:pt x="2352235" y="513120"/>
                      </a:lnTo>
                      <a:lnTo>
                        <a:pt x="2352235" y="739972"/>
                      </a:lnTo>
                      <a:lnTo>
                        <a:pt x="2617309" y="739972"/>
                      </a:lnTo>
                      <a:lnTo>
                        <a:pt x="2617309" y="841350"/>
                      </a:lnTo>
                      <a:lnTo>
                        <a:pt x="2352235" y="841350"/>
                      </a:lnTo>
                      <a:lnTo>
                        <a:pt x="2352235" y="1082064"/>
                      </a:lnTo>
                      <a:lnTo>
                        <a:pt x="2617309" y="1082064"/>
                      </a:lnTo>
                      <a:lnTo>
                        <a:pt x="2617309" y="1183442"/>
                      </a:lnTo>
                      <a:lnTo>
                        <a:pt x="2352235" y="1183442"/>
                      </a:lnTo>
                      <a:lnTo>
                        <a:pt x="2352235" y="1423480"/>
                      </a:lnTo>
                      <a:lnTo>
                        <a:pt x="2617309" y="1423480"/>
                      </a:lnTo>
                      <a:lnTo>
                        <a:pt x="2617309" y="1524858"/>
                      </a:lnTo>
                      <a:lnTo>
                        <a:pt x="2352235" y="1524858"/>
                      </a:lnTo>
                      <a:lnTo>
                        <a:pt x="2352235" y="1761271"/>
                      </a:lnTo>
                      <a:lnTo>
                        <a:pt x="2617309" y="1761271"/>
                      </a:lnTo>
                      <a:lnTo>
                        <a:pt x="2617309" y="1862649"/>
                      </a:lnTo>
                      <a:lnTo>
                        <a:pt x="2352235" y="1862649"/>
                      </a:lnTo>
                      <a:lnTo>
                        <a:pt x="2352235" y="2092901"/>
                      </a:lnTo>
                      <a:lnTo>
                        <a:pt x="2110587" y="2334549"/>
                      </a:lnTo>
                      <a:lnTo>
                        <a:pt x="1830980" y="2334549"/>
                      </a:lnTo>
                      <a:lnTo>
                        <a:pt x="1830980" y="2606020"/>
                      </a:lnTo>
                      <a:lnTo>
                        <a:pt x="1729602" y="2606020"/>
                      </a:lnTo>
                      <a:lnTo>
                        <a:pt x="1729602" y="2334549"/>
                      </a:lnTo>
                      <a:lnTo>
                        <a:pt x="1493189" y="2334549"/>
                      </a:lnTo>
                      <a:lnTo>
                        <a:pt x="1493189" y="2606020"/>
                      </a:lnTo>
                      <a:lnTo>
                        <a:pt x="1391811" y="2606020"/>
                      </a:lnTo>
                      <a:lnTo>
                        <a:pt x="1391811" y="2334549"/>
                      </a:lnTo>
                      <a:lnTo>
                        <a:pt x="1151773" y="2334549"/>
                      </a:lnTo>
                      <a:lnTo>
                        <a:pt x="1151773" y="2606020"/>
                      </a:lnTo>
                      <a:lnTo>
                        <a:pt x="1050395" y="2606020"/>
                      </a:lnTo>
                      <a:lnTo>
                        <a:pt x="1050395" y="2334549"/>
                      </a:lnTo>
                      <a:lnTo>
                        <a:pt x="809681" y="2334549"/>
                      </a:lnTo>
                      <a:lnTo>
                        <a:pt x="809681" y="2606020"/>
                      </a:lnTo>
                      <a:lnTo>
                        <a:pt x="708303" y="2606020"/>
                      </a:lnTo>
                      <a:lnTo>
                        <a:pt x="708303" y="2334549"/>
                      </a:lnTo>
                      <a:lnTo>
                        <a:pt x="506721" y="2334549"/>
                      </a:lnTo>
                      <a:lnTo>
                        <a:pt x="265073" y="2092901"/>
                      </a:lnTo>
                      <a:lnTo>
                        <a:pt x="265073" y="1864897"/>
                      </a:lnTo>
                      <a:lnTo>
                        <a:pt x="0" y="1864897"/>
                      </a:lnTo>
                      <a:lnTo>
                        <a:pt x="0" y="1763519"/>
                      </a:lnTo>
                      <a:lnTo>
                        <a:pt x="265073" y="1763519"/>
                      </a:lnTo>
                      <a:lnTo>
                        <a:pt x="265073" y="1527106"/>
                      </a:lnTo>
                      <a:lnTo>
                        <a:pt x="0" y="1527106"/>
                      </a:lnTo>
                      <a:lnTo>
                        <a:pt x="0" y="1425728"/>
                      </a:lnTo>
                      <a:lnTo>
                        <a:pt x="265073" y="1425728"/>
                      </a:lnTo>
                      <a:lnTo>
                        <a:pt x="265073" y="1185690"/>
                      </a:lnTo>
                      <a:lnTo>
                        <a:pt x="0" y="1185690"/>
                      </a:lnTo>
                      <a:lnTo>
                        <a:pt x="0" y="1084312"/>
                      </a:lnTo>
                      <a:lnTo>
                        <a:pt x="265073" y="1084312"/>
                      </a:lnTo>
                      <a:lnTo>
                        <a:pt x="265073" y="843598"/>
                      </a:lnTo>
                      <a:lnTo>
                        <a:pt x="0" y="843598"/>
                      </a:lnTo>
                      <a:lnTo>
                        <a:pt x="0" y="742220"/>
                      </a:lnTo>
                      <a:lnTo>
                        <a:pt x="265073" y="742220"/>
                      </a:lnTo>
                      <a:lnTo>
                        <a:pt x="265073" y="513120"/>
                      </a:lnTo>
                      <a:lnTo>
                        <a:pt x="506721" y="271472"/>
                      </a:lnTo>
                      <a:lnTo>
                        <a:pt x="706055" y="271472"/>
                      </a:lnTo>
                      <a:close/>
                    </a:path>
                  </a:pathLst>
                </a:custGeom>
                <a:solidFill>
                  <a:srgbClr val="FEC000"/>
                </a:solidFill>
                <a:ln>
                  <a:noFill/>
                </a:ln>
                <a:effectLst>
                  <a:glow rad="1905000">
                    <a:srgbClr val="0070C0">
                      <a:alpha val="22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8" name="Grupp 7">
                  <a:extLst>
                    <a:ext uri="{FF2B5EF4-FFF2-40B4-BE49-F238E27FC236}">
                      <a16:creationId xmlns:a16="http://schemas.microsoft.com/office/drawing/2014/main" id="{45FD90F2-174D-0F43-850D-908B13E54F2A}"/>
                    </a:ext>
                  </a:extLst>
                </p:cNvPr>
                <p:cNvGrpSpPr/>
                <p:nvPr/>
              </p:nvGrpSpPr>
              <p:grpSpPr>
                <a:xfrm>
                  <a:off x="1634466" y="2335603"/>
                  <a:ext cx="2087162" cy="2063077"/>
                  <a:chOff x="1635928" y="2328433"/>
                  <a:chExt cx="2087162" cy="2063077"/>
                </a:xfrm>
              </p:grpSpPr>
              <p:sp>
                <p:nvSpPr>
                  <p:cNvPr id="9" name="Octagon 63">
                    <a:extLst>
                      <a:ext uri="{FF2B5EF4-FFF2-40B4-BE49-F238E27FC236}">
                        <a16:creationId xmlns:a16="http://schemas.microsoft.com/office/drawing/2014/main" id="{084B1088-6000-3E49-87BA-E753471A04B1}"/>
                      </a:ext>
                    </a:extLst>
                  </p:cNvPr>
                  <p:cNvSpPr/>
                  <p:nvPr/>
                </p:nvSpPr>
                <p:spPr>
                  <a:xfrm>
                    <a:off x="1635928" y="2328433"/>
                    <a:ext cx="2087162" cy="2063077"/>
                  </a:xfrm>
                  <a:prstGeom prst="octagon">
                    <a:avLst>
                      <a:gd name="adj" fmla="val 11713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Octagon 16">
                    <a:extLst>
                      <a:ext uri="{FF2B5EF4-FFF2-40B4-BE49-F238E27FC236}">
                        <a16:creationId xmlns:a16="http://schemas.microsoft.com/office/drawing/2014/main" id="{A70BBFF2-0BFB-504B-80B1-3A2D87C6AA6F}"/>
                      </a:ext>
                    </a:extLst>
                  </p:cNvPr>
                  <p:cNvSpPr/>
                  <p:nvPr/>
                </p:nvSpPr>
                <p:spPr>
                  <a:xfrm>
                    <a:off x="1877576" y="2328433"/>
                    <a:ext cx="1845514" cy="2063077"/>
                  </a:xfrm>
                  <a:custGeom>
                    <a:avLst/>
                    <a:gdLst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087162"/>
                      <a:gd name="connsiteY0" fmla="*/ 1821429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0" fmla="*/ 0 w 2087162"/>
                      <a:gd name="connsiteY0" fmla="*/ 1821429 h 2063077"/>
                      <a:gd name="connsiteX1" fmla="*/ 1845514 w 2087162"/>
                      <a:gd name="connsiteY1" fmla="*/ 0 h 2063077"/>
                      <a:gd name="connsiteX2" fmla="*/ 2087162 w 2087162"/>
                      <a:gd name="connsiteY2" fmla="*/ 241648 h 2063077"/>
                      <a:gd name="connsiteX3" fmla="*/ 2087162 w 2087162"/>
                      <a:gd name="connsiteY3" fmla="*/ 1821429 h 2063077"/>
                      <a:gd name="connsiteX4" fmla="*/ 1845514 w 2087162"/>
                      <a:gd name="connsiteY4" fmla="*/ 2063077 h 2063077"/>
                      <a:gd name="connsiteX5" fmla="*/ 241648 w 2087162"/>
                      <a:gd name="connsiteY5" fmla="*/ 2063077 h 2063077"/>
                      <a:gd name="connsiteX6" fmla="*/ 0 w 2087162"/>
                      <a:gd name="connsiteY6" fmla="*/ 1821429 h 2063077"/>
                      <a:gd name="connsiteX0" fmla="*/ 0 w 1845514"/>
                      <a:gd name="connsiteY0" fmla="*/ 2063077 h 2063077"/>
                      <a:gd name="connsiteX1" fmla="*/ 1603866 w 1845514"/>
                      <a:gd name="connsiteY1" fmla="*/ 0 h 2063077"/>
                      <a:gd name="connsiteX2" fmla="*/ 1845514 w 1845514"/>
                      <a:gd name="connsiteY2" fmla="*/ 241648 h 2063077"/>
                      <a:gd name="connsiteX3" fmla="*/ 1845514 w 1845514"/>
                      <a:gd name="connsiteY3" fmla="*/ 1821429 h 2063077"/>
                      <a:gd name="connsiteX4" fmla="*/ 1603866 w 1845514"/>
                      <a:gd name="connsiteY4" fmla="*/ 2063077 h 2063077"/>
                      <a:gd name="connsiteX5" fmla="*/ 0 w 1845514"/>
                      <a:gd name="connsiteY5" fmla="*/ 2063077 h 20630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845514" h="2063077">
                        <a:moveTo>
                          <a:pt x="0" y="2063077"/>
                        </a:moveTo>
                        <a:lnTo>
                          <a:pt x="1603866" y="0"/>
                        </a:lnTo>
                        <a:lnTo>
                          <a:pt x="1845514" y="241648"/>
                        </a:lnTo>
                        <a:lnTo>
                          <a:pt x="1845514" y="1821429"/>
                        </a:lnTo>
                        <a:lnTo>
                          <a:pt x="1603866" y="2063077"/>
                        </a:lnTo>
                        <a:lnTo>
                          <a:pt x="0" y="2063077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grpSp>
                <p:nvGrpSpPr>
                  <p:cNvPr id="11" name="Group 57">
                    <a:extLst>
                      <a:ext uri="{FF2B5EF4-FFF2-40B4-BE49-F238E27FC236}">
                        <a16:creationId xmlns:a16="http://schemas.microsoft.com/office/drawing/2014/main" id="{F8211A08-F8B6-1E41-992D-DD7F698C2AE4}"/>
                      </a:ext>
                    </a:extLst>
                  </p:cNvPr>
                  <p:cNvGrpSpPr/>
                  <p:nvPr/>
                </p:nvGrpSpPr>
                <p:grpSpPr>
                  <a:xfrm>
                    <a:off x="1966682" y="2651359"/>
                    <a:ext cx="1416559" cy="1417223"/>
                    <a:chOff x="1753933" y="2029826"/>
                    <a:chExt cx="1416559" cy="1417223"/>
                  </a:xfrm>
                  <a:solidFill>
                    <a:srgbClr val="17AEFF">
                      <a:alpha val="49000"/>
                    </a:srgbClr>
                  </a:solidFill>
                </p:grpSpPr>
                <p:sp>
                  <p:nvSpPr>
                    <p:cNvPr id="12" name="Rounded Rectangle 58">
                      <a:extLst>
                        <a:ext uri="{FF2B5EF4-FFF2-40B4-BE49-F238E27FC236}">
                          <a16:creationId xmlns:a16="http://schemas.microsoft.com/office/drawing/2014/main" id="{0F644302-3559-6848-939A-4E685B3D1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/>
                    </a:p>
                  </p:txBody>
                </p:sp>
                <p:sp>
                  <p:nvSpPr>
                    <p:cNvPr id="13" name="Rounded Rectangle 59">
                      <a:extLst>
                        <a:ext uri="{FF2B5EF4-FFF2-40B4-BE49-F238E27FC236}">
                          <a16:creationId xmlns:a16="http://schemas.microsoft.com/office/drawing/2014/main" id="{72BFCFF3-5A76-7645-9B76-A8FA71414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" name="Rounded Rectangle 60">
                      <a:extLst>
                        <a:ext uri="{FF2B5EF4-FFF2-40B4-BE49-F238E27FC236}">
                          <a16:creationId xmlns:a16="http://schemas.microsoft.com/office/drawing/2014/main" id="{7E06A91A-178A-7F40-911F-B9D718D18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5" name="Rounded Rectangle 61">
                      <a:extLst>
                        <a:ext uri="{FF2B5EF4-FFF2-40B4-BE49-F238E27FC236}">
                          <a16:creationId xmlns:a16="http://schemas.microsoft.com/office/drawing/2014/main" id="{3AA5890C-35AE-0E40-9A5B-7CA7921DB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69">
              <a:extLst>
                <a:ext uri="{FF2B5EF4-FFF2-40B4-BE49-F238E27FC236}">
                  <a16:creationId xmlns:a16="http://schemas.microsoft.com/office/drawing/2014/main" id="{FA7BB30B-666D-C94D-BEC0-A514734171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7503" y="3602843"/>
              <a:ext cx="1510987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69">
              <a:extLst>
                <a:ext uri="{FF2B5EF4-FFF2-40B4-BE49-F238E27FC236}">
                  <a16:creationId xmlns:a16="http://schemas.microsoft.com/office/drawing/2014/main" id="{71EED38E-12FA-1A42-B261-5F2C48F896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26950" y="3013779"/>
              <a:ext cx="2084151" cy="730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69">
              <a:extLst>
                <a:ext uri="{FF2B5EF4-FFF2-40B4-BE49-F238E27FC236}">
                  <a16:creationId xmlns:a16="http://schemas.microsoft.com/office/drawing/2014/main" id="{A3ABEF45-4886-EC42-A152-4080768BFA55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054130" y="2705408"/>
              <a:ext cx="1555628" cy="282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69">
              <a:extLst>
                <a:ext uri="{FF2B5EF4-FFF2-40B4-BE49-F238E27FC236}">
                  <a16:creationId xmlns:a16="http://schemas.microsoft.com/office/drawing/2014/main" id="{D76B7F4E-ECD5-9841-B13F-0DE299E5A908}"/>
                </a:ext>
              </a:extLst>
            </p:cNvPr>
            <p:cNvCxnSpPr>
              <a:cxnSpLocks/>
            </p:cNvCxnSpPr>
            <p:nvPr/>
          </p:nvCxnSpPr>
          <p:spPr>
            <a:xfrm>
              <a:off x="5154865" y="1076323"/>
              <a:ext cx="30874" cy="175835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69">
              <a:extLst>
                <a:ext uri="{FF2B5EF4-FFF2-40B4-BE49-F238E27FC236}">
                  <a16:creationId xmlns:a16="http://schemas.microsoft.com/office/drawing/2014/main" id="{3A3BE651-3A24-F54F-AE5B-FBB6B6A0A994}"/>
                </a:ext>
              </a:extLst>
            </p:cNvPr>
            <p:cNvCxnSpPr>
              <a:cxnSpLocks/>
            </p:cNvCxnSpPr>
            <p:nvPr/>
          </p:nvCxnSpPr>
          <p:spPr>
            <a:xfrm>
              <a:off x="5184913" y="3616411"/>
              <a:ext cx="826" cy="228258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69">
              <a:extLst>
                <a:ext uri="{FF2B5EF4-FFF2-40B4-BE49-F238E27FC236}">
                  <a16:creationId xmlns:a16="http://schemas.microsoft.com/office/drawing/2014/main" id="{6736D0A5-E361-D845-B773-520DBC066C47}"/>
                </a:ext>
              </a:extLst>
            </p:cNvPr>
            <p:cNvCxnSpPr>
              <a:cxnSpLocks/>
            </p:cNvCxnSpPr>
            <p:nvPr/>
          </p:nvCxnSpPr>
          <p:spPr>
            <a:xfrm>
              <a:off x="5924551" y="3616411"/>
              <a:ext cx="0" cy="170952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69">
              <a:extLst>
                <a:ext uri="{FF2B5EF4-FFF2-40B4-BE49-F238E27FC236}">
                  <a16:creationId xmlns:a16="http://schemas.microsoft.com/office/drawing/2014/main" id="{C1EC046D-86E4-2C47-820D-E8E0FACADF6C}"/>
                </a:ext>
              </a:extLst>
            </p:cNvPr>
            <p:cNvCxnSpPr>
              <a:cxnSpLocks/>
            </p:cNvCxnSpPr>
            <p:nvPr/>
          </p:nvCxnSpPr>
          <p:spPr>
            <a:xfrm>
              <a:off x="6030395" y="1426601"/>
              <a:ext cx="18297" cy="127232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69">
              <a:extLst>
                <a:ext uri="{FF2B5EF4-FFF2-40B4-BE49-F238E27FC236}">
                  <a16:creationId xmlns:a16="http://schemas.microsoft.com/office/drawing/2014/main" id="{6B2C3C0B-9A6E-824B-BDD8-FAB529370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569" y="2871702"/>
              <a:ext cx="1732039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69">
              <a:extLst>
                <a:ext uri="{FF2B5EF4-FFF2-40B4-BE49-F238E27FC236}">
                  <a16:creationId xmlns:a16="http://schemas.microsoft.com/office/drawing/2014/main" id="{B95714A1-CBD3-9D4F-96A3-5C31F6426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02" y="3602843"/>
              <a:ext cx="2143006" cy="1356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9">
              <a:extLst>
                <a:ext uri="{FF2B5EF4-FFF2-40B4-BE49-F238E27FC236}">
                  <a16:creationId xmlns:a16="http://schemas.microsoft.com/office/drawing/2014/main" id="{AD626990-9FC8-7543-97E8-AC12535C3B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30162" y="210518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69">
              <a:extLst>
                <a:ext uri="{FF2B5EF4-FFF2-40B4-BE49-F238E27FC236}">
                  <a16:creationId xmlns:a16="http://schemas.microsoft.com/office/drawing/2014/main" id="{C334D918-E1D7-D643-8560-167841B134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9346" y="921937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69">
              <a:extLst>
                <a:ext uri="{FF2B5EF4-FFF2-40B4-BE49-F238E27FC236}">
                  <a16:creationId xmlns:a16="http://schemas.microsoft.com/office/drawing/2014/main" id="{4B931CDF-8F49-7F4A-B63E-739FAA1241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2227" y="458770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69">
              <a:extLst>
                <a:ext uri="{FF2B5EF4-FFF2-40B4-BE49-F238E27FC236}">
                  <a16:creationId xmlns:a16="http://schemas.microsoft.com/office/drawing/2014/main" id="{0A621355-1631-D943-869D-2B6585591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0258" y="2054218"/>
              <a:ext cx="749601" cy="65401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69">
              <a:extLst>
                <a:ext uri="{FF2B5EF4-FFF2-40B4-BE49-F238E27FC236}">
                  <a16:creationId xmlns:a16="http://schemas.microsoft.com/office/drawing/2014/main" id="{2399A44F-A62C-F346-9DAD-A9F6A02CDE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4973" y="3616411"/>
              <a:ext cx="877533" cy="97129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91">
              <a:extLst>
                <a:ext uri="{FF2B5EF4-FFF2-40B4-BE49-F238E27FC236}">
                  <a16:creationId xmlns:a16="http://schemas.microsoft.com/office/drawing/2014/main" id="{9A0D4FC4-2B86-1942-8E4D-19C222487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8773" y="1820782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91">
              <a:extLst>
                <a:ext uri="{FF2B5EF4-FFF2-40B4-BE49-F238E27FC236}">
                  <a16:creationId xmlns:a16="http://schemas.microsoft.com/office/drawing/2014/main" id="{178C5AE7-8CE6-D24C-B019-0F719D2D8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11101" y="287888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91">
              <a:extLst>
                <a:ext uri="{FF2B5EF4-FFF2-40B4-BE49-F238E27FC236}">
                  <a16:creationId xmlns:a16="http://schemas.microsoft.com/office/drawing/2014/main" id="{F10B3B28-796C-B14A-8618-6106A360BC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4439" y="532593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91">
              <a:extLst>
                <a:ext uri="{FF2B5EF4-FFF2-40B4-BE49-F238E27FC236}">
                  <a16:creationId xmlns:a16="http://schemas.microsoft.com/office/drawing/2014/main" id="{5ECB0EE5-9F7A-6145-BA41-B0F0B782B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4552" y="534267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91">
              <a:extLst>
                <a:ext uri="{FF2B5EF4-FFF2-40B4-BE49-F238E27FC236}">
                  <a16:creationId xmlns:a16="http://schemas.microsoft.com/office/drawing/2014/main" id="{A38E5639-D9DF-404E-8EFF-47CAE0B65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09758" y="2563208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91">
              <a:extLst>
                <a:ext uri="{FF2B5EF4-FFF2-40B4-BE49-F238E27FC236}">
                  <a16:creationId xmlns:a16="http://schemas.microsoft.com/office/drawing/2014/main" id="{9D55CFB6-7D58-4840-AF8F-6E6F6D901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8195" y="1109861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91">
              <a:extLst>
                <a:ext uri="{FF2B5EF4-FFF2-40B4-BE49-F238E27FC236}">
                  <a16:creationId xmlns:a16="http://schemas.microsoft.com/office/drawing/2014/main" id="{62217B93-2249-5C4D-A83C-BF775F2BA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6436" y="183435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0" name="Oval 91">
              <a:extLst>
                <a:ext uri="{FF2B5EF4-FFF2-40B4-BE49-F238E27FC236}">
                  <a16:creationId xmlns:a16="http://schemas.microsoft.com/office/drawing/2014/main" id="{CDEA9EA5-7ACB-C847-B38F-4C8CFC775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117" y="572786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1">
              <a:extLst>
                <a:ext uri="{FF2B5EF4-FFF2-40B4-BE49-F238E27FC236}">
                  <a16:creationId xmlns:a16="http://schemas.microsoft.com/office/drawing/2014/main" id="{301B8CF2-552A-3644-ABF0-FDAFE2F57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1722" y="2714669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1A5FDC5-C443-234E-B875-95FEC1B45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2665" y="76674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1">
              <a:extLst>
                <a:ext uri="{FF2B5EF4-FFF2-40B4-BE49-F238E27FC236}">
                  <a16:creationId xmlns:a16="http://schemas.microsoft.com/office/drawing/2014/main" id="{FD352445-5AFA-314B-9813-B2167351E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5626" y="457325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1">
              <a:extLst>
                <a:ext uri="{FF2B5EF4-FFF2-40B4-BE49-F238E27FC236}">
                  <a16:creationId xmlns:a16="http://schemas.microsoft.com/office/drawing/2014/main" id="{48B0E347-D4D9-B548-BB82-365BA2A023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9724" y="3416464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6" name="Oval 91">
              <a:extLst>
                <a:ext uri="{FF2B5EF4-FFF2-40B4-BE49-F238E27FC236}">
                  <a16:creationId xmlns:a16="http://schemas.microsoft.com/office/drawing/2014/main" id="{9C30642F-3A94-7949-9A3F-B28BE0489F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1867" y="3409059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7" name="Oval 91">
              <a:extLst>
                <a:ext uri="{FF2B5EF4-FFF2-40B4-BE49-F238E27FC236}">
                  <a16:creationId xmlns:a16="http://schemas.microsoft.com/office/drawing/2014/main" id="{0F4DBD96-6297-3E46-9E7B-E2A166C61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5892" y="5898091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4643990" y="3530767"/>
            <a:ext cx="1381664" cy="156660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6660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102357" y="15204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6100094" y="3527292"/>
            <a:ext cx="1404512" cy="161724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4512" h="161724">
                <a:moveTo>
                  <a:pt x="0" y="0"/>
                </a:moveTo>
                <a:lnTo>
                  <a:pt x="1311139" y="5553"/>
                </a:lnTo>
                <a:lnTo>
                  <a:pt x="1404512" y="158134"/>
                </a:lnTo>
                <a:lnTo>
                  <a:pt x="103789" y="16172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2506FB6D-3E37-BB48-9044-5E24582142A3}"/>
              </a:ext>
            </a:extLst>
          </p:cNvPr>
          <p:cNvSpPr/>
          <p:nvPr/>
        </p:nvSpPr>
        <p:spPr>
          <a:xfrm>
            <a:off x="5889126" y="3851275"/>
            <a:ext cx="342342" cy="171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6" name="Grupp 25">
            <a:extLst>
              <a:ext uri="{FF2B5EF4-FFF2-40B4-BE49-F238E27FC236}">
                <a16:creationId xmlns:a16="http://schemas.microsoft.com/office/drawing/2014/main" id="{3553E376-3B32-8E42-A9F4-6A293BFD91D3}"/>
              </a:ext>
            </a:extLst>
          </p:cNvPr>
          <p:cNvGrpSpPr/>
          <p:nvPr/>
        </p:nvGrpSpPr>
        <p:grpSpPr>
          <a:xfrm>
            <a:off x="5080427" y="3383420"/>
            <a:ext cx="512398" cy="453914"/>
            <a:chOff x="5081865" y="3383661"/>
            <a:chExt cx="460434" cy="453914"/>
          </a:xfrm>
        </p:grpSpPr>
        <p:cxnSp>
          <p:nvCxnSpPr>
            <p:cNvPr id="98" name="Straight Connector 69">
              <a:extLst>
                <a:ext uri="{FF2B5EF4-FFF2-40B4-BE49-F238E27FC236}">
                  <a16:creationId xmlns:a16="http://schemas.microsoft.com/office/drawing/2014/main" id="{B9643104-53DB-B44D-9EB2-774A01D84F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9">
              <a:extLst>
                <a:ext uri="{FF2B5EF4-FFF2-40B4-BE49-F238E27FC236}">
                  <a16:creationId xmlns:a16="http://schemas.microsoft.com/office/drawing/2014/main" id="{F685C46B-2CE2-5E46-9D5F-425A7B183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2298" y="368550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 101">
            <a:extLst>
              <a:ext uri="{FF2B5EF4-FFF2-40B4-BE49-F238E27FC236}">
                <a16:creationId xmlns:a16="http://schemas.microsoft.com/office/drawing/2014/main" id="{64C81E1B-D517-FB42-A5A9-9FAE25DE1533}"/>
              </a:ext>
            </a:extLst>
          </p:cNvPr>
          <p:cNvGrpSpPr/>
          <p:nvPr/>
        </p:nvGrpSpPr>
        <p:grpSpPr>
          <a:xfrm flipH="1">
            <a:off x="6545392" y="3383709"/>
            <a:ext cx="522416" cy="446051"/>
            <a:chOff x="5081865" y="3383661"/>
            <a:chExt cx="522416" cy="446051"/>
          </a:xfrm>
        </p:grpSpPr>
        <p:cxnSp>
          <p:nvCxnSpPr>
            <p:cNvPr id="103" name="Straight Connector 69">
              <a:extLst>
                <a:ext uri="{FF2B5EF4-FFF2-40B4-BE49-F238E27FC236}">
                  <a16:creationId xmlns:a16="http://schemas.microsoft.com/office/drawing/2014/main" id="{F6DC1B15-46C4-424E-B055-57DD391E4A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69">
              <a:extLst>
                <a:ext uri="{FF2B5EF4-FFF2-40B4-BE49-F238E27FC236}">
                  <a16:creationId xmlns:a16="http://schemas.microsoft.com/office/drawing/2014/main" id="{0D0E194A-B0DC-C046-B33F-EB4980E55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04280" y="3677638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 42">
            <a:extLst>
              <a:ext uri="{FF2B5EF4-FFF2-40B4-BE49-F238E27FC236}">
                <a16:creationId xmlns:a16="http://schemas.microsoft.com/office/drawing/2014/main" id="{9FE31112-3F9B-0F43-B425-65C568A92F85}"/>
              </a:ext>
            </a:extLst>
          </p:cNvPr>
          <p:cNvGrpSpPr/>
          <p:nvPr/>
        </p:nvGrpSpPr>
        <p:grpSpPr>
          <a:xfrm>
            <a:off x="5038670" y="2070566"/>
            <a:ext cx="2087162" cy="2063077"/>
            <a:chOff x="7813645" y="972393"/>
            <a:chExt cx="2087162" cy="2063077"/>
          </a:xfrm>
          <a:scene3d>
            <a:camera prst="isometricTopUp"/>
            <a:lightRig rig="threePt" dir="t"/>
          </a:scene3d>
        </p:grpSpPr>
        <p:grpSp>
          <p:nvGrpSpPr>
            <p:cNvPr id="58" name="Grupp 57">
              <a:extLst>
                <a:ext uri="{FF2B5EF4-FFF2-40B4-BE49-F238E27FC236}">
                  <a16:creationId xmlns:a16="http://schemas.microsoft.com/office/drawing/2014/main" id="{BFE1165B-1A28-2340-BE35-0FC398463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3645" y="972393"/>
              <a:ext cx="2087162" cy="2063077"/>
              <a:chOff x="1634466" y="2335603"/>
              <a:chExt cx="2087162" cy="2063077"/>
            </a:xfrm>
          </p:grpSpPr>
          <p:grpSp>
            <p:nvGrpSpPr>
              <p:cNvPr id="69" name="Grupp 68">
                <a:extLst>
                  <a:ext uri="{FF2B5EF4-FFF2-40B4-BE49-F238E27FC236}">
                    <a16:creationId xmlns:a16="http://schemas.microsoft.com/office/drawing/2014/main" id="{EFC13F37-E58E-3345-92C1-759BDF3CEF7E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72" name="Octagon 63">
                  <a:extLst>
                    <a:ext uri="{FF2B5EF4-FFF2-40B4-BE49-F238E27FC236}">
                      <a16:creationId xmlns:a16="http://schemas.microsoft.com/office/drawing/2014/main" id="{495535DC-F98A-A542-9F99-AEC5CDF2C06C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75" name="Octagon 16">
                  <a:extLst>
                    <a:ext uri="{FF2B5EF4-FFF2-40B4-BE49-F238E27FC236}">
                      <a16:creationId xmlns:a16="http://schemas.microsoft.com/office/drawing/2014/main" id="{89FA40C0-F8F1-3B46-9263-03A0DD4355A6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77" name="Group 57">
                  <a:extLst>
                    <a:ext uri="{FF2B5EF4-FFF2-40B4-BE49-F238E27FC236}">
                      <a16:creationId xmlns:a16="http://schemas.microsoft.com/office/drawing/2014/main" id="{6FF49633-DF60-4E4B-B7AE-4A079BD127A7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78" name="Rounded Rectangle 58">
                    <a:extLst>
                      <a:ext uri="{FF2B5EF4-FFF2-40B4-BE49-F238E27FC236}">
                        <a16:creationId xmlns:a16="http://schemas.microsoft.com/office/drawing/2014/main" id="{6FB7B80E-80F2-074E-872F-4012DC9186A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79" name="Rounded Rectangle 59">
                    <a:extLst>
                      <a:ext uri="{FF2B5EF4-FFF2-40B4-BE49-F238E27FC236}">
                        <a16:creationId xmlns:a16="http://schemas.microsoft.com/office/drawing/2014/main" id="{709435DF-3532-F640-A2AC-EF7567460E8B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0" name="Rounded Rectangle 60">
                    <a:extLst>
                      <a:ext uri="{FF2B5EF4-FFF2-40B4-BE49-F238E27FC236}">
                        <a16:creationId xmlns:a16="http://schemas.microsoft.com/office/drawing/2014/main" id="{22337DB3-3F48-A546-9411-E3F04C28883A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3" name="Rounded Rectangle 61">
                    <a:extLst>
                      <a:ext uri="{FF2B5EF4-FFF2-40B4-BE49-F238E27FC236}">
                        <a16:creationId xmlns:a16="http://schemas.microsoft.com/office/drawing/2014/main" id="{4A42491F-EE05-914D-9667-61E2528D12E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70" name="Oval 65">
                <a:extLst>
                  <a:ext uri="{FF2B5EF4-FFF2-40B4-BE49-F238E27FC236}">
                    <a16:creationId xmlns:a16="http://schemas.microsoft.com/office/drawing/2014/main" id="{374C8CA2-BFE8-324A-9E8F-ADF0CE037A3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59" name="Straight Connector 69">
              <a:extLst>
                <a:ext uri="{FF2B5EF4-FFF2-40B4-BE49-F238E27FC236}">
                  <a16:creationId xmlns:a16="http://schemas.microsoft.com/office/drawing/2014/main" id="{956BCF57-8241-CA45-B461-2FE378391A2D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472411" y="1629405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9">
              <a:extLst>
                <a:ext uri="{FF2B5EF4-FFF2-40B4-BE49-F238E27FC236}">
                  <a16:creationId xmlns:a16="http://schemas.microsoft.com/office/drawing/2014/main" id="{F91E12D7-FCC7-C94F-9661-6C4F8FEC9628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H="1" flipV="1">
              <a:off x="8470315" y="1642396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9">
              <a:extLst>
                <a:ext uri="{FF2B5EF4-FFF2-40B4-BE49-F238E27FC236}">
                  <a16:creationId xmlns:a16="http://schemas.microsoft.com/office/drawing/2014/main" id="{06070D8C-3400-D441-879F-F61B26004D24}"/>
                </a:ext>
              </a:extLst>
            </p:cNvPr>
            <p:cNvCxnSpPr>
              <a:cxnSpLocks/>
            </p:cNvCxnSpPr>
            <p:nvPr/>
          </p:nvCxnSpPr>
          <p:spPr>
            <a:xfrm>
              <a:off x="8481870" y="1642396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9">
              <a:extLst>
                <a:ext uri="{FF2B5EF4-FFF2-40B4-BE49-F238E27FC236}">
                  <a16:creationId xmlns:a16="http://schemas.microsoft.com/office/drawing/2014/main" id="{7C79F86D-2CB0-4B4D-9713-88D266725DB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8470315" y="1474277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69">
              <a:extLst>
                <a:ext uri="{FF2B5EF4-FFF2-40B4-BE49-F238E27FC236}">
                  <a16:creationId xmlns:a16="http://schemas.microsoft.com/office/drawing/2014/main" id="{619D8ED5-84B0-0C44-B518-8262F1FBA3BF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1639875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69">
              <a:extLst>
                <a:ext uri="{FF2B5EF4-FFF2-40B4-BE49-F238E27FC236}">
                  <a16:creationId xmlns:a16="http://schemas.microsoft.com/office/drawing/2014/main" id="{24707F86-7AB9-B848-9A40-F75CD5CA1840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2366158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69">
              <a:extLst>
                <a:ext uri="{FF2B5EF4-FFF2-40B4-BE49-F238E27FC236}">
                  <a16:creationId xmlns:a16="http://schemas.microsoft.com/office/drawing/2014/main" id="{84796B60-867D-FA4B-BAD5-94E63DAF5B8C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2373596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69">
              <a:extLst>
                <a:ext uri="{FF2B5EF4-FFF2-40B4-BE49-F238E27FC236}">
                  <a16:creationId xmlns:a16="http://schemas.microsoft.com/office/drawing/2014/main" id="{A56D6E0C-64B2-9C49-9707-6205240C744D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9231972" y="1784596"/>
              <a:ext cx="634820" cy="962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69">
              <a:extLst>
                <a:ext uri="{FF2B5EF4-FFF2-40B4-BE49-F238E27FC236}">
                  <a16:creationId xmlns:a16="http://schemas.microsoft.com/office/drawing/2014/main" id="{DE9A2F42-E34A-1D40-96E4-16ED4046D08A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1470937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69">
              <a:extLst>
                <a:ext uri="{FF2B5EF4-FFF2-40B4-BE49-F238E27FC236}">
                  <a16:creationId xmlns:a16="http://schemas.microsoft.com/office/drawing/2014/main" id="{A045CC27-AD37-DA48-A26C-1689A091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68060" y="1007099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69">
              <a:extLst>
                <a:ext uri="{FF2B5EF4-FFF2-40B4-BE49-F238E27FC236}">
                  <a16:creationId xmlns:a16="http://schemas.microsoft.com/office/drawing/2014/main" id="{2D4B57CA-873E-F04D-85B7-D042F52E79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43134" y="1006926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69">
              <a:extLst>
                <a:ext uri="{FF2B5EF4-FFF2-40B4-BE49-F238E27FC236}">
                  <a16:creationId xmlns:a16="http://schemas.microsoft.com/office/drawing/2014/main" id="{5EBD2DC7-3931-7E40-AA7C-6B7845600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0424" y="2484040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69">
              <a:extLst>
                <a:ext uri="{FF2B5EF4-FFF2-40B4-BE49-F238E27FC236}">
                  <a16:creationId xmlns:a16="http://schemas.microsoft.com/office/drawing/2014/main" id="{BBF58AB2-E3C9-1349-AB7D-FDF037AFB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457" y="2483515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91">
              <a:extLst>
                <a:ext uri="{FF2B5EF4-FFF2-40B4-BE49-F238E27FC236}">
                  <a16:creationId xmlns:a16="http://schemas.microsoft.com/office/drawing/2014/main" id="{48EA3AEC-87A0-6949-8D17-977233B4A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1487268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4" name="Oval 91">
              <a:extLst>
                <a:ext uri="{FF2B5EF4-FFF2-40B4-BE49-F238E27FC236}">
                  <a16:creationId xmlns:a16="http://schemas.microsoft.com/office/drawing/2014/main" id="{B461397C-BAB7-504F-8BDA-00FEF38BE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47572" y="1642396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5" name="Oval 91">
              <a:extLst>
                <a:ext uri="{FF2B5EF4-FFF2-40B4-BE49-F238E27FC236}">
                  <a16:creationId xmlns:a16="http://schemas.microsoft.com/office/drawing/2014/main" id="{262A361B-52B0-3146-B6B6-DFB809889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3189" y="133207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6" name="Oval 91">
              <a:extLst>
                <a:ext uri="{FF2B5EF4-FFF2-40B4-BE49-F238E27FC236}">
                  <a16:creationId xmlns:a16="http://schemas.microsoft.com/office/drawing/2014/main" id="{AB12CB81-F731-4A47-B653-E764F192C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8" name="Oval 91">
              <a:extLst>
                <a:ext uri="{FF2B5EF4-FFF2-40B4-BE49-F238E27FC236}">
                  <a16:creationId xmlns:a16="http://schemas.microsoft.com/office/drawing/2014/main" id="{1C785D20-85E7-8C46-89F2-4CCCDA4B1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6561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127" name="Octagon 63">
            <a:extLst>
              <a:ext uri="{FF2B5EF4-FFF2-40B4-BE49-F238E27FC236}">
                <a16:creationId xmlns:a16="http://schemas.microsoft.com/office/drawing/2014/main" id="{347797EE-ABD0-2D42-ABFB-7FCC0E9EF462}"/>
              </a:ext>
            </a:extLst>
          </p:cNvPr>
          <p:cNvSpPr/>
          <p:nvPr/>
        </p:nvSpPr>
        <p:spPr>
          <a:xfrm>
            <a:off x="5033904" y="2068992"/>
            <a:ext cx="2087162" cy="2063077"/>
          </a:xfrm>
          <a:prstGeom prst="octagon">
            <a:avLst>
              <a:gd name="adj" fmla="val 11713"/>
            </a:avLst>
          </a:prstGeom>
          <a:gradFill flip="none" rotWithShape="1">
            <a:gsLst>
              <a:gs pos="6000">
                <a:schemeClr val="accent1">
                  <a:lumMod val="0"/>
                  <a:lumOff val="100000"/>
                </a:schemeClr>
              </a:gs>
              <a:gs pos="65000">
                <a:schemeClr val="accent1">
                  <a:lumMod val="100000"/>
                  <a:alpha val="0"/>
                </a:schemeClr>
              </a:gs>
            </a:gsLst>
            <a:lin ang="102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0212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ktangel 45">
            <a:extLst>
              <a:ext uri="{FF2B5EF4-FFF2-40B4-BE49-F238E27FC236}">
                <a16:creationId xmlns:a16="http://schemas.microsoft.com/office/drawing/2014/main" id="{67907350-25D4-A945-8E6F-D2DE6B4EA2B6}"/>
              </a:ext>
            </a:extLst>
          </p:cNvPr>
          <p:cNvSpPr/>
          <p:nvPr/>
        </p:nvSpPr>
        <p:spPr>
          <a:xfrm>
            <a:off x="3915901" y="3358915"/>
            <a:ext cx="4432515" cy="508865"/>
          </a:xfrm>
          <a:custGeom>
            <a:avLst/>
            <a:gdLst>
              <a:gd name="connsiteX0" fmla="*/ 0 w 2595966"/>
              <a:gd name="connsiteY0" fmla="*/ 0 h 1865450"/>
              <a:gd name="connsiteX1" fmla="*/ 2595966 w 2595966"/>
              <a:gd name="connsiteY1" fmla="*/ 0 h 1865450"/>
              <a:gd name="connsiteX2" fmla="*/ 2595966 w 2595966"/>
              <a:gd name="connsiteY2" fmla="*/ 1865450 h 1865450"/>
              <a:gd name="connsiteX3" fmla="*/ 0 w 2595966"/>
              <a:gd name="connsiteY3" fmla="*/ 1865450 h 1865450"/>
              <a:gd name="connsiteX4" fmla="*/ 0 w 2595966"/>
              <a:gd name="connsiteY4" fmla="*/ 0 h 1865450"/>
              <a:gd name="connsiteX0" fmla="*/ 860156 w 3456122"/>
              <a:gd name="connsiteY0" fmla="*/ 0 h 1865450"/>
              <a:gd name="connsiteX1" fmla="*/ 3456122 w 3456122"/>
              <a:gd name="connsiteY1" fmla="*/ 0 h 1865450"/>
              <a:gd name="connsiteX2" fmla="*/ 3456122 w 3456122"/>
              <a:gd name="connsiteY2" fmla="*/ 1865450 h 1865450"/>
              <a:gd name="connsiteX3" fmla="*/ 0 w 3456122"/>
              <a:gd name="connsiteY3" fmla="*/ 1834454 h 1865450"/>
              <a:gd name="connsiteX4" fmla="*/ 860156 w 3456122"/>
              <a:gd name="connsiteY4" fmla="*/ 0 h 1865450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0 w 4432515"/>
              <a:gd name="connsiteY3" fmla="*/ 1834454 h 1873199"/>
              <a:gd name="connsiteX4" fmla="*/ 860156 w 4432515"/>
              <a:gd name="connsiteY4" fmla="*/ 0 h 1873199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2174933 w 4432515"/>
              <a:gd name="connsiteY3" fmla="*/ 1856904 h 1873199"/>
              <a:gd name="connsiteX4" fmla="*/ 0 w 4432515"/>
              <a:gd name="connsiteY4" fmla="*/ 1834454 h 1873199"/>
              <a:gd name="connsiteX5" fmla="*/ 860156 w 4432515"/>
              <a:gd name="connsiteY5" fmla="*/ 0 h 187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2515" h="1873199">
                <a:moveTo>
                  <a:pt x="860156" y="0"/>
                </a:moveTo>
                <a:lnTo>
                  <a:pt x="3456122" y="0"/>
                </a:lnTo>
                <a:lnTo>
                  <a:pt x="4432515" y="1873199"/>
                </a:lnTo>
                <a:lnTo>
                  <a:pt x="2174933" y="1856904"/>
                </a:lnTo>
                <a:lnTo>
                  <a:pt x="0" y="1834454"/>
                </a:lnTo>
                <a:lnTo>
                  <a:pt x="860156" y="0"/>
                </a:lnTo>
                <a:close/>
              </a:path>
            </a:pathLst>
          </a:custGeom>
          <a:gradFill flip="none" rotWithShape="1">
            <a:gsLst>
              <a:gs pos="11000">
                <a:schemeClr val="tx1">
                  <a:alpha val="68000"/>
                </a:schemeClr>
              </a:gs>
              <a:gs pos="98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573BE21E-BAC6-C44F-B1C5-344815A0B902}"/>
              </a:ext>
            </a:extLst>
          </p:cNvPr>
          <p:cNvGrpSpPr/>
          <p:nvPr/>
        </p:nvGrpSpPr>
        <p:grpSpPr>
          <a:xfrm>
            <a:off x="3293111" y="573185"/>
            <a:ext cx="5605777" cy="5711630"/>
            <a:chOff x="2589724" y="572786"/>
            <a:chExt cx="5605777" cy="5711630"/>
          </a:xfrm>
          <a:scene3d>
            <a:camera prst="isometricTopUp"/>
            <a:lightRig rig="threePt" dir="t"/>
          </a:scene3d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65166" y="1938160"/>
              <a:ext cx="2603444" cy="2592215"/>
              <a:chOff x="1377247" y="2072064"/>
              <a:chExt cx="2603444" cy="2592215"/>
            </a:xfrm>
          </p:grpSpPr>
          <p:grpSp>
            <p:nvGrpSpPr>
              <p:cNvPr id="5" name="Grupp 4">
                <a:extLst>
                  <a:ext uri="{FF2B5EF4-FFF2-40B4-BE49-F238E27FC236}">
                    <a16:creationId xmlns:a16="http://schemas.microsoft.com/office/drawing/2014/main" id="{F6478981-F8C9-D843-9D6F-B09CBE3E2E17}"/>
                  </a:ext>
                </a:extLst>
              </p:cNvPr>
              <p:cNvGrpSpPr/>
              <p:nvPr/>
            </p:nvGrpSpPr>
            <p:grpSpPr>
              <a:xfrm>
                <a:off x="1377247" y="2072064"/>
                <a:ext cx="2603444" cy="2592215"/>
                <a:chOff x="1377247" y="2072064"/>
                <a:chExt cx="2603444" cy="2592215"/>
              </a:xfrm>
            </p:grpSpPr>
            <p:sp>
              <p:nvSpPr>
                <p:cNvPr id="7" name="Frihandsfigur 6">
                  <a:extLst>
                    <a:ext uri="{FF2B5EF4-FFF2-40B4-BE49-F238E27FC236}">
                      <a16:creationId xmlns:a16="http://schemas.microsoft.com/office/drawing/2014/main" id="{5FCA375C-77BC-CE4E-83E0-E4834D3A8948}"/>
                    </a:ext>
                  </a:extLst>
                </p:cNvPr>
                <p:cNvSpPr/>
                <p:nvPr/>
              </p:nvSpPr>
              <p:spPr>
                <a:xfrm rot="10800000">
                  <a:off x="1377247" y="2072064"/>
                  <a:ext cx="2603444" cy="2592215"/>
                </a:xfrm>
                <a:custGeom>
                  <a:avLst/>
                  <a:gdLst>
                    <a:gd name="connsiteX0" fmla="*/ 706055 w 2617309"/>
                    <a:gd name="connsiteY0" fmla="*/ 0 h 2606020"/>
                    <a:gd name="connsiteX1" fmla="*/ 807433 w 2617309"/>
                    <a:gd name="connsiteY1" fmla="*/ 0 h 2606020"/>
                    <a:gd name="connsiteX2" fmla="*/ 807433 w 2617309"/>
                    <a:gd name="connsiteY2" fmla="*/ 271472 h 2606020"/>
                    <a:gd name="connsiteX3" fmla="*/ 1048147 w 2617309"/>
                    <a:gd name="connsiteY3" fmla="*/ 271472 h 2606020"/>
                    <a:gd name="connsiteX4" fmla="*/ 1048147 w 2617309"/>
                    <a:gd name="connsiteY4" fmla="*/ 0 h 2606020"/>
                    <a:gd name="connsiteX5" fmla="*/ 1149525 w 2617309"/>
                    <a:gd name="connsiteY5" fmla="*/ 0 h 2606020"/>
                    <a:gd name="connsiteX6" fmla="*/ 1149525 w 2617309"/>
                    <a:gd name="connsiteY6" fmla="*/ 271472 h 2606020"/>
                    <a:gd name="connsiteX7" fmla="*/ 1389563 w 2617309"/>
                    <a:gd name="connsiteY7" fmla="*/ 271472 h 2606020"/>
                    <a:gd name="connsiteX8" fmla="*/ 1389563 w 2617309"/>
                    <a:gd name="connsiteY8" fmla="*/ 0 h 2606020"/>
                    <a:gd name="connsiteX9" fmla="*/ 1490941 w 2617309"/>
                    <a:gd name="connsiteY9" fmla="*/ 0 h 2606020"/>
                    <a:gd name="connsiteX10" fmla="*/ 1490941 w 2617309"/>
                    <a:gd name="connsiteY10" fmla="*/ 271472 h 2606020"/>
                    <a:gd name="connsiteX11" fmla="*/ 1727354 w 2617309"/>
                    <a:gd name="connsiteY11" fmla="*/ 271472 h 2606020"/>
                    <a:gd name="connsiteX12" fmla="*/ 1727354 w 2617309"/>
                    <a:gd name="connsiteY12" fmla="*/ 0 h 2606020"/>
                    <a:gd name="connsiteX13" fmla="*/ 1828732 w 2617309"/>
                    <a:gd name="connsiteY13" fmla="*/ 0 h 2606020"/>
                    <a:gd name="connsiteX14" fmla="*/ 1828732 w 2617309"/>
                    <a:gd name="connsiteY14" fmla="*/ 271472 h 2606020"/>
                    <a:gd name="connsiteX15" fmla="*/ 2110587 w 2617309"/>
                    <a:gd name="connsiteY15" fmla="*/ 271472 h 2606020"/>
                    <a:gd name="connsiteX16" fmla="*/ 2352235 w 2617309"/>
                    <a:gd name="connsiteY16" fmla="*/ 513120 h 2606020"/>
                    <a:gd name="connsiteX17" fmla="*/ 2352235 w 2617309"/>
                    <a:gd name="connsiteY17" fmla="*/ 739972 h 2606020"/>
                    <a:gd name="connsiteX18" fmla="*/ 2617309 w 2617309"/>
                    <a:gd name="connsiteY18" fmla="*/ 739972 h 2606020"/>
                    <a:gd name="connsiteX19" fmla="*/ 2617309 w 2617309"/>
                    <a:gd name="connsiteY19" fmla="*/ 841350 h 2606020"/>
                    <a:gd name="connsiteX20" fmla="*/ 2352235 w 2617309"/>
                    <a:gd name="connsiteY20" fmla="*/ 841350 h 2606020"/>
                    <a:gd name="connsiteX21" fmla="*/ 2352235 w 2617309"/>
                    <a:gd name="connsiteY21" fmla="*/ 1082064 h 2606020"/>
                    <a:gd name="connsiteX22" fmla="*/ 2617309 w 2617309"/>
                    <a:gd name="connsiteY22" fmla="*/ 1082064 h 2606020"/>
                    <a:gd name="connsiteX23" fmla="*/ 2617309 w 2617309"/>
                    <a:gd name="connsiteY23" fmla="*/ 1183442 h 2606020"/>
                    <a:gd name="connsiteX24" fmla="*/ 2352235 w 2617309"/>
                    <a:gd name="connsiteY24" fmla="*/ 1183442 h 2606020"/>
                    <a:gd name="connsiteX25" fmla="*/ 2352235 w 2617309"/>
                    <a:gd name="connsiteY25" fmla="*/ 1423480 h 2606020"/>
                    <a:gd name="connsiteX26" fmla="*/ 2617309 w 2617309"/>
                    <a:gd name="connsiteY26" fmla="*/ 1423480 h 2606020"/>
                    <a:gd name="connsiteX27" fmla="*/ 2617309 w 2617309"/>
                    <a:gd name="connsiteY27" fmla="*/ 1524858 h 2606020"/>
                    <a:gd name="connsiteX28" fmla="*/ 2352235 w 2617309"/>
                    <a:gd name="connsiteY28" fmla="*/ 1524858 h 2606020"/>
                    <a:gd name="connsiteX29" fmla="*/ 2352235 w 2617309"/>
                    <a:gd name="connsiteY29" fmla="*/ 1761271 h 2606020"/>
                    <a:gd name="connsiteX30" fmla="*/ 2617309 w 2617309"/>
                    <a:gd name="connsiteY30" fmla="*/ 1761271 h 2606020"/>
                    <a:gd name="connsiteX31" fmla="*/ 2617309 w 2617309"/>
                    <a:gd name="connsiteY31" fmla="*/ 1862649 h 2606020"/>
                    <a:gd name="connsiteX32" fmla="*/ 2352235 w 2617309"/>
                    <a:gd name="connsiteY32" fmla="*/ 1862649 h 2606020"/>
                    <a:gd name="connsiteX33" fmla="*/ 2352235 w 2617309"/>
                    <a:gd name="connsiteY33" fmla="*/ 2092901 h 2606020"/>
                    <a:gd name="connsiteX34" fmla="*/ 2110587 w 2617309"/>
                    <a:gd name="connsiteY34" fmla="*/ 2334549 h 2606020"/>
                    <a:gd name="connsiteX35" fmla="*/ 1830980 w 2617309"/>
                    <a:gd name="connsiteY35" fmla="*/ 2334549 h 2606020"/>
                    <a:gd name="connsiteX36" fmla="*/ 1830980 w 2617309"/>
                    <a:gd name="connsiteY36" fmla="*/ 2606020 h 2606020"/>
                    <a:gd name="connsiteX37" fmla="*/ 1729602 w 2617309"/>
                    <a:gd name="connsiteY37" fmla="*/ 2606020 h 2606020"/>
                    <a:gd name="connsiteX38" fmla="*/ 1729602 w 2617309"/>
                    <a:gd name="connsiteY38" fmla="*/ 2334549 h 2606020"/>
                    <a:gd name="connsiteX39" fmla="*/ 1493189 w 2617309"/>
                    <a:gd name="connsiteY39" fmla="*/ 2334549 h 2606020"/>
                    <a:gd name="connsiteX40" fmla="*/ 1493189 w 2617309"/>
                    <a:gd name="connsiteY40" fmla="*/ 2606020 h 2606020"/>
                    <a:gd name="connsiteX41" fmla="*/ 1391811 w 2617309"/>
                    <a:gd name="connsiteY41" fmla="*/ 2606020 h 2606020"/>
                    <a:gd name="connsiteX42" fmla="*/ 1391811 w 2617309"/>
                    <a:gd name="connsiteY42" fmla="*/ 2334549 h 2606020"/>
                    <a:gd name="connsiteX43" fmla="*/ 1151773 w 2617309"/>
                    <a:gd name="connsiteY43" fmla="*/ 2334549 h 2606020"/>
                    <a:gd name="connsiteX44" fmla="*/ 1151773 w 2617309"/>
                    <a:gd name="connsiteY44" fmla="*/ 2606020 h 2606020"/>
                    <a:gd name="connsiteX45" fmla="*/ 1050395 w 2617309"/>
                    <a:gd name="connsiteY45" fmla="*/ 2606020 h 2606020"/>
                    <a:gd name="connsiteX46" fmla="*/ 1050395 w 2617309"/>
                    <a:gd name="connsiteY46" fmla="*/ 2334549 h 2606020"/>
                    <a:gd name="connsiteX47" fmla="*/ 809681 w 2617309"/>
                    <a:gd name="connsiteY47" fmla="*/ 2334549 h 2606020"/>
                    <a:gd name="connsiteX48" fmla="*/ 809681 w 2617309"/>
                    <a:gd name="connsiteY48" fmla="*/ 2606020 h 2606020"/>
                    <a:gd name="connsiteX49" fmla="*/ 708303 w 2617309"/>
                    <a:gd name="connsiteY49" fmla="*/ 2606020 h 2606020"/>
                    <a:gd name="connsiteX50" fmla="*/ 708303 w 2617309"/>
                    <a:gd name="connsiteY50" fmla="*/ 2334549 h 2606020"/>
                    <a:gd name="connsiteX51" fmla="*/ 506721 w 2617309"/>
                    <a:gd name="connsiteY51" fmla="*/ 2334549 h 2606020"/>
                    <a:gd name="connsiteX52" fmla="*/ 265073 w 2617309"/>
                    <a:gd name="connsiteY52" fmla="*/ 2092901 h 2606020"/>
                    <a:gd name="connsiteX53" fmla="*/ 265073 w 2617309"/>
                    <a:gd name="connsiteY53" fmla="*/ 1864897 h 2606020"/>
                    <a:gd name="connsiteX54" fmla="*/ 0 w 2617309"/>
                    <a:gd name="connsiteY54" fmla="*/ 1864897 h 2606020"/>
                    <a:gd name="connsiteX55" fmla="*/ 0 w 2617309"/>
                    <a:gd name="connsiteY55" fmla="*/ 1763519 h 2606020"/>
                    <a:gd name="connsiteX56" fmla="*/ 265073 w 2617309"/>
                    <a:gd name="connsiteY56" fmla="*/ 1763519 h 2606020"/>
                    <a:gd name="connsiteX57" fmla="*/ 265073 w 2617309"/>
                    <a:gd name="connsiteY57" fmla="*/ 1527106 h 2606020"/>
                    <a:gd name="connsiteX58" fmla="*/ 0 w 2617309"/>
                    <a:gd name="connsiteY58" fmla="*/ 1527106 h 2606020"/>
                    <a:gd name="connsiteX59" fmla="*/ 0 w 2617309"/>
                    <a:gd name="connsiteY59" fmla="*/ 1425728 h 2606020"/>
                    <a:gd name="connsiteX60" fmla="*/ 265073 w 2617309"/>
                    <a:gd name="connsiteY60" fmla="*/ 1425728 h 2606020"/>
                    <a:gd name="connsiteX61" fmla="*/ 265073 w 2617309"/>
                    <a:gd name="connsiteY61" fmla="*/ 1185690 h 2606020"/>
                    <a:gd name="connsiteX62" fmla="*/ 0 w 2617309"/>
                    <a:gd name="connsiteY62" fmla="*/ 1185690 h 2606020"/>
                    <a:gd name="connsiteX63" fmla="*/ 0 w 2617309"/>
                    <a:gd name="connsiteY63" fmla="*/ 1084312 h 2606020"/>
                    <a:gd name="connsiteX64" fmla="*/ 265073 w 2617309"/>
                    <a:gd name="connsiteY64" fmla="*/ 1084312 h 2606020"/>
                    <a:gd name="connsiteX65" fmla="*/ 265073 w 2617309"/>
                    <a:gd name="connsiteY65" fmla="*/ 843598 h 2606020"/>
                    <a:gd name="connsiteX66" fmla="*/ 0 w 2617309"/>
                    <a:gd name="connsiteY66" fmla="*/ 843598 h 2606020"/>
                    <a:gd name="connsiteX67" fmla="*/ 0 w 2617309"/>
                    <a:gd name="connsiteY67" fmla="*/ 742220 h 2606020"/>
                    <a:gd name="connsiteX68" fmla="*/ 265073 w 2617309"/>
                    <a:gd name="connsiteY68" fmla="*/ 742220 h 2606020"/>
                    <a:gd name="connsiteX69" fmla="*/ 265073 w 2617309"/>
                    <a:gd name="connsiteY69" fmla="*/ 513120 h 2606020"/>
                    <a:gd name="connsiteX70" fmla="*/ 506721 w 2617309"/>
                    <a:gd name="connsiteY70" fmla="*/ 271472 h 2606020"/>
                    <a:gd name="connsiteX71" fmla="*/ 706055 w 2617309"/>
                    <a:gd name="connsiteY71" fmla="*/ 271472 h 2606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2617309" h="2606020">
                      <a:moveTo>
                        <a:pt x="706055" y="0"/>
                      </a:moveTo>
                      <a:lnTo>
                        <a:pt x="807433" y="0"/>
                      </a:lnTo>
                      <a:lnTo>
                        <a:pt x="807433" y="271472"/>
                      </a:lnTo>
                      <a:lnTo>
                        <a:pt x="1048147" y="271472"/>
                      </a:lnTo>
                      <a:lnTo>
                        <a:pt x="1048147" y="0"/>
                      </a:lnTo>
                      <a:lnTo>
                        <a:pt x="1149525" y="0"/>
                      </a:lnTo>
                      <a:lnTo>
                        <a:pt x="1149525" y="271472"/>
                      </a:lnTo>
                      <a:lnTo>
                        <a:pt x="1389563" y="271472"/>
                      </a:lnTo>
                      <a:lnTo>
                        <a:pt x="1389563" y="0"/>
                      </a:lnTo>
                      <a:lnTo>
                        <a:pt x="1490941" y="0"/>
                      </a:lnTo>
                      <a:lnTo>
                        <a:pt x="1490941" y="271472"/>
                      </a:lnTo>
                      <a:lnTo>
                        <a:pt x="1727354" y="271472"/>
                      </a:lnTo>
                      <a:lnTo>
                        <a:pt x="1727354" y="0"/>
                      </a:lnTo>
                      <a:lnTo>
                        <a:pt x="1828732" y="0"/>
                      </a:lnTo>
                      <a:lnTo>
                        <a:pt x="1828732" y="271472"/>
                      </a:lnTo>
                      <a:lnTo>
                        <a:pt x="2110587" y="271472"/>
                      </a:lnTo>
                      <a:lnTo>
                        <a:pt x="2352235" y="513120"/>
                      </a:lnTo>
                      <a:lnTo>
                        <a:pt x="2352235" y="739972"/>
                      </a:lnTo>
                      <a:lnTo>
                        <a:pt x="2617309" y="739972"/>
                      </a:lnTo>
                      <a:lnTo>
                        <a:pt x="2617309" y="841350"/>
                      </a:lnTo>
                      <a:lnTo>
                        <a:pt x="2352235" y="841350"/>
                      </a:lnTo>
                      <a:lnTo>
                        <a:pt x="2352235" y="1082064"/>
                      </a:lnTo>
                      <a:lnTo>
                        <a:pt x="2617309" y="1082064"/>
                      </a:lnTo>
                      <a:lnTo>
                        <a:pt x="2617309" y="1183442"/>
                      </a:lnTo>
                      <a:lnTo>
                        <a:pt x="2352235" y="1183442"/>
                      </a:lnTo>
                      <a:lnTo>
                        <a:pt x="2352235" y="1423480"/>
                      </a:lnTo>
                      <a:lnTo>
                        <a:pt x="2617309" y="1423480"/>
                      </a:lnTo>
                      <a:lnTo>
                        <a:pt x="2617309" y="1524858"/>
                      </a:lnTo>
                      <a:lnTo>
                        <a:pt x="2352235" y="1524858"/>
                      </a:lnTo>
                      <a:lnTo>
                        <a:pt x="2352235" y="1761271"/>
                      </a:lnTo>
                      <a:lnTo>
                        <a:pt x="2617309" y="1761271"/>
                      </a:lnTo>
                      <a:lnTo>
                        <a:pt x="2617309" y="1862649"/>
                      </a:lnTo>
                      <a:lnTo>
                        <a:pt x="2352235" y="1862649"/>
                      </a:lnTo>
                      <a:lnTo>
                        <a:pt x="2352235" y="2092901"/>
                      </a:lnTo>
                      <a:lnTo>
                        <a:pt x="2110587" y="2334549"/>
                      </a:lnTo>
                      <a:lnTo>
                        <a:pt x="1830980" y="2334549"/>
                      </a:lnTo>
                      <a:lnTo>
                        <a:pt x="1830980" y="2606020"/>
                      </a:lnTo>
                      <a:lnTo>
                        <a:pt x="1729602" y="2606020"/>
                      </a:lnTo>
                      <a:lnTo>
                        <a:pt x="1729602" y="2334549"/>
                      </a:lnTo>
                      <a:lnTo>
                        <a:pt x="1493189" y="2334549"/>
                      </a:lnTo>
                      <a:lnTo>
                        <a:pt x="1493189" y="2606020"/>
                      </a:lnTo>
                      <a:lnTo>
                        <a:pt x="1391811" y="2606020"/>
                      </a:lnTo>
                      <a:lnTo>
                        <a:pt x="1391811" y="2334549"/>
                      </a:lnTo>
                      <a:lnTo>
                        <a:pt x="1151773" y="2334549"/>
                      </a:lnTo>
                      <a:lnTo>
                        <a:pt x="1151773" y="2606020"/>
                      </a:lnTo>
                      <a:lnTo>
                        <a:pt x="1050395" y="2606020"/>
                      </a:lnTo>
                      <a:lnTo>
                        <a:pt x="1050395" y="2334549"/>
                      </a:lnTo>
                      <a:lnTo>
                        <a:pt x="809681" y="2334549"/>
                      </a:lnTo>
                      <a:lnTo>
                        <a:pt x="809681" y="2606020"/>
                      </a:lnTo>
                      <a:lnTo>
                        <a:pt x="708303" y="2606020"/>
                      </a:lnTo>
                      <a:lnTo>
                        <a:pt x="708303" y="2334549"/>
                      </a:lnTo>
                      <a:lnTo>
                        <a:pt x="506721" y="2334549"/>
                      </a:lnTo>
                      <a:lnTo>
                        <a:pt x="265073" y="2092901"/>
                      </a:lnTo>
                      <a:lnTo>
                        <a:pt x="265073" y="1864897"/>
                      </a:lnTo>
                      <a:lnTo>
                        <a:pt x="0" y="1864897"/>
                      </a:lnTo>
                      <a:lnTo>
                        <a:pt x="0" y="1763519"/>
                      </a:lnTo>
                      <a:lnTo>
                        <a:pt x="265073" y="1763519"/>
                      </a:lnTo>
                      <a:lnTo>
                        <a:pt x="265073" y="1527106"/>
                      </a:lnTo>
                      <a:lnTo>
                        <a:pt x="0" y="1527106"/>
                      </a:lnTo>
                      <a:lnTo>
                        <a:pt x="0" y="1425728"/>
                      </a:lnTo>
                      <a:lnTo>
                        <a:pt x="265073" y="1425728"/>
                      </a:lnTo>
                      <a:lnTo>
                        <a:pt x="265073" y="1185690"/>
                      </a:lnTo>
                      <a:lnTo>
                        <a:pt x="0" y="1185690"/>
                      </a:lnTo>
                      <a:lnTo>
                        <a:pt x="0" y="1084312"/>
                      </a:lnTo>
                      <a:lnTo>
                        <a:pt x="265073" y="1084312"/>
                      </a:lnTo>
                      <a:lnTo>
                        <a:pt x="265073" y="843598"/>
                      </a:lnTo>
                      <a:lnTo>
                        <a:pt x="0" y="843598"/>
                      </a:lnTo>
                      <a:lnTo>
                        <a:pt x="0" y="742220"/>
                      </a:lnTo>
                      <a:lnTo>
                        <a:pt x="265073" y="742220"/>
                      </a:lnTo>
                      <a:lnTo>
                        <a:pt x="265073" y="513120"/>
                      </a:lnTo>
                      <a:lnTo>
                        <a:pt x="506721" y="271472"/>
                      </a:lnTo>
                      <a:lnTo>
                        <a:pt x="706055" y="271472"/>
                      </a:lnTo>
                      <a:close/>
                    </a:path>
                  </a:pathLst>
                </a:custGeom>
                <a:solidFill>
                  <a:srgbClr val="FEC000"/>
                </a:solidFill>
                <a:ln>
                  <a:noFill/>
                </a:ln>
                <a:effectLst>
                  <a:glow rad="1905000">
                    <a:srgbClr val="0070C0">
                      <a:alpha val="22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8" name="Grupp 7">
                  <a:extLst>
                    <a:ext uri="{FF2B5EF4-FFF2-40B4-BE49-F238E27FC236}">
                      <a16:creationId xmlns:a16="http://schemas.microsoft.com/office/drawing/2014/main" id="{45FD90F2-174D-0F43-850D-908B13E54F2A}"/>
                    </a:ext>
                  </a:extLst>
                </p:cNvPr>
                <p:cNvGrpSpPr/>
                <p:nvPr/>
              </p:nvGrpSpPr>
              <p:grpSpPr>
                <a:xfrm>
                  <a:off x="1634466" y="2335603"/>
                  <a:ext cx="2087162" cy="2063077"/>
                  <a:chOff x="1635928" y="2328433"/>
                  <a:chExt cx="2087162" cy="2063077"/>
                </a:xfrm>
              </p:grpSpPr>
              <p:sp>
                <p:nvSpPr>
                  <p:cNvPr id="9" name="Octagon 63">
                    <a:extLst>
                      <a:ext uri="{FF2B5EF4-FFF2-40B4-BE49-F238E27FC236}">
                        <a16:creationId xmlns:a16="http://schemas.microsoft.com/office/drawing/2014/main" id="{084B1088-6000-3E49-87BA-E753471A04B1}"/>
                      </a:ext>
                    </a:extLst>
                  </p:cNvPr>
                  <p:cNvSpPr/>
                  <p:nvPr/>
                </p:nvSpPr>
                <p:spPr>
                  <a:xfrm>
                    <a:off x="1635928" y="2328433"/>
                    <a:ext cx="2087162" cy="2063077"/>
                  </a:xfrm>
                  <a:prstGeom prst="octagon">
                    <a:avLst>
                      <a:gd name="adj" fmla="val 11713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Octagon 16">
                    <a:extLst>
                      <a:ext uri="{FF2B5EF4-FFF2-40B4-BE49-F238E27FC236}">
                        <a16:creationId xmlns:a16="http://schemas.microsoft.com/office/drawing/2014/main" id="{A70BBFF2-0BFB-504B-80B1-3A2D87C6AA6F}"/>
                      </a:ext>
                    </a:extLst>
                  </p:cNvPr>
                  <p:cNvSpPr/>
                  <p:nvPr/>
                </p:nvSpPr>
                <p:spPr>
                  <a:xfrm>
                    <a:off x="1877576" y="2328433"/>
                    <a:ext cx="1845514" cy="2063077"/>
                  </a:xfrm>
                  <a:custGeom>
                    <a:avLst/>
                    <a:gdLst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087162"/>
                      <a:gd name="connsiteY0" fmla="*/ 1821429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0" fmla="*/ 0 w 2087162"/>
                      <a:gd name="connsiteY0" fmla="*/ 1821429 h 2063077"/>
                      <a:gd name="connsiteX1" fmla="*/ 1845514 w 2087162"/>
                      <a:gd name="connsiteY1" fmla="*/ 0 h 2063077"/>
                      <a:gd name="connsiteX2" fmla="*/ 2087162 w 2087162"/>
                      <a:gd name="connsiteY2" fmla="*/ 241648 h 2063077"/>
                      <a:gd name="connsiteX3" fmla="*/ 2087162 w 2087162"/>
                      <a:gd name="connsiteY3" fmla="*/ 1821429 h 2063077"/>
                      <a:gd name="connsiteX4" fmla="*/ 1845514 w 2087162"/>
                      <a:gd name="connsiteY4" fmla="*/ 2063077 h 2063077"/>
                      <a:gd name="connsiteX5" fmla="*/ 241648 w 2087162"/>
                      <a:gd name="connsiteY5" fmla="*/ 2063077 h 2063077"/>
                      <a:gd name="connsiteX6" fmla="*/ 0 w 2087162"/>
                      <a:gd name="connsiteY6" fmla="*/ 1821429 h 2063077"/>
                      <a:gd name="connsiteX0" fmla="*/ 0 w 1845514"/>
                      <a:gd name="connsiteY0" fmla="*/ 2063077 h 2063077"/>
                      <a:gd name="connsiteX1" fmla="*/ 1603866 w 1845514"/>
                      <a:gd name="connsiteY1" fmla="*/ 0 h 2063077"/>
                      <a:gd name="connsiteX2" fmla="*/ 1845514 w 1845514"/>
                      <a:gd name="connsiteY2" fmla="*/ 241648 h 2063077"/>
                      <a:gd name="connsiteX3" fmla="*/ 1845514 w 1845514"/>
                      <a:gd name="connsiteY3" fmla="*/ 1821429 h 2063077"/>
                      <a:gd name="connsiteX4" fmla="*/ 1603866 w 1845514"/>
                      <a:gd name="connsiteY4" fmla="*/ 2063077 h 2063077"/>
                      <a:gd name="connsiteX5" fmla="*/ 0 w 1845514"/>
                      <a:gd name="connsiteY5" fmla="*/ 2063077 h 20630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845514" h="2063077">
                        <a:moveTo>
                          <a:pt x="0" y="2063077"/>
                        </a:moveTo>
                        <a:lnTo>
                          <a:pt x="1603866" y="0"/>
                        </a:lnTo>
                        <a:lnTo>
                          <a:pt x="1845514" y="241648"/>
                        </a:lnTo>
                        <a:lnTo>
                          <a:pt x="1845514" y="1821429"/>
                        </a:lnTo>
                        <a:lnTo>
                          <a:pt x="1603866" y="2063077"/>
                        </a:lnTo>
                        <a:lnTo>
                          <a:pt x="0" y="2063077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grpSp>
                <p:nvGrpSpPr>
                  <p:cNvPr id="11" name="Group 57">
                    <a:extLst>
                      <a:ext uri="{FF2B5EF4-FFF2-40B4-BE49-F238E27FC236}">
                        <a16:creationId xmlns:a16="http://schemas.microsoft.com/office/drawing/2014/main" id="{F8211A08-F8B6-1E41-992D-DD7F698C2AE4}"/>
                      </a:ext>
                    </a:extLst>
                  </p:cNvPr>
                  <p:cNvGrpSpPr/>
                  <p:nvPr/>
                </p:nvGrpSpPr>
                <p:grpSpPr>
                  <a:xfrm>
                    <a:off x="1966682" y="2651359"/>
                    <a:ext cx="1416559" cy="1417223"/>
                    <a:chOff x="1753933" y="2029826"/>
                    <a:chExt cx="1416559" cy="1417223"/>
                  </a:xfrm>
                  <a:solidFill>
                    <a:srgbClr val="17AEFF">
                      <a:alpha val="49000"/>
                    </a:srgbClr>
                  </a:solidFill>
                </p:grpSpPr>
                <p:sp>
                  <p:nvSpPr>
                    <p:cNvPr id="12" name="Rounded Rectangle 58">
                      <a:extLst>
                        <a:ext uri="{FF2B5EF4-FFF2-40B4-BE49-F238E27FC236}">
                          <a16:creationId xmlns:a16="http://schemas.microsoft.com/office/drawing/2014/main" id="{0F644302-3559-6848-939A-4E685B3D1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/>
                    </a:p>
                  </p:txBody>
                </p:sp>
                <p:sp>
                  <p:nvSpPr>
                    <p:cNvPr id="13" name="Rounded Rectangle 59">
                      <a:extLst>
                        <a:ext uri="{FF2B5EF4-FFF2-40B4-BE49-F238E27FC236}">
                          <a16:creationId xmlns:a16="http://schemas.microsoft.com/office/drawing/2014/main" id="{72BFCFF3-5A76-7645-9B76-A8FA71414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" name="Rounded Rectangle 60">
                      <a:extLst>
                        <a:ext uri="{FF2B5EF4-FFF2-40B4-BE49-F238E27FC236}">
                          <a16:creationId xmlns:a16="http://schemas.microsoft.com/office/drawing/2014/main" id="{7E06A91A-178A-7F40-911F-B9D718D18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5" name="Rounded Rectangle 61">
                      <a:extLst>
                        <a:ext uri="{FF2B5EF4-FFF2-40B4-BE49-F238E27FC236}">
                          <a16:creationId xmlns:a16="http://schemas.microsoft.com/office/drawing/2014/main" id="{3AA5890C-35AE-0E40-9A5B-7CA7921DB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69">
              <a:extLst>
                <a:ext uri="{FF2B5EF4-FFF2-40B4-BE49-F238E27FC236}">
                  <a16:creationId xmlns:a16="http://schemas.microsoft.com/office/drawing/2014/main" id="{FA7BB30B-666D-C94D-BEC0-A514734171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7503" y="3602843"/>
              <a:ext cx="1510987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69">
              <a:extLst>
                <a:ext uri="{FF2B5EF4-FFF2-40B4-BE49-F238E27FC236}">
                  <a16:creationId xmlns:a16="http://schemas.microsoft.com/office/drawing/2014/main" id="{71EED38E-12FA-1A42-B261-5F2C48F896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26950" y="3013779"/>
              <a:ext cx="2084151" cy="730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69">
              <a:extLst>
                <a:ext uri="{FF2B5EF4-FFF2-40B4-BE49-F238E27FC236}">
                  <a16:creationId xmlns:a16="http://schemas.microsoft.com/office/drawing/2014/main" id="{A3ABEF45-4886-EC42-A152-4080768BFA55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054130" y="2705408"/>
              <a:ext cx="1555628" cy="282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69">
              <a:extLst>
                <a:ext uri="{FF2B5EF4-FFF2-40B4-BE49-F238E27FC236}">
                  <a16:creationId xmlns:a16="http://schemas.microsoft.com/office/drawing/2014/main" id="{D76B7F4E-ECD5-9841-B13F-0DE299E5A908}"/>
                </a:ext>
              </a:extLst>
            </p:cNvPr>
            <p:cNvCxnSpPr>
              <a:cxnSpLocks/>
            </p:cNvCxnSpPr>
            <p:nvPr/>
          </p:nvCxnSpPr>
          <p:spPr>
            <a:xfrm>
              <a:off x="5154865" y="1076323"/>
              <a:ext cx="30874" cy="175835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69">
              <a:extLst>
                <a:ext uri="{FF2B5EF4-FFF2-40B4-BE49-F238E27FC236}">
                  <a16:creationId xmlns:a16="http://schemas.microsoft.com/office/drawing/2014/main" id="{3A3BE651-3A24-F54F-AE5B-FBB6B6A0A994}"/>
                </a:ext>
              </a:extLst>
            </p:cNvPr>
            <p:cNvCxnSpPr>
              <a:cxnSpLocks/>
            </p:cNvCxnSpPr>
            <p:nvPr/>
          </p:nvCxnSpPr>
          <p:spPr>
            <a:xfrm>
              <a:off x="5184913" y="3616411"/>
              <a:ext cx="826" cy="228258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69">
              <a:extLst>
                <a:ext uri="{FF2B5EF4-FFF2-40B4-BE49-F238E27FC236}">
                  <a16:creationId xmlns:a16="http://schemas.microsoft.com/office/drawing/2014/main" id="{6736D0A5-E361-D845-B773-520DBC066C47}"/>
                </a:ext>
              </a:extLst>
            </p:cNvPr>
            <p:cNvCxnSpPr>
              <a:cxnSpLocks/>
            </p:cNvCxnSpPr>
            <p:nvPr/>
          </p:nvCxnSpPr>
          <p:spPr>
            <a:xfrm>
              <a:off x="5924551" y="3616411"/>
              <a:ext cx="0" cy="170952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69">
              <a:extLst>
                <a:ext uri="{FF2B5EF4-FFF2-40B4-BE49-F238E27FC236}">
                  <a16:creationId xmlns:a16="http://schemas.microsoft.com/office/drawing/2014/main" id="{C1EC046D-86E4-2C47-820D-E8E0FACADF6C}"/>
                </a:ext>
              </a:extLst>
            </p:cNvPr>
            <p:cNvCxnSpPr>
              <a:cxnSpLocks/>
            </p:cNvCxnSpPr>
            <p:nvPr/>
          </p:nvCxnSpPr>
          <p:spPr>
            <a:xfrm>
              <a:off x="6030395" y="1426601"/>
              <a:ext cx="18297" cy="127232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69">
              <a:extLst>
                <a:ext uri="{FF2B5EF4-FFF2-40B4-BE49-F238E27FC236}">
                  <a16:creationId xmlns:a16="http://schemas.microsoft.com/office/drawing/2014/main" id="{6B2C3C0B-9A6E-824B-BDD8-FAB529370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569" y="2871702"/>
              <a:ext cx="1732039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69">
              <a:extLst>
                <a:ext uri="{FF2B5EF4-FFF2-40B4-BE49-F238E27FC236}">
                  <a16:creationId xmlns:a16="http://schemas.microsoft.com/office/drawing/2014/main" id="{B95714A1-CBD3-9D4F-96A3-5C31F6426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02" y="3602843"/>
              <a:ext cx="2143006" cy="1356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9">
              <a:extLst>
                <a:ext uri="{FF2B5EF4-FFF2-40B4-BE49-F238E27FC236}">
                  <a16:creationId xmlns:a16="http://schemas.microsoft.com/office/drawing/2014/main" id="{AD626990-9FC8-7543-97E8-AC12535C3B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30162" y="210518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69">
              <a:extLst>
                <a:ext uri="{FF2B5EF4-FFF2-40B4-BE49-F238E27FC236}">
                  <a16:creationId xmlns:a16="http://schemas.microsoft.com/office/drawing/2014/main" id="{C334D918-E1D7-D643-8560-167841B134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9346" y="921937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69">
              <a:extLst>
                <a:ext uri="{FF2B5EF4-FFF2-40B4-BE49-F238E27FC236}">
                  <a16:creationId xmlns:a16="http://schemas.microsoft.com/office/drawing/2014/main" id="{4B931CDF-8F49-7F4A-B63E-739FAA1241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2227" y="458770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69">
              <a:extLst>
                <a:ext uri="{FF2B5EF4-FFF2-40B4-BE49-F238E27FC236}">
                  <a16:creationId xmlns:a16="http://schemas.microsoft.com/office/drawing/2014/main" id="{0A621355-1631-D943-869D-2B6585591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0258" y="2054218"/>
              <a:ext cx="749601" cy="65401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69">
              <a:extLst>
                <a:ext uri="{FF2B5EF4-FFF2-40B4-BE49-F238E27FC236}">
                  <a16:creationId xmlns:a16="http://schemas.microsoft.com/office/drawing/2014/main" id="{2399A44F-A62C-F346-9DAD-A9F6A02CDE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4973" y="3616411"/>
              <a:ext cx="877533" cy="97129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91">
              <a:extLst>
                <a:ext uri="{FF2B5EF4-FFF2-40B4-BE49-F238E27FC236}">
                  <a16:creationId xmlns:a16="http://schemas.microsoft.com/office/drawing/2014/main" id="{9A0D4FC4-2B86-1942-8E4D-19C222487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8773" y="1820782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91">
              <a:extLst>
                <a:ext uri="{FF2B5EF4-FFF2-40B4-BE49-F238E27FC236}">
                  <a16:creationId xmlns:a16="http://schemas.microsoft.com/office/drawing/2014/main" id="{178C5AE7-8CE6-D24C-B019-0F719D2D8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11101" y="287888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91">
              <a:extLst>
                <a:ext uri="{FF2B5EF4-FFF2-40B4-BE49-F238E27FC236}">
                  <a16:creationId xmlns:a16="http://schemas.microsoft.com/office/drawing/2014/main" id="{F10B3B28-796C-B14A-8618-6106A360BC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4439" y="532593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91">
              <a:extLst>
                <a:ext uri="{FF2B5EF4-FFF2-40B4-BE49-F238E27FC236}">
                  <a16:creationId xmlns:a16="http://schemas.microsoft.com/office/drawing/2014/main" id="{5ECB0EE5-9F7A-6145-BA41-B0F0B782B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4552" y="534267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91">
              <a:extLst>
                <a:ext uri="{FF2B5EF4-FFF2-40B4-BE49-F238E27FC236}">
                  <a16:creationId xmlns:a16="http://schemas.microsoft.com/office/drawing/2014/main" id="{A38E5639-D9DF-404E-8EFF-47CAE0B65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09758" y="2563208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91">
              <a:extLst>
                <a:ext uri="{FF2B5EF4-FFF2-40B4-BE49-F238E27FC236}">
                  <a16:creationId xmlns:a16="http://schemas.microsoft.com/office/drawing/2014/main" id="{9D55CFB6-7D58-4840-AF8F-6E6F6D901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8195" y="1109861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91">
              <a:extLst>
                <a:ext uri="{FF2B5EF4-FFF2-40B4-BE49-F238E27FC236}">
                  <a16:creationId xmlns:a16="http://schemas.microsoft.com/office/drawing/2014/main" id="{62217B93-2249-5C4D-A83C-BF775F2BA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6436" y="183435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0" name="Oval 91">
              <a:extLst>
                <a:ext uri="{FF2B5EF4-FFF2-40B4-BE49-F238E27FC236}">
                  <a16:creationId xmlns:a16="http://schemas.microsoft.com/office/drawing/2014/main" id="{CDEA9EA5-7ACB-C847-B38F-4C8CFC775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117" y="572786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1">
              <a:extLst>
                <a:ext uri="{FF2B5EF4-FFF2-40B4-BE49-F238E27FC236}">
                  <a16:creationId xmlns:a16="http://schemas.microsoft.com/office/drawing/2014/main" id="{301B8CF2-552A-3644-ABF0-FDAFE2F57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1722" y="2714669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1A5FDC5-C443-234E-B875-95FEC1B45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2665" y="76674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1">
              <a:extLst>
                <a:ext uri="{FF2B5EF4-FFF2-40B4-BE49-F238E27FC236}">
                  <a16:creationId xmlns:a16="http://schemas.microsoft.com/office/drawing/2014/main" id="{FD352445-5AFA-314B-9813-B2167351E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5626" y="457325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1">
              <a:extLst>
                <a:ext uri="{FF2B5EF4-FFF2-40B4-BE49-F238E27FC236}">
                  <a16:creationId xmlns:a16="http://schemas.microsoft.com/office/drawing/2014/main" id="{48B0E347-D4D9-B548-BB82-365BA2A023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9724" y="3416464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6" name="Oval 91">
              <a:extLst>
                <a:ext uri="{FF2B5EF4-FFF2-40B4-BE49-F238E27FC236}">
                  <a16:creationId xmlns:a16="http://schemas.microsoft.com/office/drawing/2014/main" id="{9C30642F-3A94-7949-9A3F-B28BE0489F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1867" y="3409059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7" name="Oval 91">
              <a:extLst>
                <a:ext uri="{FF2B5EF4-FFF2-40B4-BE49-F238E27FC236}">
                  <a16:creationId xmlns:a16="http://schemas.microsoft.com/office/drawing/2014/main" id="{0F4DBD96-6297-3E46-9E7B-E2A166C61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5892" y="5898091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4643990" y="3530767"/>
            <a:ext cx="1381664" cy="156660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6660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102357" y="15204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6100094" y="3527292"/>
            <a:ext cx="1404512" cy="161724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4512" h="161724">
                <a:moveTo>
                  <a:pt x="0" y="0"/>
                </a:moveTo>
                <a:lnTo>
                  <a:pt x="1311139" y="5553"/>
                </a:lnTo>
                <a:lnTo>
                  <a:pt x="1404512" y="158134"/>
                </a:lnTo>
                <a:lnTo>
                  <a:pt x="103789" y="16172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2506FB6D-3E37-BB48-9044-5E24582142A3}"/>
              </a:ext>
            </a:extLst>
          </p:cNvPr>
          <p:cNvSpPr/>
          <p:nvPr/>
        </p:nvSpPr>
        <p:spPr>
          <a:xfrm>
            <a:off x="5889126" y="3851275"/>
            <a:ext cx="342342" cy="171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6" name="Grupp 25">
            <a:extLst>
              <a:ext uri="{FF2B5EF4-FFF2-40B4-BE49-F238E27FC236}">
                <a16:creationId xmlns:a16="http://schemas.microsoft.com/office/drawing/2014/main" id="{3553E376-3B32-8E42-A9F4-6A293BFD91D3}"/>
              </a:ext>
            </a:extLst>
          </p:cNvPr>
          <p:cNvGrpSpPr/>
          <p:nvPr/>
        </p:nvGrpSpPr>
        <p:grpSpPr>
          <a:xfrm>
            <a:off x="5080427" y="3383420"/>
            <a:ext cx="512398" cy="453914"/>
            <a:chOff x="5081865" y="3383661"/>
            <a:chExt cx="460434" cy="453914"/>
          </a:xfrm>
        </p:grpSpPr>
        <p:cxnSp>
          <p:nvCxnSpPr>
            <p:cNvPr id="98" name="Straight Connector 69">
              <a:extLst>
                <a:ext uri="{FF2B5EF4-FFF2-40B4-BE49-F238E27FC236}">
                  <a16:creationId xmlns:a16="http://schemas.microsoft.com/office/drawing/2014/main" id="{B9643104-53DB-B44D-9EB2-774A01D84F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9">
              <a:extLst>
                <a:ext uri="{FF2B5EF4-FFF2-40B4-BE49-F238E27FC236}">
                  <a16:creationId xmlns:a16="http://schemas.microsoft.com/office/drawing/2014/main" id="{F685C46B-2CE2-5E46-9D5F-425A7B183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2298" y="368550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 101">
            <a:extLst>
              <a:ext uri="{FF2B5EF4-FFF2-40B4-BE49-F238E27FC236}">
                <a16:creationId xmlns:a16="http://schemas.microsoft.com/office/drawing/2014/main" id="{64C81E1B-D517-FB42-A5A9-9FAE25DE1533}"/>
              </a:ext>
            </a:extLst>
          </p:cNvPr>
          <p:cNvGrpSpPr/>
          <p:nvPr/>
        </p:nvGrpSpPr>
        <p:grpSpPr>
          <a:xfrm flipH="1">
            <a:off x="6545392" y="3383709"/>
            <a:ext cx="522416" cy="446051"/>
            <a:chOff x="5081865" y="3383661"/>
            <a:chExt cx="522416" cy="446051"/>
          </a:xfrm>
        </p:grpSpPr>
        <p:cxnSp>
          <p:nvCxnSpPr>
            <p:cNvPr id="103" name="Straight Connector 69">
              <a:extLst>
                <a:ext uri="{FF2B5EF4-FFF2-40B4-BE49-F238E27FC236}">
                  <a16:creationId xmlns:a16="http://schemas.microsoft.com/office/drawing/2014/main" id="{F6DC1B15-46C4-424E-B055-57DD391E4A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69">
              <a:extLst>
                <a:ext uri="{FF2B5EF4-FFF2-40B4-BE49-F238E27FC236}">
                  <a16:creationId xmlns:a16="http://schemas.microsoft.com/office/drawing/2014/main" id="{0D0E194A-B0DC-C046-B33F-EB4980E55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04280" y="3677638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 42">
            <a:extLst>
              <a:ext uri="{FF2B5EF4-FFF2-40B4-BE49-F238E27FC236}">
                <a16:creationId xmlns:a16="http://schemas.microsoft.com/office/drawing/2014/main" id="{9FE31112-3F9B-0F43-B425-65C568A92F85}"/>
              </a:ext>
            </a:extLst>
          </p:cNvPr>
          <p:cNvGrpSpPr/>
          <p:nvPr/>
        </p:nvGrpSpPr>
        <p:grpSpPr>
          <a:xfrm>
            <a:off x="5038670" y="2070566"/>
            <a:ext cx="2087162" cy="2063077"/>
            <a:chOff x="7813645" y="972393"/>
            <a:chExt cx="2087162" cy="2063077"/>
          </a:xfrm>
          <a:scene3d>
            <a:camera prst="isometricTopUp"/>
            <a:lightRig rig="threePt" dir="t"/>
          </a:scene3d>
        </p:grpSpPr>
        <p:grpSp>
          <p:nvGrpSpPr>
            <p:cNvPr id="58" name="Grupp 57">
              <a:extLst>
                <a:ext uri="{FF2B5EF4-FFF2-40B4-BE49-F238E27FC236}">
                  <a16:creationId xmlns:a16="http://schemas.microsoft.com/office/drawing/2014/main" id="{BFE1165B-1A28-2340-BE35-0FC398463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3645" y="972393"/>
              <a:ext cx="2087162" cy="2063077"/>
              <a:chOff x="1634466" y="2335603"/>
              <a:chExt cx="2087162" cy="2063077"/>
            </a:xfrm>
          </p:grpSpPr>
          <p:grpSp>
            <p:nvGrpSpPr>
              <p:cNvPr id="69" name="Grupp 68">
                <a:extLst>
                  <a:ext uri="{FF2B5EF4-FFF2-40B4-BE49-F238E27FC236}">
                    <a16:creationId xmlns:a16="http://schemas.microsoft.com/office/drawing/2014/main" id="{EFC13F37-E58E-3345-92C1-759BDF3CEF7E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72" name="Octagon 63">
                  <a:extLst>
                    <a:ext uri="{FF2B5EF4-FFF2-40B4-BE49-F238E27FC236}">
                      <a16:creationId xmlns:a16="http://schemas.microsoft.com/office/drawing/2014/main" id="{495535DC-F98A-A542-9F99-AEC5CDF2C06C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77" name="Group 57">
                  <a:extLst>
                    <a:ext uri="{FF2B5EF4-FFF2-40B4-BE49-F238E27FC236}">
                      <a16:creationId xmlns:a16="http://schemas.microsoft.com/office/drawing/2014/main" id="{6FF49633-DF60-4E4B-B7AE-4A079BD127A7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78" name="Rounded Rectangle 58">
                    <a:extLst>
                      <a:ext uri="{FF2B5EF4-FFF2-40B4-BE49-F238E27FC236}">
                        <a16:creationId xmlns:a16="http://schemas.microsoft.com/office/drawing/2014/main" id="{6FB7B80E-80F2-074E-872F-4012DC9186A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79" name="Rounded Rectangle 59">
                    <a:extLst>
                      <a:ext uri="{FF2B5EF4-FFF2-40B4-BE49-F238E27FC236}">
                        <a16:creationId xmlns:a16="http://schemas.microsoft.com/office/drawing/2014/main" id="{709435DF-3532-F640-A2AC-EF7567460E8B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0" name="Rounded Rectangle 60">
                    <a:extLst>
                      <a:ext uri="{FF2B5EF4-FFF2-40B4-BE49-F238E27FC236}">
                        <a16:creationId xmlns:a16="http://schemas.microsoft.com/office/drawing/2014/main" id="{22337DB3-3F48-A546-9411-E3F04C28883A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3" name="Rounded Rectangle 61">
                    <a:extLst>
                      <a:ext uri="{FF2B5EF4-FFF2-40B4-BE49-F238E27FC236}">
                        <a16:creationId xmlns:a16="http://schemas.microsoft.com/office/drawing/2014/main" id="{4A42491F-EE05-914D-9667-61E2528D12E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70" name="Oval 65">
                <a:extLst>
                  <a:ext uri="{FF2B5EF4-FFF2-40B4-BE49-F238E27FC236}">
                    <a16:creationId xmlns:a16="http://schemas.microsoft.com/office/drawing/2014/main" id="{374C8CA2-BFE8-324A-9E8F-ADF0CE037A3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59" name="Straight Connector 69">
              <a:extLst>
                <a:ext uri="{FF2B5EF4-FFF2-40B4-BE49-F238E27FC236}">
                  <a16:creationId xmlns:a16="http://schemas.microsoft.com/office/drawing/2014/main" id="{956BCF57-8241-CA45-B461-2FE378391A2D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472411" y="1629405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9">
              <a:extLst>
                <a:ext uri="{FF2B5EF4-FFF2-40B4-BE49-F238E27FC236}">
                  <a16:creationId xmlns:a16="http://schemas.microsoft.com/office/drawing/2014/main" id="{F91E12D7-FCC7-C94F-9661-6C4F8FEC9628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H="1" flipV="1">
              <a:off x="8470315" y="1642396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9">
              <a:extLst>
                <a:ext uri="{FF2B5EF4-FFF2-40B4-BE49-F238E27FC236}">
                  <a16:creationId xmlns:a16="http://schemas.microsoft.com/office/drawing/2014/main" id="{06070D8C-3400-D441-879F-F61B26004D24}"/>
                </a:ext>
              </a:extLst>
            </p:cNvPr>
            <p:cNvCxnSpPr>
              <a:cxnSpLocks/>
            </p:cNvCxnSpPr>
            <p:nvPr/>
          </p:nvCxnSpPr>
          <p:spPr>
            <a:xfrm>
              <a:off x="8481870" y="1642396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9">
              <a:extLst>
                <a:ext uri="{FF2B5EF4-FFF2-40B4-BE49-F238E27FC236}">
                  <a16:creationId xmlns:a16="http://schemas.microsoft.com/office/drawing/2014/main" id="{7C79F86D-2CB0-4B4D-9713-88D266725DB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8470315" y="1474277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69">
              <a:extLst>
                <a:ext uri="{FF2B5EF4-FFF2-40B4-BE49-F238E27FC236}">
                  <a16:creationId xmlns:a16="http://schemas.microsoft.com/office/drawing/2014/main" id="{619D8ED5-84B0-0C44-B518-8262F1FBA3BF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1639875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69">
              <a:extLst>
                <a:ext uri="{FF2B5EF4-FFF2-40B4-BE49-F238E27FC236}">
                  <a16:creationId xmlns:a16="http://schemas.microsoft.com/office/drawing/2014/main" id="{24707F86-7AB9-B848-9A40-F75CD5CA1840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2366158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69">
              <a:extLst>
                <a:ext uri="{FF2B5EF4-FFF2-40B4-BE49-F238E27FC236}">
                  <a16:creationId xmlns:a16="http://schemas.microsoft.com/office/drawing/2014/main" id="{84796B60-867D-FA4B-BAD5-94E63DAF5B8C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2373596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69">
              <a:extLst>
                <a:ext uri="{FF2B5EF4-FFF2-40B4-BE49-F238E27FC236}">
                  <a16:creationId xmlns:a16="http://schemas.microsoft.com/office/drawing/2014/main" id="{A56D6E0C-64B2-9C49-9707-6205240C744D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9231972" y="1784596"/>
              <a:ext cx="634820" cy="962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69">
              <a:extLst>
                <a:ext uri="{FF2B5EF4-FFF2-40B4-BE49-F238E27FC236}">
                  <a16:creationId xmlns:a16="http://schemas.microsoft.com/office/drawing/2014/main" id="{DE9A2F42-E34A-1D40-96E4-16ED4046D08A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1470937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69">
              <a:extLst>
                <a:ext uri="{FF2B5EF4-FFF2-40B4-BE49-F238E27FC236}">
                  <a16:creationId xmlns:a16="http://schemas.microsoft.com/office/drawing/2014/main" id="{A045CC27-AD37-DA48-A26C-1689A091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68060" y="1007099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69">
              <a:extLst>
                <a:ext uri="{FF2B5EF4-FFF2-40B4-BE49-F238E27FC236}">
                  <a16:creationId xmlns:a16="http://schemas.microsoft.com/office/drawing/2014/main" id="{2D4B57CA-873E-F04D-85B7-D042F52E79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43134" y="1006926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69">
              <a:extLst>
                <a:ext uri="{FF2B5EF4-FFF2-40B4-BE49-F238E27FC236}">
                  <a16:creationId xmlns:a16="http://schemas.microsoft.com/office/drawing/2014/main" id="{5EBD2DC7-3931-7E40-AA7C-6B7845600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0424" y="2484040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69">
              <a:extLst>
                <a:ext uri="{FF2B5EF4-FFF2-40B4-BE49-F238E27FC236}">
                  <a16:creationId xmlns:a16="http://schemas.microsoft.com/office/drawing/2014/main" id="{BBF58AB2-E3C9-1349-AB7D-FDF037AFB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457" y="2483515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91">
              <a:extLst>
                <a:ext uri="{FF2B5EF4-FFF2-40B4-BE49-F238E27FC236}">
                  <a16:creationId xmlns:a16="http://schemas.microsoft.com/office/drawing/2014/main" id="{48EA3AEC-87A0-6949-8D17-977233B4A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1487268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4" name="Oval 91">
              <a:extLst>
                <a:ext uri="{FF2B5EF4-FFF2-40B4-BE49-F238E27FC236}">
                  <a16:creationId xmlns:a16="http://schemas.microsoft.com/office/drawing/2014/main" id="{B461397C-BAB7-504F-8BDA-00FEF38BE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47572" y="1642396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5" name="Oval 91">
              <a:extLst>
                <a:ext uri="{FF2B5EF4-FFF2-40B4-BE49-F238E27FC236}">
                  <a16:creationId xmlns:a16="http://schemas.microsoft.com/office/drawing/2014/main" id="{262A361B-52B0-3146-B6B6-DFB809889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3189" y="133207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6" name="Oval 91">
              <a:extLst>
                <a:ext uri="{FF2B5EF4-FFF2-40B4-BE49-F238E27FC236}">
                  <a16:creationId xmlns:a16="http://schemas.microsoft.com/office/drawing/2014/main" id="{AB12CB81-F731-4A47-B653-E764F192C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8" name="Oval 91">
              <a:extLst>
                <a:ext uri="{FF2B5EF4-FFF2-40B4-BE49-F238E27FC236}">
                  <a16:creationId xmlns:a16="http://schemas.microsoft.com/office/drawing/2014/main" id="{1C785D20-85E7-8C46-89F2-4CCCDA4B1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6561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93" name="Octagon 16">
            <a:extLst>
              <a:ext uri="{FF2B5EF4-FFF2-40B4-BE49-F238E27FC236}">
                <a16:creationId xmlns:a16="http://schemas.microsoft.com/office/drawing/2014/main" id="{D5D5EDBA-C534-4A48-8F99-B0700D774C52}"/>
              </a:ext>
            </a:extLst>
          </p:cNvPr>
          <p:cNvSpPr/>
          <p:nvPr/>
        </p:nvSpPr>
        <p:spPr>
          <a:xfrm>
            <a:off x="5242612" y="2024514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055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ktangel 108">
            <a:extLst>
              <a:ext uri="{FF2B5EF4-FFF2-40B4-BE49-F238E27FC236}">
                <a16:creationId xmlns:a16="http://schemas.microsoft.com/office/drawing/2014/main" id="{947CEB3F-C819-694B-8C73-C36071A75197}"/>
              </a:ext>
            </a:extLst>
          </p:cNvPr>
          <p:cNvSpPr/>
          <p:nvPr/>
        </p:nvSpPr>
        <p:spPr>
          <a:xfrm rot="14400000" flipH="1">
            <a:off x="3928935" y="742526"/>
            <a:ext cx="1359507" cy="4940800"/>
          </a:xfrm>
          <a:prstGeom prst="rect">
            <a:avLst/>
          </a:prstGeom>
          <a:gradFill flip="none" rotWithShape="1">
            <a:gsLst>
              <a:gs pos="0">
                <a:srgbClr val="7030A0">
                  <a:alpha val="0"/>
                </a:srgbClr>
              </a:gs>
              <a:gs pos="48000">
                <a:srgbClr val="4B0605">
                  <a:alpha val="71000"/>
                </a:srgbClr>
              </a:gs>
              <a:gs pos="100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77D56A14-6C65-3847-8B64-990D3A70C9E5}"/>
              </a:ext>
            </a:extLst>
          </p:cNvPr>
          <p:cNvSpPr/>
          <p:nvPr/>
        </p:nvSpPr>
        <p:spPr>
          <a:xfrm>
            <a:off x="9878738" y="1697777"/>
            <a:ext cx="4820485" cy="334033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3A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5" name="Rektangel 104">
            <a:extLst>
              <a:ext uri="{FF2B5EF4-FFF2-40B4-BE49-F238E27FC236}">
                <a16:creationId xmlns:a16="http://schemas.microsoft.com/office/drawing/2014/main" id="{FA6A5A56-C329-6943-8446-54AE44DE96DD}"/>
              </a:ext>
            </a:extLst>
          </p:cNvPr>
          <p:cNvSpPr/>
          <p:nvPr/>
        </p:nvSpPr>
        <p:spPr>
          <a:xfrm rot="7200000">
            <a:off x="4006831" y="787517"/>
            <a:ext cx="1359507" cy="4940800"/>
          </a:xfrm>
          <a:prstGeom prst="rect">
            <a:avLst/>
          </a:prstGeom>
          <a:gradFill flip="none" rotWithShape="1">
            <a:gsLst>
              <a:gs pos="10000">
                <a:srgbClr val="7030A0">
                  <a:alpha val="0"/>
                </a:srgbClr>
              </a:gs>
              <a:gs pos="48000">
                <a:srgbClr val="4B0605">
                  <a:alpha val="71000"/>
                </a:srgbClr>
              </a:gs>
              <a:gs pos="100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10" name="Grupp 109">
            <a:extLst>
              <a:ext uri="{FF2B5EF4-FFF2-40B4-BE49-F238E27FC236}">
                <a16:creationId xmlns:a16="http://schemas.microsoft.com/office/drawing/2014/main" id="{2EFCEE87-DF6B-FA41-85B5-DBD2893C7C57}"/>
              </a:ext>
            </a:extLst>
          </p:cNvPr>
          <p:cNvGrpSpPr/>
          <p:nvPr/>
        </p:nvGrpSpPr>
        <p:grpSpPr>
          <a:xfrm>
            <a:off x="1960542" y="609777"/>
            <a:ext cx="5357349" cy="5296279"/>
            <a:chOff x="2901512" y="1206527"/>
            <a:chExt cx="5357349" cy="5296279"/>
          </a:xfrm>
          <a:scene3d>
            <a:camera prst="isometricTopUp"/>
            <a:lightRig rig="threePt" dir="t"/>
          </a:scene3d>
        </p:grpSpPr>
        <p:sp>
          <p:nvSpPr>
            <p:cNvPr id="111" name="Frihandsfigur 110">
              <a:extLst>
                <a:ext uri="{FF2B5EF4-FFF2-40B4-BE49-F238E27FC236}">
                  <a16:creationId xmlns:a16="http://schemas.microsoft.com/office/drawing/2014/main" id="{B824EC83-6690-974B-8E96-60CB512ED2E2}"/>
                </a:ext>
              </a:extLst>
            </p:cNvPr>
            <p:cNvSpPr/>
            <p:nvPr/>
          </p:nvSpPr>
          <p:spPr>
            <a:xfrm rot="10800000">
              <a:off x="4427733" y="2376798"/>
              <a:ext cx="2603444" cy="2592215"/>
            </a:xfrm>
            <a:custGeom>
              <a:avLst/>
              <a:gdLst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265073 w 2617309"/>
                <a:gd name="connsiteY69" fmla="*/ 513120 h 2606020"/>
                <a:gd name="connsiteX70" fmla="*/ 506721 w 2617309"/>
                <a:gd name="connsiteY70" fmla="*/ 271472 h 2606020"/>
                <a:gd name="connsiteX71" fmla="*/ 706055 w 2617309"/>
                <a:gd name="connsiteY71" fmla="*/ 271472 h 2606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17309" h="2606020">
                  <a:moveTo>
                    <a:pt x="706055" y="0"/>
                  </a:moveTo>
                  <a:lnTo>
                    <a:pt x="807433" y="0"/>
                  </a:lnTo>
                  <a:lnTo>
                    <a:pt x="807433" y="271472"/>
                  </a:lnTo>
                  <a:lnTo>
                    <a:pt x="1048147" y="271472"/>
                  </a:lnTo>
                  <a:lnTo>
                    <a:pt x="1048147" y="0"/>
                  </a:lnTo>
                  <a:lnTo>
                    <a:pt x="1149525" y="0"/>
                  </a:lnTo>
                  <a:lnTo>
                    <a:pt x="1149525" y="271472"/>
                  </a:lnTo>
                  <a:lnTo>
                    <a:pt x="1389563" y="271472"/>
                  </a:lnTo>
                  <a:lnTo>
                    <a:pt x="1389563" y="0"/>
                  </a:lnTo>
                  <a:lnTo>
                    <a:pt x="1490941" y="0"/>
                  </a:lnTo>
                  <a:lnTo>
                    <a:pt x="1490941" y="271472"/>
                  </a:lnTo>
                  <a:lnTo>
                    <a:pt x="1727354" y="271472"/>
                  </a:lnTo>
                  <a:lnTo>
                    <a:pt x="1727354" y="0"/>
                  </a:lnTo>
                  <a:lnTo>
                    <a:pt x="1828732" y="0"/>
                  </a:lnTo>
                  <a:lnTo>
                    <a:pt x="1828732" y="271472"/>
                  </a:lnTo>
                  <a:lnTo>
                    <a:pt x="2110587" y="271472"/>
                  </a:lnTo>
                  <a:lnTo>
                    <a:pt x="2352235" y="513120"/>
                  </a:lnTo>
                  <a:lnTo>
                    <a:pt x="2352235" y="739972"/>
                  </a:lnTo>
                  <a:lnTo>
                    <a:pt x="2617309" y="739972"/>
                  </a:lnTo>
                  <a:lnTo>
                    <a:pt x="2617309" y="841350"/>
                  </a:lnTo>
                  <a:lnTo>
                    <a:pt x="2352235" y="841350"/>
                  </a:lnTo>
                  <a:lnTo>
                    <a:pt x="2352235" y="1082064"/>
                  </a:lnTo>
                  <a:lnTo>
                    <a:pt x="2617309" y="1082064"/>
                  </a:lnTo>
                  <a:lnTo>
                    <a:pt x="2617309" y="1183442"/>
                  </a:lnTo>
                  <a:lnTo>
                    <a:pt x="2352235" y="1183442"/>
                  </a:lnTo>
                  <a:lnTo>
                    <a:pt x="2352235" y="1423480"/>
                  </a:lnTo>
                  <a:lnTo>
                    <a:pt x="2617309" y="1423480"/>
                  </a:lnTo>
                  <a:lnTo>
                    <a:pt x="2617309" y="1524858"/>
                  </a:lnTo>
                  <a:lnTo>
                    <a:pt x="2352235" y="1524858"/>
                  </a:lnTo>
                  <a:lnTo>
                    <a:pt x="2352235" y="1761271"/>
                  </a:lnTo>
                  <a:lnTo>
                    <a:pt x="2617309" y="1761271"/>
                  </a:lnTo>
                  <a:lnTo>
                    <a:pt x="2617309" y="1862649"/>
                  </a:lnTo>
                  <a:lnTo>
                    <a:pt x="2352235" y="1862649"/>
                  </a:lnTo>
                  <a:lnTo>
                    <a:pt x="2352235" y="2092901"/>
                  </a:lnTo>
                  <a:lnTo>
                    <a:pt x="2110587" y="2334549"/>
                  </a:lnTo>
                  <a:lnTo>
                    <a:pt x="1830980" y="2334549"/>
                  </a:lnTo>
                  <a:lnTo>
                    <a:pt x="1830980" y="2606020"/>
                  </a:lnTo>
                  <a:lnTo>
                    <a:pt x="1729602" y="2606020"/>
                  </a:lnTo>
                  <a:lnTo>
                    <a:pt x="1729602" y="2334549"/>
                  </a:lnTo>
                  <a:lnTo>
                    <a:pt x="1493189" y="2334549"/>
                  </a:lnTo>
                  <a:lnTo>
                    <a:pt x="1493189" y="2606020"/>
                  </a:lnTo>
                  <a:lnTo>
                    <a:pt x="1391811" y="2606020"/>
                  </a:lnTo>
                  <a:lnTo>
                    <a:pt x="1391811" y="2334549"/>
                  </a:lnTo>
                  <a:lnTo>
                    <a:pt x="1151773" y="2334549"/>
                  </a:lnTo>
                  <a:lnTo>
                    <a:pt x="1151773" y="2606020"/>
                  </a:lnTo>
                  <a:lnTo>
                    <a:pt x="1050395" y="2606020"/>
                  </a:lnTo>
                  <a:lnTo>
                    <a:pt x="1050395" y="2334549"/>
                  </a:lnTo>
                  <a:lnTo>
                    <a:pt x="809681" y="2334549"/>
                  </a:lnTo>
                  <a:lnTo>
                    <a:pt x="809681" y="2606020"/>
                  </a:lnTo>
                  <a:lnTo>
                    <a:pt x="708303" y="2606020"/>
                  </a:lnTo>
                  <a:lnTo>
                    <a:pt x="708303" y="2334549"/>
                  </a:lnTo>
                  <a:lnTo>
                    <a:pt x="506721" y="2334549"/>
                  </a:lnTo>
                  <a:lnTo>
                    <a:pt x="265073" y="2092901"/>
                  </a:lnTo>
                  <a:lnTo>
                    <a:pt x="265073" y="1864897"/>
                  </a:lnTo>
                  <a:lnTo>
                    <a:pt x="0" y="1864897"/>
                  </a:lnTo>
                  <a:lnTo>
                    <a:pt x="0" y="1763519"/>
                  </a:lnTo>
                  <a:lnTo>
                    <a:pt x="265073" y="1763519"/>
                  </a:lnTo>
                  <a:lnTo>
                    <a:pt x="265073" y="1527106"/>
                  </a:lnTo>
                  <a:lnTo>
                    <a:pt x="0" y="1527106"/>
                  </a:lnTo>
                  <a:lnTo>
                    <a:pt x="0" y="1425728"/>
                  </a:lnTo>
                  <a:lnTo>
                    <a:pt x="265073" y="1425728"/>
                  </a:lnTo>
                  <a:lnTo>
                    <a:pt x="265073" y="1185690"/>
                  </a:lnTo>
                  <a:lnTo>
                    <a:pt x="0" y="1185690"/>
                  </a:lnTo>
                  <a:lnTo>
                    <a:pt x="0" y="1084312"/>
                  </a:lnTo>
                  <a:lnTo>
                    <a:pt x="265073" y="1084312"/>
                  </a:lnTo>
                  <a:lnTo>
                    <a:pt x="265073" y="843598"/>
                  </a:lnTo>
                  <a:lnTo>
                    <a:pt x="0" y="843598"/>
                  </a:lnTo>
                  <a:lnTo>
                    <a:pt x="0" y="742220"/>
                  </a:lnTo>
                  <a:lnTo>
                    <a:pt x="265073" y="742220"/>
                  </a:lnTo>
                  <a:lnTo>
                    <a:pt x="265073" y="513120"/>
                  </a:lnTo>
                  <a:lnTo>
                    <a:pt x="506721" y="271472"/>
                  </a:lnTo>
                  <a:lnTo>
                    <a:pt x="706055" y="271472"/>
                  </a:lnTo>
                  <a:close/>
                </a:path>
              </a:pathLst>
            </a:custGeom>
            <a:solidFill>
              <a:srgbClr val="FEC000"/>
            </a:solidFill>
            <a:ln>
              <a:noFill/>
            </a:ln>
            <a:effectLst>
              <a:glow rad="774700">
                <a:schemeClr val="accent4">
                  <a:satMod val="175000"/>
                  <a:alpha val="13000"/>
                </a:schemeClr>
              </a:glow>
              <a:innerShdw blurRad="63500" dist="50800" dir="9060000">
                <a:srgbClr val="FF0000">
                  <a:alpha val="32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cxnSp>
          <p:nvCxnSpPr>
            <p:cNvPr id="112" name="Straight Connector 69">
              <a:extLst>
                <a:ext uri="{FF2B5EF4-FFF2-40B4-BE49-F238E27FC236}">
                  <a16:creationId xmlns:a16="http://schemas.microsoft.com/office/drawing/2014/main" id="{BF43DFDF-063F-B348-854F-18F20C98F5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0070" y="4041481"/>
              <a:ext cx="1510987" cy="0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69">
              <a:extLst>
                <a:ext uri="{FF2B5EF4-FFF2-40B4-BE49-F238E27FC236}">
                  <a16:creationId xmlns:a16="http://schemas.microsoft.com/office/drawing/2014/main" id="{197A6013-0104-6341-B8B7-2A02224155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89517" y="3452417"/>
              <a:ext cx="2084151" cy="730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69">
              <a:extLst>
                <a:ext uri="{FF2B5EF4-FFF2-40B4-BE49-F238E27FC236}">
                  <a16:creationId xmlns:a16="http://schemas.microsoft.com/office/drawing/2014/main" id="{71AFE2B3-180D-8D49-AB67-A0AD4D257E28}"/>
                </a:ext>
              </a:extLst>
            </p:cNvPr>
            <p:cNvCxnSpPr>
              <a:cxnSpLocks/>
              <a:stCxn id="139" idx="2"/>
            </p:cNvCxnSpPr>
            <p:nvPr/>
          </p:nvCxnSpPr>
          <p:spPr>
            <a:xfrm flipH="1">
              <a:off x="6358896" y="3131909"/>
              <a:ext cx="1385930" cy="10312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69">
              <a:extLst>
                <a:ext uri="{FF2B5EF4-FFF2-40B4-BE49-F238E27FC236}">
                  <a16:creationId xmlns:a16="http://schemas.microsoft.com/office/drawing/2014/main" id="{C81D46FC-3718-894F-8DEA-6075D2AFE540}"/>
                </a:ext>
              </a:extLst>
            </p:cNvPr>
            <p:cNvCxnSpPr>
              <a:cxnSpLocks/>
            </p:cNvCxnSpPr>
            <p:nvPr/>
          </p:nvCxnSpPr>
          <p:spPr>
            <a:xfrm>
              <a:off x="5317432" y="1514961"/>
              <a:ext cx="30874" cy="175835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69">
              <a:extLst>
                <a:ext uri="{FF2B5EF4-FFF2-40B4-BE49-F238E27FC236}">
                  <a16:creationId xmlns:a16="http://schemas.microsoft.com/office/drawing/2014/main" id="{CB85FD06-5CE0-BB45-84DE-CFB10BDF62D4}"/>
                </a:ext>
              </a:extLst>
            </p:cNvPr>
            <p:cNvCxnSpPr>
              <a:cxnSpLocks/>
            </p:cNvCxnSpPr>
            <p:nvPr/>
          </p:nvCxnSpPr>
          <p:spPr>
            <a:xfrm>
              <a:off x="5322574" y="4055049"/>
              <a:ext cx="826" cy="228258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69">
              <a:extLst>
                <a:ext uri="{FF2B5EF4-FFF2-40B4-BE49-F238E27FC236}">
                  <a16:creationId xmlns:a16="http://schemas.microsoft.com/office/drawing/2014/main" id="{99C7C9E0-C295-DD41-BA88-B4D790998818}"/>
                </a:ext>
              </a:extLst>
            </p:cNvPr>
            <p:cNvCxnSpPr>
              <a:cxnSpLocks/>
            </p:cNvCxnSpPr>
            <p:nvPr/>
          </p:nvCxnSpPr>
          <p:spPr>
            <a:xfrm>
              <a:off x="6062212" y="4055049"/>
              <a:ext cx="0" cy="1709526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69">
              <a:extLst>
                <a:ext uri="{FF2B5EF4-FFF2-40B4-BE49-F238E27FC236}">
                  <a16:creationId xmlns:a16="http://schemas.microsoft.com/office/drawing/2014/main" id="{DB85D622-6E0E-D141-859D-7904CEFA8031}"/>
                </a:ext>
              </a:extLst>
            </p:cNvPr>
            <p:cNvCxnSpPr>
              <a:cxnSpLocks/>
              <a:stCxn id="140" idx="4"/>
            </p:cNvCxnSpPr>
            <p:nvPr/>
          </p:nvCxnSpPr>
          <p:spPr>
            <a:xfrm>
              <a:off x="6215875" y="1850974"/>
              <a:ext cx="821" cy="1149047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69">
              <a:extLst>
                <a:ext uri="{FF2B5EF4-FFF2-40B4-BE49-F238E27FC236}">
                  <a16:creationId xmlns:a16="http://schemas.microsoft.com/office/drawing/2014/main" id="{9441C486-C74B-2742-8F70-30EEA8D02882}"/>
                </a:ext>
              </a:extLst>
            </p:cNvPr>
            <p:cNvCxnSpPr>
              <a:cxnSpLocks/>
              <a:endCxn id="143" idx="6"/>
            </p:cNvCxnSpPr>
            <p:nvPr/>
          </p:nvCxnSpPr>
          <p:spPr>
            <a:xfrm flipH="1" flipV="1">
              <a:off x="3573104" y="3312739"/>
              <a:ext cx="1629009" cy="6139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69">
              <a:extLst>
                <a:ext uri="{FF2B5EF4-FFF2-40B4-BE49-F238E27FC236}">
                  <a16:creationId xmlns:a16="http://schemas.microsoft.com/office/drawing/2014/main" id="{6F0BE32A-E362-A146-AA61-CC9B730B64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646" y="4051579"/>
              <a:ext cx="2143006" cy="1356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69">
              <a:extLst>
                <a:ext uri="{FF2B5EF4-FFF2-40B4-BE49-F238E27FC236}">
                  <a16:creationId xmlns:a16="http://schemas.microsoft.com/office/drawing/2014/main" id="{BA2BDA76-305F-E64C-A07D-DF2AE60C9B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92729" y="2565287"/>
              <a:ext cx="582009" cy="747451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69">
              <a:extLst>
                <a:ext uri="{FF2B5EF4-FFF2-40B4-BE49-F238E27FC236}">
                  <a16:creationId xmlns:a16="http://schemas.microsoft.com/office/drawing/2014/main" id="{A98E3FCF-E76F-5D4B-AA10-F578A25C6C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21913" y="1360575"/>
              <a:ext cx="604262" cy="760443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69">
              <a:extLst>
                <a:ext uri="{FF2B5EF4-FFF2-40B4-BE49-F238E27FC236}">
                  <a16:creationId xmlns:a16="http://schemas.microsoft.com/office/drawing/2014/main" id="{E4513DD4-4A77-D044-AEA7-4CEFB16277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9888" y="5026340"/>
              <a:ext cx="604262" cy="760443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69">
              <a:extLst>
                <a:ext uri="{FF2B5EF4-FFF2-40B4-BE49-F238E27FC236}">
                  <a16:creationId xmlns:a16="http://schemas.microsoft.com/office/drawing/2014/main" id="{48235061-8676-A347-94BC-3B37D3CF28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7341" y="2492856"/>
              <a:ext cx="725085" cy="63255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69">
              <a:extLst>
                <a:ext uri="{FF2B5EF4-FFF2-40B4-BE49-F238E27FC236}">
                  <a16:creationId xmlns:a16="http://schemas.microsoft.com/office/drawing/2014/main" id="{356BF214-95FC-D843-92BA-A18D3202A8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540" y="4068957"/>
              <a:ext cx="877533" cy="971291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91">
              <a:extLst>
                <a:ext uri="{FF2B5EF4-FFF2-40B4-BE49-F238E27FC236}">
                  <a16:creationId xmlns:a16="http://schemas.microsoft.com/office/drawing/2014/main" id="{70A0915D-3FAE-0D42-88EF-A6757D9FF8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11248" y="2350656"/>
              <a:ext cx="167022" cy="167022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36" name="Oval 91">
              <a:extLst>
                <a:ext uri="{FF2B5EF4-FFF2-40B4-BE49-F238E27FC236}">
                  <a16:creationId xmlns:a16="http://schemas.microsoft.com/office/drawing/2014/main" id="{296FF645-42A2-DA4E-A4EB-73B7BC55C9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1838" y="3368905"/>
              <a:ext cx="167023" cy="167023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37" name="Oval 91">
              <a:extLst>
                <a:ext uri="{FF2B5EF4-FFF2-40B4-BE49-F238E27FC236}">
                  <a16:creationId xmlns:a16="http://schemas.microsoft.com/office/drawing/2014/main" id="{D9BF7D1E-705D-A342-BCD5-45C79329BD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9792" y="5769879"/>
              <a:ext cx="139177" cy="139177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38" name="Oval 91">
              <a:extLst>
                <a:ext uri="{FF2B5EF4-FFF2-40B4-BE49-F238E27FC236}">
                  <a16:creationId xmlns:a16="http://schemas.microsoft.com/office/drawing/2014/main" id="{A0BB8DE1-4FF7-0341-B8D5-E03A0916A8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7119" y="5781308"/>
              <a:ext cx="284400" cy="284400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39" name="Oval 91">
              <a:extLst>
                <a:ext uri="{FF2B5EF4-FFF2-40B4-BE49-F238E27FC236}">
                  <a16:creationId xmlns:a16="http://schemas.microsoft.com/office/drawing/2014/main" id="{19891AFF-A543-3241-8933-6CDB4E57D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44826" y="3059896"/>
              <a:ext cx="144025" cy="144025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40" name="Oval 91">
              <a:extLst>
                <a:ext uri="{FF2B5EF4-FFF2-40B4-BE49-F238E27FC236}">
                  <a16:creationId xmlns:a16="http://schemas.microsoft.com/office/drawing/2014/main" id="{E1922FCB-F43B-4E4D-AD9C-F161AF4A3F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3675" y="1566574"/>
              <a:ext cx="284400" cy="284400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41" name="Oval 91">
              <a:extLst>
                <a:ext uri="{FF2B5EF4-FFF2-40B4-BE49-F238E27FC236}">
                  <a16:creationId xmlns:a16="http://schemas.microsoft.com/office/drawing/2014/main" id="{6D300F27-D483-BA44-95DE-AFAED01544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5409" y="2415402"/>
              <a:ext cx="161378" cy="161378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42" name="Oval 91">
              <a:extLst>
                <a:ext uri="{FF2B5EF4-FFF2-40B4-BE49-F238E27FC236}">
                  <a16:creationId xmlns:a16="http://schemas.microsoft.com/office/drawing/2014/main" id="{F6478BB0-D6AD-0D41-929A-FBE1BDB81A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9713" y="1206527"/>
              <a:ext cx="169616" cy="169616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43" name="Oval 91">
              <a:extLst>
                <a:ext uri="{FF2B5EF4-FFF2-40B4-BE49-F238E27FC236}">
                  <a16:creationId xmlns:a16="http://schemas.microsoft.com/office/drawing/2014/main" id="{9E408543-B07C-614A-AFBD-F34F373597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17839" y="3235106"/>
              <a:ext cx="155265" cy="155265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44" name="Oval 91">
              <a:extLst>
                <a:ext uri="{FF2B5EF4-FFF2-40B4-BE49-F238E27FC236}">
                  <a16:creationId xmlns:a16="http://schemas.microsoft.com/office/drawing/2014/main" id="{C389CBCC-AEDC-AF42-9FED-C60D9F2905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17277" y="1299824"/>
              <a:ext cx="200309" cy="200309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45" name="Oval 91">
              <a:extLst>
                <a:ext uri="{FF2B5EF4-FFF2-40B4-BE49-F238E27FC236}">
                  <a16:creationId xmlns:a16="http://schemas.microsoft.com/office/drawing/2014/main" id="{FF5C05EE-BAC3-6742-AEE3-AF5E3DF97F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7927" y="5040248"/>
              <a:ext cx="127482" cy="127482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46" name="Oval 91">
              <a:extLst>
                <a:ext uri="{FF2B5EF4-FFF2-40B4-BE49-F238E27FC236}">
                  <a16:creationId xmlns:a16="http://schemas.microsoft.com/office/drawing/2014/main" id="{81B2B1B3-EEC5-5145-93C7-86D8E6F6ED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1512" y="3926757"/>
              <a:ext cx="270832" cy="270832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47" name="Oval 91">
              <a:extLst>
                <a:ext uri="{FF2B5EF4-FFF2-40B4-BE49-F238E27FC236}">
                  <a16:creationId xmlns:a16="http://schemas.microsoft.com/office/drawing/2014/main" id="{38457493-B9CF-2D42-BAE0-B5DF5440E2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15359" y="3956717"/>
              <a:ext cx="175475" cy="175475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48" name="Oval 91">
              <a:extLst>
                <a:ext uri="{FF2B5EF4-FFF2-40B4-BE49-F238E27FC236}">
                  <a16:creationId xmlns:a16="http://schemas.microsoft.com/office/drawing/2014/main" id="{BA5085CE-DD53-2143-8D95-2ECEFD487B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0813" y="6337633"/>
              <a:ext cx="165173" cy="165173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3173207" y="3391075"/>
            <a:ext cx="1381664" cy="156660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6660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102357" y="15204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4626247" y="3381707"/>
            <a:ext cx="1416114" cy="165282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  <a:gd name="connsiteX0" fmla="*/ 0 w 1404512"/>
              <a:gd name="connsiteY0" fmla="*/ 0 h 158134"/>
              <a:gd name="connsiteX1" fmla="*/ 1311139 w 1404512"/>
              <a:gd name="connsiteY1" fmla="*/ 5553 h 158134"/>
              <a:gd name="connsiteX2" fmla="*/ 1404512 w 1404512"/>
              <a:gd name="connsiteY2" fmla="*/ 158134 h 158134"/>
              <a:gd name="connsiteX3" fmla="*/ 105080 w 1404512"/>
              <a:gd name="connsiteY3" fmla="*/ 156863 h 158134"/>
              <a:gd name="connsiteX4" fmla="*/ 0 w 1404512"/>
              <a:gd name="connsiteY4" fmla="*/ 0 h 158134"/>
              <a:gd name="connsiteX0" fmla="*/ 0 w 1404512"/>
              <a:gd name="connsiteY0" fmla="*/ 0 h 165282"/>
              <a:gd name="connsiteX1" fmla="*/ 1311139 w 1404512"/>
              <a:gd name="connsiteY1" fmla="*/ 5553 h 165282"/>
              <a:gd name="connsiteX2" fmla="*/ 1404512 w 1404512"/>
              <a:gd name="connsiteY2" fmla="*/ 158134 h 165282"/>
              <a:gd name="connsiteX3" fmla="*/ 97676 w 1404512"/>
              <a:gd name="connsiteY3" fmla="*/ 165282 h 165282"/>
              <a:gd name="connsiteX4" fmla="*/ 0 w 1404512"/>
              <a:gd name="connsiteY4" fmla="*/ 0 h 16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4512" h="165282">
                <a:moveTo>
                  <a:pt x="0" y="0"/>
                </a:moveTo>
                <a:lnTo>
                  <a:pt x="1311139" y="5553"/>
                </a:lnTo>
                <a:lnTo>
                  <a:pt x="1404512" y="158134"/>
                </a:lnTo>
                <a:lnTo>
                  <a:pt x="97676" y="16528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2506FB6D-3E37-BB48-9044-5E24582142A3}"/>
              </a:ext>
            </a:extLst>
          </p:cNvPr>
          <p:cNvSpPr/>
          <p:nvPr/>
        </p:nvSpPr>
        <p:spPr>
          <a:xfrm>
            <a:off x="4413624" y="3717198"/>
            <a:ext cx="361749" cy="16072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6" name="Grupp 25">
            <a:extLst>
              <a:ext uri="{FF2B5EF4-FFF2-40B4-BE49-F238E27FC236}">
                <a16:creationId xmlns:a16="http://schemas.microsoft.com/office/drawing/2014/main" id="{3553E376-3B32-8E42-A9F4-6A293BFD91D3}"/>
              </a:ext>
            </a:extLst>
          </p:cNvPr>
          <p:cNvGrpSpPr/>
          <p:nvPr/>
        </p:nvGrpSpPr>
        <p:grpSpPr>
          <a:xfrm>
            <a:off x="3614373" y="3251040"/>
            <a:ext cx="515573" cy="450739"/>
            <a:chOff x="5084718" y="3386836"/>
            <a:chExt cx="463287" cy="450739"/>
          </a:xfrm>
        </p:grpSpPr>
        <p:cxnSp>
          <p:nvCxnSpPr>
            <p:cNvPr id="98" name="Straight Connector 69">
              <a:extLst>
                <a:ext uri="{FF2B5EF4-FFF2-40B4-BE49-F238E27FC236}">
                  <a16:creationId xmlns:a16="http://schemas.microsoft.com/office/drawing/2014/main" id="{B9643104-53DB-B44D-9EB2-774A01D84F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4718" y="3386836"/>
              <a:ext cx="1" cy="152074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9">
              <a:extLst>
                <a:ext uri="{FF2B5EF4-FFF2-40B4-BE49-F238E27FC236}">
                  <a16:creationId xmlns:a16="http://schemas.microsoft.com/office/drawing/2014/main" id="{F685C46B-2CE2-5E46-9D5F-425A7B183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8004" y="3685501"/>
              <a:ext cx="1" cy="152074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 42">
            <a:extLst>
              <a:ext uri="{FF2B5EF4-FFF2-40B4-BE49-F238E27FC236}">
                <a16:creationId xmlns:a16="http://schemas.microsoft.com/office/drawing/2014/main" id="{9FE31112-3F9B-0F43-B425-65C568A92F85}"/>
              </a:ext>
            </a:extLst>
          </p:cNvPr>
          <p:cNvGrpSpPr/>
          <p:nvPr/>
        </p:nvGrpSpPr>
        <p:grpSpPr>
          <a:xfrm>
            <a:off x="3565107" y="1957324"/>
            <a:ext cx="2087162" cy="2063077"/>
            <a:chOff x="7813645" y="972393"/>
            <a:chExt cx="2087162" cy="2063077"/>
          </a:xfrm>
          <a:scene3d>
            <a:camera prst="isometricTopUp"/>
            <a:lightRig rig="threePt" dir="t"/>
          </a:scene3d>
        </p:grpSpPr>
        <p:grpSp>
          <p:nvGrpSpPr>
            <p:cNvPr id="58" name="Grupp 57">
              <a:extLst>
                <a:ext uri="{FF2B5EF4-FFF2-40B4-BE49-F238E27FC236}">
                  <a16:creationId xmlns:a16="http://schemas.microsoft.com/office/drawing/2014/main" id="{BFE1165B-1A28-2340-BE35-0FC398463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3645" y="972393"/>
              <a:ext cx="2087162" cy="2063077"/>
              <a:chOff x="1634466" y="2335603"/>
              <a:chExt cx="2087162" cy="2063077"/>
            </a:xfrm>
          </p:grpSpPr>
          <p:grpSp>
            <p:nvGrpSpPr>
              <p:cNvPr id="69" name="Grupp 68">
                <a:extLst>
                  <a:ext uri="{FF2B5EF4-FFF2-40B4-BE49-F238E27FC236}">
                    <a16:creationId xmlns:a16="http://schemas.microsoft.com/office/drawing/2014/main" id="{EFC13F37-E58E-3345-92C1-759BDF3CEF7E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72" name="Octagon 63">
                  <a:extLst>
                    <a:ext uri="{FF2B5EF4-FFF2-40B4-BE49-F238E27FC236}">
                      <a16:creationId xmlns:a16="http://schemas.microsoft.com/office/drawing/2014/main" id="{495535DC-F98A-A542-9F99-AEC5CDF2C06C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77" name="Group 57">
                  <a:extLst>
                    <a:ext uri="{FF2B5EF4-FFF2-40B4-BE49-F238E27FC236}">
                      <a16:creationId xmlns:a16="http://schemas.microsoft.com/office/drawing/2014/main" id="{6FF49633-DF60-4E4B-B7AE-4A079BD127A7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78" name="Rounded Rectangle 58">
                    <a:extLst>
                      <a:ext uri="{FF2B5EF4-FFF2-40B4-BE49-F238E27FC236}">
                        <a16:creationId xmlns:a16="http://schemas.microsoft.com/office/drawing/2014/main" id="{6FB7B80E-80F2-074E-872F-4012DC9186A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79" name="Rounded Rectangle 59">
                    <a:extLst>
                      <a:ext uri="{FF2B5EF4-FFF2-40B4-BE49-F238E27FC236}">
                        <a16:creationId xmlns:a16="http://schemas.microsoft.com/office/drawing/2014/main" id="{709435DF-3532-F640-A2AC-EF7567460E8B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0" name="Rounded Rectangle 60">
                    <a:extLst>
                      <a:ext uri="{FF2B5EF4-FFF2-40B4-BE49-F238E27FC236}">
                        <a16:creationId xmlns:a16="http://schemas.microsoft.com/office/drawing/2014/main" id="{22337DB3-3F48-A546-9411-E3F04C28883A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3" name="Rounded Rectangle 61">
                    <a:extLst>
                      <a:ext uri="{FF2B5EF4-FFF2-40B4-BE49-F238E27FC236}">
                        <a16:creationId xmlns:a16="http://schemas.microsoft.com/office/drawing/2014/main" id="{4A42491F-EE05-914D-9667-61E2528D12E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70" name="Oval 65">
                <a:extLst>
                  <a:ext uri="{FF2B5EF4-FFF2-40B4-BE49-F238E27FC236}">
                    <a16:creationId xmlns:a16="http://schemas.microsoft.com/office/drawing/2014/main" id="{374C8CA2-BFE8-324A-9E8F-ADF0CE037A3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59" name="Straight Connector 69">
              <a:extLst>
                <a:ext uri="{FF2B5EF4-FFF2-40B4-BE49-F238E27FC236}">
                  <a16:creationId xmlns:a16="http://schemas.microsoft.com/office/drawing/2014/main" id="{956BCF57-8241-CA45-B461-2FE378391A2D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472411" y="1629405"/>
              <a:ext cx="645799" cy="643581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9">
              <a:extLst>
                <a:ext uri="{FF2B5EF4-FFF2-40B4-BE49-F238E27FC236}">
                  <a16:creationId xmlns:a16="http://schemas.microsoft.com/office/drawing/2014/main" id="{F91E12D7-FCC7-C94F-9661-6C4F8FEC9628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H="1" flipV="1">
              <a:off x="8463965" y="1642396"/>
              <a:ext cx="2691" cy="588941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9">
              <a:extLst>
                <a:ext uri="{FF2B5EF4-FFF2-40B4-BE49-F238E27FC236}">
                  <a16:creationId xmlns:a16="http://schemas.microsoft.com/office/drawing/2014/main" id="{06070D8C-3400-D441-879F-F61B26004D24}"/>
                </a:ext>
              </a:extLst>
            </p:cNvPr>
            <p:cNvCxnSpPr>
              <a:cxnSpLocks/>
            </p:cNvCxnSpPr>
            <p:nvPr/>
          </p:nvCxnSpPr>
          <p:spPr>
            <a:xfrm>
              <a:off x="8481870" y="1642396"/>
              <a:ext cx="579119" cy="149385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9">
              <a:extLst>
                <a:ext uri="{FF2B5EF4-FFF2-40B4-BE49-F238E27FC236}">
                  <a16:creationId xmlns:a16="http://schemas.microsoft.com/office/drawing/2014/main" id="{7C79F86D-2CB0-4B4D-9713-88D266725DB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8470315" y="1474277"/>
              <a:ext cx="732874" cy="15512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69">
              <a:extLst>
                <a:ext uri="{FF2B5EF4-FFF2-40B4-BE49-F238E27FC236}">
                  <a16:creationId xmlns:a16="http://schemas.microsoft.com/office/drawing/2014/main" id="{619D8ED5-84B0-0C44-B518-8262F1FBA3BF}"/>
                </a:ext>
              </a:extLst>
            </p:cNvPr>
            <p:cNvCxnSpPr>
              <a:cxnSpLocks/>
            </p:cNvCxnSpPr>
            <p:nvPr/>
          </p:nvCxnSpPr>
          <p:spPr>
            <a:xfrm>
              <a:off x="7823200" y="1646225"/>
              <a:ext cx="488556" cy="6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69">
              <a:extLst>
                <a:ext uri="{FF2B5EF4-FFF2-40B4-BE49-F238E27FC236}">
                  <a16:creationId xmlns:a16="http://schemas.microsoft.com/office/drawing/2014/main" id="{24707F86-7AB9-B848-9A40-F75CD5CA1840}"/>
                </a:ext>
              </a:extLst>
            </p:cNvPr>
            <p:cNvCxnSpPr>
              <a:cxnSpLocks/>
            </p:cNvCxnSpPr>
            <p:nvPr/>
          </p:nvCxnSpPr>
          <p:spPr>
            <a:xfrm>
              <a:off x="7826375" y="2372508"/>
              <a:ext cx="488556" cy="6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69">
              <a:extLst>
                <a:ext uri="{FF2B5EF4-FFF2-40B4-BE49-F238E27FC236}">
                  <a16:creationId xmlns:a16="http://schemas.microsoft.com/office/drawing/2014/main" id="{84796B60-867D-FA4B-BAD5-94E63DAF5B8C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2373596"/>
              <a:ext cx="488556" cy="6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69">
              <a:extLst>
                <a:ext uri="{FF2B5EF4-FFF2-40B4-BE49-F238E27FC236}">
                  <a16:creationId xmlns:a16="http://schemas.microsoft.com/office/drawing/2014/main" id="{A56D6E0C-64B2-9C49-9707-6205240C744D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9231972" y="1784596"/>
              <a:ext cx="634820" cy="962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69">
              <a:extLst>
                <a:ext uri="{FF2B5EF4-FFF2-40B4-BE49-F238E27FC236}">
                  <a16:creationId xmlns:a16="http://schemas.microsoft.com/office/drawing/2014/main" id="{DE9A2F42-E34A-1D40-96E4-16ED4046D08A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1470937"/>
              <a:ext cx="488556" cy="6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69">
              <a:extLst>
                <a:ext uri="{FF2B5EF4-FFF2-40B4-BE49-F238E27FC236}">
                  <a16:creationId xmlns:a16="http://schemas.microsoft.com/office/drawing/2014/main" id="{A045CC27-AD37-DA48-A26C-1689A091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68060" y="996038"/>
              <a:ext cx="2255" cy="456234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69">
              <a:extLst>
                <a:ext uri="{FF2B5EF4-FFF2-40B4-BE49-F238E27FC236}">
                  <a16:creationId xmlns:a16="http://schemas.microsoft.com/office/drawing/2014/main" id="{2D4B57CA-873E-F04D-85B7-D042F52E79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43134" y="992638"/>
              <a:ext cx="2255" cy="456234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69">
              <a:extLst>
                <a:ext uri="{FF2B5EF4-FFF2-40B4-BE49-F238E27FC236}">
                  <a16:creationId xmlns:a16="http://schemas.microsoft.com/office/drawing/2014/main" id="{5EBD2DC7-3931-7E40-AA7C-6B7845600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0424" y="2484040"/>
              <a:ext cx="1" cy="52368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69">
              <a:extLst>
                <a:ext uri="{FF2B5EF4-FFF2-40B4-BE49-F238E27FC236}">
                  <a16:creationId xmlns:a16="http://schemas.microsoft.com/office/drawing/2014/main" id="{BBF58AB2-E3C9-1349-AB7D-FDF037AFB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457" y="2483515"/>
              <a:ext cx="1" cy="52368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91">
              <a:extLst>
                <a:ext uri="{FF2B5EF4-FFF2-40B4-BE49-F238E27FC236}">
                  <a16:creationId xmlns:a16="http://schemas.microsoft.com/office/drawing/2014/main" id="{48EA3AEC-87A0-6949-8D17-977233B4A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1793" y="146350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4" name="Oval 91">
              <a:extLst>
                <a:ext uri="{FF2B5EF4-FFF2-40B4-BE49-F238E27FC236}">
                  <a16:creationId xmlns:a16="http://schemas.microsoft.com/office/drawing/2014/main" id="{B461397C-BAB7-504F-8BDA-00FEF38BE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47572" y="1642396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5" name="Oval 91">
              <a:extLst>
                <a:ext uri="{FF2B5EF4-FFF2-40B4-BE49-F238E27FC236}">
                  <a16:creationId xmlns:a16="http://schemas.microsoft.com/office/drawing/2014/main" id="{262A361B-52B0-3146-B6B6-DFB809889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3189" y="133207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6" name="Oval 91">
              <a:extLst>
                <a:ext uri="{FF2B5EF4-FFF2-40B4-BE49-F238E27FC236}">
                  <a16:creationId xmlns:a16="http://schemas.microsoft.com/office/drawing/2014/main" id="{AB12CB81-F731-4A47-B653-E764F192C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4456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8" name="Oval 91">
              <a:extLst>
                <a:ext uri="{FF2B5EF4-FFF2-40B4-BE49-F238E27FC236}">
                  <a16:creationId xmlns:a16="http://schemas.microsoft.com/office/drawing/2014/main" id="{1C785D20-85E7-8C46-89F2-4CCCDA4B1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6561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93" name="Octagon 16">
            <a:extLst>
              <a:ext uri="{FF2B5EF4-FFF2-40B4-BE49-F238E27FC236}">
                <a16:creationId xmlns:a16="http://schemas.microsoft.com/office/drawing/2014/main" id="{D5D5EDBA-C534-4A48-8F99-B0700D774C52}"/>
              </a:ext>
            </a:extLst>
          </p:cNvPr>
          <p:cNvSpPr/>
          <p:nvPr/>
        </p:nvSpPr>
        <p:spPr>
          <a:xfrm>
            <a:off x="3763827" y="1904501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99" name="Grupp 98">
            <a:extLst>
              <a:ext uri="{FF2B5EF4-FFF2-40B4-BE49-F238E27FC236}">
                <a16:creationId xmlns:a16="http://schemas.microsoft.com/office/drawing/2014/main" id="{9918317C-832D-E64C-978D-97D508AD3277}"/>
              </a:ext>
            </a:extLst>
          </p:cNvPr>
          <p:cNvGrpSpPr/>
          <p:nvPr/>
        </p:nvGrpSpPr>
        <p:grpSpPr>
          <a:xfrm flipH="1">
            <a:off x="5065577" y="3250714"/>
            <a:ext cx="515528" cy="453914"/>
            <a:chOff x="5084758" y="3383661"/>
            <a:chExt cx="463247" cy="453914"/>
          </a:xfrm>
        </p:grpSpPr>
        <p:cxnSp>
          <p:nvCxnSpPr>
            <p:cNvPr id="100" name="Straight Connector 69">
              <a:extLst>
                <a:ext uri="{FF2B5EF4-FFF2-40B4-BE49-F238E27FC236}">
                  <a16:creationId xmlns:a16="http://schemas.microsoft.com/office/drawing/2014/main" id="{F3A9C1E2-5168-A749-BCF1-A948E5F681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4758" y="3383661"/>
              <a:ext cx="1" cy="152074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69">
              <a:extLst>
                <a:ext uri="{FF2B5EF4-FFF2-40B4-BE49-F238E27FC236}">
                  <a16:creationId xmlns:a16="http://schemas.microsoft.com/office/drawing/2014/main" id="{599B199E-457C-4C4B-A2BF-78A6B8F7AA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8004" y="3685501"/>
              <a:ext cx="1" cy="152074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758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upp 66">
            <a:extLst>
              <a:ext uri="{FF2B5EF4-FFF2-40B4-BE49-F238E27FC236}">
                <a16:creationId xmlns:a16="http://schemas.microsoft.com/office/drawing/2014/main" id="{3F2FAF4B-C910-EE40-9C65-A628DC00869A}"/>
              </a:ext>
            </a:extLst>
          </p:cNvPr>
          <p:cNvGrpSpPr/>
          <p:nvPr/>
        </p:nvGrpSpPr>
        <p:grpSpPr>
          <a:xfrm>
            <a:off x="2898035" y="1206527"/>
            <a:ext cx="5360826" cy="5296279"/>
            <a:chOff x="2898035" y="1206527"/>
            <a:chExt cx="5360826" cy="5296279"/>
          </a:xfrm>
        </p:grpSpPr>
        <p:sp>
          <p:nvSpPr>
            <p:cNvPr id="45" name="Frihandsfigur 44">
              <a:extLst>
                <a:ext uri="{FF2B5EF4-FFF2-40B4-BE49-F238E27FC236}">
                  <a16:creationId xmlns:a16="http://schemas.microsoft.com/office/drawing/2014/main" id="{A811DD55-62BB-C942-91EF-A4BCC1B28DDB}"/>
                </a:ext>
              </a:extLst>
            </p:cNvPr>
            <p:cNvSpPr/>
            <p:nvPr/>
          </p:nvSpPr>
          <p:spPr>
            <a:xfrm rot="10800000">
              <a:off x="4427733" y="2376798"/>
              <a:ext cx="2603444" cy="2592215"/>
            </a:xfrm>
            <a:custGeom>
              <a:avLst/>
              <a:gdLst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265073 w 2617309"/>
                <a:gd name="connsiteY69" fmla="*/ 513120 h 2606020"/>
                <a:gd name="connsiteX70" fmla="*/ 506721 w 2617309"/>
                <a:gd name="connsiteY70" fmla="*/ 271472 h 2606020"/>
                <a:gd name="connsiteX71" fmla="*/ 706055 w 2617309"/>
                <a:gd name="connsiteY71" fmla="*/ 271472 h 2606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17309" h="2606020">
                  <a:moveTo>
                    <a:pt x="706055" y="0"/>
                  </a:moveTo>
                  <a:lnTo>
                    <a:pt x="807433" y="0"/>
                  </a:lnTo>
                  <a:lnTo>
                    <a:pt x="807433" y="271472"/>
                  </a:lnTo>
                  <a:lnTo>
                    <a:pt x="1048147" y="271472"/>
                  </a:lnTo>
                  <a:lnTo>
                    <a:pt x="1048147" y="0"/>
                  </a:lnTo>
                  <a:lnTo>
                    <a:pt x="1149525" y="0"/>
                  </a:lnTo>
                  <a:lnTo>
                    <a:pt x="1149525" y="271472"/>
                  </a:lnTo>
                  <a:lnTo>
                    <a:pt x="1389563" y="271472"/>
                  </a:lnTo>
                  <a:lnTo>
                    <a:pt x="1389563" y="0"/>
                  </a:lnTo>
                  <a:lnTo>
                    <a:pt x="1490941" y="0"/>
                  </a:lnTo>
                  <a:lnTo>
                    <a:pt x="1490941" y="271472"/>
                  </a:lnTo>
                  <a:lnTo>
                    <a:pt x="1727354" y="271472"/>
                  </a:lnTo>
                  <a:lnTo>
                    <a:pt x="1727354" y="0"/>
                  </a:lnTo>
                  <a:lnTo>
                    <a:pt x="1828732" y="0"/>
                  </a:lnTo>
                  <a:lnTo>
                    <a:pt x="1828732" y="271472"/>
                  </a:lnTo>
                  <a:lnTo>
                    <a:pt x="2110587" y="271472"/>
                  </a:lnTo>
                  <a:lnTo>
                    <a:pt x="2352235" y="513120"/>
                  </a:lnTo>
                  <a:lnTo>
                    <a:pt x="2352235" y="739972"/>
                  </a:lnTo>
                  <a:lnTo>
                    <a:pt x="2617309" y="739972"/>
                  </a:lnTo>
                  <a:lnTo>
                    <a:pt x="2617309" y="841350"/>
                  </a:lnTo>
                  <a:lnTo>
                    <a:pt x="2352235" y="841350"/>
                  </a:lnTo>
                  <a:lnTo>
                    <a:pt x="2352235" y="1082064"/>
                  </a:lnTo>
                  <a:lnTo>
                    <a:pt x="2617309" y="1082064"/>
                  </a:lnTo>
                  <a:lnTo>
                    <a:pt x="2617309" y="1183442"/>
                  </a:lnTo>
                  <a:lnTo>
                    <a:pt x="2352235" y="1183442"/>
                  </a:lnTo>
                  <a:lnTo>
                    <a:pt x="2352235" y="1423480"/>
                  </a:lnTo>
                  <a:lnTo>
                    <a:pt x="2617309" y="1423480"/>
                  </a:lnTo>
                  <a:lnTo>
                    <a:pt x="2617309" y="1524858"/>
                  </a:lnTo>
                  <a:lnTo>
                    <a:pt x="2352235" y="1524858"/>
                  </a:lnTo>
                  <a:lnTo>
                    <a:pt x="2352235" y="1761271"/>
                  </a:lnTo>
                  <a:lnTo>
                    <a:pt x="2617309" y="1761271"/>
                  </a:lnTo>
                  <a:lnTo>
                    <a:pt x="2617309" y="1862649"/>
                  </a:lnTo>
                  <a:lnTo>
                    <a:pt x="2352235" y="1862649"/>
                  </a:lnTo>
                  <a:lnTo>
                    <a:pt x="2352235" y="2092901"/>
                  </a:lnTo>
                  <a:lnTo>
                    <a:pt x="2110587" y="2334549"/>
                  </a:lnTo>
                  <a:lnTo>
                    <a:pt x="1830980" y="2334549"/>
                  </a:lnTo>
                  <a:lnTo>
                    <a:pt x="1830980" y="2606020"/>
                  </a:lnTo>
                  <a:lnTo>
                    <a:pt x="1729602" y="2606020"/>
                  </a:lnTo>
                  <a:lnTo>
                    <a:pt x="1729602" y="2334549"/>
                  </a:lnTo>
                  <a:lnTo>
                    <a:pt x="1493189" y="2334549"/>
                  </a:lnTo>
                  <a:lnTo>
                    <a:pt x="1493189" y="2606020"/>
                  </a:lnTo>
                  <a:lnTo>
                    <a:pt x="1391811" y="2606020"/>
                  </a:lnTo>
                  <a:lnTo>
                    <a:pt x="1391811" y="2334549"/>
                  </a:lnTo>
                  <a:lnTo>
                    <a:pt x="1151773" y="2334549"/>
                  </a:lnTo>
                  <a:lnTo>
                    <a:pt x="1151773" y="2606020"/>
                  </a:lnTo>
                  <a:lnTo>
                    <a:pt x="1050395" y="2606020"/>
                  </a:lnTo>
                  <a:lnTo>
                    <a:pt x="1050395" y="2334549"/>
                  </a:lnTo>
                  <a:lnTo>
                    <a:pt x="809681" y="2334549"/>
                  </a:lnTo>
                  <a:lnTo>
                    <a:pt x="809681" y="2606020"/>
                  </a:lnTo>
                  <a:lnTo>
                    <a:pt x="708303" y="2606020"/>
                  </a:lnTo>
                  <a:lnTo>
                    <a:pt x="708303" y="2334549"/>
                  </a:lnTo>
                  <a:lnTo>
                    <a:pt x="506721" y="2334549"/>
                  </a:lnTo>
                  <a:lnTo>
                    <a:pt x="265073" y="2092901"/>
                  </a:lnTo>
                  <a:lnTo>
                    <a:pt x="265073" y="1864897"/>
                  </a:lnTo>
                  <a:lnTo>
                    <a:pt x="0" y="1864897"/>
                  </a:lnTo>
                  <a:lnTo>
                    <a:pt x="0" y="1763519"/>
                  </a:lnTo>
                  <a:lnTo>
                    <a:pt x="265073" y="1763519"/>
                  </a:lnTo>
                  <a:lnTo>
                    <a:pt x="265073" y="1527106"/>
                  </a:lnTo>
                  <a:lnTo>
                    <a:pt x="0" y="1527106"/>
                  </a:lnTo>
                  <a:lnTo>
                    <a:pt x="0" y="1425728"/>
                  </a:lnTo>
                  <a:lnTo>
                    <a:pt x="265073" y="1425728"/>
                  </a:lnTo>
                  <a:lnTo>
                    <a:pt x="265073" y="1185690"/>
                  </a:lnTo>
                  <a:lnTo>
                    <a:pt x="0" y="1185690"/>
                  </a:lnTo>
                  <a:lnTo>
                    <a:pt x="0" y="1084312"/>
                  </a:lnTo>
                  <a:lnTo>
                    <a:pt x="265073" y="1084312"/>
                  </a:lnTo>
                  <a:lnTo>
                    <a:pt x="265073" y="843598"/>
                  </a:lnTo>
                  <a:lnTo>
                    <a:pt x="0" y="843598"/>
                  </a:lnTo>
                  <a:lnTo>
                    <a:pt x="0" y="742220"/>
                  </a:lnTo>
                  <a:lnTo>
                    <a:pt x="265073" y="742220"/>
                  </a:lnTo>
                  <a:lnTo>
                    <a:pt x="265073" y="513120"/>
                  </a:lnTo>
                  <a:lnTo>
                    <a:pt x="506721" y="271472"/>
                  </a:lnTo>
                  <a:lnTo>
                    <a:pt x="706055" y="271472"/>
                  </a:lnTo>
                  <a:close/>
                </a:path>
              </a:pathLst>
            </a:custGeom>
            <a:solidFill>
              <a:srgbClr val="FEC000"/>
            </a:solidFill>
            <a:ln>
              <a:noFill/>
            </a:ln>
            <a:effectLst>
              <a:glow rad="774700">
                <a:schemeClr val="accent4">
                  <a:satMod val="175000"/>
                  <a:alpha val="13000"/>
                </a:schemeClr>
              </a:glow>
              <a:innerShdw blurRad="63500" dist="50800" dir="9060000">
                <a:srgbClr val="FF0000">
                  <a:alpha val="32000"/>
                </a:srgbClr>
              </a:innerShdw>
            </a:effectLst>
            <a:scene3d>
              <a:camera prst="orthographic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cxnSp>
          <p:nvCxnSpPr>
            <p:cNvPr id="10" name="Straight Connector 69">
              <a:extLst>
                <a:ext uri="{FF2B5EF4-FFF2-40B4-BE49-F238E27FC236}">
                  <a16:creationId xmlns:a16="http://schemas.microsoft.com/office/drawing/2014/main" id="{3C834A09-101A-A943-8258-729DD9E588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0070" y="4041481"/>
              <a:ext cx="1510987" cy="0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69">
              <a:extLst>
                <a:ext uri="{FF2B5EF4-FFF2-40B4-BE49-F238E27FC236}">
                  <a16:creationId xmlns:a16="http://schemas.microsoft.com/office/drawing/2014/main" id="{50170872-7FEC-CC47-9301-533249612B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89517" y="3452417"/>
              <a:ext cx="2084151" cy="730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69">
              <a:extLst>
                <a:ext uri="{FF2B5EF4-FFF2-40B4-BE49-F238E27FC236}">
                  <a16:creationId xmlns:a16="http://schemas.microsoft.com/office/drawing/2014/main" id="{AD02D393-24D1-6B4A-B5D6-4D8E2BD05819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 flipH="1">
              <a:off x="6358896" y="3131909"/>
              <a:ext cx="1385930" cy="10312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69">
              <a:extLst>
                <a:ext uri="{FF2B5EF4-FFF2-40B4-BE49-F238E27FC236}">
                  <a16:creationId xmlns:a16="http://schemas.microsoft.com/office/drawing/2014/main" id="{6A4CD1C7-5D41-B246-A734-1E0B7EA824F3}"/>
                </a:ext>
              </a:extLst>
            </p:cNvPr>
            <p:cNvCxnSpPr>
              <a:cxnSpLocks/>
            </p:cNvCxnSpPr>
            <p:nvPr/>
          </p:nvCxnSpPr>
          <p:spPr>
            <a:xfrm>
              <a:off x="5317432" y="1514961"/>
              <a:ext cx="30874" cy="175835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69">
              <a:extLst>
                <a:ext uri="{FF2B5EF4-FFF2-40B4-BE49-F238E27FC236}">
                  <a16:creationId xmlns:a16="http://schemas.microsoft.com/office/drawing/2014/main" id="{EC3EF9BE-C3F3-D340-B7AC-FC84214DD723}"/>
                </a:ext>
              </a:extLst>
            </p:cNvPr>
            <p:cNvCxnSpPr>
              <a:cxnSpLocks/>
            </p:cNvCxnSpPr>
            <p:nvPr/>
          </p:nvCxnSpPr>
          <p:spPr>
            <a:xfrm>
              <a:off x="5347480" y="4055049"/>
              <a:ext cx="826" cy="228258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9">
              <a:extLst>
                <a:ext uri="{FF2B5EF4-FFF2-40B4-BE49-F238E27FC236}">
                  <a16:creationId xmlns:a16="http://schemas.microsoft.com/office/drawing/2014/main" id="{497573B4-7987-1545-9211-0E6BC49FCD3B}"/>
                </a:ext>
              </a:extLst>
            </p:cNvPr>
            <p:cNvCxnSpPr>
              <a:cxnSpLocks/>
            </p:cNvCxnSpPr>
            <p:nvPr/>
          </p:nvCxnSpPr>
          <p:spPr>
            <a:xfrm>
              <a:off x="6087118" y="4055049"/>
              <a:ext cx="0" cy="1709526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9">
              <a:extLst>
                <a:ext uri="{FF2B5EF4-FFF2-40B4-BE49-F238E27FC236}">
                  <a16:creationId xmlns:a16="http://schemas.microsoft.com/office/drawing/2014/main" id="{D892F5F5-B3AB-3945-9D3A-79A112B9E479}"/>
                </a:ext>
              </a:extLst>
            </p:cNvPr>
            <p:cNvCxnSpPr>
              <a:cxnSpLocks/>
              <a:stCxn id="29" idx="4"/>
            </p:cNvCxnSpPr>
            <p:nvPr/>
          </p:nvCxnSpPr>
          <p:spPr>
            <a:xfrm>
              <a:off x="6215875" y="1850974"/>
              <a:ext cx="821" cy="1149047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9">
              <a:extLst>
                <a:ext uri="{FF2B5EF4-FFF2-40B4-BE49-F238E27FC236}">
                  <a16:creationId xmlns:a16="http://schemas.microsoft.com/office/drawing/2014/main" id="{E7D20CE3-AC2C-114D-8F8E-62EA1E079404}"/>
                </a:ext>
              </a:extLst>
            </p:cNvPr>
            <p:cNvCxnSpPr>
              <a:cxnSpLocks/>
              <a:endCxn id="32" idx="6"/>
            </p:cNvCxnSpPr>
            <p:nvPr/>
          </p:nvCxnSpPr>
          <p:spPr>
            <a:xfrm flipH="1" flipV="1">
              <a:off x="3573104" y="3291273"/>
              <a:ext cx="1629009" cy="6139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997BBC78-9EA1-364D-A5C7-786AA61E2C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3169" y="4037671"/>
              <a:ext cx="2143006" cy="1356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69">
              <a:extLst>
                <a:ext uri="{FF2B5EF4-FFF2-40B4-BE49-F238E27FC236}">
                  <a16:creationId xmlns:a16="http://schemas.microsoft.com/office/drawing/2014/main" id="{4F47CB49-34B4-7841-8296-2789A7BB94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92729" y="2543821"/>
              <a:ext cx="582009" cy="747451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69">
              <a:extLst>
                <a:ext uri="{FF2B5EF4-FFF2-40B4-BE49-F238E27FC236}">
                  <a16:creationId xmlns:a16="http://schemas.microsoft.com/office/drawing/2014/main" id="{D2C19F86-40D8-9C48-A12C-DC158D06B2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21913" y="1360575"/>
              <a:ext cx="604262" cy="760443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69">
              <a:extLst>
                <a:ext uri="{FF2B5EF4-FFF2-40B4-BE49-F238E27FC236}">
                  <a16:creationId xmlns:a16="http://schemas.microsoft.com/office/drawing/2014/main" id="{7420A36C-BC69-B745-A9DB-3C018095DB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4794" y="5026340"/>
              <a:ext cx="604262" cy="760443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69">
              <a:extLst>
                <a:ext uri="{FF2B5EF4-FFF2-40B4-BE49-F238E27FC236}">
                  <a16:creationId xmlns:a16="http://schemas.microsoft.com/office/drawing/2014/main" id="{642A1369-F2B4-0641-A477-BD953E5EED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7341" y="2492856"/>
              <a:ext cx="725085" cy="63255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69">
              <a:extLst>
                <a:ext uri="{FF2B5EF4-FFF2-40B4-BE49-F238E27FC236}">
                  <a16:creationId xmlns:a16="http://schemas.microsoft.com/office/drawing/2014/main" id="{99B74082-74A0-A94F-B892-CA74155AF1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540" y="4055049"/>
              <a:ext cx="877533" cy="971291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91">
              <a:extLst>
                <a:ext uri="{FF2B5EF4-FFF2-40B4-BE49-F238E27FC236}">
                  <a16:creationId xmlns:a16="http://schemas.microsoft.com/office/drawing/2014/main" id="{655196A4-666A-9443-9C5A-358364DF15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11248" y="2350656"/>
              <a:ext cx="167022" cy="167022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5" name="Oval 91">
              <a:extLst>
                <a:ext uri="{FF2B5EF4-FFF2-40B4-BE49-F238E27FC236}">
                  <a16:creationId xmlns:a16="http://schemas.microsoft.com/office/drawing/2014/main" id="{058817E5-290C-3A4A-B471-E19A51D736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1838" y="3368905"/>
              <a:ext cx="167023" cy="167023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6" name="Oval 91">
              <a:extLst>
                <a:ext uri="{FF2B5EF4-FFF2-40B4-BE49-F238E27FC236}">
                  <a16:creationId xmlns:a16="http://schemas.microsoft.com/office/drawing/2014/main" id="{96728DC2-0240-4840-B964-7417ED2AF1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4698" y="5769879"/>
              <a:ext cx="139177" cy="139177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7" name="Oval 91">
              <a:extLst>
                <a:ext uri="{FF2B5EF4-FFF2-40B4-BE49-F238E27FC236}">
                  <a16:creationId xmlns:a16="http://schemas.microsoft.com/office/drawing/2014/main" id="{C7CF30B1-DDC7-574C-AAEE-1C72AF34F6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7119" y="5781308"/>
              <a:ext cx="284400" cy="284400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8" name="Oval 91">
              <a:extLst>
                <a:ext uri="{FF2B5EF4-FFF2-40B4-BE49-F238E27FC236}">
                  <a16:creationId xmlns:a16="http://schemas.microsoft.com/office/drawing/2014/main" id="{6AFD4746-8B66-0442-B8AE-C5F03539FC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44826" y="3059896"/>
              <a:ext cx="144025" cy="144025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9" name="Oval 91">
              <a:extLst>
                <a:ext uri="{FF2B5EF4-FFF2-40B4-BE49-F238E27FC236}">
                  <a16:creationId xmlns:a16="http://schemas.microsoft.com/office/drawing/2014/main" id="{A270A878-53AC-C74E-B05C-D0B2CD844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3675" y="1566574"/>
              <a:ext cx="284400" cy="284400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30" name="Oval 91">
              <a:extLst>
                <a:ext uri="{FF2B5EF4-FFF2-40B4-BE49-F238E27FC236}">
                  <a16:creationId xmlns:a16="http://schemas.microsoft.com/office/drawing/2014/main" id="{42DF1BB2-47DA-0D48-BA74-BAC82F33B5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5409" y="2393936"/>
              <a:ext cx="161378" cy="161378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31" name="Oval 91">
              <a:extLst>
                <a:ext uri="{FF2B5EF4-FFF2-40B4-BE49-F238E27FC236}">
                  <a16:creationId xmlns:a16="http://schemas.microsoft.com/office/drawing/2014/main" id="{41BD0CE0-D85F-8C40-B18B-D5F516F23A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9713" y="1206527"/>
              <a:ext cx="169616" cy="169616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32" name="Oval 91">
              <a:extLst>
                <a:ext uri="{FF2B5EF4-FFF2-40B4-BE49-F238E27FC236}">
                  <a16:creationId xmlns:a16="http://schemas.microsoft.com/office/drawing/2014/main" id="{8EC18439-CB49-C447-807D-6E4323B9F3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17839" y="3213640"/>
              <a:ext cx="155265" cy="155265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33" name="Oval 91">
              <a:extLst>
                <a:ext uri="{FF2B5EF4-FFF2-40B4-BE49-F238E27FC236}">
                  <a16:creationId xmlns:a16="http://schemas.microsoft.com/office/drawing/2014/main" id="{22D1D1BE-AE60-E541-9D66-9C875E4CDD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17277" y="1299824"/>
              <a:ext cx="200309" cy="200309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34" name="Oval 91">
              <a:extLst>
                <a:ext uri="{FF2B5EF4-FFF2-40B4-BE49-F238E27FC236}">
                  <a16:creationId xmlns:a16="http://schemas.microsoft.com/office/drawing/2014/main" id="{0980B8FD-39D4-F248-9E9A-548F5439F3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7927" y="5026340"/>
              <a:ext cx="127482" cy="127482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35" name="Oval 91">
              <a:extLst>
                <a:ext uri="{FF2B5EF4-FFF2-40B4-BE49-F238E27FC236}">
                  <a16:creationId xmlns:a16="http://schemas.microsoft.com/office/drawing/2014/main" id="{6135A483-ADB5-174E-B549-32471565AB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8035" y="3912849"/>
              <a:ext cx="270832" cy="270832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36" name="Oval 91">
              <a:extLst>
                <a:ext uri="{FF2B5EF4-FFF2-40B4-BE49-F238E27FC236}">
                  <a16:creationId xmlns:a16="http://schemas.microsoft.com/office/drawing/2014/main" id="{2C36764C-E273-A94C-B5D0-07E1A1EED0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15359" y="3956717"/>
              <a:ext cx="175475" cy="175475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37" name="Oval 91">
              <a:extLst>
                <a:ext uri="{FF2B5EF4-FFF2-40B4-BE49-F238E27FC236}">
                  <a16:creationId xmlns:a16="http://schemas.microsoft.com/office/drawing/2014/main" id="{AF6BACAC-C2D6-5E47-8221-989BC53A1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5719" y="6337633"/>
              <a:ext cx="165173" cy="165173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94929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ruta 26">
            <a:extLst>
              <a:ext uri="{FF2B5EF4-FFF2-40B4-BE49-F238E27FC236}">
                <a16:creationId xmlns:a16="http://schemas.microsoft.com/office/drawing/2014/main" id="{5B04E497-0E79-0341-810B-6BD303870B8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" name="Grupp 27">
            <a:extLst>
              <a:ext uri="{FF2B5EF4-FFF2-40B4-BE49-F238E27FC236}">
                <a16:creationId xmlns:a16="http://schemas.microsoft.com/office/drawing/2014/main" id="{E0D61FE6-912A-484B-894A-1C0C26F792D7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29" name="Parallellogram 28">
              <a:extLst>
                <a:ext uri="{FF2B5EF4-FFF2-40B4-BE49-F238E27FC236}">
                  <a16:creationId xmlns:a16="http://schemas.microsoft.com/office/drawing/2014/main" id="{18FAF312-1D57-944B-AA74-348E80F0BB84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A19B3A4B-477F-CC4B-B39F-1F9F99487236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1" name="Frihandsfigur 30">
              <a:extLst>
                <a:ext uri="{FF2B5EF4-FFF2-40B4-BE49-F238E27FC236}">
                  <a16:creationId xmlns:a16="http://schemas.microsoft.com/office/drawing/2014/main" id="{A1200AFA-865D-C046-838A-22B791A8BD50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grpSp>
        <p:nvGrpSpPr>
          <p:cNvPr id="62" name="Grupp 61">
            <a:extLst>
              <a:ext uri="{FF2B5EF4-FFF2-40B4-BE49-F238E27FC236}">
                <a16:creationId xmlns:a16="http://schemas.microsoft.com/office/drawing/2014/main" id="{E81467CE-4133-5745-A4FA-1DA6313C7419}"/>
              </a:ext>
            </a:extLst>
          </p:cNvPr>
          <p:cNvGrpSpPr/>
          <p:nvPr/>
        </p:nvGrpSpPr>
        <p:grpSpPr>
          <a:xfrm>
            <a:off x="2303134" y="3429000"/>
            <a:ext cx="1218606" cy="1203104"/>
            <a:chOff x="3030081" y="4251319"/>
            <a:chExt cx="1218606" cy="1203104"/>
          </a:xfrm>
        </p:grpSpPr>
        <p:sp>
          <p:nvSpPr>
            <p:cNvPr id="59" name="Frihandsfigur 58">
              <a:extLst>
                <a:ext uri="{FF2B5EF4-FFF2-40B4-BE49-F238E27FC236}">
                  <a16:creationId xmlns:a16="http://schemas.microsoft.com/office/drawing/2014/main" id="{9A45D6B6-B514-FE4A-B5C0-31B33FAAE178}"/>
                </a:ext>
              </a:extLst>
            </p:cNvPr>
            <p:cNvSpPr/>
            <p:nvPr/>
          </p:nvSpPr>
          <p:spPr>
            <a:xfrm>
              <a:off x="3030081" y="4397637"/>
              <a:ext cx="588554" cy="1056786"/>
            </a:xfrm>
            <a:custGeom>
              <a:avLst/>
              <a:gdLst>
                <a:gd name="connsiteX0" fmla="*/ 410353 w 601685"/>
                <a:gd name="connsiteY0" fmla="*/ 0 h 1176635"/>
                <a:gd name="connsiteX1" fmla="*/ 601685 w 601685"/>
                <a:gd name="connsiteY1" fmla="*/ 548620 h 1176635"/>
                <a:gd name="connsiteX2" fmla="*/ 382664 w 601685"/>
                <a:gd name="connsiteY2" fmla="*/ 1176635 h 1176635"/>
                <a:gd name="connsiteX3" fmla="*/ 0 w 601685"/>
                <a:gd name="connsiteY3" fmla="*/ 1176635 h 1176635"/>
                <a:gd name="connsiteX4" fmla="*/ 410353 w 601685"/>
                <a:gd name="connsiteY4" fmla="*/ 0 h 1176635"/>
                <a:gd name="connsiteX0" fmla="*/ 388159 w 601685"/>
                <a:gd name="connsiteY0" fmla="*/ 0 h 1110052"/>
                <a:gd name="connsiteX1" fmla="*/ 601685 w 601685"/>
                <a:gd name="connsiteY1" fmla="*/ 482037 h 1110052"/>
                <a:gd name="connsiteX2" fmla="*/ 382664 w 601685"/>
                <a:gd name="connsiteY2" fmla="*/ 1110052 h 1110052"/>
                <a:gd name="connsiteX3" fmla="*/ 0 w 601685"/>
                <a:gd name="connsiteY3" fmla="*/ 1110052 h 1110052"/>
                <a:gd name="connsiteX4" fmla="*/ 388159 w 601685"/>
                <a:gd name="connsiteY4" fmla="*/ 0 h 1110052"/>
                <a:gd name="connsiteX0" fmla="*/ 388159 w 592807"/>
                <a:gd name="connsiteY0" fmla="*/ 0 h 1110052"/>
                <a:gd name="connsiteX1" fmla="*/ 592807 w 592807"/>
                <a:gd name="connsiteY1" fmla="*/ 508670 h 1110052"/>
                <a:gd name="connsiteX2" fmla="*/ 382664 w 592807"/>
                <a:gd name="connsiteY2" fmla="*/ 1110052 h 1110052"/>
                <a:gd name="connsiteX3" fmla="*/ 0 w 592807"/>
                <a:gd name="connsiteY3" fmla="*/ 1110052 h 1110052"/>
                <a:gd name="connsiteX4" fmla="*/ 388159 w 592807"/>
                <a:gd name="connsiteY4" fmla="*/ 0 h 1110052"/>
                <a:gd name="connsiteX0" fmla="*/ 365965 w 592807"/>
                <a:gd name="connsiteY0" fmla="*/ 0 h 1056786"/>
                <a:gd name="connsiteX1" fmla="*/ 592807 w 592807"/>
                <a:gd name="connsiteY1" fmla="*/ 455404 h 1056786"/>
                <a:gd name="connsiteX2" fmla="*/ 382664 w 592807"/>
                <a:gd name="connsiteY2" fmla="*/ 1056786 h 1056786"/>
                <a:gd name="connsiteX3" fmla="*/ 0 w 592807"/>
                <a:gd name="connsiteY3" fmla="*/ 1056786 h 1056786"/>
                <a:gd name="connsiteX4" fmla="*/ 365965 w 592807"/>
                <a:gd name="connsiteY4" fmla="*/ 0 h 1056786"/>
                <a:gd name="connsiteX0" fmla="*/ 365965 w 588554"/>
                <a:gd name="connsiteY0" fmla="*/ 0 h 1056786"/>
                <a:gd name="connsiteX1" fmla="*/ 588554 w 588554"/>
                <a:gd name="connsiteY1" fmla="*/ 480922 h 1056786"/>
                <a:gd name="connsiteX2" fmla="*/ 382664 w 588554"/>
                <a:gd name="connsiteY2" fmla="*/ 1056786 h 1056786"/>
                <a:gd name="connsiteX3" fmla="*/ 0 w 588554"/>
                <a:gd name="connsiteY3" fmla="*/ 1056786 h 1056786"/>
                <a:gd name="connsiteX4" fmla="*/ 365965 w 588554"/>
                <a:gd name="connsiteY4" fmla="*/ 0 h 105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4" h="1056786">
                  <a:moveTo>
                    <a:pt x="365965" y="0"/>
                  </a:moveTo>
                  <a:lnTo>
                    <a:pt x="588554" y="480922"/>
                  </a:lnTo>
                  <a:lnTo>
                    <a:pt x="382664" y="1056786"/>
                  </a:lnTo>
                  <a:lnTo>
                    <a:pt x="0" y="1056786"/>
                  </a:lnTo>
                  <a:lnTo>
                    <a:pt x="3659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0" name="Frihandsfigur 49">
              <a:extLst>
                <a:ext uri="{FF2B5EF4-FFF2-40B4-BE49-F238E27FC236}">
                  <a16:creationId xmlns:a16="http://schemas.microsoft.com/office/drawing/2014/main" id="{F1FD487A-A06A-C743-9FF7-EE816838BFF3}"/>
                </a:ext>
              </a:extLst>
            </p:cNvPr>
            <p:cNvSpPr/>
            <p:nvPr/>
          </p:nvSpPr>
          <p:spPr>
            <a:xfrm flipH="1">
              <a:off x="3451278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1" name="Frihandsfigur 50">
              <a:extLst>
                <a:ext uri="{FF2B5EF4-FFF2-40B4-BE49-F238E27FC236}">
                  <a16:creationId xmlns:a16="http://schemas.microsoft.com/office/drawing/2014/main" id="{15CC892A-4728-6940-8939-D56181E0C382}"/>
                </a:ext>
              </a:extLst>
            </p:cNvPr>
            <p:cNvSpPr/>
            <p:nvPr/>
          </p:nvSpPr>
          <p:spPr>
            <a:xfrm flipH="1">
              <a:off x="3637187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sp>
        <p:nvSpPr>
          <p:cNvPr id="10" name="Rektangel 9">
            <a:extLst>
              <a:ext uri="{FF2B5EF4-FFF2-40B4-BE49-F238E27FC236}">
                <a16:creationId xmlns:a16="http://schemas.microsoft.com/office/drawing/2014/main" id="{293D6813-5144-AB46-B8CA-71CC242A1E78}"/>
              </a:ext>
            </a:extLst>
          </p:cNvPr>
          <p:cNvSpPr/>
          <p:nvPr/>
        </p:nvSpPr>
        <p:spPr>
          <a:xfrm>
            <a:off x="1785257" y="3534229"/>
            <a:ext cx="3701143" cy="291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2BE8671A-8399-AE4E-85C3-10294F6CC4E4}"/>
              </a:ext>
            </a:extLst>
          </p:cNvPr>
          <p:cNvSpPr txBox="1"/>
          <p:nvPr/>
        </p:nvSpPr>
        <p:spPr>
          <a:xfrm>
            <a:off x="3753852" y="3075341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9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33151</TotalTime>
  <Words>576</Words>
  <Application>Microsoft Macintosh PowerPoint</Application>
  <PresentationFormat>Bredbild</PresentationFormat>
  <Paragraphs>322</Paragraphs>
  <Slides>49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49</vt:i4>
      </vt:variant>
    </vt:vector>
  </HeadingPairs>
  <TitlesOfParts>
    <vt:vector size="56" baseType="lpstr">
      <vt:lpstr>Arial</vt:lpstr>
      <vt:lpstr>Arial Rounded MT Bold</vt:lpstr>
      <vt:lpstr>Baron Neue</vt:lpstr>
      <vt:lpstr>Calibri</vt:lpstr>
      <vt:lpstr>Calibri Light</vt:lpstr>
      <vt:lpstr>Tahoma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521</cp:revision>
  <dcterms:created xsi:type="dcterms:W3CDTF">2016-12-30T09:39:09Z</dcterms:created>
  <dcterms:modified xsi:type="dcterms:W3CDTF">2020-08-07T15:38:57Z</dcterms:modified>
</cp:coreProperties>
</file>