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  <p:sldId id="595" r:id="rId50"/>
    <p:sldId id="596" r:id="rId51"/>
    <p:sldId id="597" r:id="rId5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06E"/>
    <a:srgbClr val="1278B2"/>
    <a:srgbClr val="00EFEA"/>
    <a:srgbClr val="A1FFAF"/>
    <a:srgbClr val="3A7B9D"/>
    <a:srgbClr val="F65DAB"/>
    <a:srgbClr val="F65A22"/>
    <a:srgbClr val="3CFF00"/>
    <a:srgbClr val="4E246F"/>
    <a:srgbClr val="FFB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5149" autoAdjust="0"/>
  </p:normalViewPr>
  <p:slideViewPr>
    <p:cSldViewPr snapToGrid="0">
      <p:cViewPr>
        <p:scale>
          <a:sx n="143" d="100"/>
          <a:sy n="143" d="100"/>
        </p:scale>
        <p:origin x="-1360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0F8238BA-8478-1D44-A705-88D8075F50E2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188451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Player1</a:t>
            </a: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B573FEA-141B-2541-A6C5-589005E11904}"/>
              </a:ext>
            </a:extLst>
          </p:cNvPr>
          <p:cNvSpPr/>
          <p:nvPr/>
        </p:nvSpPr>
        <p:spPr>
          <a:xfrm>
            <a:off x="5080782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Player4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545140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8873181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Player6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F49315FE-8B98-5646-9ACB-82B9B44908BA}"/>
              </a:ext>
            </a:extLst>
          </p:cNvPr>
          <p:cNvSpPr/>
          <p:nvPr/>
        </p:nvSpPr>
        <p:spPr>
          <a:xfrm>
            <a:off x="2762471" y="36074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Player5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217099" y="2986081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Player2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9601087A-CB15-8E4B-B651-10FE71209996}"/>
              </a:ext>
            </a:extLst>
          </p:cNvPr>
          <p:cNvSpPr/>
          <p:nvPr/>
        </p:nvSpPr>
        <p:spPr>
          <a:xfrm>
            <a:off x="7411192" y="362510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Player7</a:t>
            </a:r>
          </a:p>
        </p:txBody>
      </p:sp>
    </p:spTree>
    <p:extLst>
      <p:ext uri="{BB962C8B-B14F-4D97-AF65-F5344CB8AC3E}">
        <p14:creationId xmlns:p14="http://schemas.microsoft.com/office/powerpoint/2010/main" val="2417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43">
            <a:extLst>
              <a:ext uri="{FF2B5EF4-FFF2-40B4-BE49-F238E27FC236}">
                <a16:creationId xmlns:a16="http://schemas.microsoft.com/office/drawing/2014/main" id="{814EFA84-498C-1249-A2B8-A7174F42C83B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228390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Worker1</a:t>
            </a: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5C160B0C-39ED-8740-BC4D-B2361E641BEA}"/>
              </a:ext>
            </a:extLst>
          </p:cNvPr>
          <p:cNvSpPr/>
          <p:nvPr/>
        </p:nvSpPr>
        <p:spPr>
          <a:xfrm>
            <a:off x="6944533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Worker3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F90377F-F711-5B46-B226-93F468ACCBD1}"/>
              </a:ext>
            </a:extLst>
          </p:cNvPr>
          <p:cNvSpPr/>
          <p:nvPr/>
        </p:nvSpPr>
        <p:spPr>
          <a:xfrm>
            <a:off x="9272574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Worker4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C470DD33-A465-F345-AF8E-7EB0CC7228ED}"/>
              </a:ext>
            </a:extLst>
          </p:cNvPr>
          <p:cNvSpPr/>
          <p:nvPr/>
        </p:nvSpPr>
        <p:spPr>
          <a:xfrm>
            <a:off x="4616492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Worker2</a:t>
            </a:r>
          </a:p>
        </p:txBody>
      </p:sp>
    </p:spTree>
    <p:extLst>
      <p:ext uri="{BB962C8B-B14F-4D97-AF65-F5344CB8AC3E}">
        <p14:creationId xmlns:p14="http://schemas.microsoft.com/office/powerpoint/2010/main" val="933584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3">
            <a:extLst>
              <a:ext uri="{FF2B5EF4-FFF2-40B4-BE49-F238E27FC236}">
                <a16:creationId xmlns:a16="http://schemas.microsoft.com/office/drawing/2014/main" id="{DB68A64E-2FFF-A747-BD3B-1E6D7DD58938}"/>
              </a:ext>
            </a:extLst>
          </p:cNvPr>
          <p:cNvSpPr/>
          <p:nvPr/>
        </p:nvSpPr>
        <p:spPr>
          <a:xfrm>
            <a:off x="1108841" y="1774459"/>
            <a:ext cx="9974317" cy="3196934"/>
          </a:xfrm>
          <a:prstGeom prst="roundRect">
            <a:avLst>
              <a:gd name="adj" fmla="val 6176"/>
            </a:avLst>
          </a:prstGeom>
          <a:solidFill>
            <a:srgbClr val="24506E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sv-SE" b="1" dirty="0"/>
              <a:t>Cluster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96AC46C1-CB02-2148-8196-53342C879D19}"/>
              </a:ext>
            </a:extLst>
          </p:cNvPr>
          <p:cNvGrpSpPr/>
          <p:nvPr/>
        </p:nvGrpSpPr>
        <p:grpSpPr>
          <a:xfrm>
            <a:off x="1594769" y="2441973"/>
            <a:ext cx="9002461" cy="1974054"/>
            <a:chOff x="1439918" y="2441973"/>
            <a:chExt cx="9002461" cy="1974054"/>
          </a:xfrm>
        </p:grpSpPr>
        <p:sp>
          <p:nvSpPr>
            <p:cNvPr id="4" name="Rounded Rectangle 43">
              <a:extLst>
                <a:ext uri="{FF2B5EF4-FFF2-40B4-BE49-F238E27FC236}">
                  <a16:creationId xmlns:a16="http://schemas.microsoft.com/office/drawing/2014/main" id="{8C2EDDCA-8DC2-404F-AA52-780A56EBD907}"/>
                </a:ext>
              </a:extLst>
            </p:cNvPr>
            <p:cNvSpPr/>
            <p:nvPr/>
          </p:nvSpPr>
          <p:spPr>
            <a:xfrm>
              <a:off x="1439918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1</a:t>
              </a:r>
            </a:p>
          </p:txBody>
        </p:sp>
        <p:sp>
          <p:nvSpPr>
            <p:cNvPr id="5" name="Rounded Rectangle 43">
              <a:extLst>
                <a:ext uri="{FF2B5EF4-FFF2-40B4-BE49-F238E27FC236}">
                  <a16:creationId xmlns:a16="http://schemas.microsoft.com/office/drawing/2014/main" id="{6DB3E5C4-B3B0-EB4E-83C8-3C3F84B4FA33}"/>
                </a:ext>
              </a:extLst>
            </p:cNvPr>
            <p:cNvSpPr/>
            <p:nvPr/>
          </p:nvSpPr>
          <p:spPr>
            <a:xfrm>
              <a:off x="3767959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2</a:t>
              </a:r>
            </a:p>
          </p:txBody>
        </p:sp>
        <p:sp>
          <p:nvSpPr>
            <p:cNvPr id="6" name="Rounded Rectangle 43">
              <a:extLst>
                <a:ext uri="{FF2B5EF4-FFF2-40B4-BE49-F238E27FC236}">
                  <a16:creationId xmlns:a16="http://schemas.microsoft.com/office/drawing/2014/main" id="{3E312E0F-C0C8-734D-A294-925FC74B8882}"/>
                </a:ext>
              </a:extLst>
            </p:cNvPr>
            <p:cNvSpPr/>
            <p:nvPr/>
          </p:nvSpPr>
          <p:spPr>
            <a:xfrm>
              <a:off x="6096000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3</a:t>
              </a: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85BC366B-05CA-FA43-8DAE-970F62012A3B}"/>
                </a:ext>
              </a:extLst>
            </p:cNvPr>
            <p:cNvSpPr/>
            <p:nvPr/>
          </p:nvSpPr>
          <p:spPr>
            <a:xfrm>
              <a:off x="8424041" y="2441973"/>
              <a:ext cx="2018338" cy="197405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algn="ctr"/>
              <a:r>
                <a:rPr lang="sv-SE" b="1" dirty="0" err="1"/>
                <a:t>Member</a:t>
              </a:r>
              <a:r>
                <a:rPr lang="sv-SE" b="1" dirty="0"/>
                <a:t> 4</a:t>
              </a:r>
            </a:p>
          </p:txBody>
        </p:sp>
      </p:grpSp>
      <p:sp>
        <p:nvSpPr>
          <p:cNvPr id="10" name="Oval 2">
            <a:extLst>
              <a:ext uri="{FF2B5EF4-FFF2-40B4-BE49-F238E27FC236}">
                <a16:creationId xmlns:a16="http://schemas.microsoft.com/office/drawing/2014/main" id="{B401450F-6096-0245-BB96-9B8E2F215913}"/>
              </a:ext>
            </a:extLst>
          </p:cNvPr>
          <p:cNvSpPr/>
          <p:nvPr/>
        </p:nvSpPr>
        <p:spPr>
          <a:xfrm>
            <a:off x="6940507" y="3109487"/>
            <a:ext cx="639026" cy="639026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200" b="1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747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logram 20">
            <a:extLst>
              <a:ext uri="{FF2B5EF4-FFF2-40B4-BE49-F238E27FC236}">
                <a16:creationId xmlns:a16="http://schemas.microsoft.com/office/drawing/2014/main" id="{211AD364-182B-5E46-8AA4-41CD95A3C524}"/>
              </a:ext>
            </a:extLst>
          </p:cNvPr>
          <p:cNvSpPr/>
          <p:nvPr/>
        </p:nvSpPr>
        <p:spPr>
          <a:xfrm>
            <a:off x="2300937" y="3363798"/>
            <a:ext cx="802247" cy="1203103"/>
          </a:xfrm>
          <a:prstGeom prst="parallelogram">
            <a:avLst>
              <a:gd name="adj" fmla="val 52301"/>
            </a:avLst>
          </a:prstGeom>
          <a:gradFill>
            <a:gsLst>
              <a:gs pos="51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A7509242-6F28-4A43-A984-C829FA36F3CA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303134" y="168954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303134" y="168954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724331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910240" y="168954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8" name="textruta 17">
            <a:extLst>
              <a:ext uri="{FF2B5EF4-FFF2-40B4-BE49-F238E27FC236}">
                <a16:creationId xmlns:a16="http://schemas.microsoft.com/office/drawing/2014/main" id="{9055CE85-7830-0B4D-B6DF-A5A28E21C059}"/>
              </a:ext>
            </a:extLst>
          </p:cNvPr>
          <p:cNvSpPr txBox="1"/>
          <p:nvPr/>
        </p:nvSpPr>
        <p:spPr>
          <a:xfrm>
            <a:off x="3753853" y="2974725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sp>
        <p:nvSpPr>
          <p:cNvPr id="19" name="Frihandsfigur 18">
            <a:extLst>
              <a:ext uri="{FF2B5EF4-FFF2-40B4-BE49-F238E27FC236}">
                <a16:creationId xmlns:a16="http://schemas.microsoft.com/office/drawing/2014/main" id="{F6E58E13-280A-3A44-A124-830C9530ADC4}"/>
              </a:ext>
            </a:extLst>
          </p:cNvPr>
          <p:cNvSpPr/>
          <p:nvPr/>
        </p:nvSpPr>
        <p:spPr>
          <a:xfrm>
            <a:off x="2485921" y="3363799"/>
            <a:ext cx="613163" cy="1203102"/>
          </a:xfrm>
          <a:custGeom>
            <a:avLst/>
            <a:gdLst>
              <a:gd name="connsiteX0" fmla="*/ 419583 w 613163"/>
              <a:gd name="connsiteY0" fmla="*/ 0 h 1203102"/>
              <a:gd name="connsiteX1" fmla="*/ 613163 w 613163"/>
              <a:gd name="connsiteY1" fmla="*/ 0 h 1203102"/>
              <a:gd name="connsiteX2" fmla="*/ 193580 w 613163"/>
              <a:gd name="connsiteY2" fmla="*/ 1203102 h 1203102"/>
              <a:gd name="connsiteX3" fmla="*/ 0 w 613163"/>
              <a:gd name="connsiteY3" fmla="*/ 1203102 h 1203102"/>
              <a:gd name="connsiteX4" fmla="*/ 419583 w 613163"/>
              <a:gd name="connsiteY4" fmla="*/ 0 h 120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163" h="1203102">
                <a:moveTo>
                  <a:pt x="419583" y="0"/>
                </a:moveTo>
                <a:lnTo>
                  <a:pt x="613163" y="0"/>
                </a:lnTo>
                <a:lnTo>
                  <a:pt x="193580" y="1203102"/>
                </a:lnTo>
                <a:lnTo>
                  <a:pt x="0" y="1203102"/>
                </a:lnTo>
                <a:lnTo>
                  <a:pt x="419583" y="0"/>
                </a:lnTo>
                <a:close/>
              </a:path>
            </a:pathLst>
          </a:custGeom>
          <a:gradFill>
            <a:gsLst>
              <a:gs pos="63000">
                <a:srgbClr val="4969B3"/>
              </a:gs>
              <a:gs pos="33000">
                <a:srgbClr val="443065"/>
              </a:gs>
              <a:gs pos="97000">
                <a:srgbClr val="3F9DD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2" name="Frihandsfigur 21">
            <a:extLst>
              <a:ext uri="{FF2B5EF4-FFF2-40B4-BE49-F238E27FC236}">
                <a16:creationId xmlns:a16="http://schemas.microsoft.com/office/drawing/2014/main" id="{3FC4F124-6E68-594F-BA03-BAD5347DD58A}"/>
              </a:ext>
            </a:extLst>
          </p:cNvPr>
          <p:cNvSpPr/>
          <p:nvPr/>
        </p:nvSpPr>
        <p:spPr>
          <a:xfrm flipH="1">
            <a:off x="2722134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3000">
                <a:srgbClr val="6EBE99"/>
              </a:gs>
              <a:gs pos="1600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3" name="Frihandsfigur 22">
            <a:extLst>
              <a:ext uri="{FF2B5EF4-FFF2-40B4-BE49-F238E27FC236}">
                <a16:creationId xmlns:a16="http://schemas.microsoft.com/office/drawing/2014/main" id="{0C5B0A8F-EE45-2B44-90CB-D15DE1585E3B}"/>
              </a:ext>
            </a:extLst>
          </p:cNvPr>
          <p:cNvSpPr/>
          <p:nvPr/>
        </p:nvSpPr>
        <p:spPr>
          <a:xfrm flipH="1">
            <a:off x="2908043" y="3363798"/>
            <a:ext cx="611500" cy="1203103"/>
          </a:xfrm>
          <a:custGeom>
            <a:avLst/>
            <a:gdLst>
              <a:gd name="connsiteX0" fmla="*/ 625106 w 625106"/>
              <a:gd name="connsiteY0" fmla="*/ 0 h 1229871"/>
              <a:gd name="connsiteX1" fmla="*/ 428919 w 625106"/>
              <a:gd name="connsiteY1" fmla="*/ 0 h 1229871"/>
              <a:gd name="connsiteX2" fmla="*/ 0 w 625106"/>
              <a:gd name="connsiteY2" fmla="*/ 1229871 h 1229871"/>
              <a:gd name="connsiteX3" fmla="*/ 196187 w 625106"/>
              <a:gd name="connsiteY3" fmla="*/ 1229871 h 1229871"/>
              <a:gd name="connsiteX4" fmla="*/ 625106 w 625106"/>
              <a:gd name="connsiteY4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106" h="1229871">
                <a:moveTo>
                  <a:pt x="625106" y="0"/>
                </a:moveTo>
                <a:lnTo>
                  <a:pt x="428919" y="0"/>
                </a:lnTo>
                <a:lnTo>
                  <a:pt x="0" y="1229871"/>
                </a:lnTo>
                <a:lnTo>
                  <a:pt x="196187" y="1229871"/>
                </a:lnTo>
                <a:lnTo>
                  <a:pt x="625106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45B1E26-4AA8-9B48-90E7-29BEEB0D7CC9}"/>
              </a:ext>
            </a:extLst>
          </p:cNvPr>
          <p:cNvSpPr/>
          <p:nvPr/>
        </p:nvSpPr>
        <p:spPr>
          <a:xfrm>
            <a:off x="2727460" y="3369831"/>
            <a:ext cx="187325" cy="794895"/>
          </a:xfrm>
          <a:custGeom>
            <a:avLst/>
            <a:gdLst>
              <a:gd name="connsiteX0" fmla="*/ 0 w 317346"/>
              <a:gd name="connsiteY0" fmla="*/ 0 h 217045"/>
              <a:gd name="connsiteX1" fmla="*/ 317346 w 317346"/>
              <a:gd name="connsiteY1" fmla="*/ 0 h 217045"/>
              <a:gd name="connsiteX2" fmla="*/ 317346 w 317346"/>
              <a:gd name="connsiteY2" fmla="*/ 217045 h 217045"/>
              <a:gd name="connsiteX3" fmla="*/ 0 w 317346"/>
              <a:gd name="connsiteY3" fmla="*/ 217045 h 217045"/>
              <a:gd name="connsiteX4" fmla="*/ 0 w 317346"/>
              <a:gd name="connsiteY4" fmla="*/ 0 h 217045"/>
              <a:gd name="connsiteX0" fmla="*/ 0 w 536421"/>
              <a:gd name="connsiteY0" fmla="*/ 0 h 455170"/>
              <a:gd name="connsiteX1" fmla="*/ 317346 w 536421"/>
              <a:gd name="connsiteY1" fmla="*/ 0 h 455170"/>
              <a:gd name="connsiteX2" fmla="*/ 536421 w 536421"/>
              <a:gd name="connsiteY2" fmla="*/ 455170 h 455170"/>
              <a:gd name="connsiteX3" fmla="*/ 0 w 536421"/>
              <a:gd name="connsiteY3" fmla="*/ 217045 h 455170"/>
              <a:gd name="connsiteX4" fmla="*/ 0 w 536421"/>
              <a:gd name="connsiteY4" fmla="*/ 0 h 455170"/>
              <a:gd name="connsiteX0" fmla="*/ 0 w 536421"/>
              <a:gd name="connsiteY0" fmla="*/ 111125 h 566295"/>
              <a:gd name="connsiteX1" fmla="*/ 342746 w 536421"/>
              <a:gd name="connsiteY1" fmla="*/ 0 h 566295"/>
              <a:gd name="connsiteX2" fmla="*/ 536421 w 536421"/>
              <a:gd name="connsiteY2" fmla="*/ 566295 h 566295"/>
              <a:gd name="connsiteX3" fmla="*/ 0 w 536421"/>
              <a:gd name="connsiteY3" fmla="*/ 328170 h 566295"/>
              <a:gd name="connsiteX4" fmla="*/ 0 w 536421"/>
              <a:gd name="connsiteY4" fmla="*/ 111125 h 566295"/>
              <a:gd name="connsiteX0" fmla="*/ 0 w 536421"/>
              <a:gd name="connsiteY0" fmla="*/ 111125 h 664720"/>
              <a:gd name="connsiteX1" fmla="*/ 342746 w 536421"/>
              <a:gd name="connsiteY1" fmla="*/ 0 h 664720"/>
              <a:gd name="connsiteX2" fmla="*/ 536421 w 536421"/>
              <a:gd name="connsiteY2" fmla="*/ 566295 h 664720"/>
              <a:gd name="connsiteX3" fmla="*/ 492125 w 536421"/>
              <a:gd name="connsiteY3" fmla="*/ 664720 h 664720"/>
              <a:gd name="connsiteX4" fmla="*/ 0 w 536421"/>
              <a:gd name="connsiteY4" fmla="*/ 111125 h 664720"/>
              <a:gd name="connsiteX0" fmla="*/ 154 w 193675"/>
              <a:gd name="connsiteY0" fmla="*/ 0 h 664720"/>
              <a:gd name="connsiteX1" fmla="*/ 0 w 193675"/>
              <a:gd name="connsiteY1" fmla="*/ 0 h 664720"/>
              <a:gd name="connsiteX2" fmla="*/ 193675 w 193675"/>
              <a:gd name="connsiteY2" fmla="*/ 566295 h 664720"/>
              <a:gd name="connsiteX3" fmla="*/ 149379 w 193675"/>
              <a:gd name="connsiteY3" fmla="*/ 664720 h 664720"/>
              <a:gd name="connsiteX4" fmla="*/ 154 w 193675"/>
              <a:gd name="connsiteY4" fmla="*/ 0 h 664720"/>
              <a:gd name="connsiteX0" fmla="*/ 154 w 193675"/>
              <a:gd name="connsiteY0" fmla="*/ 0 h 794895"/>
              <a:gd name="connsiteX1" fmla="*/ 0 w 193675"/>
              <a:gd name="connsiteY1" fmla="*/ 0 h 794895"/>
              <a:gd name="connsiteX2" fmla="*/ 193675 w 193675"/>
              <a:gd name="connsiteY2" fmla="*/ 566295 h 794895"/>
              <a:gd name="connsiteX3" fmla="*/ 95404 w 193675"/>
              <a:gd name="connsiteY3" fmla="*/ 794895 h 794895"/>
              <a:gd name="connsiteX4" fmla="*/ 154 w 193675"/>
              <a:gd name="connsiteY4" fmla="*/ 0 h 794895"/>
              <a:gd name="connsiteX0" fmla="*/ 154 w 180975"/>
              <a:gd name="connsiteY0" fmla="*/ 0 h 794895"/>
              <a:gd name="connsiteX1" fmla="*/ 0 w 180975"/>
              <a:gd name="connsiteY1" fmla="*/ 0 h 794895"/>
              <a:gd name="connsiteX2" fmla="*/ 180975 w 180975"/>
              <a:gd name="connsiteY2" fmla="*/ 553595 h 794895"/>
              <a:gd name="connsiteX3" fmla="*/ 95404 w 180975"/>
              <a:gd name="connsiteY3" fmla="*/ 794895 h 794895"/>
              <a:gd name="connsiteX4" fmla="*/ 154 w 180975"/>
              <a:gd name="connsiteY4" fmla="*/ 0 h 794895"/>
              <a:gd name="connsiteX0" fmla="*/ 154 w 187325"/>
              <a:gd name="connsiteY0" fmla="*/ 0 h 794895"/>
              <a:gd name="connsiteX1" fmla="*/ 0 w 187325"/>
              <a:gd name="connsiteY1" fmla="*/ 0 h 794895"/>
              <a:gd name="connsiteX2" fmla="*/ 187325 w 187325"/>
              <a:gd name="connsiteY2" fmla="*/ 559945 h 794895"/>
              <a:gd name="connsiteX3" fmla="*/ 95404 w 187325"/>
              <a:gd name="connsiteY3" fmla="*/ 794895 h 794895"/>
              <a:gd name="connsiteX4" fmla="*/ 154 w 187325"/>
              <a:gd name="connsiteY4" fmla="*/ 0 h 79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25" h="794895">
                <a:moveTo>
                  <a:pt x="154" y="0"/>
                </a:moveTo>
                <a:lnTo>
                  <a:pt x="0" y="0"/>
                </a:lnTo>
                <a:lnTo>
                  <a:pt x="187325" y="559945"/>
                </a:lnTo>
                <a:lnTo>
                  <a:pt x="95404" y="794895"/>
                </a:lnTo>
                <a:lnTo>
                  <a:pt x="154" y="0"/>
                </a:lnTo>
                <a:close/>
              </a:path>
            </a:pathLst>
          </a:custGeom>
          <a:solidFill>
            <a:schemeClr val="tx1">
              <a:alpha val="2990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ihandsfigur 30">
            <a:extLst>
              <a:ext uri="{FF2B5EF4-FFF2-40B4-BE49-F238E27FC236}">
                <a16:creationId xmlns:a16="http://schemas.microsoft.com/office/drawing/2014/main" id="{69CE9097-9571-D341-8E81-3E31F6A95975}"/>
              </a:ext>
            </a:extLst>
          </p:cNvPr>
          <p:cNvSpPr/>
          <p:nvPr/>
        </p:nvSpPr>
        <p:spPr>
          <a:xfrm>
            <a:off x="2305482" y="5038049"/>
            <a:ext cx="1218606" cy="1203103"/>
          </a:xfrm>
          <a:custGeom>
            <a:avLst/>
            <a:gdLst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428234 w 1218606"/>
              <a:gd name="connsiteY16" fmla="*/ 717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613114 w 1218606"/>
              <a:gd name="connsiteY2" fmla="*/ 0 h 1203103"/>
              <a:gd name="connsiteX3" fmla="*/ 799023 w 1218606"/>
              <a:gd name="connsiteY3" fmla="*/ 0 h 1203103"/>
              <a:gd name="connsiteX4" fmla="*/ 802247 w 1218606"/>
              <a:gd name="connsiteY4" fmla="*/ 0 h 1203103"/>
              <a:gd name="connsiteX5" fmla="*/ 800635 w 1218606"/>
              <a:gd name="connsiteY5" fmla="*/ 4623 h 1203103"/>
              <a:gd name="connsiteX6" fmla="*/ 1218606 w 1218606"/>
              <a:gd name="connsiteY6" fmla="*/ 1203103 h 1203103"/>
              <a:gd name="connsiteX7" fmla="*/ 1032697 w 1218606"/>
              <a:gd name="connsiteY7" fmla="*/ 1203103 h 1203103"/>
              <a:gd name="connsiteX8" fmla="*/ 1026689 w 1218606"/>
              <a:gd name="connsiteY8" fmla="*/ 1203103 h 1203103"/>
              <a:gd name="connsiteX9" fmla="*/ 840780 w 1218606"/>
              <a:gd name="connsiteY9" fmla="*/ 1203103 h 1203103"/>
              <a:gd name="connsiteX10" fmla="*/ 611722 w 1218606"/>
              <a:gd name="connsiteY10" fmla="*/ 546307 h 1203103"/>
              <a:gd name="connsiteX11" fmla="*/ 611229 w 1218606"/>
              <a:gd name="connsiteY11" fmla="*/ 547720 h 1203103"/>
              <a:gd name="connsiteX12" fmla="*/ 428234 w 1218606"/>
              <a:gd name="connsiteY12" fmla="*/ 717 h 1203103"/>
              <a:gd name="connsiteX13" fmla="*/ 428148 w 1218606"/>
              <a:gd name="connsiteY13" fmla="*/ 0 h 1203103"/>
              <a:gd name="connsiteX14" fmla="*/ 419583 w 1218606"/>
              <a:gd name="connsiteY14" fmla="*/ 0 h 1203103"/>
              <a:gd name="connsiteX15" fmla="*/ 421197 w 1218606"/>
              <a:gd name="connsiteY15" fmla="*/ 0 h 1203103"/>
              <a:gd name="connsiteX16" fmla="*/ 427994 w 1218606"/>
              <a:gd name="connsiteY16" fmla="*/ 0 h 1203103"/>
              <a:gd name="connsiteX17" fmla="*/ 523398 w 1218606"/>
              <a:gd name="connsiteY17" fmla="*/ 794895 h 1203103"/>
              <a:gd name="connsiteX18" fmla="*/ 538397 w 1218606"/>
              <a:gd name="connsiteY18" fmla="*/ 756558 h 1203103"/>
              <a:gd name="connsiteX19" fmla="*/ 382664 w 1218606"/>
              <a:gd name="connsiteY19" fmla="*/ 1203103 h 1203103"/>
              <a:gd name="connsiteX20" fmla="*/ 0 w 1218606"/>
              <a:gd name="connsiteY20" fmla="*/ 1203103 h 1203103"/>
              <a:gd name="connsiteX21" fmla="*/ 419583 w 1218606"/>
              <a:gd name="connsiteY21" fmla="*/ 0 h 1203103"/>
              <a:gd name="connsiteX0" fmla="*/ 428148 w 1218606"/>
              <a:gd name="connsiteY0" fmla="*/ 0 h 1203103"/>
              <a:gd name="connsiteX1" fmla="*/ 607106 w 1218606"/>
              <a:gd name="connsiteY1" fmla="*/ 0 h 1203103"/>
              <a:gd name="connsiteX2" fmla="*/ 799023 w 1218606"/>
              <a:gd name="connsiteY2" fmla="*/ 0 h 1203103"/>
              <a:gd name="connsiteX3" fmla="*/ 802247 w 1218606"/>
              <a:gd name="connsiteY3" fmla="*/ 0 h 1203103"/>
              <a:gd name="connsiteX4" fmla="*/ 800635 w 1218606"/>
              <a:gd name="connsiteY4" fmla="*/ 4623 h 1203103"/>
              <a:gd name="connsiteX5" fmla="*/ 1218606 w 1218606"/>
              <a:gd name="connsiteY5" fmla="*/ 1203103 h 1203103"/>
              <a:gd name="connsiteX6" fmla="*/ 1032697 w 1218606"/>
              <a:gd name="connsiteY6" fmla="*/ 1203103 h 1203103"/>
              <a:gd name="connsiteX7" fmla="*/ 1026689 w 1218606"/>
              <a:gd name="connsiteY7" fmla="*/ 1203103 h 1203103"/>
              <a:gd name="connsiteX8" fmla="*/ 840780 w 1218606"/>
              <a:gd name="connsiteY8" fmla="*/ 1203103 h 1203103"/>
              <a:gd name="connsiteX9" fmla="*/ 611722 w 1218606"/>
              <a:gd name="connsiteY9" fmla="*/ 546307 h 1203103"/>
              <a:gd name="connsiteX10" fmla="*/ 611229 w 1218606"/>
              <a:gd name="connsiteY10" fmla="*/ 547720 h 1203103"/>
              <a:gd name="connsiteX11" fmla="*/ 428234 w 1218606"/>
              <a:gd name="connsiteY11" fmla="*/ 717 h 1203103"/>
              <a:gd name="connsiteX12" fmla="*/ 428148 w 1218606"/>
              <a:gd name="connsiteY12" fmla="*/ 0 h 1203103"/>
              <a:gd name="connsiteX13" fmla="*/ 419583 w 1218606"/>
              <a:gd name="connsiteY13" fmla="*/ 0 h 1203103"/>
              <a:gd name="connsiteX14" fmla="*/ 421197 w 1218606"/>
              <a:gd name="connsiteY14" fmla="*/ 0 h 1203103"/>
              <a:gd name="connsiteX15" fmla="*/ 427994 w 1218606"/>
              <a:gd name="connsiteY15" fmla="*/ 0 h 1203103"/>
              <a:gd name="connsiteX16" fmla="*/ 523398 w 1218606"/>
              <a:gd name="connsiteY16" fmla="*/ 794895 h 1203103"/>
              <a:gd name="connsiteX17" fmla="*/ 538397 w 1218606"/>
              <a:gd name="connsiteY17" fmla="*/ 756558 h 1203103"/>
              <a:gd name="connsiteX18" fmla="*/ 382664 w 1218606"/>
              <a:gd name="connsiteY18" fmla="*/ 1203103 h 1203103"/>
              <a:gd name="connsiteX19" fmla="*/ 0 w 1218606"/>
              <a:gd name="connsiteY19" fmla="*/ 1203103 h 1203103"/>
              <a:gd name="connsiteX20" fmla="*/ 419583 w 1218606"/>
              <a:gd name="connsiteY20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611229 w 1218606"/>
              <a:gd name="connsiteY9" fmla="*/ 547720 h 1203103"/>
              <a:gd name="connsiteX10" fmla="*/ 428234 w 1218606"/>
              <a:gd name="connsiteY10" fmla="*/ 717 h 1203103"/>
              <a:gd name="connsiteX11" fmla="*/ 428148 w 1218606"/>
              <a:gd name="connsiteY11" fmla="*/ 0 h 1203103"/>
              <a:gd name="connsiteX12" fmla="*/ 419583 w 1218606"/>
              <a:gd name="connsiteY12" fmla="*/ 0 h 1203103"/>
              <a:gd name="connsiteX13" fmla="*/ 421197 w 1218606"/>
              <a:gd name="connsiteY13" fmla="*/ 0 h 1203103"/>
              <a:gd name="connsiteX14" fmla="*/ 427994 w 1218606"/>
              <a:gd name="connsiteY14" fmla="*/ 0 h 1203103"/>
              <a:gd name="connsiteX15" fmla="*/ 523398 w 1218606"/>
              <a:gd name="connsiteY15" fmla="*/ 794895 h 1203103"/>
              <a:gd name="connsiteX16" fmla="*/ 538397 w 1218606"/>
              <a:gd name="connsiteY16" fmla="*/ 756558 h 1203103"/>
              <a:gd name="connsiteX17" fmla="*/ 382664 w 1218606"/>
              <a:gd name="connsiteY17" fmla="*/ 1203103 h 1203103"/>
              <a:gd name="connsiteX18" fmla="*/ 0 w 1218606"/>
              <a:gd name="connsiteY18" fmla="*/ 1203103 h 1203103"/>
              <a:gd name="connsiteX19" fmla="*/ 419583 w 1218606"/>
              <a:gd name="connsiteY19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1026689 w 1218606"/>
              <a:gd name="connsiteY6" fmla="*/ 1203103 h 1203103"/>
              <a:gd name="connsiteX7" fmla="*/ 840780 w 1218606"/>
              <a:gd name="connsiteY7" fmla="*/ 1203103 h 1203103"/>
              <a:gd name="connsiteX8" fmla="*/ 611722 w 1218606"/>
              <a:gd name="connsiteY8" fmla="*/ 546307 h 1203103"/>
              <a:gd name="connsiteX9" fmla="*/ 428234 w 1218606"/>
              <a:gd name="connsiteY9" fmla="*/ 717 h 1203103"/>
              <a:gd name="connsiteX10" fmla="*/ 428148 w 1218606"/>
              <a:gd name="connsiteY10" fmla="*/ 0 h 1203103"/>
              <a:gd name="connsiteX11" fmla="*/ 419583 w 1218606"/>
              <a:gd name="connsiteY11" fmla="*/ 0 h 1203103"/>
              <a:gd name="connsiteX12" fmla="*/ 421197 w 1218606"/>
              <a:gd name="connsiteY12" fmla="*/ 0 h 1203103"/>
              <a:gd name="connsiteX13" fmla="*/ 427994 w 1218606"/>
              <a:gd name="connsiteY13" fmla="*/ 0 h 1203103"/>
              <a:gd name="connsiteX14" fmla="*/ 523398 w 1218606"/>
              <a:gd name="connsiteY14" fmla="*/ 794895 h 1203103"/>
              <a:gd name="connsiteX15" fmla="*/ 538397 w 1218606"/>
              <a:gd name="connsiteY15" fmla="*/ 756558 h 1203103"/>
              <a:gd name="connsiteX16" fmla="*/ 382664 w 1218606"/>
              <a:gd name="connsiteY16" fmla="*/ 1203103 h 1203103"/>
              <a:gd name="connsiteX17" fmla="*/ 0 w 1218606"/>
              <a:gd name="connsiteY17" fmla="*/ 1203103 h 1203103"/>
              <a:gd name="connsiteX18" fmla="*/ 419583 w 1218606"/>
              <a:gd name="connsiteY18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538397 w 1218606"/>
              <a:gd name="connsiteY14" fmla="*/ 756558 h 1203103"/>
              <a:gd name="connsiteX15" fmla="*/ 382664 w 1218606"/>
              <a:gd name="connsiteY15" fmla="*/ 1203103 h 1203103"/>
              <a:gd name="connsiteX16" fmla="*/ 0 w 1218606"/>
              <a:gd name="connsiteY16" fmla="*/ 1203103 h 1203103"/>
              <a:gd name="connsiteX17" fmla="*/ 419583 w 1218606"/>
              <a:gd name="connsiteY17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1032697 w 1218606"/>
              <a:gd name="connsiteY5" fmla="*/ 1203103 h 1203103"/>
              <a:gd name="connsiteX6" fmla="*/ 840780 w 1218606"/>
              <a:gd name="connsiteY6" fmla="*/ 1203103 h 1203103"/>
              <a:gd name="connsiteX7" fmla="*/ 611722 w 1218606"/>
              <a:gd name="connsiteY7" fmla="*/ 546307 h 1203103"/>
              <a:gd name="connsiteX8" fmla="*/ 428234 w 1218606"/>
              <a:gd name="connsiteY8" fmla="*/ 717 h 1203103"/>
              <a:gd name="connsiteX9" fmla="*/ 428148 w 1218606"/>
              <a:gd name="connsiteY9" fmla="*/ 0 h 1203103"/>
              <a:gd name="connsiteX10" fmla="*/ 419583 w 1218606"/>
              <a:gd name="connsiteY10" fmla="*/ 0 h 1203103"/>
              <a:gd name="connsiteX11" fmla="*/ 421197 w 1218606"/>
              <a:gd name="connsiteY11" fmla="*/ 0 h 1203103"/>
              <a:gd name="connsiteX12" fmla="*/ 427994 w 1218606"/>
              <a:gd name="connsiteY12" fmla="*/ 0 h 1203103"/>
              <a:gd name="connsiteX13" fmla="*/ 523398 w 1218606"/>
              <a:gd name="connsiteY13" fmla="*/ 794895 h 1203103"/>
              <a:gd name="connsiteX14" fmla="*/ 382664 w 1218606"/>
              <a:gd name="connsiteY14" fmla="*/ 1203103 h 1203103"/>
              <a:gd name="connsiteX15" fmla="*/ 0 w 1218606"/>
              <a:gd name="connsiteY15" fmla="*/ 1203103 h 1203103"/>
              <a:gd name="connsiteX16" fmla="*/ 419583 w 1218606"/>
              <a:gd name="connsiteY16" fmla="*/ 0 h 1203103"/>
              <a:gd name="connsiteX0" fmla="*/ 428148 w 1218606"/>
              <a:gd name="connsiteY0" fmla="*/ 0 h 1203103"/>
              <a:gd name="connsiteX1" fmla="*/ 799023 w 1218606"/>
              <a:gd name="connsiteY1" fmla="*/ 0 h 1203103"/>
              <a:gd name="connsiteX2" fmla="*/ 802247 w 1218606"/>
              <a:gd name="connsiteY2" fmla="*/ 0 h 1203103"/>
              <a:gd name="connsiteX3" fmla="*/ 800635 w 1218606"/>
              <a:gd name="connsiteY3" fmla="*/ 4623 h 1203103"/>
              <a:gd name="connsiteX4" fmla="*/ 1218606 w 1218606"/>
              <a:gd name="connsiteY4" fmla="*/ 1203103 h 1203103"/>
              <a:gd name="connsiteX5" fmla="*/ 840780 w 1218606"/>
              <a:gd name="connsiteY5" fmla="*/ 1203103 h 1203103"/>
              <a:gd name="connsiteX6" fmla="*/ 611722 w 1218606"/>
              <a:gd name="connsiteY6" fmla="*/ 546307 h 1203103"/>
              <a:gd name="connsiteX7" fmla="*/ 428234 w 1218606"/>
              <a:gd name="connsiteY7" fmla="*/ 717 h 1203103"/>
              <a:gd name="connsiteX8" fmla="*/ 428148 w 1218606"/>
              <a:gd name="connsiteY8" fmla="*/ 0 h 1203103"/>
              <a:gd name="connsiteX9" fmla="*/ 419583 w 1218606"/>
              <a:gd name="connsiteY9" fmla="*/ 0 h 1203103"/>
              <a:gd name="connsiteX10" fmla="*/ 421197 w 1218606"/>
              <a:gd name="connsiteY10" fmla="*/ 0 h 1203103"/>
              <a:gd name="connsiteX11" fmla="*/ 427994 w 1218606"/>
              <a:gd name="connsiteY11" fmla="*/ 0 h 1203103"/>
              <a:gd name="connsiteX12" fmla="*/ 523398 w 1218606"/>
              <a:gd name="connsiteY12" fmla="*/ 794895 h 1203103"/>
              <a:gd name="connsiteX13" fmla="*/ 382664 w 1218606"/>
              <a:gd name="connsiteY13" fmla="*/ 1203103 h 1203103"/>
              <a:gd name="connsiteX14" fmla="*/ 0 w 1218606"/>
              <a:gd name="connsiteY14" fmla="*/ 1203103 h 1203103"/>
              <a:gd name="connsiteX15" fmla="*/ 419583 w 1218606"/>
              <a:gd name="connsiteY15" fmla="*/ 0 h 12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606" h="1203103">
                <a:moveTo>
                  <a:pt x="428148" y="0"/>
                </a:moveTo>
                <a:lnTo>
                  <a:pt x="799023" y="0"/>
                </a:lnTo>
                <a:lnTo>
                  <a:pt x="802247" y="0"/>
                </a:lnTo>
                <a:lnTo>
                  <a:pt x="800635" y="4623"/>
                </a:lnTo>
                <a:lnTo>
                  <a:pt x="1218606" y="1203103"/>
                </a:lnTo>
                <a:lnTo>
                  <a:pt x="840780" y="1203103"/>
                </a:lnTo>
                <a:lnTo>
                  <a:pt x="611722" y="546307"/>
                </a:lnTo>
                <a:lnTo>
                  <a:pt x="428234" y="717"/>
                </a:lnTo>
                <a:cubicBezTo>
                  <a:pt x="428205" y="478"/>
                  <a:pt x="428177" y="239"/>
                  <a:pt x="428148" y="0"/>
                </a:cubicBezTo>
                <a:close/>
                <a:moveTo>
                  <a:pt x="419583" y="0"/>
                </a:moveTo>
                <a:lnTo>
                  <a:pt x="421197" y="0"/>
                </a:lnTo>
                <a:lnTo>
                  <a:pt x="427994" y="0"/>
                </a:lnTo>
                <a:lnTo>
                  <a:pt x="523398" y="794895"/>
                </a:lnTo>
                <a:lnTo>
                  <a:pt x="382664" y="1203103"/>
                </a:lnTo>
                <a:lnTo>
                  <a:pt x="0" y="1203103"/>
                </a:lnTo>
                <a:lnTo>
                  <a:pt x="4195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5F7F444B-EBDA-5C4F-B1C7-496E1C46F466}"/>
              </a:ext>
            </a:extLst>
          </p:cNvPr>
          <p:cNvSpPr txBox="1"/>
          <p:nvPr/>
        </p:nvSpPr>
        <p:spPr>
          <a:xfrm>
            <a:off x="3751505" y="4642658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34756</TotalTime>
  <Words>619</Words>
  <Application>Microsoft Macintosh PowerPoint</Application>
  <PresentationFormat>Bredbild</PresentationFormat>
  <Paragraphs>353</Paragraphs>
  <Slides>51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51</vt:i4>
      </vt:variant>
    </vt:vector>
  </HeadingPairs>
  <TitlesOfParts>
    <vt:vector size="5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585</cp:revision>
  <dcterms:created xsi:type="dcterms:W3CDTF">2016-12-30T09:39:09Z</dcterms:created>
  <dcterms:modified xsi:type="dcterms:W3CDTF">2021-04-29T13:06:12Z</dcterms:modified>
</cp:coreProperties>
</file>