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6" r:id="rId2"/>
    <p:sldId id="297" r:id="rId3"/>
    <p:sldId id="298" r:id="rId4"/>
    <p:sldId id="299" r:id="rId5"/>
    <p:sldId id="264" r:id="rId6"/>
    <p:sldId id="288" r:id="rId7"/>
    <p:sldId id="289" r:id="rId8"/>
    <p:sldId id="290" r:id="rId9"/>
    <p:sldId id="302" r:id="rId10"/>
    <p:sldId id="287" r:id="rId11"/>
    <p:sldId id="266" r:id="rId12"/>
    <p:sldId id="284" r:id="rId13"/>
    <p:sldId id="285" r:id="rId14"/>
    <p:sldId id="291" r:id="rId15"/>
    <p:sldId id="292" r:id="rId16"/>
    <p:sldId id="293" r:id="rId17"/>
    <p:sldId id="294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A40304"/>
    <a:srgbClr val="89072C"/>
    <a:srgbClr val="C1003A"/>
    <a:srgbClr val="6F30A0"/>
    <a:srgbClr val="F65B22"/>
    <a:srgbClr val="FF8423"/>
    <a:srgbClr val="FFC731"/>
    <a:srgbClr val="FFC000"/>
    <a:srgbClr val="141C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3" autoAdjust="0"/>
    <p:restoredTop sz="95159" autoAdjust="0"/>
  </p:normalViewPr>
  <p:slideViewPr>
    <p:cSldViewPr snapToGrid="0">
      <p:cViewPr varScale="1">
        <p:scale>
          <a:sx n="130" d="100"/>
          <a:sy n="130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3657" y="905942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7" name="Grupp 56"/>
          <p:cNvGrpSpPr/>
          <p:nvPr/>
        </p:nvGrpSpPr>
        <p:grpSpPr>
          <a:xfrm>
            <a:off x="950945" y="270630"/>
            <a:ext cx="1520492" cy="1464805"/>
            <a:chOff x="3217369" y="746119"/>
            <a:chExt cx="5318686" cy="5123892"/>
          </a:xfrm>
        </p:grpSpPr>
        <p:sp>
          <p:nvSpPr>
            <p:cNvPr id="59" name="Frihandsfigur 58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0" name="Frihandsfigur 59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1" name="Frihandsfigur 60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2" name="Frihandsfigur 61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3" name="Frihandsfigur 62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4" name="Frihandsfigur 63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5" name="Frihandsfigur 64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6" name="Frihandsfigur 65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Frihandsfigur 66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Frihandsfigur 67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9" name="textruta 18">
            <a:extLst>
              <a:ext uri="{FF2B5EF4-FFF2-40B4-BE49-F238E27FC236}">
                <a16:creationId xmlns:a16="http://schemas.microsoft.com/office/drawing/2014/main" id="{9A52BB47-ED59-E24A-8F57-AAC452562389}"/>
              </a:ext>
            </a:extLst>
          </p:cNvPr>
          <p:cNvSpPr txBox="1"/>
          <p:nvPr/>
        </p:nvSpPr>
        <p:spPr>
          <a:xfrm>
            <a:off x="2676502" y="234939"/>
            <a:ext cx="5857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/>
                </a:solidFill>
                <a:latin typeface="Klavika Medium" panose="02000000000000000000" pitchFamily="2" charset="0"/>
                <a:ea typeface="Tahoma" charset="0"/>
                <a:cs typeface="Tahoma" charset="0"/>
              </a:rPr>
              <a:t>ASYNKRON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88CF783E-33D8-8F4A-A21C-C334E4F84322}"/>
              </a:ext>
            </a:extLst>
          </p:cNvPr>
          <p:cNvSpPr txBox="1"/>
          <p:nvPr/>
        </p:nvSpPr>
        <p:spPr>
          <a:xfrm>
            <a:off x="2717585" y="1862423"/>
            <a:ext cx="588494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500" dirty="0">
                <a:solidFill>
                  <a:schemeClr val="bg1"/>
                </a:solidFill>
                <a:latin typeface="Klavika Medium" panose="02000000000000000000" pitchFamily="2" charset="0"/>
                <a:ea typeface="Tahoma" charset="0"/>
                <a:cs typeface="Tahoma" charset="0"/>
              </a:rPr>
              <a:t>asynkron</a:t>
            </a:r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451DB728-DB07-B246-8733-BE80E7FD194A}"/>
              </a:ext>
            </a:extLst>
          </p:cNvPr>
          <p:cNvGrpSpPr/>
          <p:nvPr/>
        </p:nvGrpSpPr>
        <p:grpSpPr>
          <a:xfrm>
            <a:off x="1318406" y="2238541"/>
            <a:ext cx="1319347" cy="1229871"/>
            <a:chOff x="1158749" y="3312599"/>
            <a:chExt cx="1319347" cy="1229871"/>
          </a:xfrm>
        </p:grpSpPr>
        <p:sp>
          <p:nvSpPr>
            <p:cNvPr id="44" name="Parallellogram 43">
              <a:extLst>
                <a:ext uri="{FF2B5EF4-FFF2-40B4-BE49-F238E27FC236}">
                  <a16:creationId xmlns:a16="http://schemas.microsoft.com/office/drawing/2014/main" id="{6D25B160-57FB-8449-851B-2228A7BCCA33}"/>
                </a:ext>
              </a:extLst>
            </p:cNvPr>
            <p:cNvSpPr/>
            <p:nvPr/>
          </p:nvSpPr>
          <p:spPr>
            <a:xfrm flipH="1">
              <a:off x="1677104" y="3312599"/>
              <a:ext cx="800992" cy="1229871"/>
            </a:xfrm>
            <a:custGeom>
              <a:avLst/>
              <a:gdLst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414488 w 862905"/>
                <a:gd name="connsiteY3" fmla="*/ 1229871 h 1229871"/>
                <a:gd name="connsiteX4" fmla="*/ 0 w 862905"/>
                <a:gd name="connsiteY4" fmla="*/ 1229871 h 1229871"/>
                <a:gd name="connsiteX0" fmla="*/ 0 w 800992"/>
                <a:gd name="connsiteY0" fmla="*/ 1229871 h 1229871"/>
                <a:gd name="connsiteX1" fmla="*/ 448417 w 800992"/>
                <a:gd name="connsiteY1" fmla="*/ 0 h 1229871"/>
                <a:gd name="connsiteX2" fmla="*/ 800992 w 800992"/>
                <a:gd name="connsiteY2" fmla="*/ 166688 h 1229871"/>
                <a:gd name="connsiteX3" fmla="*/ 414488 w 800992"/>
                <a:gd name="connsiteY3" fmla="*/ 1229871 h 1229871"/>
                <a:gd name="connsiteX4" fmla="*/ 0 w 800992"/>
                <a:gd name="connsiteY4" fmla="*/ 1229871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92" h="1229871">
                  <a:moveTo>
                    <a:pt x="0" y="1229871"/>
                  </a:moveTo>
                  <a:lnTo>
                    <a:pt x="448417" y="0"/>
                  </a:lnTo>
                  <a:lnTo>
                    <a:pt x="800992" y="166688"/>
                  </a:lnTo>
                  <a:lnTo>
                    <a:pt x="414488" y="1229871"/>
                  </a:lnTo>
                  <a:lnTo>
                    <a:pt x="0" y="1229871"/>
                  </a:lnTo>
                  <a:close/>
                </a:path>
              </a:pathLst>
            </a:custGeom>
            <a:solidFill>
              <a:srgbClr val="007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Parallellogram 46">
              <a:extLst>
                <a:ext uri="{FF2B5EF4-FFF2-40B4-BE49-F238E27FC236}">
                  <a16:creationId xmlns:a16="http://schemas.microsoft.com/office/drawing/2014/main" id="{85C2350D-0DF8-D347-A933-A4BBF72F9A37}"/>
                </a:ext>
              </a:extLst>
            </p:cNvPr>
            <p:cNvSpPr/>
            <p:nvPr/>
          </p:nvSpPr>
          <p:spPr>
            <a:xfrm>
              <a:off x="1644372" y="3312600"/>
              <a:ext cx="381150" cy="722330"/>
            </a:xfrm>
            <a:custGeom>
              <a:avLst/>
              <a:gdLst>
                <a:gd name="connsiteX0" fmla="*/ 0 w 935421"/>
                <a:gd name="connsiteY0" fmla="*/ 1333226 h 1333226"/>
                <a:gd name="connsiteX1" fmla="*/ 486101 w 935421"/>
                <a:gd name="connsiteY1" fmla="*/ 0 h 1333226"/>
                <a:gd name="connsiteX2" fmla="*/ 935421 w 935421"/>
                <a:gd name="connsiteY2" fmla="*/ 0 h 1333226"/>
                <a:gd name="connsiteX3" fmla="*/ 449320 w 935421"/>
                <a:gd name="connsiteY3" fmla="*/ 1333226 h 1333226"/>
                <a:gd name="connsiteX4" fmla="*/ 0 w 935421"/>
                <a:gd name="connsiteY4" fmla="*/ 1333226 h 1333226"/>
                <a:gd name="connsiteX0" fmla="*/ 0 w 998595"/>
                <a:gd name="connsiteY0" fmla="*/ 1333226 h 1333226"/>
                <a:gd name="connsiteX1" fmla="*/ 486101 w 998595"/>
                <a:gd name="connsiteY1" fmla="*/ 0 h 1333226"/>
                <a:gd name="connsiteX2" fmla="*/ 935421 w 998595"/>
                <a:gd name="connsiteY2" fmla="*/ 0 h 1333226"/>
                <a:gd name="connsiteX3" fmla="*/ 998595 w 998595"/>
                <a:gd name="connsiteY3" fmla="*/ 190226 h 1333226"/>
                <a:gd name="connsiteX4" fmla="*/ 0 w 998595"/>
                <a:gd name="connsiteY4" fmla="*/ 1333226 h 1333226"/>
                <a:gd name="connsiteX0" fmla="*/ 329874 w 512494"/>
                <a:gd name="connsiteY0" fmla="*/ 301351 h 301351"/>
                <a:gd name="connsiteX1" fmla="*/ 0 w 512494"/>
                <a:gd name="connsiteY1" fmla="*/ 0 h 301351"/>
                <a:gd name="connsiteX2" fmla="*/ 449320 w 512494"/>
                <a:gd name="connsiteY2" fmla="*/ 0 h 301351"/>
                <a:gd name="connsiteX3" fmla="*/ 512494 w 512494"/>
                <a:gd name="connsiteY3" fmla="*/ 190226 h 301351"/>
                <a:gd name="connsiteX4" fmla="*/ 329874 w 512494"/>
                <a:gd name="connsiteY4" fmla="*/ 301351 h 301351"/>
                <a:gd name="connsiteX0" fmla="*/ 329874 w 522019"/>
                <a:gd name="connsiteY0" fmla="*/ 301351 h 301351"/>
                <a:gd name="connsiteX1" fmla="*/ 0 w 522019"/>
                <a:gd name="connsiteY1" fmla="*/ 0 h 301351"/>
                <a:gd name="connsiteX2" fmla="*/ 449320 w 522019"/>
                <a:gd name="connsiteY2" fmla="*/ 0 h 301351"/>
                <a:gd name="connsiteX3" fmla="*/ 522019 w 522019"/>
                <a:gd name="connsiteY3" fmla="*/ 187051 h 301351"/>
                <a:gd name="connsiteX4" fmla="*/ 329874 w 522019"/>
                <a:gd name="connsiteY4" fmla="*/ 301351 h 301351"/>
                <a:gd name="connsiteX0" fmla="*/ 221924 w 522019"/>
                <a:gd name="connsiteY0" fmla="*/ 609326 h 609326"/>
                <a:gd name="connsiteX1" fmla="*/ 0 w 522019"/>
                <a:gd name="connsiteY1" fmla="*/ 0 h 609326"/>
                <a:gd name="connsiteX2" fmla="*/ 449320 w 522019"/>
                <a:gd name="connsiteY2" fmla="*/ 0 h 609326"/>
                <a:gd name="connsiteX3" fmla="*/ 522019 w 522019"/>
                <a:gd name="connsiteY3" fmla="*/ 187051 h 609326"/>
                <a:gd name="connsiteX4" fmla="*/ 221924 w 522019"/>
                <a:gd name="connsiteY4" fmla="*/ 609326 h 609326"/>
                <a:gd name="connsiteX0" fmla="*/ 254048 w 522019"/>
                <a:gd name="connsiteY0" fmla="*/ 673574 h 673574"/>
                <a:gd name="connsiteX1" fmla="*/ 0 w 522019"/>
                <a:gd name="connsiteY1" fmla="*/ 0 h 673574"/>
                <a:gd name="connsiteX2" fmla="*/ 449320 w 522019"/>
                <a:gd name="connsiteY2" fmla="*/ 0 h 673574"/>
                <a:gd name="connsiteX3" fmla="*/ 522019 w 522019"/>
                <a:gd name="connsiteY3" fmla="*/ 187051 h 673574"/>
                <a:gd name="connsiteX4" fmla="*/ 254048 w 522019"/>
                <a:gd name="connsiteY4" fmla="*/ 673574 h 673574"/>
                <a:gd name="connsiteX0" fmla="*/ 234893 w 522019"/>
                <a:gd name="connsiteY0" fmla="*/ 611322 h 611322"/>
                <a:gd name="connsiteX1" fmla="*/ 0 w 522019"/>
                <a:gd name="connsiteY1" fmla="*/ 0 h 611322"/>
                <a:gd name="connsiteX2" fmla="*/ 449320 w 522019"/>
                <a:gd name="connsiteY2" fmla="*/ 0 h 611322"/>
                <a:gd name="connsiteX3" fmla="*/ 522019 w 522019"/>
                <a:gd name="connsiteY3" fmla="*/ 187051 h 611322"/>
                <a:gd name="connsiteX4" fmla="*/ 234893 w 522019"/>
                <a:gd name="connsiteY4" fmla="*/ 611322 h 611322"/>
                <a:gd name="connsiteX0" fmla="*/ 234893 w 449320"/>
                <a:gd name="connsiteY0" fmla="*/ 611322 h 611322"/>
                <a:gd name="connsiteX1" fmla="*/ 0 w 449320"/>
                <a:gd name="connsiteY1" fmla="*/ 0 h 611322"/>
                <a:gd name="connsiteX2" fmla="*/ 449320 w 449320"/>
                <a:gd name="connsiteY2" fmla="*/ 0 h 611322"/>
                <a:gd name="connsiteX3" fmla="*/ 234893 w 449320"/>
                <a:gd name="connsiteY3" fmla="*/ 611322 h 611322"/>
                <a:gd name="connsiteX0" fmla="*/ 289529 w 449320"/>
                <a:gd name="connsiteY0" fmla="*/ 783034 h 783034"/>
                <a:gd name="connsiteX1" fmla="*/ 0 w 449320"/>
                <a:gd name="connsiteY1" fmla="*/ 0 h 783034"/>
                <a:gd name="connsiteX2" fmla="*/ 449320 w 449320"/>
                <a:gd name="connsiteY2" fmla="*/ 0 h 783034"/>
                <a:gd name="connsiteX3" fmla="*/ 289529 w 449320"/>
                <a:gd name="connsiteY3" fmla="*/ 783034 h 783034"/>
                <a:gd name="connsiteX0" fmla="*/ 253389 w 413180"/>
                <a:gd name="connsiteY0" fmla="*/ 783034 h 783034"/>
                <a:gd name="connsiteX1" fmla="*/ 0 w 413180"/>
                <a:gd name="connsiteY1" fmla="*/ 242648 h 783034"/>
                <a:gd name="connsiteX2" fmla="*/ 413180 w 413180"/>
                <a:gd name="connsiteY2" fmla="*/ 0 h 783034"/>
                <a:gd name="connsiteX3" fmla="*/ 253389 w 413180"/>
                <a:gd name="connsiteY3" fmla="*/ 783034 h 78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180" h="783034">
                  <a:moveTo>
                    <a:pt x="253389" y="783034"/>
                  </a:moveTo>
                  <a:lnTo>
                    <a:pt x="0" y="242648"/>
                  </a:lnTo>
                  <a:lnTo>
                    <a:pt x="413180" y="0"/>
                  </a:lnTo>
                  <a:lnTo>
                    <a:pt x="253389" y="783034"/>
                  </a:ln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Parallellogram 42">
              <a:extLst>
                <a:ext uri="{FF2B5EF4-FFF2-40B4-BE49-F238E27FC236}">
                  <a16:creationId xmlns:a16="http://schemas.microsoft.com/office/drawing/2014/main" id="{36301F85-354C-D648-B8E3-149734800D9B}"/>
                </a:ext>
              </a:extLst>
            </p:cNvPr>
            <p:cNvSpPr/>
            <p:nvPr/>
          </p:nvSpPr>
          <p:spPr>
            <a:xfrm>
              <a:off x="1158749" y="3312599"/>
              <a:ext cx="862905" cy="1229871"/>
            </a:xfrm>
            <a:custGeom>
              <a:avLst/>
              <a:gdLst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414488 w 862905"/>
                <a:gd name="connsiteY3" fmla="*/ 1229871 h 1229871"/>
                <a:gd name="connsiteX4" fmla="*/ 0 w 862905"/>
                <a:gd name="connsiteY4" fmla="*/ 1229871 h 1229871"/>
                <a:gd name="connsiteX0" fmla="*/ 0 w 862905"/>
                <a:gd name="connsiteY0" fmla="*/ 1229871 h 1229871"/>
                <a:gd name="connsiteX1" fmla="*/ 410317 w 862905"/>
                <a:gd name="connsiteY1" fmla="*/ 109538 h 1229871"/>
                <a:gd name="connsiteX2" fmla="*/ 862905 w 862905"/>
                <a:gd name="connsiteY2" fmla="*/ 0 h 1229871"/>
                <a:gd name="connsiteX3" fmla="*/ 414488 w 862905"/>
                <a:gd name="connsiteY3" fmla="*/ 1229871 h 1229871"/>
                <a:gd name="connsiteX4" fmla="*/ 0 w 862905"/>
                <a:gd name="connsiteY4" fmla="*/ 1229871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905" h="1229871">
                  <a:moveTo>
                    <a:pt x="0" y="1229871"/>
                  </a:moveTo>
                  <a:lnTo>
                    <a:pt x="410317" y="109538"/>
                  </a:lnTo>
                  <a:lnTo>
                    <a:pt x="862905" y="0"/>
                  </a:lnTo>
                  <a:lnTo>
                    <a:pt x="414488" y="1229871"/>
                  </a:lnTo>
                  <a:lnTo>
                    <a:pt x="0" y="1229871"/>
                  </a:lnTo>
                  <a:close/>
                </a:path>
              </a:pathLst>
            </a:custGeom>
            <a:solidFill>
              <a:srgbClr val="33B0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0" name="Grupp 9">
            <a:extLst>
              <a:ext uri="{FF2B5EF4-FFF2-40B4-BE49-F238E27FC236}">
                <a16:creationId xmlns:a16="http://schemas.microsoft.com/office/drawing/2014/main" id="{78A6EAAD-DE96-8A4B-A249-878568172CCC}"/>
              </a:ext>
            </a:extLst>
          </p:cNvPr>
          <p:cNvGrpSpPr/>
          <p:nvPr/>
        </p:nvGrpSpPr>
        <p:grpSpPr>
          <a:xfrm>
            <a:off x="1189203" y="3692434"/>
            <a:ext cx="1319346" cy="1058413"/>
            <a:chOff x="9089020" y="2354942"/>
            <a:chExt cx="1319346" cy="1229871"/>
          </a:xfrm>
        </p:grpSpPr>
        <p:sp>
          <p:nvSpPr>
            <p:cNvPr id="71" name="Parallellogram 70">
              <a:extLst>
                <a:ext uri="{FF2B5EF4-FFF2-40B4-BE49-F238E27FC236}">
                  <a16:creationId xmlns:a16="http://schemas.microsoft.com/office/drawing/2014/main" id="{BA20D8B6-9DC5-D940-A91C-33EECAA47B4D}"/>
                </a:ext>
              </a:extLst>
            </p:cNvPr>
            <p:cNvSpPr/>
            <p:nvPr/>
          </p:nvSpPr>
          <p:spPr>
            <a:xfrm flipH="1">
              <a:off x="9633143" y="2354942"/>
              <a:ext cx="775223" cy="1229871"/>
            </a:xfrm>
            <a:custGeom>
              <a:avLst/>
              <a:gdLst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414488 w 862905"/>
                <a:gd name="connsiteY3" fmla="*/ 1229871 h 1229871"/>
                <a:gd name="connsiteX4" fmla="*/ 0 w 862905"/>
                <a:gd name="connsiteY4" fmla="*/ 1229871 h 1229871"/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0 w 862905"/>
                <a:gd name="connsiteY3" fmla="*/ 1229871 h 1229871"/>
                <a:gd name="connsiteX0" fmla="*/ 0 w 775223"/>
                <a:gd name="connsiteY0" fmla="*/ 1229871 h 1229871"/>
                <a:gd name="connsiteX1" fmla="*/ 448417 w 775223"/>
                <a:gd name="connsiteY1" fmla="*/ 0 h 1229871"/>
                <a:gd name="connsiteX2" fmla="*/ 775223 w 775223"/>
                <a:gd name="connsiteY2" fmla="*/ 116441 h 1229871"/>
                <a:gd name="connsiteX3" fmla="*/ 0 w 775223"/>
                <a:gd name="connsiteY3" fmla="*/ 1229871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223" h="1229871">
                  <a:moveTo>
                    <a:pt x="0" y="1229871"/>
                  </a:moveTo>
                  <a:lnTo>
                    <a:pt x="448417" y="0"/>
                  </a:lnTo>
                  <a:lnTo>
                    <a:pt x="775223" y="116441"/>
                  </a:lnTo>
                  <a:lnTo>
                    <a:pt x="0" y="1229871"/>
                  </a:lnTo>
                  <a:close/>
                </a:path>
              </a:pathLst>
            </a:custGeom>
            <a:solidFill>
              <a:srgbClr val="5C4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2" name="Parallellogram 46">
              <a:extLst>
                <a:ext uri="{FF2B5EF4-FFF2-40B4-BE49-F238E27FC236}">
                  <a16:creationId xmlns:a16="http://schemas.microsoft.com/office/drawing/2014/main" id="{EFFB30ED-F789-364C-AC60-A98A8333D47C}"/>
                </a:ext>
              </a:extLst>
            </p:cNvPr>
            <p:cNvSpPr/>
            <p:nvPr/>
          </p:nvSpPr>
          <p:spPr>
            <a:xfrm>
              <a:off x="9622724" y="2354943"/>
              <a:ext cx="333069" cy="484336"/>
            </a:xfrm>
            <a:custGeom>
              <a:avLst/>
              <a:gdLst>
                <a:gd name="connsiteX0" fmla="*/ 0 w 935421"/>
                <a:gd name="connsiteY0" fmla="*/ 1333226 h 1333226"/>
                <a:gd name="connsiteX1" fmla="*/ 486101 w 935421"/>
                <a:gd name="connsiteY1" fmla="*/ 0 h 1333226"/>
                <a:gd name="connsiteX2" fmla="*/ 935421 w 935421"/>
                <a:gd name="connsiteY2" fmla="*/ 0 h 1333226"/>
                <a:gd name="connsiteX3" fmla="*/ 449320 w 935421"/>
                <a:gd name="connsiteY3" fmla="*/ 1333226 h 1333226"/>
                <a:gd name="connsiteX4" fmla="*/ 0 w 935421"/>
                <a:gd name="connsiteY4" fmla="*/ 1333226 h 1333226"/>
                <a:gd name="connsiteX0" fmla="*/ 0 w 998595"/>
                <a:gd name="connsiteY0" fmla="*/ 1333226 h 1333226"/>
                <a:gd name="connsiteX1" fmla="*/ 486101 w 998595"/>
                <a:gd name="connsiteY1" fmla="*/ 0 h 1333226"/>
                <a:gd name="connsiteX2" fmla="*/ 935421 w 998595"/>
                <a:gd name="connsiteY2" fmla="*/ 0 h 1333226"/>
                <a:gd name="connsiteX3" fmla="*/ 998595 w 998595"/>
                <a:gd name="connsiteY3" fmla="*/ 190226 h 1333226"/>
                <a:gd name="connsiteX4" fmla="*/ 0 w 998595"/>
                <a:gd name="connsiteY4" fmla="*/ 1333226 h 1333226"/>
                <a:gd name="connsiteX0" fmla="*/ 329874 w 512494"/>
                <a:gd name="connsiteY0" fmla="*/ 301351 h 301351"/>
                <a:gd name="connsiteX1" fmla="*/ 0 w 512494"/>
                <a:gd name="connsiteY1" fmla="*/ 0 h 301351"/>
                <a:gd name="connsiteX2" fmla="*/ 449320 w 512494"/>
                <a:gd name="connsiteY2" fmla="*/ 0 h 301351"/>
                <a:gd name="connsiteX3" fmla="*/ 512494 w 512494"/>
                <a:gd name="connsiteY3" fmla="*/ 190226 h 301351"/>
                <a:gd name="connsiteX4" fmla="*/ 329874 w 512494"/>
                <a:gd name="connsiteY4" fmla="*/ 301351 h 301351"/>
                <a:gd name="connsiteX0" fmla="*/ 329874 w 522019"/>
                <a:gd name="connsiteY0" fmla="*/ 301351 h 301351"/>
                <a:gd name="connsiteX1" fmla="*/ 0 w 522019"/>
                <a:gd name="connsiteY1" fmla="*/ 0 h 301351"/>
                <a:gd name="connsiteX2" fmla="*/ 449320 w 522019"/>
                <a:gd name="connsiteY2" fmla="*/ 0 h 301351"/>
                <a:gd name="connsiteX3" fmla="*/ 522019 w 522019"/>
                <a:gd name="connsiteY3" fmla="*/ 187051 h 301351"/>
                <a:gd name="connsiteX4" fmla="*/ 329874 w 522019"/>
                <a:gd name="connsiteY4" fmla="*/ 301351 h 301351"/>
                <a:gd name="connsiteX0" fmla="*/ 221924 w 522019"/>
                <a:gd name="connsiteY0" fmla="*/ 609326 h 609326"/>
                <a:gd name="connsiteX1" fmla="*/ 0 w 522019"/>
                <a:gd name="connsiteY1" fmla="*/ 0 h 609326"/>
                <a:gd name="connsiteX2" fmla="*/ 449320 w 522019"/>
                <a:gd name="connsiteY2" fmla="*/ 0 h 609326"/>
                <a:gd name="connsiteX3" fmla="*/ 522019 w 522019"/>
                <a:gd name="connsiteY3" fmla="*/ 187051 h 609326"/>
                <a:gd name="connsiteX4" fmla="*/ 221924 w 522019"/>
                <a:gd name="connsiteY4" fmla="*/ 609326 h 609326"/>
                <a:gd name="connsiteX0" fmla="*/ 254048 w 522019"/>
                <a:gd name="connsiteY0" fmla="*/ 673574 h 673574"/>
                <a:gd name="connsiteX1" fmla="*/ 0 w 522019"/>
                <a:gd name="connsiteY1" fmla="*/ 0 h 673574"/>
                <a:gd name="connsiteX2" fmla="*/ 449320 w 522019"/>
                <a:gd name="connsiteY2" fmla="*/ 0 h 673574"/>
                <a:gd name="connsiteX3" fmla="*/ 522019 w 522019"/>
                <a:gd name="connsiteY3" fmla="*/ 187051 h 673574"/>
                <a:gd name="connsiteX4" fmla="*/ 254048 w 522019"/>
                <a:gd name="connsiteY4" fmla="*/ 673574 h 673574"/>
                <a:gd name="connsiteX0" fmla="*/ 234893 w 522019"/>
                <a:gd name="connsiteY0" fmla="*/ 611322 h 611322"/>
                <a:gd name="connsiteX1" fmla="*/ 0 w 522019"/>
                <a:gd name="connsiteY1" fmla="*/ 0 h 611322"/>
                <a:gd name="connsiteX2" fmla="*/ 449320 w 522019"/>
                <a:gd name="connsiteY2" fmla="*/ 0 h 611322"/>
                <a:gd name="connsiteX3" fmla="*/ 522019 w 522019"/>
                <a:gd name="connsiteY3" fmla="*/ 187051 h 611322"/>
                <a:gd name="connsiteX4" fmla="*/ 234893 w 522019"/>
                <a:gd name="connsiteY4" fmla="*/ 611322 h 611322"/>
                <a:gd name="connsiteX0" fmla="*/ 234893 w 449320"/>
                <a:gd name="connsiteY0" fmla="*/ 611322 h 611322"/>
                <a:gd name="connsiteX1" fmla="*/ 0 w 449320"/>
                <a:gd name="connsiteY1" fmla="*/ 0 h 611322"/>
                <a:gd name="connsiteX2" fmla="*/ 449320 w 449320"/>
                <a:gd name="connsiteY2" fmla="*/ 0 h 611322"/>
                <a:gd name="connsiteX3" fmla="*/ 234893 w 449320"/>
                <a:gd name="connsiteY3" fmla="*/ 611322 h 611322"/>
                <a:gd name="connsiteX0" fmla="*/ 289529 w 449320"/>
                <a:gd name="connsiteY0" fmla="*/ 783034 h 783034"/>
                <a:gd name="connsiteX1" fmla="*/ 0 w 449320"/>
                <a:gd name="connsiteY1" fmla="*/ 0 h 783034"/>
                <a:gd name="connsiteX2" fmla="*/ 449320 w 449320"/>
                <a:gd name="connsiteY2" fmla="*/ 0 h 783034"/>
                <a:gd name="connsiteX3" fmla="*/ 289529 w 449320"/>
                <a:gd name="connsiteY3" fmla="*/ 783034 h 783034"/>
                <a:gd name="connsiteX0" fmla="*/ 377790 w 449320"/>
                <a:gd name="connsiteY0" fmla="*/ 525039 h 525039"/>
                <a:gd name="connsiteX1" fmla="*/ 0 w 449320"/>
                <a:gd name="connsiteY1" fmla="*/ 0 h 525039"/>
                <a:gd name="connsiteX2" fmla="*/ 449320 w 449320"/>
                <a:gd name="connsiteY2" fmla="*/ 0 h 525039"/>
                <a:gd name="connsiteX3" fmla="*/ 377790 w 449320"/>
                <a:gd name="connsiteY3" fmla="*/ 525039 h 525039"/>
                <a:gd name="connsiteX0" fmla="*/ 289529 w 361059"/>
                <a:gd name="connsiteY0" fmla="*/ 525039 h 525039"/>
                <a:gd name="connsiteX1" fmla="*/ 0 w 361059"/>
                <a:gd name="connsiteY1" fmla="*/ 126227 h 525039"/>
                <a:gd name="connsiteX2" fmla="*/ 361059 w 361059"/>
                <a:gd name="connsiteY2" fmla="*/ 0 h 525039"/>
                <a:gd name="connsiteX3" fmla="*/ 289529 w 361059"/>
                <a:gd name="connsiteY3" fmla="*/ 525039 h 52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59" h="525039">
                  <a:moveTo>
                    <a:pt x="289529" y="525039"/>
                  </a:moveTo>
                  <a:lnTo>
                    <a:pt x="0" y="126227"/>
                  </a:lnTo>
                  <a:lnTo>
                    <a:pt x="361059" y="0"/>
                  </a:lnTo>
                  <a:lnTo>
                    <a:pt x="289529" y="525039"/>
                  </a:lnTo>
                  <a:close/>
                </a:path>
              </a:pathLst>
            </a:custGeom>
            <a:solidFill>
              <a:schemeClr val="bg2">
                <a:lumMod val="1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3" name="Parallellogram 72">
              <a:extLst>
                <a:ext uri="{FF2B5EF4-FFF2-40B4-BE49-F238E27FC236}">
                  <a16:creationId xmlns:a16="http://schemas.microsoft.com/office/drawing/2014/main" id="{1DF47ADC-CF63-5E4C-9BAE-02ACA3A1606C}"/>
                </a:ext>
              </a:extLst>
            </p:cNvPr>
            <p:cNvSpPr/>
            <p:nvPr/>
          </p:nvSpPr>
          <p:spPr>
            <a:xfrm>
              <a:off x="9089020" y="2354942"/>
              <a:ext cx="862905" cy="1229871"/>
            </a:xfrm>
            <a:custGeom>
              <a:avLst/>
              <a:gdLst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414488 w 862905"/>
                <a:gd name="connsiteY3" fmla="*/ 1229871 h 1229871"/>
                <a:gd name="connsiteX4" fmla="*/ 0 w 862905"/>
                <a:gd name="connsiteY4" fmla="*/ 1229871 h 1229871"/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0 w 862905"/>
                <a:gd name="connsiteY3" fmla="*/ 1229871 h 1229871"/>
                <a:gd name="connsiteX0" fmla="*/ 0 w 862905"/>
                <a:gd name="connsiteY0" fmla="*/ 1229871 h 1229871"/>
                <a:gd name="connsiteX1" fmla="*/ 410838 w 862905"/>
                <a:gd name="connsiteY1" fmla="*/ 101886 h 1229871"/>
                <a:gd name="connsiteX2" fmla="*/ 862905 w 862905"/>
                <a:gd name="connsiteY2" fmla="*/ 0 h 1229871"/>
                <a:gd name="connsiteX3" fmla="*/ 0 w 862905"/>
                <a:gd name="connsiteY3" fmla="*/ 1229871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905" h="1229871">
                  <a:moveTo>
                    <a:pt x="0" y="1229871"/>
                  </a:moveTo>
                  <a:lnTo>
                    <a:pt x="410838" y="101886"/>
                  </a:lnTo>
                  <a:lnTo>
                    <a:pt x="862905" y="0"/>
                  </a:lnTo>
                  <a:lnTo>
                    <a:pt x="0" y="1229871"/>
                  </a:lnTo>
                  <a:close/>
                </a:path>
              </a:pathLst>
            </a:custGeom>
            <a:solidFill>
              <a:srgbClr val="33B0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4" name="textruta 73">
            <a:extLst>
              <a:ext uri="{FF2B5EF4-FFF2-40B4-BE49-F238E27FC236}">
                <a16:creationId xmlns:a16="http://schemas.microsoft.com/office/drawing/2014/main" id="{6ABF031F-8946-434C-BCFD-5F08499F7D84}"/>
              </a:ext>
            </a:extLst>
          </p:cNvPr>
          <p:cNvSpPr txBox="1"/>
          <p:nvPr/>
        </p:nvSpPr>
        <p:spPr>
          <a:xfrm>
            <a:off x="2676502" y="3177567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/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/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3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2932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logram 43">
            <a:extLst>
              <a:ext uri="{FF2B5EF4-FFF2-40B4-BE49-F238E27FC236}">
                <a16:creationId xmlns:a16="http://schemas.microsoft.com/office/drawing/2014/main" id="{08FC7F11-A516-9945-9484-F86C84720C71}"/>
              </a:ext>
            </a:extLst>
          </p:cNvPr>
          <p:cNvSpPr/>
          <p:nvPr/>
        </p:nvSpPr>
        <p:spPr>
          <a:xfrm>
            <a:off x="1318406" y="2238541"/>
            <a:ext cx="800992" cy="1229871"/>
          </a:xfrm>
          <a:custGeom>
            <a:avLst/>
            <a:gdLst>
              <a:gd name="connsiteX0" fmla="*/ 0 w 862905"/>
              <a:gd name="connsiteY0" fmla="*/ 1229871 h 1229871"/>
              <a:gd name="connsiteX1" fmla="*/ 448417 w 862905"/>
              <a:gd name="connsiteY1" fmla="*/ 0 h 1229871"/>
              <a:gd name="connsiteX2" fmla="*/ 862905 w 862905"/>
              <a:gd name="connsiteY2" fmla="*/ 0 h 1229871"/>
              <a:gd name="connsiteX3" fmla="*/ 414488 w 862905"/>
              <a:gd name="connsiteY3" fmla="*/ 1229871 h 1229871"/>
              <a:gd name="connsiteX4" fmla="*/ 0 w 862905"/>
              <a:gd name="connsiteY4" fmla="*/ 1229871 h 1229871"/>
              <a:gd name="connsiteX0" fmla="*/ 0 w 800992"/>
              <a:gd name="connsiteY0" fmla="*/ 1229871 h 1229871"/>
              <a:gd name="connsiteX1" fmla="*/ 448417 w 800992"/>
              <a:gd name="connsiteY1" fmla="*/ 0 h 1229871"/>
              <a:gd name="connsiteX2" fmla="*/ 800992 w 800992"/>
              <a:gd name="connsiteY2" fmla="*/ 166688 h 1229871"/>
              <a:gd name="connsiteX3" fmla="*/ 414488 w 800992"/>
              <a:gd name="connsiteY3" fmla="*/ 1229871 h 1229871"/>
              <a:gd name="connsiteX4" fmla="*/ 0 w 800992"/>
              <a:gd name="connsiteY4" fmla="*/ 1229871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992" h="1229871">
                <a:moveTo>
                  <a:pt x="0" y="1229871"/>
                </a:moveTo>
                <a:lnTo>
                  <a:pt x="448417" y="0"/>
                </a:lnTo>
                <a:lnTo>
                  <a:pt x="800992" y="166688"/>
                </a:lnTo>
                <a:lnTo>
                  <a:pt x="414488" y="1229871"/>
                </a:lnTo>
                <a:lnTo>
                  <a:pt x="0" y="1229871"/>
                </a:lnTo>
                <a:close/>
              </a:path>
            </a:pathLst>
          </a:custGeom>
          <a:gradFill>
            <a:gsLst>
              <a:gs pos="47000">
                <a:srgbClr val="4969B3"/>
              </a:gs>
              <a:gs pos="25000">
                <a:srgbClr val="443065"/>
              </a:gs>
              <a:gs pos="97000">
                <a:srgbClr val="3F9DD7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ihandsfigur 10">
            <a:extLst>
              <a:ext uri="{FF2B5EF4-FFF2-40B4-BE49-F238E27FC236}">
                <a16:creationId xmlns:a16="http://schemas.microsoft.com/office/drawing/2014/main" id="{6DB6D6A4-9606-5342-99B3-7D3D0BB572FA}"/>
              </a:ext>
            </a:extLst>
          </p:cNvPr>
          <p:cNvSpPr/>
          <p:nvPr/>
        </p:nvSpPr>
        <p:spPr>
          <a:xfrm flipH="1">
            <a:off x="1984327" y="2267896"/>
            <a:ext cx="650251" cy="1200515"/>
          </a:xfrm>
          <a:custGeom>
            <a:avLst/>
            <a:gdLst>
              <a:gd name="connsiteX0" fmla="*/ 650251 w 650251"/>
              <a:gd name="connsiteY0" fmla="*/ 0 h 1200515"/>
              <a:gd name="connsiteX1" fmla="*/ 428335 w 650251"/>
              <a:gd name="connsiteY1" fmla="*/ 30634 h 1200515"/>
              <a:gd name="connsiteX2" fmla="*/ 0 w 650251"/>
              <a:gd name="connsiteY2" fmla="*/ 1200515 h 1200515"/>
              <a:gd name="connsiteX3" fmla="*/ 212537 w 650251"/>
              <a:gd name="connsiteY3" fmla="*/ 1200515 h 1200515"/>
              <a:gd name="connsiteX4" fmla="*/ 650251 w 650251"/>
              <a:gd name="connsiteY4" fmla="*/ 0 h 120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251" h="1200515">
                <a:moveTo>
                  <a:pt x="650251" y="0"/>
                </a:moveTo>
                <a:lnTo>
                  <a:pt x="428335" y="30634"/>
                </a:lnTo>
                <a:lnTo>
                  <a:pt x="0" y="1200515"/>
                </a:lnTo>
                <a:lnTo>
                  <a:pt x="212537" y="1200515"/>
                </a:lnTo>
                <a:lnTo>
                  <a:pt x="650251" y="0"/>
                </a:lnTo>
                <a:close/>
              </a:path>
            </a:pathLst>
          </a:custGeom>
          <a:gradFill>
            <a:gsLst>
              <a:gs pos="0">
                <a:srgbClr val="6EBE99"/>
              </a:gs>
              <a:gs pos="9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9" name="Frihandsfigur 8">
            <a:extLst>
              <a:ext uri="{FF2B5EF4-FFF2-40B4-BE49-F238E27FC236}">
                <a16:creationId xmlns:a16="http://schemas.microsoft.com/office/drawing/2014/main" id="{9B26429D-C52E-824B-BCB3-BB08305DC3D5}"/>
              </a:ext>
            </a:extLst>
          </p:cNvPr>
          <p:cNvSpPr/>
          <p:nvPr/>
        </p:nvSpPr>
        <p:spPr>
          <a:xfrm flipH="1">
            <a:off x="1774848" y="2238541"/>
            <a:ext cx="862905" cy="1229871"/>
          </a:xfrm>
          <a:custGeom>
            <a:avLst/>
            <a:gdLst>
              <a:gd name="connsiteX0" fmla="*/ 862905 w 862905"/>
              <a:gd name="connsiteY0" fmla="*/ 0 h 1229871"/>
              <a:gd name="connsiteX1" fmla="*/ 650251 w 862905"/>
              <a:gd name="connsiteY1" fmla="*/ 29355 h 1229871"/>
              <a:gd name="connsiteX2" fmla="*/ 212537 w 862905"/>
              <a:gd name="connsiteY2" fmla="*/ 1229870 h 1229871"/>
              <a:gd name="connsiteX3" fmla="*/ 0 w 862905"/>
              <a:gd name="connsiteY3" fmla="*/ 1229870 h 1229871"/>
              <a:gd name="connsiteX4" fmla="*/ 0 w 862905"/>
              <a:gd name="connsiteY4" fmla="*/ 1229871 h 1229871"/>
              <a:gd name="connsiteX5" fmla="*/ 414488 w 862905"/>
              <a:gd name="connsiteY5" fmla="*/ 1229871 h 1229871"/>
              <a:gd name="connsiteX6" fmla="*/ 862905 w 862905"/>
              <a:gd name="connsiteY6" fmla="*/ 0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905" h="1229871">
                <a:moveTo>
                  <a:pt x="862905" y="0"/>
                </a:moveTo>
                <a:lnTo>
                  <a:pt x="650251" y="29355"/>
                </a:lnTo>
                <a:lnTo>
                  <a:pt x="212537" y="1229870"/>
                </a:lnTo>
                <a:lnTo>
                  <a:pt x="0" y="1229870"/>
                </a:lnTo>
                <a:lnTo>
                  <a:pt x="0" y="1229871"/>
                </a:lnTo>
                <a:lnTo>
                  <a:pt x="414488" y="1229871"/>
                </a:lnTo>
                <a:lnTo>
                  <a:pt x="862905" y="0"/>
                </a:lnTo>
                <a:close/>
              </a:path>
            </a:pathLst>
          </a:custGeom>
          <a:gradFill>
            <a:gsLst>
              <a:gs pos="0">
                <a:srgbClr val="6EBE99"/>
              </a:gs>
              <a:gs pos="10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pic>
        <p:nvPicPr>
          <p:cNvPr id="13" name="Bildobjekt 12" descr="En bild som visar bärbar dator, skärm, mörk, dator&#10;&#10;Automatiskt genererad beskrivning">
            <a:extLst>
              <a:ext uri="{FF2B5EF4-FFF2-40B4-BE49-F238E27FC236}">
                <a16:creationId xmlns:a16="http://schemas.microsoft.com/office/drawing/2014/main" id="{0AA122B0-7CC9-3C49-8BD8-A4A07CD0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7" y="1938026"/>
            <a:ext cx="2040513" cy="1530385"/>
          </a:xfrm>
          <a:prstGeom prst="rect">
            <a:avLst/>
          </a:prstGeom>
        </p:spPr>
      </p:pic>
      <p:sp>
        <p:nvSpPr>
          <p:cNvPr id="19" name="Parallellogram 18">
            <a:extLst>
              <a:ext uri="{FF2B5EF4-FFF2-40B4-BE49-F238E27FC236}">
                <a16:creationId xmlns:a16="http://schemas.microsoft.com/office/drawing/2014/main" id="{1B99EB69-82B2-2544-8ECA-C027132DF71F}"/>
              </a:ext>
            </a:extLst>
          </p:cNvPr>
          <p:cNvSpPr/>
          <p:nvPr/>
        </p:nvSpPr>
        <p:spPr>
          <a:xfrm>
            <a:off x="377825" y="4075257"/>
            <a:ext cx="870697" cy="1229871"/>
          </a:xfrm>
          <a:prstGeom prst="parallelogram">
            <a:avLst>
              <a:gd name="adj" fmla="val 516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Parallellogram 19">
            <a:extLst>
              <a:ext uri="{FF2B5EF4-FFF2-40B4-BE49-F238E27FC236}">
                <a16:creationId xmlns:a16="http://schemas.microsoft.com/office/drawing/2014/main" id="{A2FD516F-C10E-9B4B-9741-37D651D26FA3}"/>
              </a:ext>
            </a:extLst>
          </p:cNvPr>
          <p:cNvSpPr/>
          <p:nvPr/>
        </p:nvSpPr>
        <p:spPr>
          <a:xfrm flipH="1">
            <a:off x="833726" y="4075256"/>
            <a:ext cx="870697" cy="1229871"/>
          </a:xfrm>
          <a:prstGeom prst="parallelogram">
            <a:avLst>
              <a:gd name="adj" fmla="val 516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Parallellogram 22">
            <a:extLst>
              <a:ext uri="{FF2B5EF4-FFF2-40B4-BE49-F238E27FC236}">
                <a16:creationId xmlns:a16="http://schemas.microsoft.com/office/drawing/2014/main" id="{6E551700-8C97-9D47-B72D-1B2AD4250CB7}"/>
              </a:ext>
            </a:extLst>
          </p:cNvPr>
          <p:cNvSpPr/>
          <p:nvPr/>
        </p:nvSpPr>
        <p:spPr>
          <a:xfrm>
            <a:off x="2713899" y="4010369"/>
            <a:ext cx="820097" cy="1229871"/>
          </a:xfrm>
          <a:prstGeom prst="parallelogram">
            <a:avLst>
              <a:gd name="adj" fmla="val 52301"/>
            </a:avLst>
          </a:prstGeom>
          <a:gradFill>
            <a:gsLst>
              <a:gs pos="47000">
                <a:srgbClr val="4969B3"/>
              </a:gs>
              <a:gs pos="25000">
                <a:srgbClr val="443065"/>
              </a:gs>
              <a:gs pos="97000">
                <a:srgbClr val="3F9DD7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Parallellogram 21">
            <a:extLst>
              <a:ext uri="{FF2B5EF4-FFF2-40B4-BE49-F238E27FC236}">
                <a16:creationId xmlns:a16="http://schemas.microsoft.com/office/drawing/2014/main" id="{555FF048-ACA2-D448-BC45-FBE54522AD5F}"/>
              </a:ext>
            </a:extLst>
          </p:cNvPr>
          <p:cNvSpPr/>
          <p:nvPr/>
        </p:nvSpPr>
        <p:spPr>
          <a:xfrm flipH="1">
            <a:off x="3157731" y="4004994"/>
            <a:ext cx="820097" cy="1229871"/>
          </a:xfrm>
          <a:prstGeom prst="parallelogram">
            <a:avLst>
              <a:gd name="adj" fmla="val 523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4" name="Parallellogram 23">
            <a:extLst>
              <a:ext uri="{FF2B5EF4-FFF2-40B4-BE49-F238E27FC236}">
                <a16:creationId xmlns:a16="http://schemas.microsoft.com/office/drawing/2014/main" id="{23393AB1-568C-9B4A-80E8-E174E77926D7}"/>
              </a:ext>
            </a:extLst>
          </p:cNvPr>
          <p:cNvSpPr/>
          <p:nvPr/>
        </p:nvSpPr>
        <p:spPr>
          <a:xfrm flipH="1">
            <a:off x="3288194" y="3816537"/>
            <a:ext cx="1005708" cy="1508225"/>
          </a:xfrm>
          <a:prstGeom prst="parallelogram">
            <a:avLst>
              <a:gd name="adj" fmla="val 52301"/>
            </a:avLst>
          </a:prstGeom>
          <a:solidFill>
            <a:schemeClr val="accent4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6B958C66-3D71-BF4C-9B0F-813283E4ADF6}"/>
              </a:ext>
            </a:extLst>
          </p:cNvPr>
          <p:cNvSpPr/>
          <p:nvPr/>
        </p:nvSpPr>
        <p:spPr>
          <a:xfrm>
            <a:off x="3587701" y="5234865"/>
            <a:ext cx="190647" cy="131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8B841F15-44D7-EF41-BB59-460FB84F5A49}"/>
              </a:ext>
            </a:extLst>
          </p:cNvPr>
          <p:cNvSpPr/>
          <p:nvPr/>
        </p:nvSpPr>
        <p:spPr>
          <a:xfrm>
            <a:off x="3787873" y="5234865"/>
            <a:ext cx="190647" cy="131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027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logram 43">
            <a:extLst>
              <a:ext uri="{FF2B5EF4-FFF2-40B4-BE49-F238E27FC236}">
                <a16:creationId xmlns:a16="http://schemas.microsoft.com/office/drawing/2014/main" id="{08FC7F11-A516-9945-9484-F86C84720C71}"/>
              </a:ext>
            </a:extLst>
          </p:cNvPr>
          <p:cNvSpPr/>
          <p:nvPr/>
        </p:nvSpPr>
        <p:spPr>
          <a:xfrm>
            <a:off x="1318406" y="2238541"/>
            <a:ext cx="800992" cy="1229871"/>
          </a:xfrm>
          <a:custGeom>
            <a:avLst/>
            <a:gdLst>
              <a:gd name="connsiteX0" fmla="*/ 0 w 862905"/>
              <a:gd name="connsiteY0" fmla="*/ 1229871 h 1229871"/>
              <a:gd name="connsiteX1" fmla="*/ 448417 w 862905"/>
              <a:gd name="connsiteY1" fmla="*/ 0 h 1229871"/>
              <a:gd name="connsiteX2" fmla="*/ 862905 w 862905"/>
              <a:gd name="connsiteY2" fmla="*/ 0 h 1229871"/>
              <a:gd name="connsiteX3" fmla="*/ 414488 w 862905"/>
              <a:gd name="connsiteY3" fmla="*/ 1229871 h 1229871"/>
              <a:gd name="connsiteX4" fmla="*/ 0 w 862905"/>
              <a:gd name="connsiteY4" fmla="*/ 1229871 h 1229871"/>
              <a:gd name="connsiteX0" fmla="*/ 0 w 800992"/>
              <a:gd name="connsiteY0" fmla="*/ 1229871 h 1229871"/>
              <a:gd name="connsiteX1" fmla="*/ 448417 w 800992"/>
              <a:gd name="connsiteY1" fmla="*/ 0 h 1229871"/>
              <a:gd name="connsiteX2" fmla="*/ 800992 w 800992"/>
              <a:gd name="connsiteY2" fmla="*/ 166688 h 1229871"/>
              <a:gd name="connsiteX3" fmla="*/ 414488 w 800992"/>
              <a:gd name="connsiteY3" fmla="*/ 1229871 h 1229871"/>
              <a:gd name="connsiteX4" fmla="*/ 0 w 800992"/>
              <a:gd name="connsiteY4" fmla="*/ 1229871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992" h="1229871">
                <a:moveTo>
                  <a:pt x="0" y="1229871"/>
                </a:moveTo>
                <a:lnTo>
                  <a:pt x="448417" y="0"/>
                </a:lnTo>
                <a:lnTo>
                  <a:pt x="800992" y="166688"/>
                </a:lnTo>
                <a:lnTo>
                  <a:pt x="414488" y="1229871"/>
                </a:lnTo>
                <a:lnTo>
                  <a:pt x="0" y="1229871"/>
                </a:lnTo>
                <a:close/>
              </a:path>
            </a:pathLst>
          </a:custGeom>
          <a:gradFill>
            <a:gsLst>
              <a:gs pos="47000">
                <a:srgbClr val="4969B3"/>
              </a:gs>
              <a:gs pos="25000">
                <a:srgbClr val="443065"/>
              </a:gs>
              <a:gs pos="97000">
                <a:srgbClr val="3F9DD7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ihandsfigur 10">
            <a:extLst>
              <a:ext uri="{FF2B5EF4-FFF2-40B4-BE49-F238E27FC236}">
                <a16:creationId xmlns:a16="http://schemas.microsoft.com/office/drawing/2014/main" id="{6DB6D6A4-9606-5342-99B3-7D3D0BB572FA}"/>
              </a:ext>
            </a:extLst>
          </p:cNvPr>
          <p:cNvSpPr/>
          <p:nvPr/>
        </p:nvSpPr>
        <p:spPr>
          <a:xfrm flipH="1">
            <a:off x="1984327" y="2267896"/>
            <a:ext cx="650251" cy="1200515"/>
          </a:xfrm>
          <a:custGeom>
            <a:avLst/>
            <a:gdLst>
              <a:gd name="connsiteX0" fmla="*/ 650251 w 650251"/>
              <a:gd name="connsiteY0" fmla="*/ 0 h 1200515"/>
              <a:gd name="connsiteX1" fmla="*/ 428335 w 650251"/>
              <a:gd name="connsiteY1" fmla="*/ 30634 h 1200515"/>
              <a:gd name="connsiteX2" fmla="*/ 0 w 650251"/>
              <a:gd name="connsiteY2" fmla="*/ 1200515 h 1200515"/>
              <a:gd name="connsiteX3" fmla="*/ 212537 w 650251"/>
              <a:gd name="connsiteY3" fmla="*/ 1200515 h 1200515"/>
              <a:gd name="connsiteX4" fmla="*/ 650251 w 650251"/>
              <a:gd name="connsiteY4" fmla="*/ 0 h 120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251" h="1200515">
                <a:moveTo>
                  <a:pt x="650251" y="0"/>
                </a:moveTo>
                <a:lnTo>
                  <a:pt x="428335" y="30634"/>
                </a:lnTo>
                <a:lnTo>
                  <a:pt x="0" y="1200515"/>
                </a:lnTo>
                <a:lnTo>
                  <a:pt x="212537" y="1200515"/>
                </a:lnTo>
                <a:lnTo>
                  <a:pt x="650251" y="0"/>
                </a:lnTo>
                <a:close/>
              </a:path>
            </a:pathLst>
          </a:custGeom>
          <a:gradFill>
            <a:gsLst>
              <a:gs pos="0">
                <a:srgbClr val="6EBE99"/>
              </a:gs>
              <a:gs pos="9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9" name="Frihandsfigur 8">
            <a:extLst>
              <a:ext uri="{FF2B5EF4-FFF2-40B4-BE49-F238E27FC236}">
                <a16:creationId xmlns:a16="http://schemas.microsoft.com/office/drawing/2014/main" id="{9B26429D-C52E-824B-BCB3-BB08305DC3D5}"/>
              </a:ext>
            </a:extLst>
          </p:cNvPr>
          <p:cNvSpPr/>
          <p:nvPr/>
        </p:nvSpPr>
        <p:spPr>
          <a:xfrm flipH="1">
            <a:off x="1774848" y="2238541"/>
            <a:ext cx="862905" cy="1229871"/>
          </a:xfrm>
          <a:custGeom>
            <a:avLst/>
            <a:gdLst>
              <a:gd name="connsiteX0" fmla="*/ 862905 w 862905"/>
              <a:gd name="connsiteY0" fmla="*/ 0 h 1229871"/>
              <a:gd name="connsiteX1" fmla="*/ 650251 w 862905"/>
              <a:gd name="connsiteY1" fmla="*/ 29355 h 1229871"/>
              <a:gd name="connsiteX2" fmla="*/ 212537 w 862905"/>
              <a:gd name="connsiteY2" fmla="*/ 1229870 h 1229871"/>
              <a:gd name="connsiteX3" fmla="*/ 0 w 862905"/>
              <a:gd name="connsiteY3" fmla="*/ 1229870 h 1229871"/>
              <a:gd name="connsiteX4" fmla="*/ 0 w 862905"/>
              <a:gd name="connsiteY4" fmla="*/ 1229871 h 1229871"/>
              <a:gd name="connsiteX5" fmla="*/ 414488 w 862905"/>
              <a:gd name="connsiteY5" fmla="*/ 1229871 h 1229871"/>
              <a:gd name="connsiteX6" fmla="*/ 862905 w 862905"/>
              <a:gd name="connsiteY6" fmla="*/ 0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905" h="1229871">
                <a:moveTo>
                  <a:pt x="862905" y="0"/>
                </a:moveTo>
                <a:lnTo>
                  <a:pt x="650251" y="29355"/>
                </a:lnTo>
                <a:lnTo>
                  <a:pt x="212537" y="1229870"/>
                </a:lnTo>
                <a:lnTo>
                  <a:pt x="0" y="1229870"/>
                </a:lnTo>
                <a:lnTo>
                  <a:pt x="0" y="1229871"/>
                </a:lnTo>
                <a:lnTo>
                  <a:pt x="414488" y="1229871"/>
                </a:lnTo>
                <a:lnTo>
                  <a:pt x="862905" y="0"/>
                </a:lnTo>
                <a:close/>
              </a:path>
            </a:pathLst>
          </a:custGeom>
          <a:gradFill>
            <a:gsLst>
              <a:gs pos="0">
                <a:srgbClr val="6EBE99"/>
              </a:gs>
              <a:gs pos="10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pic>
        <p:nvPicPr>
          <p:cNvPr id="13" name="Bildobjekt 12" descr="En bild som visar bärbar dator, skärm, mörk, dator&#10;&#10;Automatiskt genererad beskrivning">
            <a:extLst>
              <a:ext uri="{FF2B5EF4-FFF2-40B4-BE49-F238E27FC236}">
                <a16:creationId xmlns:a16="http://schemas.microsoft.com/office/drawing/2014/main" id="{0AA122B0-7CC9-3C49-8BD8-A4A07CD0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3" y="790491"/>
            <a:ext cx="3004457" cy="2253343"/>
          </a:xfrm>
          <a:prstGeom prst="rect">
            <a:avLst/>
          </a:prstGeom>
        </p:spPr>
      </p:pic>
      <p:sp>
        <p:nvSpPr>
          <p:cNvPr id="19" name="Parallellogram 18">
            <a:extLst>
              <a:ext uri="{FF2B5EF4-FFF2-40B4-BE49-F238E27FC236}">
                <a16:creationId xmlns:a16="http://schemas.microsoft.com/office/drawing/2014/main" id="{1B99EB69-82B2-2544-8ECA-C027132DF71F}"/>
              </a:ext>
            </a:extLst>
          </p:cNvPr>
          <p:cNvSpPr/>
          <p:nvPr/>
        </p:nvSpPr>
        <p:spPr>
          <a:xfrm>
            <a:off x="377825" y="4075257"/>
            <a:ext cx="870697" cy="1229871"/>
          </a:xfrm>
          <a:prstGeom prst="parallelogram">
            <a:avLst>
              <a:gd name="adj" fmla="val 516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Parallellogram 19">
            <a:extLst>
              <a:ext uri="{FF2B5EF4-FFF2-40B4-BE49-F238E27FC236}">
                <a16:creationId xmlns:a16="http://schemas.microsoft.com/office/drawing/2014/main" id="{A2FD516F-C10E-9B4B-9741-37D651D26FA3}"/>
              </a:ext>
            </a:extLst>
          </p:cNvPr>
          <p:cNvSpPr/>
          <p:nvPr/>
        </p:nvSpPr>
        <p:spPr>
          <a:xfrm flipH="1">
            <a:off x="833726" y="4075256"/>
            <a:ext cx="870697" cy="1229871"/>
          </a:xfrm>
          <a:prstGeom prst="parallelogram">
            <a:avLst>
              <a:gd name="adj" fmla="val 516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3806460" y="263184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66352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855260" y="1966352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D66BDE8-734A-B442-A0CC-E7814F50E870}"/>
              </a:ext>
            </a:extLst>
          </p:cNvPr>
          <p:cNvGrpSpPr/>
          <p:nvPr/>
        </p:nvGrpSpPr>
        <p:grpSpPr>
          <a:xfrm>
            <a:off x="1270744" y="2289179"/>
            <a:ext cx="3071622" cy="2527928"/>
            <a:chOff x="1939484" y="2302827"/>
            <a:chExt cx="3071622" cy="2527928"/>
          </a:xfrm>
        </p:grpSpPr>
        <p:sp>
          <p:nvSpPr>
            <p:cNvPr id="43" name="Oval 4"/>
            <p:cNvSpPr/>
            <p:nvPr/>
          </p:nvSpPr>
          <p:spPr>
            <a:xfrm>
              <a:off x="1939484" y="373647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B5863E05-EBE8-9549-BA54-619814FCF7D3}"/>
                </a:ext>
              </a:extLst>
            </p:cNvPr>
            <p:cNvSpPr/>
            <p:nvPr/>
          </p:nvSpPr>
          <p:spPr>
            <a:xfrm rot="9000000">
              <a:off x="2370770" y="2722169"/>
              <a:ext cx="1182932" cy="1596964"/>
            </a:xfrm>
            <a:custGeom>
              <a:avLst/>
              <a:gdLst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922364 w 1182932"/>
                <a:gd name="connsiteY6" fmla="*/ 798482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461182 w 1182932"/>
                <a:gd name="connsiteY6" fmla="*/ 1596964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461182 w 1182932"/>
                <a:gd name="connsiteY5" fmla="*/ 1596964 h 159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932" h="1596964">
                  <a:moveTo>
                    <a:pt x="461182" y="1596964"/>
                  </a:moveTo>
                  <a:lnTo>
                    <a:pt x="0" y="798482"/>
                  </a:lnTo>
                  <a:lnTo>
                    <a:pt x="461182" y="0"/>
                  </a:lnTo>
                  <a:lnTo>
                    <a:pt x="659841" y="343955"/>
                  </a:lnTo>
                  <a:lnTo>
                    <a:pt x="1182932" y="342917"/>
                  </a:lnTo>
                  <a:lnTo>
                    <a:pt x="461182" y="1596964"/>
                  </a:lnTo>
                  <a:close/>
                </a:path>
              </a:pathLst>
            </a:custGeom>
            <a:gradFill>
              <a:gsLst>
                <a:gs pos="0">
                  <a:srgbClr val="A40304"/>
                </a:gs>
                <a:gs pos="99000">
                  <a:srgbClr val="F65B22"/>
                </a:gs>
              </a:gsLst>
              <a:lin ang="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F1E8067E-EB5C-9642-AAFE-B98F3A6EBA88}"/>
                </a:ext>
              </a:extLst>
            </p:cNvPr>
            <p:cNvSpPr/>
            <p:nvPr/>
          </p:nvSpPr>
          <p:spPr>
            <a:xfrm rot="12600000" flipH="1">
              <a:off x="3395016" y="2722352"/>
              <a:ext cx="1183666" cy="1596963"/>
            </a:xfrm>
            <a:custGeom>
              <a:avLst/>
              <a:gdLst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922319 w 1183666"/>
                <a:gd name="connsiteY2" fmla="*/ 798404 h 1596963"/>
                <a:gd name="connsiteX3" fmla="*/ 1183666 w 1183666"/>
                <a:gd name="connsiteY3" fmla="*/ 345738 h 1596963"/>
                <a:gd name="connsiteX4" fmla="*/ 661470 w 1183666"/>
                <a:gd name="connsiteY4" fmla="*/ 346775 h 1596963"/>
                <a:gd name="connsiteX5" fmla="*/ 461182 w 1183666"/>
                <a:gd name="connsiteY5" fmla="*/ 0 h 1596963"/>
                <a:gd name="connsiteX6" fmla="*/ 0 w 1183666"/>
                <a:gd name="connsiteY6" fmla="*/ 798482 h 1596963"/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1183666 w 1183666"/>
                <a:gd name="connsiteY2" fmla="*/ 345738 h 1596963"/>
                <a:gd name="connsiteX3" fmla="*/ 661470 w 1183666"/>
                <a:gd name="connsiteY3" fmla="*/ 346775 h 1596963"/>
                <a:gd name="connsiteX4" fmla="*/ 461182 w 1183666"/>
                <a:gd name="connsiteY4" fmla="*/ 0 h 1596963"/>
                <a:gd name="connsiteX5" fmla="*/ 0 w 1183666"/>
                <a:gd name="connsiteY5" fmla="*/ 798482 h 1596963"/>
                <a:gd name="connsiteX6" fmla="*/ 461182 w 1183666"/>
                <a:gd name="connsiteY6" fmla="*/ 1596963 h 1596963"/>
                <a:gd name="connsiteX0" fmla="*/ 461182 w 1183666"/>
                <a:gd name="connsiteY0" fmla="*/ 1596963 h 1596963"/>
                <a:gd name="connsiteX1" fmla="*/ 1183666 w 1183666"/>
                <a:gd name="connsiteY1" fmla="*/ 345738 h 1596963"/>
                <a:gd name="connsiteX2" fmla="*/ 661470 w 1183666"/>
                <a:gd name="connsiteY2" fmla="*/ 346775 h 1596963"/>
                <a:gd name="connsiteX3" fmla="*/ 461182 w 1183666"/>
                <a:gd name="connsiteY3" fmla="*/ 0 h 1596963"/>
                <a:gd name="connsiteX4" fmla="*/ 0 w 1183666"/>
                <a:gd name="connsiteY4" fmla="*/ 798482 h 1596963"/>
                <a:gd name="connsiteX5" fmla="*/ 461182 w 1183666"/>
                <a:gd name="connsiteY5" fmla="*/ 1596963 h 159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666" h="1596963">
                  <a:moveTo>
                    <a:pt x="461182" y="1596963"/>
                  </a:moveTo>
                  <a:lnTo>
                    <a:pt x="1183666" y="345738"/>
                  </a:lnTo>
                  <a:lnTo>
                    <a:pt x="661470" y="346775"/>
                  </a:lnTo>
                  <a:lnTo>
                    <a:pt x="461182" y="0"/>
                  </a:lnTo>
                  <a:lnTo>
                    <a:pt x="0" y="798482"/>
                  </a:lnTo>
                  <a:lnTo>
                    <a:pt x="461182" y="1596963"/>
                  </a:lnTo>
                  <a:close/>
                </a:path>
              </a:pathLst>
            </a:custGeom>
            <a:gradFill>
              <a:gsLst>
                <a:gs pos="0">
                  <a:srgbClr val="89072C"/>
                </a:gs>
                <a:gs pos="99000">
                  <a:srgbClr val="6F30A0"/>
                </a:gs>
              </a:gsLst>
              <a:lin ang="54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7" name="Freeform 55"/>
            <p:cNvSpPr/>
            <p:nvPr/>
          </p:nvSpPr>
          <p:spPr>
            <a:xfrm rot="5400000">
              <a:off x="3014117" y="1965841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99000">
                  <a:srgbClr val="FF8423"/>
                </a:gs>
              </a:gsLst>
              <a:lin ang="108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90"/>
            <p:cNvSpPr/>
            <p:nvPr/>
          </p:nvSpPr>
          <p:spPr>
            <a:xfrm rot="9000000">
              <a:off x="3050934" y="2944700"/>
              <a:ext cx="453276" cy="78479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91"/>
            <p:cNvSpPr/>
            <p:nvPr/>
          </p:nvSpPr>
          <p:spPr>
            <a:xfrm rot="12600000" flipH="1">
              <a:off x="3443407" y="2944699"/>
              <a:ext cx="453276" cy="78479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31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Freeform 92"/>
            <p:cNvSpPr/>
            <p:nvPr/>
          </p:nvSpPr>
          <p:spPr>
            <a:xfrm rot="5400000">
              <a:off x="3247620" y="2605032"/>
              <a:ext cx="453276" cy="78448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6" name="textruta 25">
            <a:extLst>
              <a:ext uri="{FF2B5EF4-FFF2-40B4-BE49-F238E27FC236}">
                <a16:creationId xmlns:a16="http://schemas.microsoft.com/office/drawing/2014/main" id="{0B14DE0B-F00F-5F41-A25E-F2C01155FA12}"/>
              </a:ext>
            </a:extLst>
          </p:cNvPr>
          <p:cNvSpPr txBox="1"/>
          <p:nvPr/>
        </p:nvSpPr>
        <p:spPr>
          <a:xfrm>
            <a:off x="3794694" y="2506523"/>
            <a:ext cx="5813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80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366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25313</TotalTime>
  <Words>163</Words>
  <Application>Microsoft Macintosh PowerPoint</Application>
  <PresentationFormat>Bredbild</PresentationFormat>
  <Paragraphs>69</Paragraphs>
  <Slides>17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25" baseType="lpstr">
      <vt:lpstr>Arial</vt:lpstr>
      <vt:lpstr>Arial Rounded MT Bold</vt:lpstr>
      <vt:lpstr>Baron Neue</vt:lpstr>
      <vt:lpstr>Calibri</vt:lpstr>
      <vt:lpstr>Calibri Light</vt:lpstr>
      <vt:lpstr>Klavika Medium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343</cp:revision>
  <dcterms:created xsi:type="dcterms:W3CDTF">2016-12-30T09:39:09Z</dcterms:created>
  <dcterms:modified xsi:type="dcterms:W3CDTF">2020-08-01T16:24:42Z</dcterms:modified>
</cp:coreProperties>
</file>