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sldIdLst>
    <p:sldId id="298" r:id="rId2"/>
    <p:sldId id="587" r:id="rId3"/>
    <p:sldId id="589" r:id="rId4"/>
    <p:sldId id="591" r:id="rId5"/>
    <p:sldId id="592" r:id="rId6"/>
    <p:sldId id="593" r:id="rId7"/>
    <p:sldId id="299" r:id="rId8"/>
    <p:sldId id="586" r:id="rId9"/>
    <p:sldId id="264" r:id="rId10"/>
    <p:sldId id="288" r:id="rId11"/>
    <p:sldId id="289" r:id="rId12"/>
    <p:sldId id="290" r:id="rId13"/>
    <p:sldId id="287" r:id="rId14"/>
    <p:sldId id="266" r:id="rId15"/>
    <p:sldId id="284" r:id="rId16"/>
    <p:sldId id="285" r:id="rId17"/>
    <p:sldId id="580" r:id="rId18"/>
    <p:sldId id="291" r:id="rId19"/>
    <p:sldId id="583" r:id="rId20"/>
    <p:sldId id="584" r:id="rId21"/>
    <p:sldId id="292" r:id="rId22"/>
    <p:sldId id="585" r:id="rId23"/>
    <p:sldId id="294" r:id="rId24"/>
    <p:sldId id="293" r:id="rId25"/>
    <p:sldId id="581" r:id="rId26"/>
    <p:sldId id="303" r:id="rId27"/>
    <p:sldId id="419" r:id="rId28"/>
    <p:sldId id="535" r:id="rId29"/>
    <p:sldId id="575" r:id="rId30"/>
    <p:sldId id="576" r:id="rId31"/>
    <p:sldId id="573" r:id="rId32"/>
    <p:sldId id="574" r:id="rId33"/>
    <p:sldId id="577" r:id="rId34"/>
    <p:sldId id="571" r:id="rId35"/>
    <p:sldId id="572" r:id="rId36"/>
    <p:sldId id="413" r:id="rId37"/>
    <p:sldId id="582" r:id="rId38"/>
    <p:sldId id="414" r:id="rId39"/>
    <p:sldId id="418" r:id="rId40"/>
    <p:sldId id="556" r:id="rId41"/>
    <p:sldId id="563" r:id="rId42"/>
    <p:sldId id="557" r:id="rId43"/>
    <p:sldId id="560" r:id="rId44"/>
    <p:sldId id="545" r:id="rId45"/>
    <p:sldId id="559" r:id="rId46"/>
    <p:sldId id="578" r:id="rId47"/>
    <p:sldId id="579" r:id="rId48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EFEA"/>
    <a:srgbClr val="A1FFAF"/>
    <a:srgbClr val="4E246F"/>
    <a:srgbClr val="FFBC3C"/>
    <a:srgbClr val="4B0605"/>
    <a:srgbClr val="87FF81"/>
    <a:srgbClr val="3CFF00"/>
    <a:srgbClr val="7030A0"/>
    <a:srgbClr val="F65DAB"/>
    <a:srgbClr val="F65A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392" autoAdjust="0"/>
    <p:restoredTop sz="95159" autoAdjust="0"/>
  </p:normalViewPr>
  <p:slideViewPr>
    <p:cSldViewPr snapToGrid="0">
      <p:cViewPr>
        <p:scale>
          <a:sx n="263" d="100"/>
          <a:sy n="263" d="100"/>
        </p:scale>
        <p:origin x="-2552" y="-20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D7B892-FFFA-4AE4-B933-657604EFAC02}" type="datetimeFigureOut">
              <a:rPr lang="sv-SE" smtClean="0"/>
              <a:t>2020-08-07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DD6F80-1B5C-443D-B98E-A1D0729ABE7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67302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DD6F80-1B5C-443D-B98E-A1D0729ABE71}" type="slidenum">
              <a:rPr lang="sv-SE" smtClean="0"/>
              <a:t>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546668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DD6F80-1B5C-443D-B98E-A1D0729ABE71}" type="slidenum">
              <a:rPr lang="sv-SE" smtClean="0"/>
              <a:t>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410115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B16A6-5F47-4FA9-BA4D-2BDC853A44B1}" type="slidenum">
              <a:rPr lang="sv-SE" smtClean="0"/>
              <a:t>45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087804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2020-08-07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49844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2020-08-07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5863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2020-08-07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01247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2020-08-07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77553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2020-08-07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4165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2020-08-07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58645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2020-08-07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01078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2020-08-07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10230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2020-08-07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79357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2020-08-07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3326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2020-08-07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2133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3DBE6A-35B3-4A06-AC66-4E375DA9B005}" type="datetimeFigureOut">
              <a:rPr lang="sv-SE" smtClean="0"/>
              <a:t>2020-08-07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25261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 2">
            <a:extLst>
              <a:ext uri="{FF2B5EF4-FFF2-40B4-BE49-F238E27FC236}">
                <a16:creationId xmlns:a16="http://schemas.microsoft.com/office/drawing/2014/main" id="{5BAB38D3-F39B-3441-94AB-4AE0C081444F}"/>
              </a:ext>
            </a:extLst>
          </p:cNvPr>
          <p:cNvGrpSpPr/>
          <p:nvPr/>
        </p:nvGrpSpPr>
        <p:grpSpPr>
          <a:xfrm>
            <a:off x="2850763" y="237719"/>
            <a:ext cx="6490473" cy="6382562"/>
            <a:chOff x="3806460" y="263184"/>
            <a:chExt cx="6490473" cy="6382562"/>
          </a:xfrm>
        </p:grpSpPr>
        <p:sp>
          <p:nvSpPr>
            <p:cNvPr id="23" name="Parallellogram 22">
              <a:extLst>
                <a:ext uri="{FF2B5EF4-FFF2-40B4-BE49-F238E27FC236}">
                  <a16:creationId xmlns:a16="http://schemas.microsoft.com/office/drawing/2014/main" id="{6E551700-8C97-9D47-B72D-1B2AD4250CB7}"/>
                </a:ext>
              </a:extLst>
            </p:cNvPr>
            <p:cNvSpPr/>
            <p:nvPr/>
          </p:nvSpPr>
          <p:spPr>
            <a:xfrm>
              <a:off x="3806460" y="263184"/>
              <a:ext cx="4255990" cy="6382562"/>
            </a:xfrm>
            <a:prstGeom prst="parallelogram">
              <a:avLst>
                <a:gd name="adj" fmla="val 52301"/>
              </a:avLst>
            </a:prstGeom>
            <a:gradFill>
              <a:gsLst>
                <a:gs pos="47000">
                  <a:srgbClr val="4969B3"/>
                </a:gs>
                <a:gs pos="25000">
                  <a:srgbClr val="443065"/>
                </a:gs>
                <a:gs pos="97000">
                  <a:srgbClr val="3F9DD7"/>
                </a:gs>
              </a:gsLst>
              <a:lin ang="7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14" name="Frihandsfigur 13">
              <a:extLst>
                <a:ext uri="{FF2B5EF4-FFF2-40B4-BE49-F238E27FC236}">
                  <a16:creationId xmlns:a16="http://schemas.microsoft.com/office/drawing/2014/main" id="{B45E59EF-BB8B-D34F-B7CA-1F5ECB109CC8}"/>
                </a:ext>
              </a:extLst>
            </p:cNvPr>
            <p:cNvSpPr/>
            <p:nvPr/>
          </p:nvSpPr>
          <p:spPr>
            <a:xfrm flipH="1">
              <a:off x="6040943" y="263184"/>
              <a:ext cx="3244061" cy="6382562"/>
            </a:xfrm>
            <a:custGeom>
              <a:avLst/>
              <a:gdLst>
                <a:gd name="connsiteX0" fmla="*/ 625106 w 625106"/>
                <a:gd name="connsiteY0" fmla="*/ 0 h 1229871"/>
                <a:gd name="connsiteX1" fmla="*/ 428919 w 625106"/>
                <a:gd name="connsiteY1" fmla="*/ 0 h 1229871"/>
                <a:gd name="connsiteX2" fmla="*/ 0 w 625106"/>
                <a:gd name="connsiteY2" fmla="*/ 1229871 h 1229871"/>
                <a:gd name="connsiteX3" fmla="*/ 196187 w 625106"/>
                <a:gd name="connsiteY3" fmla="*/ 1229871 h 1229871"/>
                <a:gd name="connsiteX4" fmla="*/ 625106 w 625106"/>
                <a:gd name="connsiteY4" fmla="*/ 0 h 1229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5106" h="1229871">
                  <a:moveTo>
                    <a:pt x="625106" y="0"/>
                  </a:moveTo>
                  <a:lnTo>
                    <a:pt x="428919" y="0"/>
                  </a:lnTo>
                  <a:lnTo>
                    <a:pt x="0" y="1229871"/>
                  </a:lnTo>
                  <a:lnTo>
                    <a:pt x="196187" y="1229871"/>
                  </a:lnTo>
                  <a:lnTo>
                    <a:pt x="625106" y="0"/>
                  </a:lnTo>
                  <a:close/>
                </a:path>
              </a:pathLst>
            </a:custGeom>
            <a:gradFill>
              <a:gsLst>
                <a:gs pos="0">
                  <a:srgbClr val="6EBE99"/>
                </a:gs>
                <a:gs pos="99000">
                  <a:srgbClr val="4267AA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dirty="0"/>
            </a:p>
          </p:txBody>
        </p:sp>
        <p:sp>
          <p:nvSpPr>
            <p:cNvPr id="17" name="Frihandsfigur 16">
              <a:extLst>
                <a:ext uri="{FF2B5EF4-FFF2-40B4-BE49-F238E27FC236}">
                  <a16:creationId xmlns:a16="http://schemas.microsoft.com/office/drawing/2014/main" id="{19A29269-6AA9-9643-AB8D-C9A5CEB9CF1B}"/>
                </a:ext>
              </a:extLst>
            </p:cNvPr>
            <p:cNvSpPr/>
            <p:nvPr/>
          </p:nvSpPr>
          <p:spPr>
            <a:xfrm flipH="1">
              <a:off x="7052872" y="263184"/>
              <a:ext cx="3244061" cy="6382562"/>
            </a:xfrm>
            <a:custGeom>
              <a:avLst/>
              <a:gdLst>
                <a:gd name="connsiteX0" fmla="*/ 625106 w 625106"/>
                <a:gd name="connsiteY0" fmla="*/ 0 h 1229871"/>
                <a:gd name="connsiteX1" fmla="*/ 428919 w 625106"/>
                <a:gd name="connsiteY1" fmla="*/ 0 h 1229871"/>
                <a:gd name="connsiteX2" fmla="*/ 0 w 625106"/>
                <a:gd name="connsiteY2" fmla="*/ 1229871 h 1229871"/>
                <a:gd name="connsiteX3" fmla="*/ 196187 w 625106"/>
                <a:gd name="connsiteY3" fmla="*/ 1229871 h 1229871"/>
                <a:gd name="connsiteX4" fmla="*/ 625106 w 625106"/>
                <a:gd name="connsiteY4" fmla="*/ 0 h 1229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5106" h="1229871">
                  <a:moveTo>
                    <a:pt x="625106" y="0"/>
                  </a:moveTo>
                  <a:lnTo>
                    <a:pt x="428919" y="0"/>
                  </a:lnTo>
                  <a:lnTo>
                    <a:pt x="0" y="1229871"/>
                  </a:lnTo>
                  <a:lnTo>
                    <a:pt x="196187" y="1229871"/>
                  </a:lnTo>
                  <a:lnTo>
                    <a:pt x="625106" y="0"/>
                  </a:lnTo>
                  <a:close/>
                </a:path>
              </a:pathLst>
            </a:custGeom>
            <a:gradFill>
              <a:gsLst>
                <a:gs pos="0">
                  <a:srgbClr val="6EBE99"/>
                </a:gs>
                <a:gs pos="90000">
                  <a:srgbClr val="4267AA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dirty="0"/>
            </a:p>
          </p:txBody>
        </p:sp>
      </p:grpSp>
    </p:spTree>
    <p:extLst>
      <p:ext uri="{BB962C8B-B14F-4D97-AF65-F5344CB8AC3E}">
        <p14:creationId xmlns:p14="http://schemas.microsoft.com/office/powerpoint/2010/main" val="8097594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1"/>
          <p:cNvSpPr/>
          <p:nvPr/>
        </p:nvSpPr>
        <p:spPr>
          <a:xfrm>
            <a:off x="0" y="1970455"/>
            <a:ext cx="12192000" cy="3142894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Rectangle 16"/>
          <p:cNvSpPr/>
          <p:nvPr/>
        </p:nvSpPr>
        <p:spPr>
          <a:xfrm>
            <a:off x="1524000" y="1980000"/>
            <a:ext cx="9144000" cy="20906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180" name="Grupp 179"/>
          <p:cNvGrpSpPr/>
          <p:nvPr/>
        </p:nvGrpSpPr>
        <p:grpSpPr>
          <a:xfrm>
            <a:off x="1836889" y="2424675"/>
            <a:ext cx="7665085" cy="1988758"/>
            <a:chOff x="2272937" y="2186139"/>
            <a:chExt cx="7665085" cy="1988758"/>
          </a:xfrm>
        </p:grpSpPr>
        <p:sp>
          <p:nvSpPr>
            <p:cNvPr id="181" name="Oval 18"/>
            <p:cNvSpPr/>
            <p:nvPr/>
          </p:nvSpPr>
          <p:spPr>
            <a:xfrm>
              <a:off x="2272937" y="3397005"/>
              <a:ext cx="1234851" cy="777892"/>
            </a:xfrm>
            <a:prstGeom prst="ellipse">
              <a:avLst/>
            </a:prstGeom>
            <a:solidFill>
              <a:schemeClr val="tx1">
                <a:alpha val="80000"/>
              </a:scheme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82" name="textruta 181"/>
            <p:cNvSpPr txBox="1"/>
            <p:nvPr/>
          </p:nvSpPr>
          <p:spPr>
            <a:xfrm>
              <a:off x="5397997" y="2670995"/>
              <a:ext cx="454002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4000" b="1" dirty="0" err="1">
                  <a:solidFill>
                    <a:schemeClr val="bg1"/>
                  </a:solidFill>
                  <a:latin typeface="Tahoma" charset="0"/>
                  <a:ea typeface="Tahoma" charset="0"/>
                  <a:cs typeface="Tahoma" charset="0"/>
                </a:rPr>
                <a:t>Stream</a:t>
              </a:r>
              <a:r>
                <a:rPr lang="sv-SE" sz="4000" b="1" dirty="0">
                  <a:solidFill>
                    <a:schemeClr val="bg1"/>
                  </a:solidFill>
                  <a:latin typeface="Tahoma" charset="0"/>
                  <a:ea typeface="Tahoma" charset="0"/>
                  <a:cs typeface="Tahoma" charset="0"/>
                </a:rPr>
                <a:t> </a:t>
              </a:r>
              <a:r>
                <a:rPr lang="sv-SE" sz="4000" b="1" dirty="0" err="1">
                  <a:solidFill>
                    <a:schemeClr val="bg1"/>
                  </a:solidFill>
                  <a:latin typeface="Tahoma" charset="0"/>
                  <a:ea typeface="Tahoma" charset="0"/>
                  <a:cs typeface="Tahoma" charset="0"/>
                </a:rPr>
                <a:t>Analytics</a:t>
              </a:r>
              <a:endParaRPr lang="sv-SE" sz="4000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endParaRPr>
            </a:p>
          </p:txBody>
        </p:sp>
        <p:grpSp>
          <p:nvGrpSpPr>
            <p:cNvPr id="183" name="Grupp 182"/>
            <p:cNvGrpSpPr/>
            <p:nvPr/>
          </p:nvGrpSpPr>
          <p:grpSpPr>
            <a:xfrm>
              <a:off x="2692855" y="2186139"/>
              <a:ext cx="2453797" cy="1198351"/>
              <a:chOff x="2692855" y="3985336"/>
              <a:chExt cx="2453797" cy="1198351"/>
            </a:xfrm>
          </p:grpSpPr>
          <p:grpSp>
            <p:nvGrpSpPr>
              <p:cNvPr id="186" name="Grupp 185"/>
              <p:cNvGrpSpPr/>
              <p:nvPr/>
            </p:nvGrpSpPr>
            <p:grpSpPr>
              <a:xfrm>
                <a:off x="3623857" y="3985336"/>
                <a:ext cx="591946" cy="671109"/>
                <a:chOff x="3549360" y="3164731"/>
                <a:chExt cx="680621" cy="771644"/>
              </a:xfrm>
            </p:grpSpPr>
            <p:sp>
              <p:nvSpPr>
                <p:cNvPr id="197" name="Freeform 125"/>
                <p:cNvSpPr/>
                <p:nvPr/>
              </p:nvSpPr>
              <p:spPr>
                <a:xfrm rot="9000000">
                  <a:off x="3549360" y="3304808"/>
                  <a:ext cx="364776" cy="631567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E4AD03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98" name="Freeform 126"/>
                <p:cNvSpPr/>
                <p:nvPr/>
              </p:nvSpPr>
              <p:spPr>
                <a:xfrm rot="12600000" flipH="1">
                  <a:off x="3865205" y="3304808"/>
                  <a:ext cx="364776" cy="631567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BE9005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99" name="Freeform 127"/>
                <p:cNvSpPr/>
                <p:nvPr/>
              </p:nvSpPr>
              <p:spPr>
                <a:xfrm rot="5400000">
                  <a:off x="3707644" y="3031459"/>
                  <a:ext cx="364776" cy="631319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C001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cxnSp>
            <p:nvCxnSpPr>
              <p:cNvPr id="187" name="Rak 186"/>
              <p:cNvCxnSpPr/>
              <p:nvPr/>
            </p:nvCxnSpPr>
            <p:spPr>
              <a:xfrm flipH="1">
                <a:off x="2857165" y="4381802"/>
                <a:ext cx="917546" cy="525573"/>
              </a:xfrm>
              <a:prstGeom prst="line">
                <a:avLst/>
              </a:prstGeom>
              <a:ln w="63500" cap="rnd">
                <a:solidFill>
                  <a:srgbClr val="3BFF00"/>
                </a:solidFill>
                <a:prstDash val="solid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8" name="Grupp 187"/>
              <p:cNvGrpSpPr/>
              <p:nvPr/>
            </p:nvGrpSpPr>
            <p:grpSpPr>
              <a:xfrm>
                <a:off x="2692855" y="4510909"/>
                <a:ext cx="591946" cy="671110"/>
                <a:chOff x="3549360" y="3164731"/>
                <a:chExt cx="680621" cy="771644"/>
              </a:xfrm>
            </p:grpSpPr>
            <p:sp>
              <p:nvSpPr>
                <p:cNvPr id="194" name="Freeform 125"/>
                <p:cNvSpPr/>
                <p:nvPr/>
              </p:nvSpPr>
              <p:spPr>
                <a:xfrm rot="9000000">
                  <a:off x="3549360" y="3304808"/>
                  <a:ext cx="364776" cy="631567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45A22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95" name="Freeform 126"/>
                <p:cNvSpPr/>
                <p:nvPr/>
              </p:nvSpPr>
              <p:spPr>
                <a:xfrm rot="12600000" flipH="1">
                  <a:off x="3865205" y="3304808"/>
                  <a:ext cx="364776" cy="631567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B6431A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96" name="Freeform 127"/>
                <p:cNvSpPr/>
                <p:nvPr/>
              </p:nvSpPr>
              <p:spPr>
                <a:xfrm rot="5400000">
                  <a:off x="3707644" y="3031459"/>
                  <a:ext cx="364776" cy="631319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7941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cxnSp>
            <p:nvCxnSpPr>
              <p:cNvPr id="189" name="Rak 188"/>
              <p:cNvCxnSpPr/>
              <p:nvPr/>
            </p:nvCxnSpPr>
            <p:spPr>
              <a:xfrm>
                <a:off x="4063042" y="4381802"/>
                <a:ext cx="921080" cy="525573"/>
              </a:xfrm>
              <a:prstGeom prst="line">
                <a:avLst/>
              </a:prstGeom>
              <a:ln w="63500" cap="rnd">
                <a:solidFill>
                  <a:srgbClr val="3BFF00"/>
                </a:solidFill>
                <a:prstDash val="solid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90" name="Grupp 189"/>
              <p:cNvGrpSpPr/>
              <p:nvPr/>
            </p:nvGrpSpPr>
            <p:grpSpPr>
              <a:xfrm>
                <a:off x="4554706" y="4512578"/>
                <a:ext cx="591946" cy="671109"/>
                <a:chOff x="3549360" y="3164731"/>
                <a:chExt cx="680621" cy="771644"/>
              </a:xfrm>
            </p:grpSpPr>
            <p:sp>
              <p:nvSpPr>
                <p:cNvPr id="191" name="Freeform 125"/>
                <p:cNvSpPr/>
                <p:nvPr/>
              </p:nvSpPr>
              <p:spPr>
                <a:xfrm rot="9000000">
                  <a:off x="3549360" y="3304808"/>
                  <a:ext cx="364776" cy="631567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499E6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92" name="Freeform 126"/>
                <p:cNvSpPr/>
                <p:nvPr/>
              </p:nvSpPr>
              <p:spPr>
                <a:xfrm rot="12600000" flipH="1">
                  <a:off x="3865205" y="3304808"/>
                  <a:ext cx="364776" cy="631567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079B2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93" name="Freeform 127"/>
                <p:cNvSpPr/>
                <p:nvPr/>
              </p:nvSpPr>
              <p:spPr>
                <a:xfrm rot="5400000">
                  <a:off x="3707644" y="3031459"/>
                  <a:ext cx="364776" cy="631319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7ADFF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</p:grpSp>
        <p:sp>
          <p:nvSpPr>
            <p:cNvPr id="184" name="Oval 18"/>
            <p:cNvSpPr/>
            <p:nvPr/>
          </p:nvSpPr>
          <p:spPr>
            <a:xfrm>
              <a:off x="4233567" y="3397005"/>
              <a:ext cx="1234851" cy="777892"/>
            </a:xfrm>
            <a:prstGeom prst="ellipse">
              <a:avLst/>
            </a:prstGeom>
            <a:solidFill>
              <a:schemeClr val="tx1">
                <a:alpha val="80000"/>
              </a:scheme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85" name="Oval 18"/>
            <p:cNvSpPr/>
            <p:nvPr/>
          </p:nvSpPr>
          <p:spPr>
            <a:xfrm>
              <a:off x="3298836" y="3115846"/>
              <a:ext cx="1234851" cy="777892"/>
            </a:xfrm>
            <a:prstGeom prst="ellipse">
              <a:avLst/>
            </a:prstGeom>
            <a:solidFill>
              <a:schemeClr val="tx1">
                <a:alpha val="80000"/>
              </a:scheme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</p:spTree>
    <p:extLst>
      <p:ext uri="{BB962C8B-B14F-4D97-AF65-F5344CB8AC3E}">
        <p14:creationId xmlns:p14="http://schemas.microsoft.com/office/powerpoint/2010/main" val="20804852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1"/>
          <p:cNvSpPr/>
          <p:nvPr/>
        </p:nvSpPr>
        <p:spPr>
          <a:xfrm>
            <a:off x="0" y="1970455"/>
            <a:ext cx="12192000" cy="3142894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Rectangle 16"/>
          <p:cNvSpPr/>
          <p:nvPr/>
        </p:nvSpPr>
        <p:spPr>
          <a:xfrm>
            <a:off x="1524000" y="1980000"/>
            <a:ext cx="9144000" cy="20906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9" name="Oval 18"/>
          <p:cNvSpPr/>
          <p:nvPr/>
        </p:nvSpPr>
        <p:spPr>
          <a:xfrm>
            <a:off x="1620874" y="3572378"/>
            <a:ext cx="3443347" cy="1094282"/>
          </a:xfrm>
          <a:prstGeom prst="ellipse">
            <a:avLst/>
          </a:prstGeom>
          <a:solidFill>
            <a:schemeClr val="tx1">
              <a:alpha val="27000"/>
            </a:scheme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4" name="Group 3"/>
          <p:cNvGrpSpPr/>
          <p:nvPr/>
        </p:nvGrpSpPr>
        <p:grpSpPr>
          <a:xfrm>
            <a:off x="3038336" y="2729258"/>
            <a:ext cx="845749" cy="990942"/>
            <a:chOff x="3464818" y="2490713"/>
            <a:chExt cx="845749" cy="990942"/>
          </a:xfrm>
        </p:grpSpPr>
        <p:grpSp>
          <p:nvGrpSpPr>
            <p:cNvPr id="42" name="Group 41"/>
            <p:cNvGrpSpPr/>
            <p:nvPr/>
          </p:nvGrpSpPr>
          <p:grpSpPr>
            <a:xfrm>
              <a:off x="3464818" y="2522797"/>
              <a:ext cx="845749" cy="958858"/>
              <a:chOff x="3178679" y="2204279"/>
              <a:chExt cx="1721001" cy="1951163"/>
            </a:xfrm>
          </p:grpSpPr>
          <p:sp>
            <p:nvSpPr>
              <p:cNvPr id="44" name="Freeform 43"/>
              <p:cNvSpPr/>
              <p:nvPr/>
            </p:nvSpPr>
            <p:spPr>
              <a:xfrm rot="9000000">
                <a:off x="3178679" y="2558478"/>
                <a:ext cx="922364" cy="1596964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4909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5" name="Freeform 44"/>
              <p:cNvSpPr/>
              <p:nvPr/>
            </p:nvSpPr>
            <p:spPr>
              <a:xfrm rot="12600000" flipH="1">
                <a:off x="3977316" y="2558478"/>
                <a:ext cx="922364" cy="1596964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9B00D2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6" name="Freeform 45"/>
              <p:cNvSpPr/>
              <p:nvPr/>
            </p:nvSpPr>
            <p:spPr>
              <a:xfrm rot="5400000">
                <a:off x="3578912" y="1867293"/>
                <a:ext cx="922363" cy="159633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CC29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sp>
          <p:nvSpPr>
            <p:cNvPr id="43" name="Hexagon 42"/>
            <p:cNvSpPr/>
            <p:nvPr/>
          </p:nvSpPr>
          <p:spPr>
            <a:xfrm rot="5400000">
              <a:off x="3409267" y="2548302"/>
              <a:ext cx="956852" cy="841673"/>
            </a:xfrm>
            <a:prstGeom prst="hexagon">
              <a:avLst>
                <a:gd name="adj" fmla="val 29001"/>
                <a:gd name="vf" fmla="val 115470"/>
              </a:avLst>
            </a:prstGeom>
            <a:noFill/>
            <a:ln w="95250" cap="rnd">
              <a:solidFill>
                <a:srgbClr val="282828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141" name="textruta 140"/>
          <p:cNvSpPr txBox="1"/>
          <p:nvPr/>
        </p:nvSpPr>
        <p:spPr>
          <a:xfrm>
            <a:off x="4971515" y="2909540"/>
            <a:ext cx="45833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4000" b="1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Scalable</a:t>
            </a:r>
            <a:r>
              <a:rPr lang="sv-SE" sz="4000" b="1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Clusters</a:t>
            </a:r>
            <a:endParaRPr lang="sv-SE" sz="4000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</p:txBody>
      </p:sp>
      <p:grpSp>
        <p:nvGrpSpPr>
          <p:cNvPr id="145" name="Group 103"/>
          <p:cNvGrpSpPr/>
          <p:nvPr/>
        </p:nvGrpSpPr>
        <p:grpSpPr>
          <a:xfrm>
            <a:off x="2661217" y="2317372"/>
            <a:ext cx="1638123" cy="1878142"/>
            <a:chOff x="3069153" y="2093342"/>
            <a:chExt cx="1638123" cy="1878142"/>
          </a:xfrm>
        </p:grpSpPr>
        <p:grpSp>
          <p:nvGrpSpPr>
            <p:cNvPr id="146" name="Group 104"/>
            <p:cNvGrpSpPr/>
            <p:nvPr/>
          </p:nvGrpSpPr>
          <p:grpSpPr>
            <a:xfrm>
              <a:off x="3071003" y="2919007"/>
              <a:ext cx="1636273" cy="1052477"/>
              <a:chOff x="3071003" y="2919007"/>
              <a:chExt cx="1636273" cy="1052477"/>
            </a:xfrm>
          </p:grpSpPr>
          <p:grpSp>
            <p:nvGrpSpPr>
              <p:cNvPr id="164" name="Group 122"/>
              <p:cNvGrpSpPr/>
              <p:nvPr/>
            </p:nvGrpSpPr>
            <p:grpSpPr>
              <a:xfrm>
                <a:off x="3071003" y="2919008"/>
                <a:ext cx="680621" cy="771645"/>
                <a:chOff x="3026279" y="2051879"/>
                <a:chExt cx="1721001" cy="1951163"/>
              </a:xfrm>
            </p:grpSpPr>
            <p:sp>
              <p:nvSpPr>
                <p:cNvPr id="173" name="Freeform 131"/>
                <p:cNvSpPr/>
                <p:nvPr/>
              </p:nvSpPr>
              <p:spPr>
                <a:xfrm rot="9000000">
                  <a:off x="3026279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45A22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74" name="Freeform 132"/>
                <p:cNvSpPr/>
                <p:nvPr/>
              </p:nvSpPr>
              <p:spPr>
                <a:xfrm rot="12600000" flipH="1">
                  <a:off x="3824916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B6431A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75" name="Freeform 133"/>
                <p:cNvSpPr/>
                <p:nvPr/>
              </p:nvSpPr>
              <p:spPr>
                <a:xfrm rot="5400000">
                  <a:off x="3426512" y="1714893"/>
                  <a:ext cx="922363" cy="15963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7940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165" name="Group 123"/>
              <p:cNvGrpSpPr/>
              <p:nvPr/>
            </p:nvGrpSpPr>
            <p:grpSpPr>
              <a:xfrm>
                <a:off x="4026655" y="2919007"/>
                <a:ext cx="680621" cy="771645"/>
                <a:chOff x="3026279" y="2051879"/>
                <a:chExt cx="1721001" cy="1951163"/>
              </a:xfrm>
            </p:grpSpPr>
            <p:sp>
              <p:nvSpPr>
                <p:cNvPr id="170" name="Freeform 128"/>
                <p:cNvSpPr/>
                <p:nvPr/>
              </p:nvSpPr>
              <p:spPr>
                <a:xfrm rot="9000000">
                  <a:off x="3026279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49AE6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71" name="Freeform 129"/>
                <p:cNvSpPr/>
                <p:nvPr/>
              </p:nvSpPr>
              <p:spPr>
                <a:xfrm rot="12600000" flipH="1">
                  <a:off x="3824916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079B2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72" name="Freeform 130"/>
                <p:cNvSpPr/>
                <p:nvPr/>
              </p:nvSpPr>
              <p:spPr>
                <a:xfrm rot="5400000">
                  <a:off x="3426512" y="1714893"/>
                  <a:ext cx="922363" cy="15963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7AEFF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166" name="Group 124"/>
              <p:cNvGrpSpPr/>
              <p:nvPr/>
            </p:nvGrpSpPr>
            <p:grpSpPr>
              <a:xfrm>
                <a:off x="3549360" y="3199839"/>
                <a:ext cx="680621" cy="771645"/>
                <a:chOff x="3026279" y="2051879"/>
                <a:chExt cx="1721001" cy="1951163"/>
              </a:xfrm>
            </p:grpSpPr>
            <p:sp>
              <p:nvSpPr>
                <p:cNvPr id="167" name="Freeform 125"/>
                <p:cNvSpPr/>
                <p:nvPr/>
              </p:nvSpPr>
              <p:spPr>
                <a:xfrm rot="9000000">
                  <a:off x="3026279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E5AD03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68" name="Freeform 126"/>
                <p:cNvSpPr/>
                <p:nvPr/>
              </p:nvSpPr>
              <p:spPr>
                <a:xfrm rot="12600000" flipH="1">
                  <a:off x="3824916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BD8F06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69" name="Freeform 127"/>
                <p:cNvSpPr/>
                <p:nvPr/>
              </p:nvSpPr>
              <p:spPr>
                <a:xfrm rot="5400000">
                  <a:off x="3426512" y="1714893"/>
                  <a:ext cx="922363" cy="15963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C001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</p:grpSp>
        <p:grpSp>
          <p:nvGrpSpPr>
            <p:cNvPr id="147" name="Group 105"/>
            <p:cNvGrpSpPr/>
            <p:nvPr/>
          </p:nvGrpSpPr>
          <p:grpSpPr>
            <a:xfrm>
              <a:off x="3547724" y="2093342"/>
              <a:ext cx="680621" cy="771644"/>
              <a:chOff x="3699910" y="2798832"/>
              <a:chExt cx="680621" cy="771644"/>
            </a:xfrm>
          </p:grpSpPr>
          <p:sp>
            <p:nvSpPr>
              <p:cNvPr id="161" name="Freeform 119"/>
              <p:cNvSpPr/>
              <p:nvPr/>
            </p:nvSpPr>
            <p:spPr>
              <a:xfrm rot="9000000">
                <a:off x="3699910" y="2938909"/>
                <a:ext cx="364776" cy="631567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E5AD03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62" name="Freeform 120"/>
              <p:cNvSpPr/>
              <p:nvPr/>
            </p:nvSpPr>
            <p:spPr>
              <a:xfrm rot="12600000" flipH="1">
                <a:off x="4015755" y="2938909"/>
                <a:ext cx="364776" cy="631567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BD8F06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63" name="Freeform 121"/>
              <p:cNvSpPr/>
              <p:nvPr/>
            </p:nvSpPr>
            <p:spPr>
              <a:xfrm rot="5400000">
                <a:off x="3858194" y="2665560"/>
                <a:ext cx="364776" cy="631319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C001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48" name="Group 106"/>
            <p:cNvGrpSpPr/>
            <p:nvPr/>
          </p:nvGrpSpPr>
          <p:grpSpPr>
            <a:xfrm>
              <a:off x="3069153" y="2365599"/>
              <a:ext cx="1636273" cy="1052477"/>
              <a:chOff x="3071003" y="2919007"/>
              <a:chExt cx="1636273" cy="1052477"/>
            </a:xfrm>
          </p:grpSpPr>
          <p:grpSp>
            <p:nvGrpSpPr>
              <p:cNvPr id="149" name="Group 107"/>
              <p:cNvGrpSpPr/>
              <p:nvPr/>
            </p:nvGrpSpPr>
            <p:grpSpPr>
              <a:xfrm>
                <a:off x="3071003" y="2919008"/>
                <a:ext cx="680621" cy="771645"/>
                <a:chOff x="3026279" y="2051879"/>
                <a:chExt cx="1721001" cy="1951163"/>
              </a:xfrm>
            </p:grpSpPr>
            <p:sp>
              <p:nvSpPr>
                <p:cNvPr id="158" name="Freeform 116"/>
                <p:cNvSpPr/>
                <p:nvPr/>
              </p:nvSpPr>
              <p:spPr>
                <a:xfrm rot="9000000">
                  <a:off x="3026279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49AE6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59" name="Freeform 117"/>
                <p:cNvSpPr/>
                <p:nvPr/>
              </p:nvSpPr>
              <p:spPr>
                <a:xfrm rot="12600000" flipH="1">
                  <a:off x="3824916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079B2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60" name="Freeform 118"/>
                <p:cNvSpPr/>
                <p:nvPr/>
              </p:nvSpPr>
              <p:spPr>
                <a:xfrm rot="5400000">
                  <a:off x="3426512" y="1714893"/>
                  <a:ext cx="922363" cy="15963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7AEFF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150" name="Group 108"/>
              <p:cNvGrpSpPr/>
              <p:nvPr/>
            </p:nvGrpSpPr>
            <p:grpSpPr>
              <a:xfrm>
                <a:off x="4026655" y="2919007"/>
                <a:ext cx="680621" cy="771645"/>
                <a:chOff x="3026279" y="2051879"/>
                <a:chExt cx="1721001" cy="1951163"/>
              </a:xfrm>
            </p:grpSpPr>
            <p:sp>
              <p:nvSpPr>
                <p:cNvPr id="155" name="Freeform 113"/>
                <p:cNvSpPr/>
                <p:nvPr/>
              </p:nvSpPr>
              <p:spPr>
                <a:xfrm rot="9000000">
                  <a:off x="3026279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55A22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56" name="Freeform 114"/>
                <p:cNvSpPr/>
                <p:nvPr/>
              </p:nvSpPr>
              <p:spPr>
                <a:xfrm rot="12600000" flipH="1">
                  <a:off x="3824916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B6431A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57" name="Freeform 115"/>
                <p:cNvSpPr/>
                <p:nvPr/>
              </p:nvSpPr>
              <p:spPr>
                <a:xfrm rot="5400000">
                  <a:off x="3426512" y="1714893"/>
                  <a:ext cx="922363" cy="15963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7940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151" name="Group 109"/>
              <p:cNvGrpSpPr/>
              <p:nvPr/>
            </p:nvGrpSpPr>
            <p:grpSpPr>
              <a:xfrm>
                <a:off x="3549360" y="3199839"/>
                <a:ext cx="680621" cy="771645"/>
                <a:chOff x="3026279" y="2051879"/>
                <a:chExt cx="1721001" cy="1951163"/>
              </a:xfrm>
            </p:grpSpPr>
            <p:sp>
              <p:nvSpPr>
                <p:cNvPr id="152" name="Freeform 110"/>
                <p:cNvSpPr/>
                <p:nvPr/>
              </p:nvSpPr>
              <p:spPr>
                <a:xfrm rot="9000000">
                  <a:off x="3026279" y="2406077"/>
                  <a:ext cx="922363" cy="1596965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49AE6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53" name="Freeform 111"/>
                <p:cNvSpPr/>
                <p:nvPr/>
              </p:nvSpPr>
              <p:spPr>
                <a:xfrm rot="12600000" flipH="1">
                  <a:off x="3824916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079B2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54" name="Freeform 112"/>
                <p:cNvSpPr/>
                <p:nvPr/>
              </p:nvSpPr>
              <p:spPr>
                <a:xfrm rot="5400000">
                  <a:off x="3426512" y="1714893"/>
                  <a:ext cx="922363" cy="15963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7AEFF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0980412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ktangel 1">
            <a:extLst>
              <a:ext uri="{FF2B5EF4-FFF2-40B4-BE49-F238E27FC236}">
                <a16:creationId xmlns:a16="http://schemas.microsoft.com/office/drawing/2014/main" id="{995AC702-7BDE-3941-9C58-1A391CAC2750}"/>
              </a:ext>
            </a:extLst>
          </p:cNvPr>
          <p:cNvSpPr/>
          <p:nvPr/>
        </p:nvSpPr>
        <p:spPr>
          <a:xfrm rot="5400000">
            <a:off x="2463642" y="2300280"/>
            <a:ext cx="2023505" cy="20104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0" name="textruta 19">
            <a:extLst>
              <a:ext uri="{FF2B5EF4-FFF2-40B4-BE49-F238E27FC236}">
                <a16:creationId xmlns:a16="http://schemas.microsoft.com/office/drawing/2014/main" id="{37CD54EC-3903-6A4E-B485-62510D73D2DF}"/>
              </a:ext>
            </a:extLst>
          </p:cNvPr>
          <p:cNvSpPr txBox="1"/>
          <p:nvPr/>
        </p:nvSpPr>
        <p:spPr>
          <a:xfrm>
            <a:off x="4371488" y="2379239"/>
            <a:ext cx="693613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9600" b="1" dirty="0" err="1">
                <a:solidFill>
                  <a:schemeClr val="bg1"/>
                </a:solidFill>
                <a:latin typeface="Arial Rounded MT Bold" panose="020F0704030504030204" pitchFamily="34" charset="77"/>
                <a:ea typeface="Silom" pitchFamily="2" charset="-34"/>
                <a:cs typeface="Aharoni" panose="02010803020104030203" pitchFamily="2" charset="-79"/>
              </a:rPr>
              <a:t>proto</a:t>
            </a:r>
            <a:r>
              <a:rPr lang="sv-SE" sz="9600" dirty="0" err="1">
                <a:solidFill>
                  <a:schemeClr val="bg1"/>
                </a:solidFill>
                <a:latin typeface="Arial Rounded MT Bold" panose="020F0704030504030204" pitchFamily="34" charset="77"/>
                <a:ea typeface="Silom" pitchFamily="2" charset="-34"/>
                <a:cs typeface="Aharoni" panose="02010803020104030203" pitchFamily="2" charset="-79"/>
              </a:rPr>
              <a:t>.actor</a:t>
            </a:r>
            <a:endParaRPr lang="sv-SE" sz="9600" dirty="0">
              <a:solidFill>
                <a:schemeClr val="bg1"/>
              </a:solidFill>
              <a:latin typeface="Arial Rounded MT Bold" panose="020F0704030504030204" pitchFamily="34" charset="77"/>
              <a:ea typeface="Silom" pitchFamily="2" charset="-34"/>
              <a:cs typeface="Aharoni" panose="02010803020104030203" pitchFamily="2" charset="-79"/>
            </a:endParaRPr>
          </a:p>
        </p:txBody>
      </p:sp>
      <p:sp>
        <p:nvSpPr>
          <p:cNvPr id="79" name="Frihandsfigur 78">
            <a:extLst>
              <a:ext uri="{FF2B5EF4-FFF2-40B4-BE49-F238E27FC236}">
                <a16:creationId xmlns:a16="http://schemas.microsoft.com/office/drawing/2014/main" id="{799625C7-B4EC-4049-8BBB-8FEDA00D3989}"/>
              </a:ext>
            </a:extLst>
          </p:cNvPr>
          <p:cNvSpPr/>
          <p:nvPr/>
        </p:nvSpPr>
        <p:spPr>
          <a:xfrm rot="5400000">
            <a:off x="4008380" y="2695918"/>
            <a:ext cx="192123" cy="332435"/>
          </a:xfrm>
          <a:custGeom>
            <a:avLst/>
            <a:gdLst>
              <a:gd name="connsiteX0" fmla="*/ 0 w 192922"/>
              <a:gd name="connsiteY0" fmla="*/ 0 h 333817"/>
              <a:gd name="connsiteX1" fmla="*/ 308 w 192922"/>
              <a:gd name="connsiteY1" fmla="*/ 0 h 333817"/>
              <a:gd name="connsiteX2" fmla="*/ 192922 w 192922"/>
              <a:gd name="connsiteY2" fmla="*/ 333357 h 333817"/>
              <a:gd name="connsiteX3" fmla="*/ 192655 w 192922"/>
              <a:gd name="connsiteY3" fmla="*/ 333817 h 333817"/>
              <a:gd name="connsiteX4" fmla="*/ 0 w 192922"/>
              <a:gd name="connsiteY4" fmla="*/ 0 h 333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2922" h="333817">
                <a:moveTo>
                  <a:pt x="0" y="0"/>
                </a:moveTo>
                <a:lnTo>
                  <a:pt x="308" y="0"/>
                </a:lnTo>
                <a:lnTo>
                  <a:pt x="192922" y="333357"/>
                </a:lnTo>
                <a:lnTo>
                  <a:pt x="192655" y="333817"/>
                </a:lnTo>
                <a:lnTo>
                  <a:pt x="0" y="0"/>
                </a:lnTo>
                <a:close/>
              </a:path>
            </a:pathLst>
          </a:custGeom>
          <a:solidFill>
            <a:srgbClr val="FFC001"/>
          </a:solidFill>
          <a:ln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/>
          </a:p>
        </p:txBody>
      </p:sp>
      <p:sp>
        <p:nvSpPr>
          <p:cNvPr id="80" name="Frihandsfigur 79">
            <a:extLst>
              <a:ext uri="{FF2B5EF4-FFF2-40B4-BE49-F238E27FC236}">
                <a16:creationId xmlns:a16="http://schemas.microsoft.com/office/drawing/2014/main" id="{D4218484-D470-5748-BEA9-B14EC827524E}"/>
              </a:ext>
            </a:extLst>
          </p:cNvPr>
          <p:cNvSpPr/>
          <p:nvPr/>
        </p:nvSpPr>
        <p:spPr>
          <a:xfrm rot="5400000">
            <a:off x="3134661" y="1853602"/>
            <a:ext cx="683317" cy="1589728"/>
          </a:xfrm>
          <a:custGeom>
            <a:avLst/>
            <a:gdLst>
              <a:gd name="connsiteX0" fmla="*/ 0 w 653831"/>
              <a:gd name="connsiteY0" fmla="*/ 798169 h 1596337"/>
              <a:gd name="connsiteX1" fmla="*/ 461182 w 653831"/>
              <a:gd name="connsiteY1" fmla="*/ 0 h 1596337"/>
              <a:gd name="connsiteX2" fmla="*/ 461484 w 653831"/>
              <a:gd name="connsiteY2" fmla="*/ 524 h 1596337"/>
              <a:gd name="connsiteX3" fmla="*/ 461176 w 653831"/>
              <a:gd name="connsiteY3" fmla="*/ 524 h 1596337"/>
              <a:gd name="connsiteX4" fmla="*/ 653831 w 653831"/>
              <a:gd name="connsiteY4" fmla="*/ 334341 h 1596337"/>
              <a:gd name="connsiteX5" fmla="*/ 383937 w 653831"/>
              <a:gd name="connsiteY5" fmla="*/ 799658 h 1596337"/>
              <a:gd name="connsiteX6" fmla="*/ 653236 w 653831"/>
              <a:gd name="connsiteY6" fmla="*/ 1263948 h 1596337"/>
              <a:gd name="connsiteX7" fmla="*/ 461181 w 653831"/>
              <a:gd name="connsiteY7" fmla="*/ 1596337 h 1596337"/>
              <a:gd name="connsiteX8" fmla="*/ 0 w 653831"/>
              <a:gd name="connsiteY8" fmla="*/ 798169 h 1596337"/>
              <a:gd name="connsiteX0" fmla="*/ 0 w 680945"/>
              <a:gd name="connsiteY0" fmla="*/ 798169 h 1596337"/>
              <a:gd name="connsiteX1" fmla="*/ 461182 w 680945"/>
              <a:gd name="connsiteY1" fmla="*/ 0 h 1596337"/>
              <a:gd name="connsiteX2" fmla="*/ 461484 w 680945"/>
              <a:gd name="connsiteY2" fmla="*/ 524 h 1596337"/>
              <a:gd name="connsiteX3" fmla="*/ 461176 w 680945"/>
              <a:gd name="connsiteY3" fmla="*/ 524 h 1596337"/>
              <a:gd name="connsiteX4" fmla="*/ 653831 w 680945"/>
              <a:gd name="connsiteY4" fmla="*/ 334341 h 1596337"/>
              <a:gd name="connsiteX5" fmla="*/ 383937 w 680945"/>
              <a:gd name="connsiteY5" fmla="*/ 799658 h 1596337"/>
              <a:gd name="connsiteX6" fmla="*/ 680945 w 680945"/>
              <a:gd name="connsiteY6" fmla="*/ 1319366 h 1596337"/>
              <a:gd name="connsiteX7" fmla="*/ 461181 w 680945"/>
              <a:gd name="connsiteY7" fmla="*/ 1596337 h 1596337"/>
              <a:gd name="connsiteX8" fmla="*/ 0 w 680945"/>
              <a:gd name="connsiteY8" fmla="*/ 798169 h 1596337"/>
              <a:gd name="connsiteX0" fmla="*/ 0 w 686158"/>
              <a:gd name="connsiteY0" fmla="*/ 798169 h 1596337"/>
              <a:gd name="connsiteX1" fmla="*/ 461182 w 686158"/>
              <a:gd name="connsiteY1" fmla="*/ 0 h 1596337"/>
              <a:gd name="connsiteX2" fmla="*/ 461484 w 686158"/>
              <a:gd name="connsiteY2" fmla="*/ 524 h 1596337"/>
              <a:gd name="connsiteX3" fmla="*/ 461176 w 686158"/>
              <a:gd name="connsiteY3" fmla="*/ 524 h 1596337"/>
              <a:gd name="connsiteX4" fmla="*/ 686158 w 686158"/>
              <a:gd name="connsiteY4" fmla="*/ 274304 h 1596337"/>
              <a:gd name="connsiteX5" fmla="*/ 383937 w 686158"/>
              <a:gd name="connsiteY5" fmla="*/ 799658 h 1596337"/>
              <a:gd name="connsiteX6" fmla="*/ 680945 w 686158"/>
              <a:gd name="connsiteY6" fmla="*/ 1319366 h 1596337"/>
              <a:gd name="connsiteX7" fmla="*/ 461181 w 686158"/>
              <a:gd name="connsiteY7" fmla="*/ 1596337 h 1596337"/>
              <a:gd name="connsiteX8" fmla="*/ 0 w 686158"/>
              <a:gd name="connsiteY8" fmla="*/ 798169 h 1596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6158" h="1596337">
                <a:moveTo>
                  <a:pt x="0" y="798169"/>
                </a:moveTo>
                <a:lnTo>
                  <a:pt x="461182" y="0"/>
                </a:lnTo>
                <a:lnTo>
                  <a:pt x="461484" y="524"/>
                </a:lnTo>
                <a:lnTo>
                  <a:pt x="461176" y="524"/>
                </a:lnTo>
                <a:lnTo>
                  <a:pt x="686158" y="274304"/>
                </a:lnTo>
                <a:lnTo>
                  <a:pt x="383937" y="799658"/>
                </a:lnTo>
                <a:lnTo>
                  <a:pt x="680945" y="1319366"/>
                </a:lnTo>
                <a:lnTo>
                  <a:pt x="461181" y="1596337"/>
                </a:lnTo>
                <a:lnTo>
                  <a:pt x="0" y="798169"/>
                </a:lnTo>
                <a:close/>
              </a:path>
            </a:pathLst>
          </a:custGeom>
          <a:solidFill>
            <a:srgbClr val="FFC001"/>
          </a:solidFill>
          <a:ln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/>
          </a:p>
        </p:txBody>
      </p:sp>
      <p:sp>
        <p:nvSpPr>
          <p:cNvPr id="81" name="Frihandsfigur 80">
            <a:extLst>
              <a:ext uri="{FF2B5EF4-FFF2-40B4-BE49-F238E27FC236}">
                <a16:creationId xmlns:a16="http://schemas.microsoft.com/office/drawing/2014/main" id="{134AE1DC-AA14-7F45-A1EF-371E8904B93A}"/>
              </a:ext>
            </a:extLst>
          </p:cNvPr>
          <p:cNvSpPr/>
          <p:nvPr/>
        </p:nvSpPr>
        <p:spPr>
          <a:xfrm rot="5400000">
            <a:off x="2389055" y="3057016"/>
            <a:ext cx="1377285" cy="795395"/>
          </a:xfrm>
          <a:custGeom>
            <a:avLst/>
            <a:gdLst>
              <a:gd name="connsiteX0" fmla="*/ 0 w 1383012"/>
              <a:gd name="connsiteY0" fmla="*/ 798548 h 798702"/>
              <a:gd name="connsiteX1" fmla="*/ 192323 w 1383012"/>
              <a:gd name="connsiteY1" fmla="*/ 465306 h 798702"/>
              <a:gd name="connsiteX2" fmla="*/ 195380 w 1383012"/>
              <a:gd name="connsiteY2" fmla="*/ 470577 h 798702"/>
              <a:gd name="connsiteX3" fmla="*/ 718810 w 1383012"/>
              <a:gd name="connsiteY3" fmla="*/ 470577 h 798702"/>
              <a:gd name="connsiteX4" fmla="*/ 991428 w 1383012"/>
              <a:gd name="connsiteY4" fmla="*/ 563 h 798702"/>
              <a:gd name="connsiteX5" fmla="*/ 991102 w 1383012"/>
              <a:gd name="connsiteY5" fmla="*/ 0 h 798702"/>
              <a:gd name="connsiteX6" fmla="*/ 1383012 w 1383012"/>
              <a:gd name="connsiteY6" fmla="*/ 66 h 798702"/>
              <a:gd name="connsiteX7" fmla="*/ 922097 w 1383012"/>
              <a:gd name="connsiteY7" fmla="*/ 798702 h 798702"/>
              <a:gd name="connsiteX8" fmla="*/ 0 w 1383012"/>
              <a:gd name="connsiteY8" fmla="*/ 798548 h 798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83012" h="798702">
                <a:moveTo>
                  <a:pt x="0" y="798548"/>
                </a:moveTo>
                <a:lnTo>
                  <a:pt x="192323" y="465306"/>
                </a:lnTo>
                <a:lnTo>
                  <a:pt x="195380" y="470577"/>
                </a:lnTo>
                <a:lnTo>
                  <a:pt x="718810" y="470577"/>
                </a:lnTo>
                <a:lnTo>
                  <a:pt x="991428" y="563"/>
                </a:lnTo>
                <a:lnTo>
                  <a:pt x="991102" y="0"/>
                </a:lnTo>
                <a:lnTo>
                  <a:pt x="1383012" y="66"/>
                </a:lnTo>
                <a:lnTo>
                  <a:pt x="922097" y="798702"/>
                </a:lnTo>
                <a:lnTo>
                  <a:pt x="0" y="798548"/>
                </a:lnTo>
                <a:close/>
              </a:path>
            </a:pathLst>
          </a:custGeom>
          <a:solidFill>
            <a:srgbClr val="F65A22"/>
          </a:solidFill>
          <a:ln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/>
          </a:p>
        </p:txBody>
      </p:sp>
      <p:sp>
        <p:nvSpPr>
          <p:cNvPr id="82" name="Frihandsfigur 81">
            <a:extLst>
              <a:ext uri="{FF2B5EF4-FFF2-40B4-BE49-F238E27FC236}">
                <a16:creationId xmlns:a16="http://schemas.microsoft.com/office/drawing/2014/main" id="{5AC805CE-42DC-7546-A891-5FB7F9B7CD80}"/>
              </a:ext>
            </a:extLst>
          </p:cNvPr>
          <p:cNvSpPr/>
          <p:nvPr/>
        </p:nvSpPr>
        <p:spPr>
          <a:xfrm rot="5400000">
            <a:off x="3184628" y="3057170"/>
            <a:ext cx="1376976" cy="795395"/>
          </a:xfrm>
          <a:custGeom>
            <a:avLst/>
            <a:gdLst>
              <a:gd name="connsiteX0" fmla="*/ 0 w 1382702"/>
              <a:gd name="connsiteY0" fmla="*/ 155 h 798702"/>
              <a:gd name="connsiteX1" fmla="*/ 921789 w 1382702"/>
              <a:gd name="connsiteY1" fmla="*/ 0 h 798702"/>
              <a:gd name="connsiteX2" fmla="*/ 1382702 w 1382702"/>
              <a:gd name="connsiteY2" fmla="*/ 798637 h 798702"/>
              <a:gd name="connsiteX3" fmla="*/ 990779 w 1382702"/>
              <a:gd name="connsiteY3" fmla="*/ 798702 h 798702"/>
              <a:gd name="connsiteX4" fmla="*/ 718502 w 1382702"/>
              <a:gd name="connsiteY4" fmla="*/ 329275 h 798702"/>
              <a:gd name="connsiteX5" fmla="*/ 195072 w 1382702"/>
              <a:gd name="connsiteY5" fmla="*/ 329275 h 798702"/>
              <a:gd name="connsiteX6" fmla="*/ 192614 w 1382702"/>
              <a:gd name="connsiteY6" fmla="*/ 333512 h 798702"/>
              <a:gd name="connsiteX7" fmla="*/ 0 w 1382702"/>
              <a:gd name="connsiteY7" fmla="*/ 155 h 798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82702" h="798702">
                <a:moveTo>
                  <a:pt x="0" y="155"/>
                </a:moveTo>
                <a:lnTo>
                  <a:pt x="921789" y="0"/>
                </a:lnTo>
                <a:lnTo>
                  <a:pt x="1382702" y="798637"/>
                </a:lnTo>
                <a:lnTo>
                  <a:pt x="990779" y="798702"/>
                </a:lnTo>
                <a:lnTo>
                  <a:pt x="718502" y="329275"/>
                </a:lnTo>
                <a:lnTo>
                  <a:pt x="195072" y="329275"/>
                </a:lnTo>
                <a:lnTo>
                  <a:pt x="192614" y="333512"/>
                </a:lnTo>
                <a:lnTo>
                  <a:pt x="0" y="155"/>
                </a:lnTo>
                <a:close/>
              </a:path>
            </a:pathLst>
          </a:custGeom>
          <a:solidFill>
            <a:srgbClr val="853DBD"/>
          </a:solidFill>
          <a:ln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/>
          </a:p>
        </p:txBody>
      </p:sp>
      <p:sp>
        <p:nvSpPr>
          <p:cNvPr id="83" name="Isosceles Triangle 50">
            <a:extLst>
              <a:ext uri="{FF2B5EF4-FFF2-40B4-BE49-F238E27FC236}">
                <a16:creationId xmlns:a16="http://schemas.microsoft.com/office/drawing/2014/main" id="{EA99D58B-DBD6-BA4C-BA24-17A71A4063FC}"/>
              </a:ext>
            </a:extLst>
          </p:cNvPr>
          <p:cNvSpPr/>
          <p:nvPr/>
        </p:nvSpPr>
        <p:spPr>
          <a:xfrm rot="5400000">
            <a:off x="2640073" y="3823142"/>
            <a:ext cx="530723" cy="457521"/>
          </a:xfrm>
          <a:prstGeom prst="triangle">
            <a:avLst/>
          </a:prstGeom>
          <a:solidFill>
            <a:srgbClr val="F55A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4" name="Isosceles Triangle 51">
            <a:extLst>
              <a:ext uri="{FF2B5EF4-FFF2-40B4-BE49-F238E27FC236}">
                <a16:creationId xmlns:a16="http://schemas.microsoft.com/office/drawing/2014/main" id="{E07A2C3F-7CC2-CA4D-A14D-DBBA67CD141A}"/>
              </a:ext>
            </a:extLst>
          </p:cNvPr>
          <p:cNvSpPr/>
          <p:nvPr/>
        </p:nvSpPr>
        <p:spPr>
          <a:xfrm rot="16200000">
            <a:off x="3776620" y="3823136"/>
            <a:ext cx="530723" cy="457521"/>
          </a:xfrm>
          <a:prstGeom prst="triangle">
            <a:avLst/>
          </a:prstGeom>
          <a:solidFill>
            <a:srgbClr val="853D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85" name="Group 88">
            <a:extLst>
              <a:ext uri="{FF2B5EF4-FFF2-40B4-BE49-F238E27FC236}">
                <a16:creationId xmlns:a16="http://schemas.microsoft.com/office/drawing/2014/main" id="{52F6E5DC-771E-9D43-B949-FED8AFC6966E}"/>
              </a:ext>
            </a:extLst>
          </p:cNvPr>
          <p:cNvGrpSpPr/>
          <p:nvPr/>
        </p:nvGrpSpPr>
        <p:grpSpPr>
          <a:xfrm>
            <a:off x="3077645" y="2801644"/>
            <a:ext cx="795395" cy="901769"/>
            <a:chOff x="3178679" y="2204289"/>
            <a:chExt cx="1721001" cy="1951165"/>
          </a:xfrm>
        </p:grpSpPr>
        <p:sp>
          <p:nvSpPr>
            <p:cNvPr id="86" name="Freeform 92">
              <a:extLst>
                <a:ext uri="{FF2B5EF4-FFF2-40B4-BE49-F238E27FC236}">
                  <a16:creationId xmlns:a16="http://schemas.microsoft.com/office/drawing/2014/main" id="{EDD57149-ED9C-7940-A230-A840C00BD0D9}"/>
                </a:ext>
              </a:extLst>
            </p:cNvPr>
            <p:cNvSpPr/>
            <p:nvPr/>
          </p:nvSpPr>
          <p:spPr>
            <a:xfrm rot="5400000">
              <a:off x="3463103" y="1983111"/>
              <a:ext cx="1153982" cy="1596337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  <a:gd name="connsiteX0" fmla="*/ 0 w 2519273"/>
                <a:gd name="connsiteY0" fmla="*/ 1735884 h 3471768"/>
                <a:gd name="connsiteX1" fmla="*/ 1006813 w 2519273"/>
                <a:gd name="connsiteY1" fmla="*/ 0 h 3471768"/>
                <a:gd name="connsiteX2" fmla="*/ 2519273 w 2519273"/>
                <a:gd name="connsiteY2" fmla="*/ 1756446 h 3471768"/>
                <a:gd name="connsiteX3" fmla="*/ 1006813 w 2519273"/>
                <a:gd name="connsiteY3" fmla="*/ 3471768 h 3471768"/>
                <a:gd name="connsiteX4" fmla="*/ 0 w 2519273"/>
                <a:gd name="connsiteY4" fmla="*/ 1735884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19273" h="3471768">
                  <a:moveTo>
                    <a:pt x="0" y="1735884"/>
                  </a:moveTo>
                  <a:lnTo>
                    <a:pt x="1006813" y="0"/>
                  </a:lnTo>
                  <a:lnTo>
                    <a:pt x="2519273" y="1756446"/>
                  </a:lnTo>
                  <a:lnTo>
                    <a:pt x="1006813" y="3471768"/>
                  </a:lnTo>
                  <a:lnTo>
                    <a:pt x="0" y="1735884"/>
                  </a:lnTo>
                  <a:close/>
                </a:path>
              </a:pathLst>
            </a:custGeom>
            <a:solidFill>
              <a:srgbClr val="FFDF4D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87" name="Freeform 90">
              <a:extLst>
                <a:ext uri="{FF2B5EF4-FFF2-40B4-BE49-F238E27FC236}">
                  <a16:creationId xmlns:a16="http://schemas.microsoft.com/office/drawing/2014/main" id="{6D04E5D1-FEE1-FE47-B83C-495FF2E19803}"/>
                </a:ext>
              </a:extLst>
            </p:cNvPr>
            <p:cNvSpPr/>
            <p:nvPr/>
          </p:nvSpPr>
          <p:spPr>
            <a:xfrm rot="9000000">
              <a:off x="3178679" y="2558486"/>
              <a:ext cx="922364" cy="1596968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FFA484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88" name="Freeform 91">
              <a:extLst>
                <a:ext uri="{FF2B5EF4-FFF2-40B4-BE49-F238E27FC236}">
                  <a16:creationId xmlns:a16="http://schemas.microsoft.com/office/drawing/2014/main" id="{F3B656F8-20EE-264B-A12F-D6A11D4E3AF1}"/>
                </a:ext>
              </a:extLst>
            </p:cNvPr>
            <p:cNvSpPr/>
            <p:nvPr/>
          </p:nvSpPr>
          <p:spPr>
            <a:xfrm rot="12600000" flipH="1">
              <a:off x="3977316" y="2558484"/>
              <a:ext cx="922364" cy="1596966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DD71FF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</p:spTree>
    <p:extLst>
      <p:ext uri="{BB962C8B-B14F-4D97-AF65-F5344CB8AC3E}">
        <p14:creationId xmlns:p14="http://schemas.microsoft.com/office/powerpoint/2010/main" val="2194075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"/>
          <p:cNvSpPr/>
          <p:nvPr/>
        </p:nvSpPr>
        <p:spPr>
          <a:xfrm>
            <a:off x="0" y="1970455"/>
            <a:ext cx="12192000" cy="3142894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Rectangle 16"/>
          <p:cNvSpPr/>
          <p:nvPr/>
        </p:nvSpPr>
        <p:spPr>
          <a:xfrm>
            <a:off x="1524000" y="1980000"/>
            <a:ext cx="9144000" cy="20906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6" name="textruta 25"/>
          <p:cNvSpPr txBox="1"/>
          <p:nvPr/>
        </p:nvSpPr>
        <p:spPr>
          <a:xfrm>
            <a:off x="4971515" y="2909540"/>
            <a:ext cx="32688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4000" b="1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Actor</a:t>
            </a:r>
            <a:r>
              <a:rPr lang="sv-SE" sz="4000" b="1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sv-SE" sz="4000" b="1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Model</a:t>
            </a:r>
            <a:endParaRPr lang="sv-SE" sz="4000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</p:txBody>
      </p:sp>
      <p:grpSp>
        <p:nvGrpSpPr>
          <p:cNvPr id="37" name="Grupp 36"/>
          <p:cNvGrpSpPr/>
          <p:nvPr/>
        </p:nvGrpSpPr>
        <p:grpSpPr>
          <a:xfrm>
            <a:off x="1939484" y="2304660"/>
            <a:ext cx="3071622" cy="2390404"/>
            <a:chOff x="2352335" y="2051878"/>
            <a:chExt cx="3071622" cy="2390404"/>
          </a:xfrm>
        </p:grpSpPr>
        <p:grpSp>
          <p:nvGrpSpPr>
            <p:cNvPr id="38" name="Grupp 37"/>
            <p:cNvGrpSpPr/>
            <p:nvPr/>
          </p:nvGrpSpPr>
          <p:grpSpPr>
            <a:xfrm>
              <a:off x="2352335" y="2051878"/>
              <a:ext cx="3071622" cy="2390404"/>
              <a:chOff x="2352335" y="2051878"/>
              <a:chExt cx="3071622" cy="2390404"/>
            </a:xfrm>
          </p:grpSpPr>
          <p:sp>
            <p:nvSpPr>
              <p:cNvPr id="50" name="Oval 18"/>
              <p:cNvSpPr/>
              <p:nvPr/>
            </p:nvSpPr>
            <p:spPr>
              <a:xfrm>
                <a:off x="2352335" y="3348000"/>
                <a:ext cx="3071622" cy="1094282"/>
              </a:xfrm>
              <a:prstGeom prst="ellipse">
                <a:avLst/>
              </a:prstGeom>
              <a:solidFill>
                <a:schemeClr val="tx1">
                  <a:alpha val="27000"/>
                </a:schemeClr>
              </a:soli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grpSp>
            <p:nvGrpSpPr>
              <p:cNvPr id="52" name="Group 29"/>
              <p:cNvGrpSpPr/>
              <p:nvPr/>
            </p:nvGrpSpPr>
            <p:grpSpPr>
              <a:xfrm>
                <a:off x="3026279" y="2051878"/>
                <a:ext cx="1721001" cy="1951163"/>
                <a:chOff x="4070452" y="3534126"/>
                <a:chExt cx="1723664" cy="1954183"/>
              </a:xfrm>
              <a:solidFill>
                <a:srgbClr val="FFCC29"/>
              </a:solidFill>
            </p:grpSpPr>
            <p:sp>
              <p:nvSpPr>
                <p:cNvPr id="55" name="Freeform 33"/>
                <p:cNvSpPr/>
                <p:nvPr/>
              </p:nvSpPr>
              <p:spPr>
                <a:xfrm rot="9000000">
                  <a:off x="4070452" y="3888873"/>
                  <a:ext cx="923791" cy="15994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3E3E3E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56" name="Freeform 34"/>
                <p:cNvSpPr/>
                <p:nvPr/>
              </p:nvSpPr>
              <p:spPr>
                <a:xfrm rot="12600000" flipH="1">
                  <a:off x="4870325" y="3888873"/>
                  <a:ext cx="923791" cy="15994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chemeClr val="bg2">
                    <a:lumMod val="25000"/>
                  </a:schemeClr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57" name="Freeform 35"/>
                <p:cNvSpPr/>
                <p:nvPr/>
              </p:nvSpPr>
              <p:spPr>
                <a:xfrm rot="5400000">
                  <a:off x="4471304" y="3196619"/>
                  <a:ext cx="923791" cy="159880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444444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</p:grpSp>
        <p:grpSp>
          <p:nvGrpSpPr>
            <p:cNvPr id="39" name="Group 3"/>
            <p:cNvGrpSpPr/>
            <p:nvPr/>
          </p:nvGrpSpPr>
          <p:grpSpPr>
            <a:xfrm>
              <a:off x="3464818" y="2490713"/>
              <a:ext cx="845749" cy="990942"/>
              <a:chOff x="3464818" y="2490713"/>
              <a:chExt cx="845749" cy="990942"/>
            </a:xfrm>
          </p:grpSpPr>
          <p:grpSp>
            <p:nvGrpSpPr>
              <p:cNvPr id="40" name="Group 41"/>
              <p:cNvGrpSpPr/>
              <p:nvPr/>
            </p:nvGrpSpPr>
            <p:grpSpPr>
              <a:xfrm>
                <a:off x="3464818" y="2522797"/>
                <a:ext cx="845749" cy="958858"/>
                <a:chOff x="3178679" y="2204279"/>
                <a:chExt cx="1721001" cy="1951163"/>
              </a:xfrm>
            </p:grpSpPr>
            <p:sp>
              <p:nvSpPr>
                <p:cNvPr id="47" name="Freeform 43"/>
                <p:cNvSpPr/>
                <p:nvPr/>
              </p:nvSpPr>
              <p:spPr>
                <a:xfrm rot="9000000">
                  <a:off x="3178679" y="25584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E6AD02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48" name="Freeform 44"/>
                <p:cNvSpPr/>
                <p:nvPr/>
              </p:nvSpPr>
              <p:spPr>
                <a:xfrm rot="12600000" flipH="1">
                  <a:off x="3977316" y="25584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BD8F06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49" name="Freeform 45"/>
                <p:cNvSpPr/>
                <p:nvPr/>
              </p:nvSpPr>
              <p:spPr>
                <a:xfrm rot="5400000">
                  <a:off x="3578912" y="1867293"/>
                  <a:ext cx="922363" cy="15963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C001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sp>
            <p:nvSpPr>
              <p:cNvPr id="41" name="Hexagon 42"/>
              <p:cNvSpPr/>
              <p:nvPr/>
            </p:nvSpPr>
            <p:spPr>
              <a:xfrm rot="5400000">
                <a:off x="3409267" y="2548302"/>
                <a:ext cx="956852" cy="841673"/>
              </a:xfrm>
              <a:prstGeom prst="hexagon">
                <a:avLst>
                  <a:gd name="adj" fmla="val 29001"/>
                  <a:gd name="vf" fmla="val 115470"/>
                </a:avLst>
              </a:prstGeom>
              <a:noFill/>
              <a:ln w="95250" cap="rnd">
                <a:solidFill>
                  <a:srgbClr val="282828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79813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1"/>
          <p:cNvSpPr/>
          <p:nvPr/>
        </p:nvSpPr>
        <p:spPr>
          <a:xfrm>
            <a:off x="0" y="1970455"/>
            <a:ext cx="12192000" cy="3142894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Rectangle 16"/>
          <p:cNvSpPr/>
          <p:nvPr/>
        </p:nvSpPr>
        <p:spPr>
          <a:xfrm>
            <a:off x="1524000" y="1980000"/>
            <a:ext cx="9144000" cy="20906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1" name="textruta 40"/>
          <p:cNvSpPr txBox="1"/>
          <p:nvPr/>
        </p:nvSpPr>
        <p:spPr>
          <a:xfrm>
            <a:off x="4971515" y="2909540"/>
            <a:ext cx="37048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4000" b="1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Virtual</a:t>
            </a:r>
            <a:r>
              <a:rPr lang="sv-SE" sz="4000" b="1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sv-SE" sz="4000" b="1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Actors</a:t>
            </a:r>
            <a:endParaRPr lang="sv-SE" sz="4000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</p:txBody>
      </p:sp>
      <p:grpSp>
        <p:nvGrpSpPr>
          <p:cNvPr id="42" name="Grupp 41"/>
          <p:cNvGrpSpPr/>
          <p:nvPr/>
        </p:nvGrpSpPr>
        <p:grpSpPr>
          <a:xfrm>
            <a:off x="1939031" y="2304660"/>
            <a:ext cx="3071622" cy="2390404"/>
            <a:chOff x="2352335" y="2051878"/>
            <a:chExt cx="3071622" cy="2390404"/>
          </a:xfrm>
        </p:grpSpPr>
        <p:sp>
          <p:nvSpPr>
            <p:cNvPr id="43" name="Oval 18"/>
            <p:cNvSpPr/>
            <p:nvPr/>
          </p:nvSpPr>
          <p:spPr>
            <a:xfrm>
              <a:off x="2352335" y="3348000"/>
              <a:ext cx="3071622" cy="1094282"/>
            </a:xfrm>
            <a:prstGeom prst="ellipse">
              <a:avLst/>
            </a:prstGeom>
            <a:solidFill>
              <a:schemeClr val="tx1">
                <a:alpha val="27000"/>
              </a:scheme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grpSp>
          <p:nvGrpSpPr>
            <p:cNvPr id="44" name="Group 45"/>
            <p:cNvGrpSpPr/>
            <p:nvPr/>
          </p:nvGrpSpPr>
          <p:grpSpPr>
            <a:xfrm rot="10800000">
              <a:off x="3434119" y="2467987"/>
              <a:ext cx="903996" cy="1024746"/>
              <a:chOff x="571843" y="783491"/>
              <a:chExt cx="2186083" cy="2478084"/>
            </a:xfrm>
            <a:solidFill>
              <a:srgbClr val="282828"/>
            </a:solidFill>
          </p:grpSpPr>
          <p:sp>
            <p:nvSpPr>
              <p:cNvPr id="76" name="Diamond 50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solidFill>
                <a:srgbClr val="FFCC29"/>
              </a:solidFill>
              <a:ln w="15240" cap="rnd">
                <a:solidFill>
                  <a:schemeClr val="tx1"/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7" name="Diamond 51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solidFill>
                <a:srgbClr val="FF4B4B"/>
              </a:solidFill>
              <a:ln w="15240" cap="rnd">
                <a:solidFill>
                  <a:schemeClr val="tx1"/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8" name="Diamond 52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solidFill>
                <a:srgbClr val="8E1DFF"/>
              </a:solidFill>
              <a:ln w="15240" cap="rnd">
                <a:solidFill>
                  <a:schemeClr val="tx1"/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45" name="Group 46"/>
            <p:cNvGrpSpPr/>
            <p:nvPr/>
          </p:nvGrpSpPr>
          <p:grpSpPr>
            <a:xfrm>
              <a:off x="3534244" y="2636595"/>
              <a:ext cx="705410" cy="799634"/>
              <a:chOff x="571843" y="783491"/>
              <a:chExt cx="2186083" cy="2478084"/>
            </a:xfrm>
            <a:solidFill>
              <a:srgbClr val="282828"/>
            </a:solidFill>
          </p:grpSpPr>
          <p:sp>
            <p:nvSpPr>
              <p:cNvPr id="73" name="Diamond 47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solidFill>
                <a:srgbClr val="363636"/>
              </a:solidFill>
              <a:ln w="15240" cap="rnd">
                <a:solidFill>
                  <a:schemeClr val="tx1"/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4" name="Diamond 48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solidFill>
                <a:srgbClr val="2D2D2D"/>
              </a:solidFill>
              <a:ln w="15240" cap="rnd">
                <a:solidFill>
                  <a:schemeClr val="tx1"/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5" name="Diamond 49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grpFill/>
              <a:ln w="15240" cap="rnd">
                <a:solidFill>
                  <a:schemeClr val="tx1"/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61" name="Group 29"/>
            <p:cNvGrpSpPr/>
            <p:nvPr/>
          </p:nvGrpSpPr>
          <p:grpSpPr>
            <a:xfrm>
              <a:off x="3026278" y="2051878"/>
              <a:ext cx="1720998" cy="1951163"/>
              <a:chOff x="4070454" y="3534126"/>
              <a:chExt cx="1723662" cy="1954183"/>
            </a:xfrm>
            <a:solidFill>
              <a:srgbClr val="FFCC29"/>
            </a:solidFill>
          </p:grpSpPr>
          <p:sp>
            <p:nvSpPr>
              <p:cNvPr id="64" name="Freeform 33"/>
              <p:cNvSpPr/>
              <p:nvPr/>
            </p:nvSpPr>
            <p:spPr>
              <a:xfrm rot="9000000">
                <a:off x="4070454" y="3888872"/>
                <a:ext cx="923792" cy="1599435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55A22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1" name="Freeform 34"/>
              <p:cNvSpPr/>
              <p:nvPr/>
            </p:nvSpPr>
            <p:spPr>
              <a:xfrm rot="12600000" flipH="1">
                <a:off x="4870325" y="3888873"/>
                <a:ext cx="923791" cy="159943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B6431A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2" name="Freeform 35"/>
              <p:cNvSpPr/>
              <p:nvPr/>
            </p:nvSpPr>
            <p:spPr>
              <a:xfrm rot="5400000">
                <a:off x="4471304" y="3196619"/>
                <a:ext cx="923791" cy="159880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7940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55" name="Group 64"/>
            <p:cNvGrpSpPr/>
            <p:nvPr/>
          </p:nvGrpSpPr>
          <p:grpSpPr>
            <a:xfrm>
              <a:off x="3463865" y="2489760"/>
              <a:ext cx="845749" cy="989448"/>
              <a:chOff x="3464818" y="2490713"/>
              <a:chExt cx="845749" cy="989448"/>
            </a:xfrm>
          </p:grpSpPr>
          <p:grpSp>
            <p:nvGrpSpPr>
              <p:cNvPr id="56" name="Group 65"/>
              <p:cNvGrpSpPr/>
              <p:nvPr/>
            </p:nvGrpSpPr>
            <p:grpSpPr>
              <a:xfrm>
                <a:off x="3464818" y="2522797"/>
                <a:ext cx="845749" cy="957364"/>
                <a:chOff x="3178679" y="2204279"/>
                <a:chExt cx="1721001" cy="1948123"/>
              </a:xfrm>
            </p:grpSpPr>
            <p:sp>
              <p:nvSpPr>
                <p:cNvPr id="58" name="Freeform 67"/>
                <p:cNvSpPr/>
                <p:nvPr/>
              </p:nvSpPr>
              <p:spPr>
                <a:xfrm rot="9000000">
                  <a:off x="3178679" y="2555439"/>
                  <a:ext cx="922364" cy="1596963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3E3E3E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dirty="0"/>
                </a:p>
              </p:txBody>
            </p:sp>
            <p:sp>
              <p:nvSpPr>
                <p:cNvPr id="59" name="Freeform 68"/>
                <p:cNvSpPr/>
                <p:nvPr/>
              </p:nvSpPr>
              <p:spPr>
                <a:xfrm rot="12600000" flipH="1">
                  <a:off x="3977316" y="2555439"/>
                  <a:ext cx="922364" cy="1596963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chemeClr val="bg2">
                    <a:lumMod val="25000"/>
                  </a:schemeClr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60" name="Freeform 69"/>
                <p:cNvSpPr/>
                <p:nvPr/>
              </p:nvSpPr>
              <p:spPr>
                <a:xfrm rot="5400000">
                  <a:off x="3578912" y="1867293"/>
                  <a:ext cx="922363" cy="15963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444444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sp>
            <p:nvSpPr>
              <p:cNvPr id="57" name="Hexagon 66"/>
              <p:cNvSpPr/>
              <p:nvPr/>
            </p:nvSpPr>
            <p:spPr>
              <a:xfrm rot="5400000">
                <a:off x="3409267" y="2548302"/>
                <a:ext cx="956852" cy="841673"/>
              </a:xfrm>
              <a:prstGeom prst="hexagon">
                <a:avLst>
                  <a:gd name="adj" fmla="val 29001"/>
                  <a:gd name="vf" fmla="val 115470"/>
                </a:avLst>
              </a:prstGeom>
              <a:noFill/>
              <a:ln w="95250" cap="rnd">
                <a:solidFill>
                  <a:srgbClr val="282828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641571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rupp 80"/>
          <p:cNvGrpSpPr/>
          <p:nvPr/>
        </p:nvGrpSpPr>
        <p:grpSpPr>
          <a:xfrm>
            <a:off x="3287647" y="633447"/>
            <a:ext cx="1252233" cy="1206370"/>
            <a:chOff x="3217369" y="746119"/>
            <a:chExt cx="5318686" cy="5123892"/>
          </a:xfrm>
        </p:grpSpPr>
        <p:sp>
          <p:nvSpPr>
            <p:cNvPr id="82" name="Frihandsfigur 81"/>
            <p:cNvSpPr/>
            <p:nvPr/>
          </p:nvSpPr>
          <p:spPr>
            <a:xfrm rot="14400000">
              <a:off x="5868351" y="1732389"/>
              <a:ext cx="25477" cy="41936"/>
            </a:xfrm>
            <a:custGeom>
              <a:avLst/>
              <a:gdLst>
                <a:gd name="connsiteX0" fmla="*/ 12738 w 25477"/>
                <a:gd name="connsiteY0" fmla="*/ 23248 h 41936"/>
                <a:gd name="connsiteX1" fmla="*/ 0 w 25477"/>
                <a:gd name="connsiteY1" fmla="*/ 41936 h 41936"/>
                <a:gd name="connsiteX2" fmla="*/ 25477 w 25477"/>
                <a:gd name="connsiteY2" fmla="*/ 0 h 41936"/>
                <a:gd name="connsiteX3" fmla="*/ 12738 w 25477"/>
                <a:gd name="connsiteY3" fmla="*/ 23248 h 41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477" h="41936">
                  <a:moveTo>
                    <a:pt x="12738" y="23248"/>
                  </a:moveTo>
                  <a:lnTo>
                    <a:pt x="0" y="41936"/>
                  </a:lnTo>
                  <a:lnTo>
                    <a:pt x="25477" y="0"/>
                  </a:lnTo>
                  <a:lnTo>
                    <a:pt x="12738" y="23248"/>
                  </a:lnTo>
                  <a:close/>
                </a:path>
              </a:pathLst>
            </a:custGeom>
            <a:solidFill>
              <a:srgbClr val="AE5ECC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3" name="Frihandsfigur 82"/>
            <p:cNvSpPr/>
            <p:nvPr/>
          </p:nvSpPr>
          <p:spPr>
            <a:xfrm rot="14400000">
              <a:off x="5820367" y="1731913"/>
              <a:ext cx="23499" cy="42885"/>
            </a:xfrm>
            <a:custGeom>
              <a:avLst/>
              <a:gdLst>
                <a:gd name="connsiteX0" fmla="*/ 13717 w 23499"/>
                <a:gd name="connsiteY0" fmla="*/ 20306 h 42885"/>
                <a:gd name="connsiteX1" fmla="*/ 0 w 23499"/>
                <a:gd name="connsiteY1" fmla="*/ 42885 h 42885"/>
                <a:gd name="connsiteX2" fmla="*/ 23499 w 23499"/>
                <a:gd name="connsiteY2" fmla="*/ 0 h 42885"/>
                <a:gd name="connsiteX3" fmla="*/ 13717 w 23499"/>
                <a:gd name="connsiteY3" fmla="*/ 20306 h 42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499" h="42885">
                  <a:moveTo>
                    <a:pt x="13717" y="20306"/>
                  </a:moveTo>
                  <a:lnTo>
                    <a:pt x="0" y="42885"/>
                  </a:lnTo>
                  <a:lnTo>
                    <a:pt x="23499" y="0"/>
                  </a:lnTo>
                  <a:lnTo>
                    <a:pt x="13717" y="20306"/>
                  </a:lnTo>
                  <a:close/>
                </a:path>
              </a:pathLst>
            </a:custGeom>
            <a:solidFill>
              <a:srgbClr val="AE5ECC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4" name="Frihandsfigur 83"/>
            <p:cNvSpPr/>
            <p:nvPr/>
          </p:nvSpPr>
          <p:spPr>
            <a:xfrm rot="14400000">
              <a:off x="7140656" y="3754994"/>
              <a:ext cx="6291" cy="8413"/>
            </a:xfrm>
            <a:custGeom>
              <a:avLst/>
              <a:gdLst>
                <a:gd name="connsiteX0" fmla="*/ 6291 w 6291"/>
                <a:gd name="connsiteY0" fmla="*/ 8413 h 8413"/>
                <a:gd name="connsiteX1" fmla="*/ 3277 w 6291"/>
                <a:gd name="connsiteY1" fmla="*/ 4808 h 8413"/>
                <a:gd name="connsiteX2" fmla="*/ 0 w 6291"/>
                <a:gd name="connsiteY2" fmla="*/ 0 h 8413"/>
                <a:gd name="connsiteX3" fmla="*/ 6291 w 6291"/>
                <a:gd name="connsiteY3" fmla="*/ 8413 h 8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91" h="8413">
                  <a:moveTo>
                    <a:pt x="6291" y="8413"/>
                  </a:moveTo>
                  <a:lnTo>
                    <a:pt x="3277" y="4808"/>
                  </a:lnTo>
                  <a:lnTo>
                    <a:pt x="0" y="0"/>
                  </a:lnTo>
                  <a:lnTo>
                    <a:pt x="6291" y="8413"/>
                  </a:lnTo>
                  <a:close/>
                </a:path>
              </a:pathLst>
            </a:custGeom>
            <a:solidFill>
              <a:srgbClr val="F25A22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5" name="Frihandsfigur 84"/>
            <p:cNvSpPr/>
            <p:nvPr/>
          </p:nvSpPr>
          <p:spPr>
            <a:xfrm rot="14400000">
              <a:off x="7126035" y="3765203"/>
              <a:ext cx="17731" cy="26013"/>
            </a:xfrm>
            <a:custGeom>
              <a:avLst/>
              <a:gdLst>
                <a:gd name="connsiteX0" fmla="*/ 17731 w 17731"/>
                <a:gd name="connsiteY0" fmla="*/ 26013 h 26013"/>
                <a:gd name="connsiteX1" fmla="*/ 7455 w 17731"/>
                <a:gd name="connsiteY1" fmla="*/ 12272 h 26013"/>
                <a:gd name="connsiteX2" fmla="*/ 0 w 17731"/>
                <a:gd name="connsiteY2" fmla="*/ 0 h 26013"/>
                <a:gd name="connsiteX3" fmla="*/ 17731 w 17731"/>
                <a:gd name="connsiteY3" fmla="*/ 26013 h 26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731" h="26013">
                  <a:moveTo>
                    <a:pt x="17731" y="26013"/>
                  </a:moveTo>
                  <a:lnTo>
                    <a:pt x="7455" y="12272"/>
                  </a:lnTo>
                  <a:lnTo>
                    <a:pt x="0" y="0"/>
                  </a:lnTo>
                  <a:lnTo>
                    <a:pt x="17731" y="26013"/>
                  </a:lnTo>
                  <a:close/>
                </a:path>
              </a:pathLst>
            </a:custGeom>
            <a:solidFill>
              <a:srgbClr val="F25A22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6" name="Frihandsfigur 85"/>
            <p:cNvSpPr/>
            <p:nvPr/>
          </p:nvSpPr>
          <p:spPr>
            <a:xfrm rot="14400000">
              <a:off x="3969966" y="609740"/>
              <a:ext cx="3314171" cy="3586929"/>
            </a:xfrm>
            <a:custGeom>
              <a:avLst/>
              <a:gdLst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017415 w 3314171"/>
                <a:gd name="connsiteY29" fmla="*/ 617534 h 3586929"/>
                <a:gd name="connsiteX30" fmla="*/ 2607671 w 3314171"/>
                <a:gd name="connsiteY30" fmla="*/ 958318 h 3586929"/>
                <a:gd name="connsiteX31" fmla="*/ 2609131 w 3314171"/>
                <a:gd name="connsiteY31" fmla="*/ 956326 h 3586929"/>
                <a:gd name="connsiteX32" fmla="*/ 3125084 w 3314171"/>
                <a:gd name="connsiteY3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607671 w 3314171"/>
                <a:gd name="connsiteY29" fmla="*/ 958318 h 3586929"/>
                <a:gd name="connsiteX30" fmla="*/ 2609131 w 3314171"/>
                <a:gd name="connsiteY30" fmla="*/ 956326 h 3586929"/>
                <a:gd name="connsiteX31" fmla="*/ 3125084 w 3314171"/>
                <a:gd name="connsiteY3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607671 w 3314171"/>
                <a:gd name="connsiteY28" fmla="*/ 958318 h 3586929"/>
                <a:gd name="connsiteX29" fmla="*/ 2609131 w 3314171"/>
                <a:gd name="connsiteY29" fmla="*/ 956326 h 3586929"/>
                <a:gd name="connsiteX30" fmla="*/ 3125084 w 3314171"/>
                <a:gd name="connsiteY30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2607671 w 3314171"/>
                <a:gd name="connsiteY27" fmla="*/ 958318 h 3586929"/>
                <a:gd name="connsiteX28" fmla="*/ 2609131 w 3314171"/>
                <a:gd name="connsiteY28" fmla="*/ 956326 h 3586929"/>
                <a:gd name="connsiteX29" fmla="*/ 3125084 w 3314171"/>
                <a:gd name="connsiteY29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2607671 w 3314171"/>
                <a:gd name="connsiteY26" fmla="*/ 958318 h 3586929"/>
                <a:gd name="connsiteX27" fmla="*/ 2609131 w 3314171"/>
                <a:gd name="connsiteY27" fmla="*/ 956326 h 3586929"/>
                <a:gd name="connsiteX28" fmla="*/ 3125084 w 3314171"/>
                <a:gd name="connsiteY28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2607671 w 3314171"/>
                <a:gd name="connsiteY25" fmla="*/ 958318 h 3586929"/>
                <a:gd name="connsiteX26" fmla="*/ 2609131 w 3314171"/>
                <a:gd name="connsiteY26" fmla="*/ 956326 h 3586929"/>
                <a:gd name="connsiteX27" fmla="*/ 3125084 w 3314171"/>
                <a:gd name="connsiteY27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954445 w 3314171"/>
                <a:gd name="connsiteY13" fmla="*/ 928750 h 3586929"/>
                <a:gd name="connsiteX14" fmla="*/ 488742 w 3314171"/>
                <a:gd name="connsiteY14" fmla="*/ 859490 h 3586929"/>
                <a:gd name="connsiteX15" fmla="*/ 238528 w 3314171"/>
                <a:gd name="connsiteY15" fmla="*/ 952828 h 3586929"/>
                <a:gd name="connsiteX16" fmla="*/ 0 w 3314171"/>
                <a:gd name="connsiteY16" fmla="*/ 1090540 h 3586929"/>
                <a:gd name="connsiteX17" fmla="*/ 1 w 3314171"/>
                <a:gd name="connsiteY17" fmla="*/ 168486 h 3586929"/>
                <a:gd name="connsiteX18" fmla="*/ 2 w 3314171"/>
                <a:gd name="connsiteY18" fmla="*/ 168485 h 3586929"/>
                <a:gd name="connsiteX19" fmla="*/ 2 w 3314171"/>
                <a:gd name="connsiteY19" fmla="*/ 124526 h 3586929"/>
                <a:gd name="connsiteX20" fmla="*/ 81752 w 3314171"/>
                <a:gd name="connsiteY20" fmla="*/ 89468 h 3586929"/>
                <a:gd name="connsiteX21" fmla="*/ 1151778 w 3314171"/>
                <a:gd name="connsiteY21" fmla="*/ 123328 h 3586929"/>
                <a:gd name="connsiteX22" fmla="*/ 1212290 w 3314171"/>
                <a:gd name="connsiteY22" fmla="*/ 154305 h 3586929"/>
                <a:gd name="connsiteX23" fmla="*/ 1280231 w 3314171"/>
                <a:gd name="connsiteY23" fmla="*/ 189085 h 3586929"/>
                <a:gd name="connsiteX24" fmla="*/ 2607671 w 3314171"/>
                <a:gd name="connsiteY24" fmla="*/ 958318 h 3586929"/>
                <a:gd name="connsiteX25" fmla="*/ 2609131 w 3314171"/>
                <a:gd name="connsiteY25" fmla="*/ 956326 h 3586929"/>
                <a:gd name="connsiteX26" fmla="*/ 3125084 w 3314171"/>
                <a:gd name="connsiteY26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7671 w 3314171"/>
                <a:gd name="connsiteY23" fmla="*/ 958318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490287 w 3314171"/>
                <a:gd name="connsiteY23" fmla="*/ 875882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9131 w 3314171"/>
                <a:gd name="connsiteY23" fmla="*/ 956326 h 3586929"/>
                <a:gd name="connsiteX24" fmla="*/ 3125084 w 3314171"/>
                <a:gd name="connsiteY24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954445 w 3314171"/>
                <a:gd name="connsiteY11" fmla="*/ 928750 h 3586929"/>
                <a:gd name="connsiteX12" fmla="*/ 488742 w 3314171"/>
                <a:gd name="connsiteY12" fmla="*/ 859490 h 3586929"/>
                <a:gd name="connsiteX13" fmla="*/ 238528 w 3314171"/>
                <a:gd name="connsiteY13" fmla="*/ 952828 h 3586929"/>
                <a:gd name="connsiteX14" fmla="*/ 0 w 3314171"/>
                <a:gd name="connsiteY14" fmla="*/ 1090540 h 3586929"/>
                <a:gd name="connsiteX15" fmla="*/ 1 w 3314171"/>
                <a:gd name="connsiteY15" fmla="*/ 168486 h 3586929"/>
                <a:gd name="connsiteX16" fmla="*/ 2 w 3314171"/>
                <a:gd name="connsiteY16" fmla="*/ 168485 h 3586929"/>
                <a:gd name="connsiteX17" fmla="*/ 2 w 3314171"/>
                <a:gd name="connsiteY17" fmla="*/ 124526 h 3586929"/>
                <a:gd name="connsiteX18" fmla="*/ 81752 w 3314171"/>
                <a:gd name="connsiteY18" fmla="*/ 89468 h 3586929"/>
                <a:gd name="connsiteX19" fmla="*/ 1151778 w 3314171"/>
                <a:gd name="connsiteY19" fmla="*/ 123328 h 3586929"/>
                <a:gd name="connsiteX20" fmla="*/ 1212290 w 3314171"/>
                <a:gd name="connsiteY20" fmla="*/ 154305 h 3586929"/>
                <a:gd name="connsiteX21" fmla="*/ 1280231 w 3314171"/>
                <a:gd name="connsiteY21" fmla="*/ 189085 h 3586929"/>
                <a:gd name="connsiteX22" fmla="*/ 2609131 w 3314171"/>
                <a:gd name="connsiteY22" fmla="*/ 956326 h 3586929"/>
                <a:gd name="connsiteX23" fmla="*/ 3125084 w 3314171"/>
                <a:gd name="connsiteY23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394273 w 3314171"/>
                <a:gd name="connsiteY4" fmla="*/ 2622522 h 3586929"/>
                <a:gd name="connsiteX5" fmla="*/ 1424464 w 3314171"/>
                <a:gd name="connsiteY5" fmla="*/ 2599946 h 3586929"/>
                <a:gd name="connsiteX6" fmla="*/ 1525315 w 3314171"/>
                <a:gd name="connsiteY6" fmla="*/ 2658172 h 3586929"/>
                <a:gd name="connsiteX7" fmla="*/ 2353323 w 3314171"/>
                <a:gd name="connsiteY7" fmla="*/ 2436308 h 3586929"/>
                <a:gd name="connsiteX8" fmla="*/ 2231095 w 3314171"/>
                <a:gd name="connsiteY8" fmla="*/ 1680044 h 3586929"/>
                <a:gd name="connsiteX9" fmla="*/ 2141844 w 3314171"/>
                <a:gd name="connsiteY9" fmla="*/ 1615778 h 3586929"/>
                <a:gd name="connsiteX10" fmla="*/ 954445 w 3314171"/>
                <a:gd name="connsiteY10" fmla="*/ 928750 h 3586929"/>
                <a:gd name="connsiteX11" fmla="*/ 488742 w 3314171"/>
                <a:gd name="connsiteY11" fmla="*/ 859490 h 3586929"/>
                <a:gd name="connsiteX12" fmla="*/ 238528 w 3314171"/>
                <a:gd name="connsiteY12" fmla="*/ 952828 h 3586929"/>
                <a:gd name="connsiteX13" fmla="*/ 0 w 3314171"/>
                <a:gd name="connsiteY13" fmla="*/ 1090540 h 3586929"/>
                <a:gd name="connsiteX14" fmla="*/ 1 w 3314171"/>
                <a:gd name="connsiteY14" fmla="*/ 168486 h 3586929"/>
                <a:gd name="connsiteX15" fmla="*/ 2 w 3314171"/>
                <a:gd name="connsiteY15" fmla="*/ 168485 h 3586929"/>
                <a:gd name="connsiteX16" fmla="*/ 2 w 3314171"/>
                <a:gd name="connsiteY16" fmla="*/ 124526 h 3586929"/>
                <a:gd name="connsiteX17" fmla="*/ 81752 w 3314171"/>
                <a:gd name="connsiteY17" fmla="*/ 89468 h 3586929"/>
                <a:gd name="connsiteX18" fmla="*/ 1151778 w 3314171"/>
                <a:gd name="connsiteY18" fmla="*/ 123328 h 3586929"/>
                <a:gd name="connsiteX19" fmla="*/ 1212290 w 3314171"/>
                <a:gd name="connsiteY19" fmla="*/ 154305 h 3586929"/>
                <a:gd name="connsiteX20" fmla="*/ 1280231 w 3314171"/>
                <a:gd name="connsiteY20" fmla="*/ 189085 h 3586929"/>
                <a:gd name="connsiteX21" fmla="*/ 2609131 w 3314171"/>
                <a:gd name="connsiteY21" fmla="*/ 956326 h 3586929"/>
                <a:gd name="connsiteX22" fmla="*/ 3125084 w 3314171"/>
                <a:gd name="connsiteY2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424464 w 3314171"/>
                <a:gd name="connsiteY4" fmla="*/ 2599946 h 3586929"/>
                <a:gd name="connsiteX5" fmla="*/ 1525315 w 3314171"/>
                <a:gd name="connsiteY5" fmla="*/ 2658172 h 3586929"/>
                <a:gd name="connsiteX6" fmla="*/ 2353323 w 3314171"/>
                <a:gd name="connsiteY6" fmla="*/ 2436308 h 3586929"/>
                <a:gd name="connsiteX7" fmla="*/ 2231095 w 3314171"/>
                <a:gd name="connsiteY7" fmla="*/ 1680044 h 3586929"/>
                <a:gd name="connsiteX8" fmla="*/ 2141844 w 3314171"/>
                <a:gd name="connsiteY8" fmla="*/ 1615778 h 3586929"/>
                <a:gd name="connsiteX9" fmla="*/ 954445 w 3314171"/>
                <a:gd name="connsiteY9" fmla="*/ 928750 h 3586929"/>
                <a:gd name="connsiteX10" fmla="*/ 488742 w 3314171"/>
                <a:gd name="connsiteY10" fmla="*/ 859490 h 3586929"/>
                <a:gd name="connsiteX11" fmla="*/ 238528 w 3314171"/>
                <a:gd name="connsiteY11" fmla="*/ 952828 h 3586929"/>
                <a:gd name="connsiteX12" fmla="*/ 0 w 3314171"/>
                <a:gd name="connsiteY12" fmla="*/ 1090540 h 3586929"/>
                <a:gd name="connsiteX13" fmla="*/ 1 w 3314171"/>
                <a:gd name="connsiteY13" fmla="*/ 168486 h 3586929"/>
                <a:gd name="connsiteX14" fmla="*/ 2 w 3314171"/>
                <a:gd name="connsiteY14" fmla="*/ 168485 h 3586929"/>
                <a:gd name="connsiteX15" fmla="*/ 2 w 3314171"/>
                <a:gd name="connsiteY15" fmla="*/ 124526 h 3586929"/>
                <a:gd name="connsiteX16" fmla="*/ 81752 w 3314171"/>
                <a:gd name="connsiteY16" fmla="*/ 89468 h 3586929"/>
                <a:gd name="connsiteX17" fmla="*/ 1151778 w 3314171"/>
                <a:gd name="connsiteY17" fmla="*/ 123328 h 3586929"/>
                <a:gd name="connsiteX18" fmla="*/ 1212290 w 3314171"/>
                <a:gd name="connsiteY18" fmla="*/ 154305 h 3586929"/>
                <a:gd name="connsiteX19" fmla="*/ 1280231 w 3314171"/>
                <a:gd name="connsiteY19" fmla="*/ 189085 h 3586929"/>
                <a:gd name="connsiteX20" fmla="*/ 2609131 w 3314171"/>
                <a:gd name="connsiteY20" fmla="*/ 956326 h 3586929"/>
                <a:gd name="connsiteX21" fmla="*/ 3125084 w 3314171"/>
                <a:gd name="connsiteY2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424464 w 3314171"/>
                <a:gd name="connsiteY3" fmla="*/ 2599946 h 3586929"/>
                <a:gd name="connsiteX4" fmla="*/ 1525315 w 3314171"/>
                <a:gd name="connsiteY4" fmla="*/ 2658172 h 3586929"/>
                <a:gd name="connsiteX5" fmla="*/ 2353323 w 3314171"/>
                <a:gd name="connsiteY5" fmla="*/ 2436308 h 3586929"/>
                <a:gd name="connsiteX6" fmla="*/ 2231095 w 3314171"/>
                <a:gd name="connsiteY6" fmla="*/ 1680044 h 3586929"/>
                <a:gd name="connsiteX7" fmla="*/ 2141844 w 3314171"/>
                <a:gd name="connsiteY7" fmla="*/ 1615778 h 3586929"/>
                <a:gd name="connsiteX8" fmla="*/ 954445 w 3314171"/>
                <a:gd name="connsiteY8" fmla="*/ 928750 h 3586929"/>
                <a:gd name="connsiteX9" fmla="*/ 488742 w 3314171"/>
                <a:gd name="connsiteY9" fmla="*/ 859490 h 3586929"/>
                <a:gd name="connsiteX10" fmla="*/ 238528 w 3314171"/>
                <a:gd name="connsiteY10" fmla="*/ 952828 h 3586929"/>
                <a:gd name="connsiteX11" fmla="*/ 0 w 3314171"/>
                <a:gd name="connsiteY11" fmla="*/ 1090540 h 3586929"/>
                <a:gd name="connsiteX12" fmla="*/ 1 w 3314171"/>
                <a:gd name="connsiteY12" fmla="*/ 168486 h 3586929"/>
                <a:gd name="connsiteX13" fmla="*/ 2 w 3314171"/>
                <a:gd name="connsiteY13" fmla="*/ 168485 h 3586929"/>
                <a:gd name="connsiteX14" fmla="*/ 2 w 3314171"/>
                <a:gd name="connsiteY14" fmla="*/ 124526 h 3586929"/>
                <a:gd name="connsiteX15" fmla="*/ 81752 w 3314171"/>
                <a:gd name="connsiteY15" fmla="*/ 89468 h 3586929"/>
                <a:gd name="connsiteX16" fmla="*/ 1151778 w 3314171"/>
                <a:gd name="connsiteY16" fmla="*/ 123328 h 3586929"/>
                <a:gd name="connsiteX17" fmla="*/ 1212290 w 3314171"/>
                <a:gd name="connsiteY17" fmla="*/ 154305 h 3586929"/>
                <a:gd name="connsiteX18" fmla="*/ 1280231 w 3314171"/>
                <a:gd name="connsiteY18" fmla="*/ 189085 h 3586929"/>
                <a:gd name="connsiteX19" fmla="*/ 2609131 w 3314171"/>
                <a:gd name="connsiteY19" fmla="*/ 956326 h 3586929"/>
                <a:gd name="connsiteX20" fmla="*/ 3125084 w 3314171"/>
                <a:gd name="connsiteY20" fmla="*/ 2881890 h 3586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314171" h="3586929">
                  <a:moveTo>
                    <a:pt x="3125084" y="2881890"/>
                  </a:moveTo>
                  <a:cubicBezTo>
                    <a:pt x="2735832" y="3556095"/>
                    <a:pt x="1873725" y="3787095"/>
                    <a:pt x="1199518" y="3397844"/>
                  </a:cubicBezTo>
                  <a:lnTo>
                    <a:pt x="617332" y="3061714"/>
                  </a:lnTo>
                  <a:lnTo>
                    <a:pt x="1424464" y="2599946"/>
                  </a:lnTo>
                  <a:lnTo>
                    <a:pt x="1525315" y="2658172"/>
                  </a:lnTo>
                  <a:cubicBezTo>
                    <a:pt x="1815229" y="2825554"/>
                    <a:pt x="2185941" y="2726222"/>
                    <a:pt x="2353323" y="2436308"/>
                  </a:cubicBezTo>
                  <a:cubicBezTo>
                    <a:pt x="2499782" y="2182633"/>
                    <a:pt x="2442039" y="1867098"/>
                    <a:pt x="2231095" y="1680044"/>
                  </a:cubicBezTo>
                  <a:lnTo>
                    <a:pt x="2141844" y="1615778"/>
                  </a:lnTo>
                  <a:lnTo>
                    <a:pt x="954445" y="928750"/>
                  </a:lnTo>
                  <a:cubicBezTo>
                    <a:pt x="809488" y="845059"/>
                    <a:pt x="638583" y="819341"/>
                    <a:pt x="488742" y="859490"/>
                  </a:cubicBezTo>
                  <a:cubicBezTo>
                    <a:pt x="340941" y="883951"/>
                    <a:pt x="323849" y="924617"/>
                    <a:pt x="238528" y="952828"/>
                  </a:cubicBezTo>
                  <a:lnTo>
                    <a:pt x="0" y="1090540"/>
                  </a:lnTo>
                  <a:cubicBezTo>
                    <a:pt x="0" y="783189"/>
                    <a:pt x="1" y="475837"/>
                    <a:pt x="1" y="168486"/>
                  </a:cubicBezTo>
                  <a:lnTo>
                    <a:pt x="2" y="168485"/>
                  </a:lnTo>
                  <a:lnTo>
                    <a:pt x="2" y="124526"/>
                  </a:lnTo>
                  <a:lnTo>
                    <a:pt x="81752" y="89468"/>
                  </a:lnTo>
                  <a:cubicBezTo>
                    <a:pt x="420016" y="-36788"/>
                    <a:pt x="804223" y="-32879"/>
                    <a:pt x="1151778" y="123328"/>
                  </a:cubicBezTo>
                  <a:lnTo>
                    <a:pt x="1212290" y="154305"/>
                  </a:lnTo>
                  <a:lnTo>
                    <a:pt x="1280231" y="189085"/>
                  </a:lnTo>
                  <a:lnTo>
                    <a:pt x="2609131" y="956326"/>
                  </a:lnTo>
                  <a:cubicBezTo>
                    <a:pt x="3283336" y="1345578"/>
                    <a:pt x="3514337" y="2207685"/>
                    <a:pt x="3125084" y="2881890"/>
                  </a:cubicBezTo>
                  <a:close/>
                </a:path>
              </a:pathLst>
            </a:custGeom>
            <a:solidFill>
              <a:srgbClr val="FFC001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7" name="Frihandsfigur 86"/>
            <p:cNvSpPr/>
            <p:nvPr/>
          </p:nvSpPr>
          <p:spPr>
            <a:xfrm rot="7200000">
              <a:off x="3353748" y="2419461"/>
              <a:ext cx="3314171" cy="3586929"/>
            </a:xfrm>
            <a:custGeom>
              <a:avLst/>
              <a:gdLst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017415 w 3314171"/>
                <a:gd name="connsiteY29" fmla="*/ 617534 h 3586929"/>
                <a:gd name="connsiteX30" fmla="*/ 2607671 w 3314171"/>
                <a:gd name="connsiteY30" fmla="*/ 958318 h 3586929"/>
                <a:gd name="connsiteX31" fmla="*/ 2609131 w 3314171"/>
                <a:gd name="connsiteY31" fmla="*/ 956326 h 3586929"/>
                <a:gd name="connsiteX32" fmla="*/ 3125084 w 3314171"/>
                <a:gd name="connsiteY3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607671 w 3314171"/>
                <a:gd name="connsiteY29" fmla="*/ 958318 h 3586929"/>
                <a:gd name="connsiteX30" fmla="*/ 2609131 w 3314171"/>
                <a:gd name="connsiteY30" fmla="*/ 956326 h 3586929"/>
                <a:gd name="connsiteX31" fmla="*/ 3125084 w 3314171"/>
                <a:gd name="connsiteY3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607671 w 3314171"/>
                <a:gd name="connsiteY28" fmla="*/ 958318 h 3586929"/>
                <a:gd name="connsiteX29" fmla="*/ 2609131 w 3314171"/>
                <a:gd name="connsiteY29" fmla="*/ 956326 h 3586929"/>
                <a:gd name="connsiteX30" fmla="*/ 3125084 w 3314171"/>
                <a:gd name="connsiteY30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2607671 w 3314171"/>
                <a:gd name="connsiteY27" fmla="*/ 958318 h 3586929"/>
                <a:gd name="connsiteX28" fmla="*/ 2609131 w 3314171"/>
                <a:gd name="connsiteY28" fmla="*/ 956326 h 3586929"/>
                <a:gd name="connsiteX29" fmla="*/ 3125084 w 3314171"/>
                <a:gd name="connsiteY29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2607671 w 3314171"/>
                <a:gd name="connsiteY26" fmla="*/ 958318 h 3586929"/>
                <a:gd name="connsiteX27" fmla="*/ 2609131 w 3314171"/>
                <a:gd name="connsiteY27" fmla="*/ 956326 h 3586929"/>
                <a:gd name="connsiteX28" fmla="*/ 3125084 w 3314171"/>
                <a:gd name="connsiteY28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2607671 w 3314171"/>
                <a:gd name="connsiteY25" fmla="*/ 958318 h 3586929"/>
                <a:gd name="connsiteX26" fmla="*/ 2609131 w 3314171"/>
                <a:gd name="connsiteY26" fmla="*/ 956326 h 3586929"/>
                <a:gd name="connsiteX27" fmla="*/ 3125084 w 3314171"/>
                <a:gd name="connsiteY27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954445 w 3314171"/>
                <a:gd name="connsiteY13" fmla="*/ 928750 h 3586929"/>
                <a:gd name="connsiteX14" fmla="*/ 488742 w 3314171"/>
                <a:gd name="connsiteY14" fmla="*/ 859490 h 3586929"/>
                <a:gd name="connsiteX15" fmla="*/ 238528 w 3314171"/>
                <a:gd name="connsiteY15" fmla="*/ 952828 h 3586929"/>
                <a:gd name="connsiteX16" fmla="*/ 0 w 3314171"/>
                <a:gd name="connsiteY16" fmla="*/ 1090540 h 3586929"/>
                <a:gd name="connsiteX17" fmla="*/ 1 w 3314171"/>
                <a:gd name="connsiteY17" fmla="*/ 168486 h 3586929"/>
                <a:gd name="connsiteX18" fmla="*/ 2 w 3314171"/>
                <a:gd name="connsiteY18" fmla="*/ 168485 h 3586929"/>
                <a:gd name="connsiteX19" fmla="*/ 2 w 3314171"/>
                <a:gd name="connsiteY19" fmla="*/ 124526 h 3586929"/>
                <a:gd name="connsiteX20" fmla="*/ 81752 w 3314171"/>
                <a:gd name="connsiteY20" fmla="*/ 89468 h 3586929"/>
                <a:gd name="connsiteX21" fmla="*/ 1151778 w 3314171"/>
                <a:gd name="connsiteY21" fmla="*/ 123328 h 3586929"/>
                <a:gd name="connsiteX22" fmla="*/ 1212290 w 3314171"/>
                <a:gd name="connsiteY22" fmla="*/ 154305 h 3586929"/>
                <a:gd name="connsiteX23" fmla="*/ 1280231 w 3314171"/>
                <a:gd name="connsiteY23" fmla="*/ 189085 h 3586929"/>
                <a:gd name="connsiteX24" fmla="*/ 2607671 w 3314171"/>
                <a:gd name="connsiteY24" fmla="*/ 958318 h 3586929"/>
                <a:gd name="connsiteX25" fmla="*/ 2609131 w 3314171"/>
                <a:gd name="connsiteY25" fmla="*/ 956326 h 3586929"/>
                <a:gd name="connsiteX26" fmla="*/ 3125084 w 3314171"/>
                <a:gd name="connsiteY26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7671 w 3314171"/>
                <a:gd name="connsiteY23" fmla="*/ 958318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490287 w 3314171"/>
                <a:gd name="connsiteY23" fmla="*/ 875882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9131 w 3314171"/>
                <a:gd name="connsiteY23" fmla="*/ 956326 h 3586929"/>
                <a:gd name="connsiteX24" fmla="*/ 3125084 w 3314171"/>
                <a:gd name="connsiteY24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954445 w 3314171"/>
                <a:gd name="connsiteY11" fmla="*/ 928750 h 3586929"/>
                <a:gd name="connsiteX12" fmla="*/ 488742 w 3314171"/>
                <a:gd name="connsiteY12" fmla="*/ 859490 h 3586929"/>
                <a:gd name="connsiteX13" fmla="*/ 238528 w 3314171"/>
                <a:gd name="connsiteY13" fmla="*/ 952828 h 3586929"/>
                <a:gd name="connsiteX14" fmla="*/ 0 w 3314171"/>
                <a:gd name="connsiteY14" fmla="*/ 1090540 h 3586929"/>
                <a:gd name="connsiteX15" fmla="*/ 1 w 3314171"/>
                <a:gd name="connsiteY15" fmla="*/ 168486 h 3586929"/>
                <a:gd name="connsiteX16" fmla="*/ 2 w 3314171"/>
                <a:gd name="connsiteY16" fmla="*/ 168485 h 3586929"/>
                <a:gd name="connsiteX17" fmla="*/ 2 w 3314171"/>
                <a:gd name="connsiteY17" fmla="*/ 124526 h 3586929"/>
                <a:gd name="connsiteX18" fmla="*/ 81752 w 3314171"/>
                <a:gd name="connsiteY18" fmla="*/ 89468 h 3586929"/>
                <a:gd name="connsiteX19" fmla="*/ 1151778 w 3314171"/>
                <a:gd name="connsiteY19" fmla="*/ 123328 h 3586929"/>
                <a:gd name="connsiteX20" fmla="*/ 1212290 w 3314171"/>
                <a:gd name="connsiteY20" fmla="*/ 154305 h 3586929"/>
                <a:gd name="connsiteX21" fmla="*/ 1280231 w 3314171"/>
                <a:gd name="connsiteY21" fmla="*/ 189085 h 3586929"/>
                <a:gd name="connsiteX22" fmla="*/ 2609131 w 3314171"/>
                <a:gd name="connsiteY22" fmla="*/ 956326 h 3586929"/>
                <a:gd name="connsiteX23" fmla="*/ 3125084 w 3314171"/>
                <a:gd name="connsiteY23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394273 w 3314171"/>
                <a:gd name="connsiteY4" fmla="*/ 2622522 h 3586929"/>
                <a:gd name="connsiteX5" fmla="*/ 1424464 w 3314171"/>
                <a:gd name="connsiteY5" fmla="*/ 2599946 h 3586929"/>
                <a:gd name="connsiteX6" fmla="*/ 1525315 w 3314171"/>
                <a:gd name="connsiteY6" fmla="*/ 2658172 h 3586929"/>
                <a:gd name="connsiteX7" fmla="*/ 2353323 w 3314171"/>
                <a:gd name="connsiteY7" fmla="*/ 2436308 h 3586929"/>
                <a:gd name="connsiteX8" fmla="*/ 2231095 w 3314171"/>
                <a:gd name="connsiteY8" fmla="*/ 1680044 h 3586929"/>
                <a:gd name="connsiteX9" fmla="*/ 2141844 w 3314171"/>
                <a:gd name="connsiteY9" fmla="*/ 1615778 h 3586929"/>
                <a:gd name="connsiteX10" fmla="*/ 954445 w 3314171"/>
                <a:gd name="connsiteY10" fmla="*/ 928750 h 3586929"/>
                <a:gd name="connsiteX11" fmla="*/ 488742 w 3314171"/>
                <a:gd name="connsiteY11" fmla="*/ 859490 h 3586929"/>
                <a:gd name="connsiteX12" fmla="*/ 238528 w 3314171"/>
                <a:gd name="connsiteY12" fmla="*/ 952828 h 3586929"/>
                <a:gd name="connsiteX13" fmla="*/ 0 w 3314171"/>
                <a:gd name="connsiteY13" fmla="*/ 1090540 h 3586929"/>
                <a:gd name="connsiteX14" fmla="*/ 1 w 3314171"/>
                <a:gd name="connsiteY14" fmla="*/ 168486 h 3586929"/>
                <a:gd name="connsiteX15" fmla="*/ 2 w 3314171"/>
                <a:gd name="connsiteY15" fmla="*/ 168485 h 3586929"/>
                <a:gd name="connsiteX16" fmla="*/ 2 w 3314171"/>
                <a:gd name="connsiteY16" fmla="*/ 124526 h 3586929"/>
                <a:gd name="connsiteX17" fmla="*/ 81752 w 3314171"/>
                <a:gd name="connsiteY17" fmla="*/ 89468 h 3586929"/>
                <a:gd name="connsiteX18" fmla="*/ 1151778 w 3314171"/>
                <a:gd name="connsiteY18" fmla="*/ 123328 h 3586929"/>
                <a:gd name="connsiteX19" fmla="*/ 1212290 w 3314171"/>
                <a:gd name="connsiteY19" fmla="*/ 154305 h 3586929"/>
                <a:gd name="connsiteX20" fmla="*/ 1280231 w 3314171"/>
                <a:gd name="connsiteY20" fmla="*/ 189085 h 3586929"/>
                <a:gd name="connsiteX21" fmla="*/ 2609131 w 3314171"/>
                <a:gd name="connsiteY21" fmla="*/ 956326 h 3586929"/>
                <a:gd name="connsiteX22" fmla="*/ 3125084 w 3314171"/>
                <a:gd name="connsiteY2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424464 w 3314171"/>
                <a:gd name="connsiteY4" fmla="*/ 2599946 h 3586929"/>
                <a:gd name="connsiteX5" fmla="*/ 1525315 w 3314171"/>
                <a:gd name="connsiteY5" fmla="*/ 2658172 h 3586929"/>
                <a:gd name="connsiteX6" fmla="*/ 2353323 w 3314171"/>
                <a:gd name="connsiteY6" fmla="*/ 2436308 h 3586929"/>
                <a:gd name="connsiteX7" fmla="*/ 2231095 w 3314171"/>
                <a:gd name="connsiteY7" fmla="*/ 1680044 h 3586929"/>
                <a:gd name="connsiteX8" fmla="*/ 2141844 w 3314171"/>
                <a:gd name="connsiteY8" fmla="*/ 1615778 h 3586929"/>
                <a:gd name="connsiteX9" fmla="*/ 954445 w 3314171"/>
                <a:gd name="connsiteY9" fmla="*/ 928750 h 3586929"/>
                <a:gd name="connsiteX10" fmla="*/ 488742 w 3314171"/>
                <a:gd name="connsiteY10" fmla="*/ 859490 h 3586929"/>
                <a:gd name="connsiteX11" fmla="*/ 238528 w 3314171"/>
                <a:gd name="connsiteY11" fmla="*/ 952828 h 3586929"/>
                <a:gd name="connsiteX12" fmla="*/ 0 w 3314171"/>
                <a:gd name="connsiteY12" fmla="*/ 1090540 h 3586929"/>
                <a:gd name="connsiteX13" fmla="*/ 1 w 3314171"/>
                <a:gd name="connsiteY13" fmla="*/ 168486 h 3586929"/>
                <a:gd name="connsiteX14" fmla="*/ 2 w 3314171"/>
                <a:gd name="connsiteY14" fmla="*/ 168485 h 3586929"/>
                <a:gd name="connsiteX15" fmla="*/ 2 w 3314171"/>
                <a:gd name="connsiteY15" fmla="*/ 124526 h 3586929"/>
                <a:gd name="connsiteX16" fmla="*/ 81752 w 3314171"/>
                <a:gd name="connsiteY16" fmla="*/ 89468 h 3586929"/>
                <a:gd name="connsiteX17" fmla="*/ 1151778 w 3314171"/>
                <a:gd name="connsiteY17" fmla="*/ 123328 h 3586929"/>
                <a:gd name="connsiteX18" fmla="*/ 1212290 w 3314171"/>
                <a:gd name="connsiteY18" fmla="*/ 154305 h 3586929"/>
                <a:gd name="connsiteX19" fmla="*/ 1280231 w 3314171"/>
                <a:gd name="connsiteY19" fmla="*/ 189085 h 3586929"/>
                <a:gd name="connsiteX20" fmla="*/ 2609131 w 3314171"/>
                <a:gd name="connsiteY20" fmla="*/ 956326 h 3586929"/>
                <a:gd name="connsiteX21" fmla="*/ 3125084 w 3314171"/>
                <a:gd name="connsiteY2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424464 w 3314171"/>
                <a:gd name="connsiteY3" fmla="*/ 2599946 h 3586929"/>
                <a:gd name="connsiteX4" fmla="*/ 1525315 w 3314171"/>
                <a:gd name="connsiteY4" fmla="*/ 2658172 h 3586929"/>
                <a:gd name="connsiteX5" fmla="*/ 2353323 w 3314171"/>
                <a:gd name="connsiteY5" fmla="*/ 2436308 h 3586929"/>
                <a:gd name="connsiteX6" fmla="*/ 2231095 w 3314171"/>
                <a:gd name="connsiteY6" fmla="*/ 1680044 h 3586929"/>
                <a:gd name="connsiteX7" fmla="*/ 2141844 w 3314171"/>
                <a:gd name="connsiteY7" fmla="*/ 1615778 h 3586929"/>
                <a:gd name="connsiteX8" fmla="*/ 954445 w 3314171"/>
                <a:gd name="connsiteY8" fmla="*/ 928750 h 3586929"/>
                <a:gd name="connsiteX9" fmla="*/ 488742 w 3314171"/>
                <a:gd name="connsiteY9" fmla="*/ 859490 h 3586929"/>
                <a:gd name="connsiteX10" fmla="*/ 238528 w 3314171"/>
                <a:gd name="connsiteY10" fmla="*/ 952828 h 3586929"/>
                <a:gd name="connsiteX11" fmla="*/ 0 w 3314171"/>
                <a:gd name="connsiteY11" fmla="*/ 1090540 h 3586929"/>
                <a:gd name="connsiteX12" fmla="*/ 1 w 3314171"/>
                <a:gd name="connsiteY12" fmla="*/ 168486 h 3586929"/>
                <a:gd name="connsiteX13" fmla="*/ 2 w 3314171"/>
                <a:gd name="connsiteY13" fmla="*/ 168485 h 3586929"/>
                <a:gd name="connsiteX14" fmla="*/ 2 w 3314171"/>
                <a:gd name="connsiteY14" fmla="*/ 124526 h 3586929"/>
                <a:gd name="connsiteX15" fmla="*/ 81752 w 3314171"/>
                <a:gd name="connsiteY15" fmla="*/ 89468 h 3586929"/>
                <a:gd name="connsiteX16" fmla="*/ 1151778 w 3314171"/>
                <a:gd name="connsiteY16" fmla="*/ 123328 h 3586929"/>
                <a:gd name="connsiteX17" fmla="*/ 1212290 w 3314171"/>
                <a:gd name="connsiteY17" fmla="*/ 154305 h 3586929"/>
                <a:gd name="connsiteX18" fmla="*/ 1280231 w 3314171"/>
                <a:gd name="connsiteY18" fmla="*/ 189085 h 3586929"/>
                <a:gd name="connsiteX19" fmla="*/ 2609131 w 3314171"/>
                <a:gd name="connsiteY19" fmla="*/ 956326 h 3586929"/>
                <a:gd name="connsiteX20" fmla="*/ 3125084 w 3314171"/>
                <a:gd name="connsiteY20" fmla="*/ 2881890 h 3586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314171" h="3586929">
                  <a:moveTo>
                    <a:pt x="3125084" y="2881890"/>
                  </a:moveTo>
                  <a:cubicBezTo>
                    <a:pt x="2735832" y="3556095"/>
                    <a:pt x="1873725" y="3787095"/>
                    <a:pt x="1199518" y="3397844"/>
                  </a:cubicBezTo>
                  <a:lnTo>
                    <a:pt x="617332" y="3061714"/>
                  </a:lnTo>
                  <a:lnTo>
                    <a:pt x="1424464" y="2599946"/>
                  </a:lnTo>
                  <a:lnTo>
                    <a:pt x="1525315" y="2658172"/>
                  </a:lnTo>
                  <a:cubicBezTo>
                    <a:pt x="1815229" y="2825554"/>
                    <a:pt x="2185941" y="2726222"/>
                    <a:pt x="2353323" y="2436308"/>
                  </a:cubicBezTo>
                  <a:cubicBezTo>
                    <a:pt x="2499782" y="2182633"/>
                    <a:pt x="2442039" y="1867098"/>
                    <a:pt x="2231095" y="1680044"/>
                  </a:cubicBezTo>
                  <a:lnTo>
                    <a:pt x="2141844" y="1615778"/>
                  </a:lnTo>
                  <a:lnTo>
                    <a:pt x="954445" y="928750"/>
                  </a:lnTo>
                  <a:cubicBezTo>
                    <a:pt x="809488" y="845059"/>
                    <a:pt x="638583" y="819341"/>
                    <a:pt x="488742" y="859490"/>
                  </a:cubicBezTo>
                  <a:cubicBezTo>
                    <a:pt x="340941" y="883951"/>
                    <a:pt x="323849" y="924617"/>
                    <a:pt x="238528" y="952828"/>
                  </a:cubicBezTo>
                  <a:lnTo>
                    <a:pt x="0" y="1090540"/>
                  </a:lnTo>
                  <a:cubicBezTo>
                    <a:pt x="0" y="783189"/>
                    <a:pt x="1" y="475837"/>
                    <a:pt x="1" y="168486"/>
                  </a:cubicBezTo>
                  <a:lnTo>
                    <a:pt x="2" y="168485"/>
                  </a:lnTo>
                  <a:lnTo>
                    <a:pt x="2" y="124526"/>
                  </a:lnTo>
                  <a:lnTo>
                    <a:pt x="81752" y="89468"/>
                  </a:lnTo>
                  <a:cubicBezTo>
                    <a:pt x="420016" y="-36788"/>
                    <a:pt x="804223" y="-32879"/>
                    <a:pt x="1151778" y="123328"/>
                  </a:cubicBezTo>
                  <a:lnTo>
                    <a:pt x="1212290" y="154305"/>
                  </a:lnTo>
                  <a:lnTo>
                    <a:pt x="1280231" y="189085"/>
                  </a:lnTo>
                  <a:lnTo>
                    <a:pt x="2609131" y="956326"/>
                  </a:lnTo>
                  <a:cubicBezTo>
                    <a:pt x="3283336" y="1345578"/>
                    <a:pt x="3514337" y="2207685"/>
                    <a:pt x="3125084" y="2881890"/>
                  </a:cubicBezTo>
                  <a:close/>
                </a:path>
              </a:pathLst>
            </a:custGeom>
            <a:solidFill>
              <a:srgbClr val="F35A22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8" name="Frihandsfigur 87"/>
            <p:cNvSpPr/>
            <p:nvPr/>
          </p:nvSpPr>
          <p:spPr>
            <a:xfrm>
              <a:off x="5221884" y="2044202"/>
              <a:ext cx="3314171" cy="3586929"/>
            </a:xfrm>
            <a:custGeom>
              <a:avLst/>
              <a:gdLst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017415 w 3314171"/>
                <a:gd name="connsiteY29" fmla="*/ 617534 h 3586929"/>
                <a:gd name="connsiteX30" fmla="*/ 2607671 w 3314171"/>
                <a:gd name="connsiteY30" fmla="*/ 958318 h 3586929"/>
                <a:gd name="connsiteX31" fmla="*/ 2609131 w 3314171"/>
                <a:gd name="connsiteY31" fmla="*/ 956326 h 3586929"/>
                <a:gd name="connsiteX32" fmla="*/ 3125084 w 3314171"/>
                <a:gd name="connsiteY3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607671 w 3314171"/>
                <a:gd name="connsiteY29" fmla="*/ 958318 h 3586929"/>
                <a:gd name="connsiteX30" fmla="*/ 2609131 w 3314171"/>
                <a:gd name="connsiteY30" fmla="*/ 956326 h 3586929"/>
                <a:gd name="connsiteX31" fmla="*/ 3125084 w 3314171"/>
                <a:gd name="connsiteY3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607671 w 3314171"/>
                <a:gd name="connsiteY28" fmla="*/ 958318 h 3586929"/>
                <a:gd name="connsiteX29" fmla="*/ 2609131 w 3314171"/>
                <a:gd name="connsiteY29" fmla="*/ 956326 h 3586929"/>
                <a:gd name="connsiteX30" fmla="*/ 3125084 w 3314171"/>
                <a:gd name="connsiteY30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2607671 w 3314171"/>
                <a:gd name="connsiteY27" fmla="*/ 958318 h 3586929"/>
                <a:gd name="connsiteX28" fmla="*/ 2609131 w 3314171"/>
                <a:gd name="connsiteY28" fmla="*/ 956326 h 3586929"/>
                <a:gd name="connsiteX29" fmla="*/ 3125084 w 3314171"/>
                <a:gd name="connsiteY29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2607671 w 3314171"/>
                <a:gd name="connsiteY26" fmla="*/ 958318 h 3586929"/>
                <a:gd name="connsiteX27" fmla="*/ 2609131 w 3314171"/>
                <a:gd name="connsiteY27" fmla="*/ 956326 h 3586929"/>
                <a:gd name="connsiteX28" fmla="*/ 3125084 w 3314171"/>
                <a:gd name="connsiteY28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2607671 w 3314171"/>
                <a:gd name="connsiteY25" fmla="*/ 958318 h 3586929"/>
                <a:gd name="connsiteX26" fmla="*/ 2609131 w 3314171"/>
                <a:gd name="connsiteY26" fmla="*/ 956326 h 3586929"/>
                <a:gd name="connsiteX27" fmla="*/ 3125084 w 3314171"/>
                <a:gd name="connsiteY27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954445 w 3314171"/>
                <a:gd name="connsiteY13" fmla="*/ 928750 h 3586929"/>
                <a:gd name="connsiteX14" fmla="*/ 488742 w 3314171"/>
                <a:gd name="connsiteY14" fmla="*/ 859490 h 3586929"/>
                <a:gd name="connsiteX15" fmla="*/ 238528 w 3314171"/>
                <a:gd name="connsiteY15" fmla="*/ 952828 h 3586929"/>
                <a:gd name="connsiteX16" fmla="*/ 0 w 3314171"/>
                <a:gd name="connsiteY16" fmla="*/ 1090540 h 3586929"/>
                <a:gd name="connsiteX17" fmla="*/ 1 w 3314171"/>
                <a:gd name="connsiteY17" fmla="*/ 168486 h 3586929"/>
                <a:gd name="connsiteX18" fmla="*/ 2 w 3314171"/>
                <a:gd name="connsiteY18" fmla="*/ 168485 h 3586929"/>
                <a:gd name="connsiteX19" fmla="*/ 2 w 3314171"/>
                <a:gd name="connsiteY19" fmla="*/ 124526 h 3586929"/>
                <a:gd name="connsiteX20" fmla="*/ 81752 w 3314171"/>
                <a:gd name="connsiteY20" fmla="*/ 89468 h 3586929"/>
                <a:gd name="connsiteX21" fmla="*/ 1151778 w 3314171"/>
                <a:gd name="connsiteY21" fmla="*/ 123328 h 3586929"/>
                <a:gd name="connsiteX22" fmla="*/ 1212290 w 3314171"/>
                <a:gd name="connsiteY22" fmla="*/ 154305 h 3586929"/>
                <a:gd name="connsiteX23" fmla="*/ 1280231 w 3314171"/>
                <a:gd name="connsiteY23" fmla="*/ 189085 h 3586929"/>
                <a:gd name="connsiteX24" fmla="*/ 2607671 w 3314171"/>
                <a:gd name="connsiteY24" fmla="*/ 958318 h 3586929"/>
                <a:gd name="connsiteX25" fmla="*/ 2609131 w 3314171"/>
                <a:gd name="connsiteY25" fmla="*/ 956326 h 3586929"/>
                <a:gd name="connsiteX26" fmla="*/ 3125084 w 3314171"/>
                <a:gd name="connsiteY26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7671 w 3314171"/>
                <a:gd name="connsiteY23" fmla="*/ 958318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490287 w 3314171"/>
                <a:gd name="connsiteY23" fmla="*/ 875882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9131 w 3314171"/>
                <a:gd name="connsiteY23" fmla="*/ 956326 h 3586929"/>
                <a:gd name="connsiteX24" fmla="*/ 3125084 w 3314171"/>
                <a:gd name="connsiteY24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954445 w 3314171"/>
                <a:gd name="connsiteY11" fmla="*/ 928750 h 3586929"/>
                <a:gd name="connsiteX12" fmla="*/ 488742 w 3314171"/>
                <a:gd name="connsiteY12" fmla="*/ 859490 h 3586929"/>
                <a:gd name="connsiteX13" fmla="*/ 238528 w 3314171"/>
                <a:gd name="connsiteY13" fmla="*/ 952828 h 3586929"/>
                <a:gd name="connsiteX14" fmla="*/ 0 w 3314171"/>
                <a:gd name="connsiteY14" fmla="*/ 1090540 h 3586929"/>
                <a:gd name="connsiteX15" fmla="*/ 1 w 3314171"/>
                <a:gd name="connsiteY15" fmla="*/ 168486 h 3586929"/>
                <a:gd name="connsiteX16" fmla="*/ 2 w 3314171"/>
                <a:gd name="connsiteY16" fmla="*/ 168485 h 3586929"/>
                <a:gd name="connsiteX17" fmla="*/ 2 w 3314171"/>
                <a:gd name="connsiteY17" fmla="*/ 124526 h 3586929"/>
                <a:gd name="connsiteX18" fmla="*/ 81752 w 3314171"/>
                <a:gd name="connsiteY18" fmla="*/ 89468 h 3586929"/>
                <a:gd name="connsiteX19" fmla="*/ 1151778 w 3314171"/>
                <a:gd name="connsiteY19" fmla="*/ 123328 h 3586929"/>
                <a:gd name="connsiteX20" fmla="*/ 1212290 w 3314171"/>
                <a:gd name="connsiteY20" fmla="*/ 154305 h 3586929"/>
                <a:gd name="connsiteX21" fmla="*/ 1280231 w 3314171"/>
                <a:gd name="connsiteY21" fmla="*/ 189085 h 3586929"/>
                <a:gd name="connsiteX22" fmla="*/ 2609131 w 3314171"/>
                <a:gd name="connsiteY22" fmla="*/ 956326 h 3586929"/>
                <a:gd name="connsiteX23" fmla="*/ 3125084 w 3314171"/>
                <a:gd name="connsiteY23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394273 w 3314171"/>
                <a:gd name="connsiteY4" fmla="*/ 2622522 h 3586929"/>
                <a:gd name="connsiteX5" fmla="*/ 1424464 w 3314171"/>
                <a:gd name="connsiteY5" fmla="*/ 2599946 h 3586929"/>
                <a:gd name="connsiteX6" fmla="*/ 1525315 w 3314171"/>
                <a:gd name="connsiteY6" fmla="*/ 2658172 h 3586929"/>
                <a:gd name="connsiteX7" fmla="*/ 2353323 w 3314171"/>
                <a:gd name="connsiteY7" fmla="*/ 2436308 h 3586929"/>
                <a:gd name="connsiteX8" fmla="*/ 2231095 w 3314171"/>
                <a:gd name="connsiteY8" fmla="*/ 1680044 h 3586929"/>
                <a:gd name="connsiteX9" fmla="*/ 2141844 w 3314171"/>
                <a:gd name="connsiteY9" fmla="*/ 1615778 h 3586929"/>
                <a:gd name="connsiteX10" fmla="*/ 954445 w 3314171"/>
                <a:gd name="connsiteY10" fmla="*/ 928750 h 3586929"/>
                <a:gd name="connsiteX11" fmla="*/ 488742 w 3314171"/>
                <a:gd name="connsiteY11" fmla="*/ 859490 h 3586929"/>
                <a:gd name="connsiteX12" fmla="*/ 238528 w 3314171"/>
                <a:gd name="connsiteY12" fmla="*/ 952828 h 3586929"/>
                <a:gd name="connsiteX13" fmla="*/ 0 w 3314171"/>
                <a:gd name="connsiteY13" fmla="*/ 1090540 h 3586929"/>
                <a:gd name="connsiteX14" fmla="*/ 1 w 3314171"/>
                <a:gd name="connsiteY14" fmla="*/ 168486 h 3586929"/>
                <a:gd name="connsiteX15" fmla="*/ 2 w 3314171"/>
                <a:gd name="connsiteY15" fmla="*/ 168485 h 3586929"/>
                <a:gd name="connsiteX16" fmla="*/ 2 w 3314171"/>
                <a:gd name="connsiteY16" fmla="*/ 124526 h 3586929"/>
                <a:gd name="connsiteX17" fmla="*/ 81752 w 3314171"/>
                <a:gd name="connsiteY17" fmla="*/ 89468 h 3586929"/>
                <a:gd name="connsiteX18" fmla="*/ 1151778 w 3314171"/>
                <a:gd name="connsiteY18" fmla="*/ 123328 h 3586929"/>
                <a:gd name="connsiteX19" fmla="*/ 1212290 w 3314171"/>
                <a:gd name="connsiteY19" fmla="*/ 154305 h 3586929"/>
                <a:gd name="connsiteX20" fmla="*/ 1280231 w 3314171"/>
                <a:gd name="connsiteY20" fmla="*/ 189085 h 3586929"/>
                <a:gd name="connsiteX21" fmla="*/ 2609131 w 3314171"/>
                <a:gd name="connsiteY21" fmla="*/ 956326 h 3586929"/>
                <a:gd name="connsiteX22" fmla="*/ 3125084 w 3314171"/>
                <a:gd name="connsiteY2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424464 w 3314171"/>
                <a:gd name="connsiteY4" fmla="*/ 2599946 h 3586929"/>
                <a:gd name="connsiteX5" fmla="*/ 1525315 w 3314171"/>
                <a:gd name="connsiteY5" fmla="*/ 2658172 h 3586929"/>
                <a:gd name="connsiteX6" fmla="*/ 2353323 w 3314171"/>
                <a:gd name="connsiteY6" fmla="*/ 2436308 h 3586929"/>
                <a:gd name="connsiteX7" fmla="*/ 2231095 w 3314171"/>
                <a:gd name="connsiteY7" fmla="*/ 1680044 h 3586929"/>
                <a:gd name="connsiteX8" fmla="*/ 2141844 w 3314171"/>
                <a:gd name="connsiteY8" fmla="*/ 1615778 h 3586929"/>
                <a:gd name="connsiteX9" fmla="*/ 954445 w 3314171"/>
                <a:gd name="connsiteY9" fmla="*/ 928750 h 3586929"/>
                <a:gd name="connsiteX10" fmla="*/ 488742 w 3314171"/>
                <a:gd name="connsiteY10" fmla="*/ 859490 h 3586929"/>
                <a:gd name="connsiteX11" fmla="*/ 238528 w 3314171"/>
                <a:gd name="connsiteY11" fmla="*/ 952828 h 3586929"/>
                <a:gd name="connsiteX12" fmla="*/ 0 w 3314171"/>
                <a:gd name="connsiteY12" fmla="*/ 1090540 h 3586929"/>
                <a:gd name="connsiteX13" fmla="*/ 1 w 3314171"/>
                <a:gd name="connsiteY13" fmla="*/ 168486 h 3586929"/>
                <a:gd name="connsiteX14" fmla="*/ 2 w 3314171"/>
                <a:gd name="connsiteY14" fmla="*/ 168485 h 3586929"/>
                <a:gd name="connsiteX15" fmla="*/ 2 w 3314171"/>
                <a:gd name="connsiteY15" fmla="*/ 124526 h 3586929"/>
                <a:gd name="connsiteX16" fmla="*/ 81752 w 3314171"/>
                <a:gd name="connsiteY16" fmla="*/ 89468 h 3586929"/>
                <a:gd name="connsiteX17" fmla="*/ 1151778 w 3314171"/>
                <a:gd name="connsiteY17" fmla="*/ 123328 h 3586929"/>
                <a:gd name="connsiteX18" fmla="*/ 1212290 w 3314171"/>
                <a:gd name="connsiteY18" fmla="*/ 154305 h 3586929"/>
                <a:gd name="connsiteX19" fmla="*/ 1280231 w 3314171"/>
                <a:gd name="connsiteY19" fmla="*/ 189085 h 3586929"/>
                <a:gd name="connsiteX20" fmla="*/ 2609131 w 3314171"/>
                <a:gd name="connsiteY20" fmla="*/ 956326 h 3586929"/>
                <a:gd name="connsiteX21" fmla="*/ 3125084 w 3314171"/>
                <a:gd name="connsiteY2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424464 w 3314171"/>
                <a:gd name="connsiteY3" fmla="*/ 2599946 h 3586929"/>
                <a:gd name="connsiteX4" fmla="*/ 1525315 w 3314171"/>
                <a:gd name="connsiteY4" fmla="*/ 2658172 h 3586929"/>
                <a:gd name="connsiteX5" fmla="*/ 2353323 w 3314171"/>
                <a:gd name="connsiteY5" fmla="*/ 2436308 h 3586929"/>
                <a:gd name="connsiteX6" fmla="*/ 2231095 w 3314171"/>
                <a:gd name="connsiteY6" fmla="*/ 1680044 h 3586929"/>
                <a:gd name="connsiteX7" fmla="*/ 2141844 w 3314171"/>
                <a:gd name="connsiteY7" fmla="*/ 1615778 h 3586929"/>
                <a:gd name="connsiteX8" fmla="*/ 954445 w 3314171"/>
                <a:gd name="connsiteY8" fmla="*/ 928750 h 3586929"/>
                <a:gd name="connsiteX9" fmla="*/ 488742 w 3314171"/>
                <a:gd name="connsiteY9" fmla="*/ 859490 h 3586929"/>
                <a:gd name="connsiteX10" fmla="*/ 238528 w 3314171"/>
                <a:gd name="connsiteY10" fmla="*/ 952828 h 3586929"/>
                <a:gd name="connsiteX11" fmla="*/ 0 w 3314171"/>
                <a:gd name="connsiteY11" fmla="*/ 1090540 h 3586929"/>
                <a:gd name="connsiteX12" fmla="*/ 1 w 3314171"/>
                <a:gd name="connsiteY12" fmla="*/ 168486 h 3586929"/>
                <a:gd name="connsiteX13" fmla="*/ 2 w 3314171"/>
                <a:gd name="connsiteY13" fmla="*/ 168485 h 3586929"/>
                <a:gd name="connsiteX14" fmla="*/ 2 w 3314171"/>
                <a:gd name="connsiteY14" fmla="*/ 124526 h 3586929"/>
                <a:gd name="connsiteX15" fmla="*/ 81752 w 3314171"/>
                <a:gd name="connsiteY15" fmla="*/ 89468 h 3586929"/>
                <a:gd name="connsiteX16" fmla="*/ 1151778 w 3314171"/>
                <a:gd name="connsiteY16" fmla="*/ 123328 h 3586929"/>
                <a:gd name="connsiteX17" fmla="*/ 1212290 w 3314171"/>
                <a:gd name="connsiteY17" fmla="*/ 154305 h 3586929"/>
                <a:gd name="connsiteX18" fmla="*/ 1280231 w 3314171"/>
                <a:gd name="connsiteY18" fmla="*/ 189085 h 3586929"/>
                <a:gd name="connsiteX19" fmla="*/ 2609131 w 3314171"/>
                <a:gd name="connsiteY19" fmla="*/ 956326 h 3586929"/>
                <a:gd name="connsiteX20" fmla="*/ 3125084 w 3314171"/>
                <a:gd name="connsiteY20" fmla="*/ 2881890 h 3586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314171" h="3586929">
                  <a:moveTo>
                    <a:pt x="3125084" y="2881890"/>
                  </a:moveTo>
                  <a:cubicBezTo>
                    <a:pt x="2735832" y="3556095"/>
                    <a:pt x="1873725" y="3787095"/>
                    <a:pt x="1199518" y="3397844"/>
                  </a:cubicBezTo>
                  <a:lnTo>
                    <a:pt x="617332" y="3061714"/>
                  </a:lnTo>
                  <a:lnTo>
                    <a:pt x="1424464" y="2599946"/>
                  </a:lnTo>
                  <a:lnTo>
                    <a:pt x="1525315" y="2658172"/>
                  </a:lnTo>
                  <a:cubicBezTo>
                    <a:pt x="1815229" y="2825554"/>
                    <a:pt x="2185941" y="2726222"/>
                    <a:pt x="2353323" y="2436308"/>
                  </a:cubicBezTo>
                  <a:cubicBezTo>
                    <a:pt x="2499782" y="2182633"/>
                    <a:pt x="2442039" y="1867098"/>
                    <a:pt x="2231095" y="1680044"/>
                  </a:cubicBezTo>
                  <a:lnTo>
                    <a:pt x="2141844" y="1615778"/>
                  </a:lnTo>
                  <a:lnTo>
                    <a:pt x="954445" y="928750"/>
                  </a:lnTo>
                  <a:cubicBezTo>
                    <a:pt x="809488" y="845059"/>
                    <a:pt x="638583" y="819341"/>
                    <a:pt x="488742" y="859490"/>
                  </a:cubicBezTo>
                  <a:cubicBezTo>
                    <a:pt x="340941" y="883951"/>
                    <a:pt x="323849" y="924617"/>
                    <a:pt x="238528" y="952828"/>
                  </a:cubicBezTo>
                  <a:lnTo>
                    <a:pt x="0" y="1090540"/>
                  </a:lnTo>
                  <a:cubicBezTo>
                    <a:pt x="0" y="783189"/>
                    <a:pt x="1" y="475837"/>
                    <a:pt x="1" y="168486"/>
                  </a:cubicBezTo>
                  <a:lnTo>
                    <a:pt x="2" y="168485"/>
                  </a:lnTo>
                  <a:lnTo>
                    <a:pt x="2" y="124526"/>
                  </a:lnTo>
                  <a:lnTo>
                    <a:pt x="81752" y="89468"/>
                  </a:lnTo>
                  <a:cubicBezTo>
                    <a:pt x="420016" y="-36788"/>
                    <a:pt x="804223" y="-32879"/>
                    <a:pt x="1151778" y="123328"/>
                  </a:cubicBezTo>
                  <a:lnTo>
                    <a:pt x="1212290" y="154305"/>
                  </a:lnTo>
                  <a:lnTo>
                    <a:pt x="1280231" y="189085"/>
                  </a:lnTo>
                  <a:lnTo>
                    <a:pt x="2609131" y="956326"/>
                  </a:lnTo>
                  <a:cubicBezTo>
                    <a:pt x="3283336" y="1345578"/>
                    <a:pt x="3514337" y="2207685"/>
                    <a:pt x="3125084" y="2881890"/>
                  </a:cubicBezTo>
                  <a:close/>
                </a:path>
              </a:pathLst>
            </a:custGeom>
            <a:solidFill>
              <a:srgbClr val="158CCE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9" name="Frihandsfigur 88"/>
            <p:cNvSpPr/>
            <p:nvPr/>
          </p:nvSpPr>
          <p:spPr>
            <a:xfrm rot="2211245">
              <a:off x="6329645" y="3332840"/>
              <a:ext cx="1082491" cy="264985"/>
            </a:xfrm>
            <a:custGeom>
              <a:avLst/>
              <a:gdLst>
                <a:gd name="connsiteX0" fmla="*/ 0 w 1082491"/>
                <a:gd name="connsiteY0" fmla="*/ 115284 h 264985"/>
                <a:gd name="connsiteX1" fmla="*/ 915465 w 1082491"/>
                <a:gd name="connsiteY1" fmla="*/ 5246 h 264985"/>
                <a:gd name="connsiteX2" fmla="*/ 915465 w 1082491"/>
                <a:gd name="connsiteY2" fmla="*/ 5246 h 264985"/>
                <a:gd name="connsiteX3" fmla="*/ 959110 w 1082491"/>
                <a:gd name="connsiteY3" fmla="*/ 0 h 264985"/>
                <a:gd name="connsiteX4" fmla="*/ 1003674 w 1082491"/>
                <a:gd name="connsiteY4" fmla="*/ 76982 h 264985"/>
                <a:gd name="connsiteX5" fmla="*/ 1059957 w 1082491"/>
                <a:gd name="connsiteY5" fmla="*/ 199985 h 264985"/>
                <a:gd name="connsiteX6" fmla="*/ 1082491 w 1082491"/>
                <a:gd name="connsiteY6" fmla="*/ 264985 h 264985"/>
                <a:gd name="connsiteX7" fmla="*/ 112210 w 1082491"/>
                <a:gd name="connsiteY7" fmla="*/ 264985 h 264985"/>
                <a:gd name="connsiteX8" fmla="*/ 0 w 1082491"/>
                <a:gd name="connsiteY8" fmla="*/ 115284 h 264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2491" h="264985">
                  <a:moveTo>
                    <a:pt x="0" y="115284"/>
                  </a:moveTo>
                  <a:cubicBezTo>
                    <a:pt x="305154" y="78603"/>
                    <a:pt x="610310" y="41925"/>
                    <a:pt x="915465" y="5246"/>
                  </a:cubicBezTo>
                  <a:lnTo>
                    <a:pt x="915465" y="5246"/>
                  </a:lnTo>
                  <a:lnTo>
                    <a:pt x="959110" y="0"/>
                  </a:lnTo>
                  <a:lnTo>
                    <a:pt x="1003674" y="76982"/>
                  </a:lnTo>
                  <a:cubicBezTo>
                    <a:pt x="1024389" y="117079"/>
                    <a:pt x="1043171" y="158132"/>
                    <a:pt x="1059957" y="199985"/>
                  </a:cubicBezTo>
                  <a:lnTo>
                    <a:pt x="1082491" y="264985"/>
                  </a:lnTo>
                  <a:lnTo>
                    <a:pt x="112210" y="264985"/>
                  </a:lnTo>
                  <a:lnTo>
                    <a:pt x="0" y="115284"/>
                  </a:lnTo>
                  <a:close/>
                </a:path>
              </a:pathLst>
            </a:custGeom>
            <a:solidFill>
              <a:schemeClr val="tx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90" name="Frihandsfigur 89"/>
            <p:cNvSpPr/>
            <p:nvPr/>
          </p:nvSpPr>
          <p:spPr>
            <a:xfrm rot="9406371">
              <a:off x="4801232" y="4256298"/>
              <a:ext cx="1082491" cy="264985"/>
            </a:xfrm>
            <a:custGeom>
              <a:avLst/>
              <a:gdLst>
                <a:gd name="connsiteX0" fmla="*/ 0 w 1082491"/>
                <a:gd name="connsiteY0" fmla="*/ 115284 h 264985"/>
                <a:gd name="connsiteX1" fmla="*/ 915465 w 1082491"/>
                <a:gd name="connsiteY1" fmla="*/ 5246 h 264985"/>
                <a:gd name="connsiteX2" fmla="*/ 915465 w 1082491"/>
                <a:gd name="connsiteY2" fmla="*/ 5246 h 264985"/>
                <a:gd name="connsiteX3" fmla="*/ 959110 w 1082491"/>
                <a:gd name="connsiteY3" fmla="*/ 0 h 264985"/>
                <a:gd name="connsiteX4" fmla="*/ 1003674 w 1082491"/>
                <a:gd name="connsiteY4" fmla="*/ 76982 h 264985"/>
                <a:gd name="connsiteX5" fmla="*/ 1059957 w 1082491"/>
                <a:gd name="connsiteY5" fmla="*/ 199985 h 264985"/>
                <a:gd name="connsiteX6" fmla="*/ 1082491 w 1082491"/>
                <a:gd name="connsiteY6" fmla="*/ 264985 h 264985"/>
                <a:gd name="connsiteX7" fmla="*/ 112210 w 1082491"/>
                <a:gd name="connsiteY7" fmla="*/ 264985 h 264985"/>
                <a:gd name="connsiteX8" fmla="*/ 0 w 1082491"/>
                <a:gd name="connsiteY8" fmla="*/ 115284 h 264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2491" h="264985">
                  <a:moveTo>
                    <a:pt x="0" y="115284"/>
                  </a:moveTo>
                  <a:cubicBezTo>
                    <a:pt x="305154" y="78603"/>
                    <a:pt x="610310" y="41925"/>
                    <a:pt x="915465" y="5246"/>
                  </a:cubicBezTo>
                  <a:lnTo>
                    <a:pt x="915465" y="5246"/>
                  </a:lnTo>
                  <a:lnTo>
                    <a:pt x="959110" y="0"/>
                  </a:lnTo>
                  <a:lnTo>
                    <a:pt x="1003674" y="76982"/>
                  </a:lnTo>
                  <a:cubicBezTo>
                    <a:pt x="1024389" y="117079"/>
                    <a:pt x="1043171" y="158132"/>
                    <a:pt x="1059957" y="199985"/>
                  </a:cubicBezTo>
                  <a:lnTo>
                    <a:pt x="1082491" y="264985"/>
                  </a:lnTo>
                  <a:lnTo>
                    <a:pt x="112210" y="264985"/>
                  </a:lnTo>
                  <a:lnTo>
                    <a:pt x="0" y="115284"/>
                  </a:lnTo>
                  <a:close/>
                </a:path>
              </a:pathLst>
            </a:custGeom>
            <a:solidFill>
              <a:schemeClr val="tx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91" name="Frihandsfigur 90"/>
            <p:cNvSpPr/>
            <p:nvPr/>
          </p:nvSpPr>
          <p:spPr>
            <a:xfrm rot="16604942">
              <a:off x="4760064" y="2465730"/>
              <a:ext cx="1082491" cy="264985"/>
            </a:xfrm>
            <a:custGeom>
              <a:avLst/>
              <a:gdLst>
                <a:gd name="connsiteX0" fmla="*/ 0 w 1082491"/>
                <a:gd name="connsiteY0" fmla="*/ 115284 h 264985"/>
                <a:gd name="connsiteX1" fmla="*/ 915465 w 1082491"/>
                <a:gd name="connsiteY1" fmla="*/ 5246 h 264985"/>
                <a:gd name="connsiteX2" fmla="*/ 915465 w 1082491"/>
                <a:gd name="connsiteY2" fmla="*/ 5246 h 264985"/>
                <a:gd name="connsiteX3" fmla="*/ 959110 w 1082491"/>
                <a:gd name="connsiteY3" fmla="*/ 0 h 264985"/>
                <a:gd name="connsiteX4" fmla="*/ 1003674 w 1082491"/>
                <a:gd name="connsiteY4" fmla="*/ 76982 h 264985"/>
                <a:gd name="connsiteX5" fmla="*/ 1059957 w 1082491"/>
                <a:gd name="connsiteY5" fmla="*/ 199985 h 264985"/>
                <a:gd name="connsiteX6" fmla="*/ 1082491 w 1082491"/>
                <a:gd name="connsiteY6" fmla="*/ 264985 h 264985"/>
                <a:gd name="connsiteX7" fmla="*/ 112210 w 1082491"/>
                <a:gd name="connsiteY7" fmla="*/ 264985 h 264985"/>
                <a:gd name="connsiteX8" fmla="*/ 0 w 1082491"/>
                <a:gd name="connsiteY8" fmla="*/ 115284 h 264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2491" h="264985">
                  <a:moveTo>
                    <a:pt x="0" y="115284"/>
                  </a:moveTo>
                  <a:cubicBezTo>
                    <a:pt x="305154" y="78603"/>
                    <a:pt x="610310" y="41925"/>
                    <a:pt x="915465" y="5246"/>
                  </a:cubicBezTo>
                  <a:lnTo>
                    <a:pt x="915465" y="5246"/>
                  </a:lnTo>
                  <a:lnTo>
                    <a:pt x="959110" y="0"/>
                  </a:lnTo>
                  <a:lnTo>
                    <a:pt x="1003674" y="76982"/>
                  </a:lnTo>
                  <a:cubicBezTo>
                    <a:pt x="1024389" y="117079"/>
                    <a:pt x="1043171" y="158132"/>
                    <a:pt x="1059957" y="199985"/>
                  </a:cubicBezTo>
                  <a:lnTo>
                    <a:pt x="1082491" y="264985"/>
                  </a:lnTo>
                  <a:lnTo>
                    <a:pt x="112210" y="264985"/>
                  </a:lnTo>
                  <a:lnTo>
                    <a:pt x="0" y="115284"/>
                  </a:lnTo>
                  <a:close/>
                </a:path>
              </a:pathLst>
            </a:custGeom>
            <a:solidFill>
              <a:schemeClr val="tx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127" name="Grupp 126"/>
          <p:cNvGrpSpPr/>
          <p:nvPr/>
        </p:nvGrpSpPr>
        <p:grpSpPr>
          <a:xfrm>
            <a:off x="2679738" y="2183700"/>
            <a:ext cx="2453852" cy="1702752"/>
            <a:chOff x="2074017" y="547340"/>
            <a:chExt cx="4795177" cy="3327420"/>
          </a:xfrm>
        </p:grpSpPr>
        <p:grpSp>
          <p:nvGrpSpPr>
            <p:cNvPr id="46" name="Grupp 45"/>
            <p:cNvGrpSpPr/>
            <p:nvPr/>
          </p:nvGrpSpPr>
          <p:grpSpPr>
            <a:xfrm>
              <a:off x="3319141" y="547340"/>
              <a:ext cx="2304929" cy="2629409"/>
              <a:chOff x="2022557" y="1604932"/>
              <a:chExt cx="2304929" cy="2629409"/>
            </a:xfrm>
          </p:grpSpPr>
          <p:grpSp>
            <p:nvGrpSpPr>
              <p:cNvPr id="47" name="Grupp 46"/>
              <p:cNvGrpSpPr/>
              <p:nvPr/>
            </p:nvGrpSpPr>
            <p:grpSpPr>
              <a:xfrm>
                <a:off x="2022557" y="2259874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65" name="Grupp 64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78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9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80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66" name="Grupp 65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75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6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7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67" name="Grupp 66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72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3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4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68" name="Grupp 67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6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  <p:grpSp>
            <p:nvGrpSpPr>
              <p:cNvPr id="48" name="Grupp 47"/>
              <p:cNvGrpSpPr/>
              <p:nvPr/>
            </p:nvGrpSpPr>
            <p:grpSpPr>
              <a:xfrm>
                <a:off x="2022665" y="1604932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49" name="Grupp 48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62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3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4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50" name="Grupp 49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5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51" name="Grupp 50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56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7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8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52" name="Grupp 51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53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4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5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</p:grpSp>
        <p:grpSp>
          <p:nvGrpSpPr>
            <p:cNvPr id="92" name="Grupp 91"/>
            <p:cNvGrpSpPr/>
            <p:nvPr/>
          </p:nvGrpSpPr>
          <p:grpSpPr>
            <a:xfrm>
              <a:off x="2074017" y="1242092"/>
              <a:ext cx="2304929" cy="2629409"/>
              <a:chOff x="2022557" y="1604932"/>
              <a:chExt cx="2304929" cy="2629409"/>
            </a:xfrm>
          </p:grpSpPr>
          <p:grpSp>
            <p:nvGrpSpPr>
              <p:cNvPr id="93" name="Grupp 92"/>
              <p:cNvGrpSpPr/>
              <p:nvPr/>
            </p:nvGrpSpPr>
            <p:grpSpPr>
              <a:xfrm>
                <a:off x="2022557" y="2259874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111" name="Grupp 110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24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5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6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12" name="Grupp 111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21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2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3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13" name="Grupp 112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18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9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0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14" name="Grupp 113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15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6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7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  <p:grpSp>
            <p:nvGrpSpPr>
              <p:cNvPr id="94" name="Grupp 93"/>
              <p:cNvGrpSpPr/>
              <p:nvPr/>
            </p:nvGrpSpPr>
            <p:grpSpPr>
              <a:xfrm>
                <a:off x="2022665" y="1604932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95" name="Grupp 94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08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9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0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96" name="Grupp 95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05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6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7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97" name="Grupp 96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02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3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4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98" name="Grupp 97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9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</p:grpSp>
        <p:grpSp>
          <p:nvGrpSpPr>
            <p:cNvPr id="45" name="Grupp 44"/>
            <p:cNvGrpSpPr/>
            <p:nvPr/>
          </p:nvGrpSpPr>
          <p:grpSpPr>
            <a:xfrm>
              <a:off x="4564265" y="1245351"/>
              <a:ext cx="2304929" cy="2629409"/>
              <a:chOff x="2022557" y="1604932"/>
              <a:chExt cx="2304929" cy="2629409"/>
            </a:xfrm>
          </p:grpSpPr>
          <p:grpSp>
            <p:nvGrpSpPr>
              <p:cNvPr id="27" name="Grupp 26"/>
              <p:cNvGrpSpPr/>
              <p:nvPr/>
            </p:nvGrpSpPr>
            <p:grpSpPr>
              <a:xfrm>
                <a:off x="2022557" y="2259874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7" name="Grupp 6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4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8" name="Grupp 7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2" name="Grupp 11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3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4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5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22" name="Grupp 21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23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24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25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  <p:grpSp>
            <p:nvGrpSpPr>
              <p:cNvPr id="28" name="Grupp 27"/>
              <p:cNvGrpSpPr/>
              <p:nvPr/>
            </p:nvGrpSpPr>
            <p:grpSpPr>
              <a:xfrm>
                <a:off x="2022665" y="1604932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29" name="Grupp 28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42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3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4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30" name="Grupp 29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3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31" name="Grupp 30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36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37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38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32" name="Grupp 31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33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34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35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</p:grpSp>
      </p:grpSp>
      <p:grpSp>
        <p:nvGrpSpPr>
          <p:cNvPr id="202" name="Grupp 201"/>
          <p:cNvGrpSpPr/>
          <p:nvPr/>
        </p:nvGrpSpPr>
        <p:grpSpPr>
          <a:xfrm>
            <a:off x="3623857" y="3985336"/>
            <a:ext cx="591946" cy="671109"/>
            <a:chOff x="3549360" y="3164731"/>
            <a:chExt cx="680621" cy="771644"/>
          </a:xfrm>
        </p:grpSpPr>
        <p:sp>
          <p:nvSpPr>
            <p:cNvPr id="215" name="Freeform 125"/>
            <p:cNvSpPr/>
            <p:nvPr/>
          </p:nvSpPr>
          <p:spPr>
            <a:xfrm rot="9000000">
              <a:off x="3549360" y="3304808"/>
              <a:ext cx="364776" cy="631567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E4AD03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16" name="Freeform 126"/>
            <p:cNvSpPr/>
            <p:nvPr/>
          </p:nvSpPr>
          <p:spPr>
            <a:xfrm rot="12600000" flipH="1">
              <a:off x="3865205" y="3304808"/>
              <a:ext cx="364776" cy="631567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BE9005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17" name="Freeform 127"/>
            <p:cNvSpPr/>
            <p:nvPr/>
          </p:nvSpPr>
          <p:spPr>
            <a:xfrm rot="5400000">
              <a:off x="3707644" y="3031459"/>
              <a:ext cx="364776" cy="631319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FFC001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cxnSp>
        <p:nvCxnSpPr>
          <p:cNvPr id="310" name="Rak 309"/>
          <p:cNvCxnSpPr/>
          <p:nvPr/>
        </p:nvCxnSpPr>
        <p:spPr>
          <a:xfrm flipH="1">
            <a:off x="2857165" y="4381802"/>
            <a:ext cx="917546" cy="525573"/>
          </a:xfrm>
          <a:prstGeom prst="line">
            <a:avLst/>
          </a:prstGeom>
          <a:ln w="63500" cap="rnd">
            <a:solidFill>
              <a:srgbClr val="3BFF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0" name="Grupp 169"/>
          <p:cNvGrpSpPr/>
          <p:nvPr/>
        </p:nvGrpSpPr>
        <p:grpSpPr>
          <a:xfrm>
            <a:off x="2692855" y="4510909"/>
            <a:ext cx="591946" cy="671110"/>
            <a:chOff x="3549360" y="3164731"/>
            <a:chExt cx="680621" cy="771644"/>
          </a:xfrm>
        </p:grpSpPr>
        <p:sp>
          <p:nvSpPr>
            <p:cNvPr id="175" name="Freeform 125"/>
            <p:cNvSpPr/>
            <p:nvPr/>
          </p:nvSpPr>
          <p:spPr>
            <a:xfrm rot="9000000">
              <a:off x="3549360" y="3304808"/>
              <a:ext cx="364776" cy="631567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F45A22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76" name="Freeform 126"/>
            <p:cNvSpPr/>
            <p:nvPr/>
          </p:nvSpPr>
          <p:spPr>
            <a:xfrm rot="12600000" flipH="1">
              <a:off x="3865205" y="3304808"/>
              <a:ext cx="364776" cy="631567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B6431A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77" name="Freeform 127"/>
            <p:cNvSpPr/>
            <p:nvPr/>
          </p:nvSpPr>
          <p:spPr>
            <a:xfrm rot="5400000">
              <a:off x="3707644" y="3031459"/>
              <a:ext cx="364776" cy="631319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FF7941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cxnSp>
        <p:nvCxnSpPr>
          <p:cNvPr id="311" name="Rak 310"/>
          <p:cNvCxnSpPr/>
          <p:nvPr/>
        </p:nvCxnSpPr>
        <p:spPr>
          <a:xfrm>
            <a:off x="4063042" y="4381802"/>
            <a:ext cx="921080" cy="525573"/>
          </a:xfrm>
          <a:prstGeom prst="line">
            <a:avLst/>
          </a:prstGeom>
          <a:ln w="63500" cap="rnd">
            <a:solidFill>
              <a:srgbClr val="3BFF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5" name="Grupp 134"/>
          <p:cNvGrpSpPr/>
          <p:nvPr/>
        </p:nvGrpSpPr>
        <p:grpSpPr>
          <a:xfrm>
            <a:off x="4554706" y="4512578"/>
            <a:ext cx="591946" cy="671109"/>
            <a:chOff x="3549360" y="3164731"/>
            <a:chExt cx="680621" cy="771644"/>
          </a:xfrm>
        </p:grpSpPr>
        <p:sp>
          <p:nvSpPr>
            <p:cNvPr id="144" name="Freeform 125"/>
            <p:cNvSpPr/>
            <p:nvPr/>
          </p:nvSpPr>
          <p:spPr>
            <a:xfrm rot="9000000">
              <a:off x="3549360" y="3304808"/>
              <a:ext cx="364776" cy="631567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1499E6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45" name="Freeform 126"/>
            <p:cNvSpPr/>
            <p:nvPr/>
          </p:nvSpPr>
          <p:spPr>
            <a:xfrm rot="12600000" flipH="1">
              <a:off x="3865205" y="3304808"/>
              <a:ext cx="364776" cy="631567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1079B2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46" name="Freeform 127"/>
            <p:cNvSpPr/>
            <p:nvPr/>
          </p:nvSpPr>
          <p:spPr>
            <a:xfrm rot="5400000">
              <a:off x="3707644" y="3031459"/>
              <a:ext cx="364776" cy="631319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17ADFF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313" name="textruta 312"/>
          <p:cNvSpPr txBox="1"/>
          <p:nvPr/>
        </p:nvSpPr>
        <p:spPr>
          <a:xfrm>
            <a:off x="5882537" y="3882350"/>
            <a:ext cx="469679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800" b="1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Stream</a:t>
            </a:r>
            <a:r>
              <a:rPr lang="sv-SE" sz="2800" b="1" dirty="0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sv-SE" sz="2800" b="1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Analytics</a:t>
            </a:r>
            <a:endParaRPr lang="sv-SE" sz="2800" b="1" dirty="0">
              <a:solidFill>
                <a:schemeClr val="bg1">
                  <a:lumMod val="95000"/>
                </a:schemeClr>
              </a:solidFill>
              <a:latin typeface="Tahoma" charset="0"/>
              <a:ea typeface="Tahoma" charset="0"/>
              <a:cs typeface="Tahoma" charset="0"/>
            </a:endParaRPr>
          </a:p>
          <a:p>
            <a:r>
              <a:rPr lang="sv-SE" sz="1600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Lorem</a:t>
            </a:r>
            <a:r>
              <a:rPr lang="sv-SE" sz="1600" dirty="0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sv-SE" sz="1600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ipsum</a:t>
            </a:r>
            <a:r>
              <a:rPr lang="sv-SE" sz="1600" dirty="0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 pirum </a:t>
            </a:r>
            <a:r>
              <a:rPr lang="sv-SE" sz="1600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pärum</a:t>
            </a:r>
            <a:r>
              <a:rPr lang="sv-SE" sz="1600" dirty="0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 kråkan statt i </a:t>
            </a:r>
            <a:r>
              <a:rPr lang="sv-SE" sz="1600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talleskog</a:t>
            </a:r>
            <a:endParaRPr lang="sv-SE" sz="1600" dirty="0">
              <a:solidFill>
                <a:schemeClr val="bg1">
                  <a:lumMod val="95000"/>
                </a:schemeClr>
              </a:solidFill>
              <a:latin typeface="Tahoma" charset="0"/>
              <a:ea typeface="Tahoma" charset="0"/>
              <a:cs typeface="Tahoma" charset="0"/>
            </a:endParaRPr>
          </a:p>
          <a:p>
            <a:endParaRPr lang="sv-SE" sz="2800" dirty="0">
              <a:solidFill>
                <a:schemeClr val="bg1">
                  <a:lumMod val="95000"/>
                </a:schemeClr>
              </a:solidFill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314" name="textruta 313"/>
          <p:cNvSpPr txBox="1"/>
          <p:nvPr/>
        </p:nvSpPr>
        <p:spPr>
          <a:xfrm>
            <a:off x="5882537" y="2147775"/>
            <a:ext cx="469679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800" b="1" dirty="0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In </a:t>
            </a:r>
            <a:r>
              <a:rPr lang="sv-SE" sz="2800" b="1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Memory</a:t>
            </a:r>
            <a:r>
              <a:rPr lang="sv-SE" sz="2800" b="1" dirty="0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 Data Grid</a:t>
            </a:r>
          </a:p>
          <a:p>
            <a:r>
              <a:rPr lang="sv-SE" sz="1600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Lorem</a:t>
            </a:r>
            <a:r>
              <a:rPr lang="sv-SE" sz="1600" dirty="0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sv-SE" sz="1600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ipsum</a:t>
            </a:r>
            <a:r>
              <a:rPr lang="sv-SE" sz="1600" dirty="0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 pirum </a:t>
            </a:r>
            <a:r>
              <a:rPr lang="sv-SE" sz="1600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pärum</a:t>
            </a:r>
            <a:r>
              <a:rPr lang="sv-SE" sz="1600" dirty="0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 kråkan statt i </a:t>
            </a:r>
            <a:r>
              <a:rPr lang="sv-SE" sz="1600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talleskog</a:t>
            </a:r>
            <a:endParaRPr lang="sv-SE" sz="1600" dirty="0">
              <a:solidFill>
                <a:schemeClr val="bg1">
                  <a:lumMod val="95000"/>
                </a:schemeClr>
              </a:solidFill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315" name="textruta 314"/>
          <p:cNvSpPr txBox="1"/>
          <p:nvPr/>
        </p:nvSpPr>
        <p:spPr>
          <a:xfrm>
            <a:off x="5882536" y="500372"/>
            <a:ext cx="35403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4800" b="1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proto</a:t>
            </a:r>
            <a:r>
              <a:rPr lang="sv-SE" sz="4800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.fabric</a:t>
            </a:r>
            <a:endParaRPr lang="sv-SE" sz="4800" dirty="0">
              <a:solidFill>
                <a:schemeClr val="bg1">
                  <a:lumMod val="95000"/>
                </a:schemeClr>
              </a:solidFill>
              <a:latin typeface="Tahoma" charset="0"/>
              <a:ea typeface="Tahoma" charset="0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9215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rupp 80"/>
          <p:cNvGrpSpPr/>
          <p:nvPr/>
        </p:nvGrpSpPr>
        <p:grpSpPr>
          <a:xfrm>
            <a:off x="3287647" y="633447"/>
            <a:ext cx="1252233" cy="1206370"/>
            <a:chOff x="3217369" y="746119"/>
            <a:chExt cx="5318686" cy="5123892"/>
          </a:xfrm>
        </p:grpSpPr>
        <p:sp>
          <p:nvSpPr>
            <p:cNvPr id="82" name="Frihandsfigur 81"/>
            <p:cNvSpPr/>
            <p:nvPr/>
          </p:nvSpPr>
          <p:spPr>
            <a:xfrm rot="14400000">
              <a:off x="5868351" y="1732389"/>
              <a:ext cx="25477" cy="41936"/>
            </a:xfrm>
            <a:custGeom>
              <a:avLst/>
              <a:gdLst>
                <a:gd name="connsiteX0" fmla="*/ 12738 w 25477"/>
                <a:gd name="connsiteY0" fmla="*/ 23248 h 41936"/>
                <a:gd name="connsiteX1" fmla="*/ 0 w 25477"/>
                <a:gd name="connsiteY1" fmla="*/ 41936 h 41936"/>
                <a:gd name="connsiteX2" fmla="*/ 25477 w 25477"/>
                <a:gd name="connsiteY2" fmla="*/ 0 h 41936"/>
                <a:gd name="connsiteX3" fmla="*/ 12738 w 25477"/>
                <a:gd name="connsiteY3" fmla="*/ 23248 h 41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477" h="41936">
                  <a:moveTo>
                    <a:pt x="12738" y="23248"/>
                  </a:moveTo>
                  <a:lnTo>
                    <a:pt x="0" y="41936"/>
                  </a:lnTo>
                  <a:lnTo>
                    <a:pt x="25477" y="0"/>
                  </a:lnTo>
                  <a:lnTo>
                    <a:pt x="12738" y="23248"/>
                  </a:lnTo>
                  <a:close/>
                </a:path>
              </a:pathLst>
            </a:custGeom>
            <a:solidFill>
              <a:srgbClr val="AE5ECC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3" name="Frihandsfigur 82"/>
            <p:cNvSpPr/>
            <p:nvPr/>
          </p:nvSpPr>
          <p:spPr>
            <a:xfrm rot="14400000">
              <a:off x="5820367" y="1731913"/>
              <a:ext cx="23499" cy="42885"/>
            </a:xfrm>
            <a:custGeom>
              <a:avLst/>
              <a:gdLst>
                <a:gd name="connsiteX0" fmla="*/ 13717 w 23499"/>
                <a:gd name="connsiteY0" fmla="*/ 20306 h 42885"/>
                <a:gd name="connsiteX1" fmla="*/ 0 w 23499"/>
                <a:gd name="connsiteY1" fmla="*/ 42885 h 42885"/>
                <a:gd name="connsiteX2" fmla="*/ 23499 w 23499"/>
                <a:gd name="connsiteY2" fmla="*/ 0 h 42885"/>
                <a:gd name="connsiteX3" fmla="*/ 13717 w 23499"/>
                <a:gd name="connsiteY3" fmla="*/ 20306 h 42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499" h="42885">
                  <a:moveTo>
                    <a:pt x="13717" y="20306"/>
                  </a:moveTo>
                  <a:lnTo>
                    <a:pt x="0" y="42885"/>
                  </a:lnTo>
                  <a:lnTo>
                    <a:pt x="23499" y="0"/>
                  </a:lnTo>
                  <a:lnTo>
                    <a:pt x="13717" y="20306"/>
                  </a:lnTo>
                  <a:close/>
                </a:path>
              </a:pathLst>
            </a:custGeom>
            <a:solidFill>
              <a:srgbClr val="AE5ECC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4" name="Frihandsfigur 83"/>
            <p:cNvSpPr/>
            <p:nvPr/>
          </p:nvSpPr>
          <p:spPr>
            <a:xfrm rot="14400000">
              <a:off x="7140656" y="3754994"/>
              <a:ext cx="6291" cy="8413"/>
            </a:xfrm>
            <a:custGeom>
              <a:avLst/>
              <a:gdLst>
                <a:gd name="connsiteX0" fmla="*/ 6291 w 6291"/>
                <a:gd name="connsiteY0" fmla="*/ 8413 h 8413"/>
                <a:gd name="connsiteX1" fmla="*/ 3277 w 6291"/>
                <a:gd name="connsiteY1" fmla="*/ 4808 h 8413"/>
                <a:gd name="connsiteX2" fmla="*/ 0 w 6291"/>
                <a:gd name="connsiteY2" fmla="*/ 0 h 8413"/>
                <a:gd name="connsiteX3" fmla="*/ 6291 w 6291"/>
                <a:gd name="connsiteY3" fmla="*/ 8413 h 8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91" h="8413">
                  <a:moveTo>
                    <a:pt x="6291" y="8413"/>
                  </a:moveTo>
                  <a:lnTo>
                    <a:pt x="3277" y="4808"/>
                  </a:lnTo>
                  <a:lnTo>
                    <a:pt x="0" y="0"/>
                  </a:lnTo>
                  <a:lnTo>
                    <a:pt x="6291" y="8413"/>
                  </a:lnTo>
                  <a:close/>
                </a:path>
              </a:pathLst>
            </a:custGeom>
            <a:solidFill>
              <a:srgbClr val="F25A22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5" name="Frihandsfigur 84"/>
            <p:cNvSpPr/>
            <p:nvPr/>
          </p:nvSpPr>
          <p:spPr>
            <a:xfrm rot="14400000">
              <a:off x="7126035" y="3765203"/>
              <a:ext cx="17731" cy="26013"/>
            </a:xfrm>
            <a:custGeom>
              <a:avLst/>
              <a:gdLst>
                <a:gd name="connsiteX0" fmla="*/ 17731 w 17731"/>
                <a:gd name="connsiteY0" fmla="*/ 26013 h 26013"/>
                <a:gd name="connsiteX1" fmla="*/ 7455 w 17731"/>
                <a:gd name="connsiteY1" fmla="*/ 12272 h 26013"/>
                <a:gd name="connsiteX2" fmla="*/ 0 w 17731"/>
                <a:gd name="connsiteY2" fmla="*/ 0 h 26013"/>
                <a:gd name="connsiteX3" fmla="*/ 17731 w 17731"/>
                <a:gd name="connsiteY3" fmla="*/ 26013 h 26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731" h="26013">
                  <a:moveTo>
                    <a:pt x="17731" y="26013"/>
                  </a:moveTo>
                  <a:lnTo>
                    <a:pt x="7455" y="12272"/>
                  </a:lnTo>
                  <a:lnTo>
                    <a:pt x="0" y="0"/>
                  </a:lnTo>
                  <a:lnTo>
                    <a:pt x="17731" y="26013"/>
                  </a:lnTo>
                  <a:close/>
                </a:path>
              </a:pathLst>
            </a:custGeom>
            <a:solidFill>
              <a:srgbClr val="F25A22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6" name="Frihandsfigur 85"/>
            <p:cNvSpPr/>
            <p:nvPr/>
          </p:nvSpPr>
          <p:spPr>
            <a:xfrm rot="14400000">
              <a:off x="3969966" y="609740"/>
              <a:ext cx="3314171" cy="3586929"/>
            </a:xfrm>
            <a:custGeom>
              <a:avLst/>
              <a:gdLst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017415 w 3314171"/>
                <a:gd name="connsiteY29" fmla="*/ 617534 h 3586929"/>
                <a:gd name="connsiteX30" fmla="*/ 2607671 w 3314171"/>
                <a:gd name="connsiteY30" fmla="*/ 958318 h 3586929"/>
                <a:gd name="connsiteX31" fmla="*/ 2609131 w 3314171"/>
                <a:gd name="connsiteY31" fmla="*/ 956326 h 3586929"/>
                <a:gd name="connsiteX32" fmla="*/ 3125084 w 3314171"/>
                <a:gd name="connsiteY3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607671 w 3314171"/>
                <a:gd name="connsiteY29" fmla="*/ 958318 h 3586929"/>
                <a:gd name="connsiteX30" fmla="*/ 2609131 w 3314171"/>
                <a:gd name="connsiteY30" fmla="*/ 956326 h 3586929"/>
                <a:gd name="connsiteX31" fmla="*/ 3125084 w 3314171"/>
                <a:gd name="connsiteY3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607671 w 3314171"/>
                <a:gd name="connsiteY28" fmla="*/ 958318 h 3586929"/>
                <a:gd name="connsiteX29" fmla="*/ 2609131 w 3314171"/>
                <a:gd name="connsiteY29" fmla="*/ 956326 h 3586929"/>
                <a:gd name="connsiteX30" fmla="*/ 3125084 w 3314171"/>
                <a:gd name="connsiteY30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2607671 w 3314171"/>
                <a:gd name="connsiteY27" fmla="*/ 958318 h 3586929"/>
                <a:gd name="connsiteX28" fmla="*/ 2609131 w 3314171"/>
                <a:gd name="connsiteY28" fmla="*/ 956326 h 3586929"/>
                <a:gd name="connsiteX29" fmla="*/ 3125084 w 3314171"/>
                <a:gd name="connsiteY29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2607671 w 3314171"/>
                <a:gd name="connsiteY26" fmla="*/ 958318 h 3586929"/>
                <a:gd name="connsiteX27" fmla="*/ 2609131 w 3314171"/>
                <a:gd name="connsiteY27" fmla="*/ 956326 h 3586929"/>
                <a:gd name="connsiteX28" fmla="*/ 3125084 w 3314171"/>
                <a:gd name="connsiteY28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2607671 w 3314171"/>
                <a:gd name="connsiteY25" fmla="*/ 958318 h 3586929"/>
                <a:gd name="connsiteX26" fmla="*/ 2609131 w 3314171"/>
                <a:gd name="connsiteY26" fmla="*/ 956326 h 3586929"/>
                <a:gd name="connsiteX27" fmla="*/ 3125084 w 3314171"/>
                <a:gd name="connsiteY27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954445 w 3314171"/>
                <a:gd name="connsiteY13" fmla="*/ 928750 h 3586929"/>
                <a:gd name="connsiteX14" fmla="*/ 488742 w 3314171"/>
                <a:gd name="connsiteY14" fmla="*/ 859490 h 3586929"/>
                <a:gd name="connsiteX15" fmla="*/ 238528 w 3314171"/>
                <a:gd name="connsiteY15" fmla="*/ 952828 h 3586929"/>
                <a:gd name="connsiteX16" fmla="*/ 0 w 3314171"/>
                <a:gd name="connsiteY16" fmla="*/ 1090540 h 3586929"/>
                <a:gd name="connsiteX17" fmla="*/ 1 w 3314171"/>
                <a:gd name="connsiteY17" fmla="*/ 168486 h 3586929"/>
                <a:gd name="connsiteX18" fmla="*/ 2 w 3314171"/>
                <a:gd name="connsiteY18" fmla="*/ 168485 h 3586929"/>
                <a:gd name="connsiteX19" fmla="*/ 2 w 3314171"/>
                <a:gd name="connsiteY19" fmla="*/ 124526 h 3586929"/>
                <a:gd name="connsiteX20" fmla="*/ 81752 w 3314171"/>
                <a:gd name="connsiteY20" fmla="*/ 89468 h 3586929"/>
                <a:gd name="connsiteX21" fmla="*/ 1151778 w 3314171"/>
                <a:gd name="connsiteY21" fmla="*/ 123328 h 3586929"/>
                <a:gd name="connsiteX22" fmla="*/ 1212290 w 3314171"/>
                <a:gd name="connsiteY22" fmla="*/ 154305 h 3586929"/>
                <a:gd name="connsiteX23" fmla="*/ 1280231 w 3314171"/>
                <a:gd name="connsiteY23" fmla="*/ 189085 h 3586929"/>
                <a:gd name="connsiteX24" fmla="*/ 2607671 w 3314171"/>
                <a:gd name="connsiteY24" fmla="*/ 958318 h 3586929"/>
                <a:gd name="connsiteX25" fmla="*/ 2609131 w 3314171"/>
                <a:gd name="connsiteY25" fmla="*/ 956326 h 3586929"/>
                <a:gd name="connsiteX26" fmla="*/ 3125084 w 3314171"/>
                <a:gd name="connsiteY26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7671 w 3314171"/>
                <a:gd name="connsiteY23" fmla="*/ 958318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490287 w 3314171"/>
                <a:gd name="connsiteY23" fmla="*/ 875882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9131 w 3314171"/>
                <a:gd name="connsiteY23" fmla="*/ 956326 h 3586929"/>
                <a:gd name="connsiteX24" fmla="*/ 3125084 w 3314171"/>
                <a:gd name="connsiteY24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954445 w 3314171"/>
                <a:gd name="connsiteY11" fmla="*/ 928750 h 3586929"/>
                <a:gd name="connsiteX12" fmla="*/ 488742 w 3314171"/>
                <a:gd name="connsiteY12" fmla="*/ 859490 h 3586929"/>
                <a:gd name="connsiteX13" fmla="*/ 238528 w 3314171"/>
                <a:gd name="connsiteY13" fmla="*/ 952828 h 3586929"/>
                <a:gd name="connsiteX14" fmla="*/ 0 w 3314171"/>
                <a:gd name="connsiteY14" fmla="*/ 1090540 h 3586929"/>
                <a:gd name="connsiteX15" fmla="*/ 1 w 3314171"/>
                <a:gd name="connsiteY15" fmla="*/ 168486 h 3586929"/>
                <a:gd name="connsiteX16" fmla="*/ 2 w 3314171"/>
                <a:gd name="connsiteY16" fmla="*/ 168485 h 3586929"/>
                <a:gd name="connsiteX17" fmla="*/ 2 w 3314171"/>
                <a:gd name="connsiteY17" fmla="*/ 124526 h 3586929"/>
                <a:gd name="connsiteX18" fmla="*/ 81752 w 3314171"/>
                <a:gd name="connsiteY18" fmla="*/ 89468 h 3586929"/>
                <a:gd name="connsiteX19" fmla="*/ 1151778 w 3314171"/>
                <a:gd name="connsiteY19" fmla="*/ 123328 h 3586929"/>
                <a:gd name="connsiteX20" fmla="*/ 1212290 w 3314171"/>
                <a:gd name="connsiteY20" fmla="*/ 154305 h 3586929"/>
                <a:gd name="connsiteX21" fmla="*/ 1280231 w 3314171"/>
                <a:gd name="connsiteY21" fmla="*/ 189085 h 3586929"/>
                <a:gd name="connsiteX22" fmla="*/ 2609131 w 3314171"/>
                <a:gd name="connsiteY22" fmla="*/ 956326 h 3586929"/>
                <a:gd name="connsiteX23" fmla="*/ 3125084 w 3314171"/>
                <a:gd name="connsiteY23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394273 w 3314171"/>
                <a:gd name="connsiteY4" fmla="*/ 2622522 h 3586929"/>
                <a:gd name="connsiteX5" fmla="*/ 1424464 w 3314171"/>
                <a:gd name="connsiteY5" fmla="*/ 2599946 h 3586929"/>
                <a:gd name="connsiteX6" fmla="*/ 1525315 w 3314171"/>
                <a:gd name="connsiteY6" fmla="*/ 2658172 h 3586929"/>
                <a:gd name="connsiteX7" fmla="*/ 2353323 w 3314171"/>
                <a:gd name="connsiteY7" fmla="*/ 2436308 h 3586929"/>
                <a:gd name="connsiteX8" fmla="*/ 2231095 w 3314171"/>
                <a:gd name="connsiteY8" fmla="*/ 1680044 h 3586929"/>
                <a:gd name="connsiteX9" fmla="*/ 2141844 w 3314171"/>
                <a:gd name="connsiteY9" fmla="*/ 1615778 h 3586929"/>
                <a:gd name="connsiteX10" fmla="*/ 954445 w 3314171"/>
                <a:gd name="connsiteY10" fmla="*/ 928750 h 3586929"/>
                <a:gd name="connsiteX11" fmla="*/ 488742 w 3314171"/>
                <a:gd name="connsiteY11" fmla="*/ 859490 h 3586929"/>
                <a:gd name="connsiteX12" fmla="*/ 238528 w 3314171"/>
                <a:gd name="connsiteY12" fmla="*/ 952828 h 3586929"/>
                <a:gd name="connsiteX13" fmla="*/ 0 w 3314171"/>
                <a:gd name="connsiteY13" fmla="*/ 1090540 h 3586929"/>
                <a:gd name="connsiteX14" fmla="*/ 1 w 3314171"/>
                <a:gd name="connsiteY14" fmla="*/ 168486 h 3586929"/>
                <a:gd name="connsiteX15" fmla="*/ 2 w 3314171"/>
                <a:gd name="connsiteY15" fmla="*/ 168485 h 3586929"/>
                <a:gd name="connsiteX16" fmla="*/ 2 w 3314171"/>
                <a:gd name="connsiteY16" fmla="*/ 124526 h 3586929"/>
                <a:gd name="connsiteX17" fmla="*/ 81752 w 3314171"/>
                <a:gd name="connsiteY17" fmla="*/ 89468 h 3586929"/>
                <a:gd name="connsiteX18" fmla="*/ 1151778 w 3314171"/>
                <a:gd name="connsiteY18" fmla="*/ 123328 h 3586929"/>
                <a:gd name="connsiteX19" fmla="*/ 1212290 w 3314171"/>
                <a:gd name="connsiteY19" fmla="*/ 154305 h 3586929"/>
                <a:gd name="connsiteX20" fmla="*/ 1280231 w 3314171"/>
                <a:gd name="connsiteY20" fmla="*/ 189085 h 3586929"/>
                <a:gd name="connsiteX21" fmla="*/ 2609131 w 3314171"/>
                <a:gd name="connsiteY21" fmla="*/ 956326 h 3586929"/>
                <a:gd name="connsiteX22" fmla="*/ 3125084 w 3314171"/>
                <a:gd name="connsiteY2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424464 w 3314171"/>
                <a:gd name="connsiteY4" fmla="*/ 2599946 h 3586929"/>
                <a:gd name="connsiteX5" fmla="*/ 1525315 w 3314171"/>
                <a:gd name="connsiteY5" fmla="*/ 2658172 h 3586929"/>
                <a:gd name="connsiteX6" fmla="*/ 2353323 w 3314171"/>
                <a:gd name="connsiteY6" fmla="*/ 2436308 h 3586929"/>
                <a:gd name="connsiteX7" fmla="*/ 2231095 w 3314171"/>
                <a:gd name="connsiteY7" fmla="*/ 1680044 h 3586929"/>
                <a:gd name="connsiteX8" fmla="*/ 2141844 w 3314171"/>
                <a:gd name="connsiteY8" fmla="*/ 1615778 h 3586929"/>
                <a:gd name="connsiteX9" fmla="*/ 954445 w 3314171"/>
                <a:gd name="connsiteY9" fmla="*/ 928750 h 3586929"/>
                <a:gd name="connsiteX10" fmla="*/ 488742 w 3314171"/>
                <a:gd name="connsiteY10" fmla="*/ 859490 h 3586929"/>
                <a:gd name="connsiteX11" fmla="*/ 238528 w 3314171"/>
                <a:gd name="connsiteY11" fmla="*/ 952828 h 3586929"/>
                <a:gd name="connsiteX12" fmla="*/ 0 w 3314171"/>
                <a:gd name="connsiteY12" fmla="*/ 1090540 h 3586929"/>
                <a:gd name="connsiteX13" fmla="*/ 1 w 3314171"/>
                <a:gd name="connsiteY13" fmla="*/ 168486 h 3586929"/>
                <a:gd name="connsiteX14" fmla="*/ 2 w 3314171"/>
                <a:gd name="connsiteY14" fmla="*/ 168485 h 3586929"/>
                <a:gd name="connsiteX15" fmla="*/ 2 w 3314171"/>
                <a:gd name="connsiteY15" fmla="*/ 124526 h 3586929"/>
                <a:gd name="connsiteX16" fmla="*/ 81752 w 3314171"/>
                <a:gd name="connsiteY16" fmla="*/ 89468 h 3586929"/>
                <a:gd name="connsiteX17" fmla="*/ 1151778 w 3314171"/>
                <a:gd name="connsiteY17" fmla="*/ 123328 h 3586929"/>
                <a:gd name="connsiteX18" fmla="*/ 1212290 w 3314171"/>
                <a:gd name="connsiteY18" fmla="*/ 154305 h 3586929"/>
                <a:gd name="connsiteX19" fmla="*/ 1280231 w 3314171"/>
                <a:gd name="connsiteY19" fmla="*/ 189085 h 3586929"/>
                <a:gd name="connsiteX20" fmla="*/ 2609131 w 3314171"/>
                <a:gd name="connsiteY20" fmla="*/ 956326 h 3586929"/>
                <a:gd name="connsiteX21" fmla="*/ 3125084 w 3314171"/>
                <a:gd name="connsiteY2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424464 w 3314171"/>
                <a:gd name="connsiteY3" fmla="*/ 2599946 h 3586929"/>
                <a:gd name="connsiteX4" fmla="*/ 1525315 w 3314171"/>
                <a:gd name="connsiteY4" fmla="*/ 2658172 h 3586929"/>
                <a:gd name="connsiteX5" fmla="*/ 2353323 w 3314171"/>
                <a:gd name="connsiteY5" fmla="*/ 2436308 h 3586929"/>
                <a:gd name="connsiteX6" fmla="*/ 2231095 w 3314171"/>
                <a:gd name="connsiteY6" fmla="*/ 1680044 h 3586929"/>
                <a:gd name="connsiteX7" fmla="*/ 2141844 w 3314171"/>
                <a:gd name="connsiteY7" fmla="*/ 1615778 h 3586929"/>
                <a:gd name="connsiteX8" fmla="*/ 954445 w 3314171"/>
                <a:gd name="connsiteY8" fmla="*/ 928750 h 3586929"/>
                <a:gd name="connsiteX9" fmla="*/ 488742 w 3314171"/>
                <a:gd name="connsiteY9" fmla="*/ 859490 h 3586929"/>
                <a:gd name="connsiteX10" fmla="*/ 238528 w 3314171"/>
                <a:gd name="connsiteY10" fmla="*/ 952828 h 3586929"/>
                <a:gd name="connsiteX11" fmla="*/ 0 w 3314171"/>
                <a:gd name="connsiteY11" fmla="*/ 1090540 h 3586929"/>
                <a:gd name="connsiteX12" fmla="*/ 1 w 3314171"/>
                <a:gd name="connsiteY12" fmla="*/ 168486 h 3586929"/>
                <a:gd name="connsiteX13" fmla="*/ 2 w 3314171"/>
                <a:gd name="connsiteY13" fmla="*/ 168485 h 3586929"/>
                <a:gd name="connsiteX14" fmla="*/ 2 w 3314171"/>
                <a:gd name="connsiteY14" fmla="*/ 124526 h 3586929"/>
                <a:gd name="connsiteX15" fmla="*/ 81752 w 3314171"/>
                <a:gd name="connsiteY15" fmla="*/ 89468 h 3586929"/>
                <a:gd name="connsiteX16" fmla="*/ 1151778 w 3314171"/>
                <a:gd name="connsiteY16" fmla="*/ 123328 h 3586929"/>
                <a:gd name="connsiteX17" fmla="*/ 1212290 w 3314171"/>
                <a:gd name="connsiteY17" fmla="*/ 154305 h 3586929"/>
                <a:gd name="connsiteX18" fmla="*/ 1280231 w 3314171"/>
                <a:gd name="connsiteY18" fmla="*/ 189085 h 3586929"/>
                <a:gd name="connsiteX19" fmla="*/ 2609131 w 3314171"/>
                <a:gd name="connsiteY19" fmla="*/ 956326 h 3586929"/>
                <a:gd name="connsiteX20" fmla="*/ 3125084 w 3314171"/>
                <a:gd name="connsiteY20" fmla="*/ 2881890 h 3586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314171" h="3586929">
                  <a:moveTo>
                    <a:pt x="3125084" y="2881890"/>
                  </a:moveTo>
                  <a:cubicBezTo>
                    <a:pt x="2735832" y="3556095"/>
                    <a:pt x="1873725" y="3787095"/>
                    <a:pt x="1199518" y="3397844"/>
                  </a:cubicBezTo>
                  <a:lnTo>
                    <a:pt x="617332" y="3061714"/>
                  </a:lnTo>
                  <a:lnTo>
                    <a:pt x="1424464" y="2599946"/>
                  </a:lnTo>
                  <a:lnTo>
                    <a:pt x="1525315" y="2658172"/>
                  </a:lnTo>
                  <a:cubicBezTo>
                    <a:pt x="1815229" y="2825554"/>
                    <a:pt x="2185941" y="2726222"/>
                    <a:pt x="2353323" y="2436308"/>
                  </a:cubicBezTo>
                  <a:cubicBezTo>
                    <a:pt x="2499782" y="2182633"/>
                    <a:pt x="2442039" y="1867098"/>
                    <a:pt x="2231095" y="1680044"/>
                  </a:cubicBezTo>
                  <a:lnTo>
                    <a:pt x="2141844" y="1615778"/>
                  </a:lnTo>
                  <a:lnTo>
                    <a:pt x="954445" y="928750"/>
                  </a:lnTo>
                  <a:cubicBezTo>
                    <a:pt x="809488" y="845059"/>
                    <a:pt x="638583" y="819341"/>
                    <a:pt x="488742" y="859490"/>
                  </a:cubicBezTo>
                  <a:cubicBezTo>
                    <a:pt x="340941" y="883951"/>
                    <a:pt x="323849" y="924617"/>
                    <a:pt x="238528" y="952828"/>
                  </a:cubicBezTo>
                  <a:lnTo>
                    <a:pt x="0" y="1090540"/>
                  </a:lnTo>
                  <a:cubicBezTo>
                    <a:pt x="0" y="783189"/>
                    <a:pt x="1" y="475837"/>
                    <a:pt x="1" y="168486"/>
                  </a:cubicBezTo>
                  <a:lnTo>
                    <a:pt x="2" y="168485"/>
                  </a:lnTo>
                  <a:lnTo>
                    <a:pt x="2" y="124526"/>
                  </a:lnTo>
                  <a:lnTo>
                    <a:pt x="81752" y="89468"/>
                  </a:lnTo>
                  <a:cubicBezTo>
                    <a:pt x="420016" y="-36788"/>
                    <a:pt x="804223" y="-32879"/>
                    <a:pt x="1151778" y="123328"/>
                  </a:cubicBezTo>
                  <a:lnTo>
                    <a:pt x="1212290" y="154305"/>
                  </a:lnTo>
                  <a:lnTo>
                    <a:pt x="1280231" y="189085"/>
                  </a:lnTo>
                  <a:lnTo>
                    <a:pt x="2609131" y="956326"/>
                  </a:lnTo>
                  <a:cubicBezTo>
                    <a:pt x="3283336" y="1345578"/>
                    <a:pt x="3514337" y="2207685"/>
                    <a:pt x="3125084" y="2881890"/>
                  </a:cubicBezTo>
                  <a:close/>
                </a:path>
              </a:pathLst>
            </a:custGeom>
            <a:solidFill>
              <a:srgbClr val="FFC001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7" name="Frihandsfigur 86"/>
            <p:cNvSpPr/>
            <p:nvPr/>
          </p:nvSpPr>
          <p:spPr>
            <a:xfrm rot="7200000">
              <a:off x="3353748" y="2419461"/>
              <a:ext cx="3314171" cy="3586929"/>
            </a:xfrm>
            <a:custGeom>
              <a:avLst/>
              <a:gdLst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017415 w 3314171"/>
                <a:gd name="connsiteY29" fmla="*/ 617534 h 3586929"/>
                <a:gd name="connsiteX30" fmla="*/ 2607671 w 3314171"/>
                <a:gd name="connsiteY30" fmla="*/ 958318 h 3586929"/>
                <a:gd name="connsiteX31" fmla="*/ 2609131 w 3314171"/>
                <a:gd name="connsiteY31" fmla="*/ 956326 h 3586929"/>
                <a:gd name="connsiteX32" fmla="*/ 3125084 w 3314171"/>
                <a:gd name="connsiteY3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607671 w 3314171"/>
                <a:gd name="connsiteY29" fmla="*/ 958318 h 3586929"/>
                <a:gd name="connsiteX30" fmla="*/ 2609131 w 3314171"/>
                <a:gd name="connsiteY30" fmla="*/ 956326 h 3586929"/>
                <a:gd name="connsiteX31" fmla="*/ 3125084 w 3314171"/>
                <a:gd name="connsiteY3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607671 w 3314171"/>
                <a:gd name="connsiteY28" fmla="*/ 958318 h 3586929"/>
                <a:gd name="connsiteX29" fmla="*/ 2609131 w 3314171"/>
                <a:gd name="connsiteY29" fmla="*/ 956326 h 3586929"/>
                <a:gd name="connsiteX30" fmla="*/ 3125084 w 3314171"/>
                <a:gd name="connsiteY30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2607671 w 3314171"/>
                <a:gd name="connsiteY27" fmla="*/ 958318 h 3586929"/>
                <a:gd name="connsiteX28" fmla="*/ 2609131 w 3314171"/>
                <a:gd name="connsiteY28" fmla="*/ 956326 h 3586929"/>
                <a:gd name="connsiteX29" fmla="*/ 3125084 w 3314171"/>
                <a:gd name="connsiteY29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2607671 w 3314171"/>
                <a:gd name="connsiteY26" fmla="*/ 958318 h 3586929"/>
                <a:gd name="connsiteX27" fmla="*/ 2609131 w 3314171"/>
                <a:gd name="connsiteY27" fmla="*/ 956326 h 3586929"/>
                <a:gd name="connsiteX28" fmla="*/ 3125084 w 3314171"/>
                <a:gd name="connsiteY28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2607671 w 3314171"/>
                <a:gd name="connsiteY25" fmla="*/ 958318 h 3586929"/>
                <a:gd name="connsiteX26" fmla="*/ 2609131 w 3314171"/>
                <a:gd name="connsiteY26" fmla="*/ 956326 h 3586929"/>
                <a:gd name="connsiteX27" fmla="*/ 3125084 w 3314171"/>
                <a:gd name="connsiteY27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954445 w 3314171"/>
                <a:gd name="connsiteY13" fmla="*/ 928750 h 3586929"/>
                <a:gd name="connsiteX14" fmla="*/ 488742 w 3314171"/>
                <a:gd name="connsiteY14" fmla="*/ 859490 h 3586929"/>
                <a:gd name="connsiteX15" fmla="*/ 238528 w 3314171"/>
                <a:gd name="connsiteY15" fmla="*/ 952828 h 3586929"/>
                <a:gd name="connsiteX16" fmla="*/ 0 w 3314171"/>
                <a:gd name="connsiteY16" fmla="*/ 1090540 h 3586929"/>
                <a:gd name="connsiteX17" fmla="*/ 1 w 3314171"/>
                <a:gd name="connsiteY17" fmla="*/ 168486 h 3586929"/>
                <a:gd name="connsiteX18" fmla="*/ 2 w 3314171"/>
                <a:gd name="connsiteY18" fmla="*/ 168485 h 3586929"/>
                <a:gd name="connsiteX19" fmla="*/ 2 w 3314171"/>
                <a:gd name="connsiteY19" fmla="*/ 124526 h 3586929"/>
                <a:gd name="connsiteX20" fmla="*/ 81752 w 3314171"/>
                <a:gd name="connsiteY20" fmla="*/ 89468 h 3586929"/>
                <a:gd name="connsiteX21" fmla="*/ 1151778 w 3314171"/>
                <a:gd name="connsiteY21" fmla="*/ 123328 h 3586929"/>
                <a:gd name="connsiteX22" fmla="*/ 1212290 w 3314171"/>
                <a:gd name="connsiteY22" fmla="*/ 154305 h 3586929"/>
                <a:gd name="connsiteX23" fmla="*/ 1280231 w 3314171"/>
                <a:gd name="connsiteY23" fmla="*/ 189085 h 3586929"/>
                <a:gd name="connsiteX24" fmla="*/ 2607671 w 3314171"/>
                <a:gd name="connsiteY24" fmla="*/ 958318 h 3586929"/>
                <a:gd name="connsiteX25" fmla="*/ 2609131 w 3314171"/>
                <a:gd name="connsiteY25" fmla="*/ 956326 h 3586929"/>
                <a:gd name="connsiteX26" fmla="*/ 3125084 w 3314171"/>
                <a:gd name="connsiteY26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7671 w 3314171"/>
                <a:gd name="connsiteY23" fmla="*/ 958318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490287 w 3314171"/>
                <a:gd name="connsiteY23" fmla="*/ 875882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9131 w 3314171"/>
                <a:gd name="connsiteY23" fmla="*/ 956326 h 3586929"/>
                <a:gd name="connsiteX24" fmla="*/ 3125084 w 3314171"/>
                <a:gd name="connsiteY24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954445 w 3314171"/>
                <a:gd name="connsiteY11" fmla="*/ 928750 h 3586929"/>
                <a:gd name="connsiteX12" fmla="*/ 488742 w 3314171"/>
                <a:gd name="connsiteY12" fmla="*/ 859490 h 3586929"/>
                <a:gd name="connsiteX13" fmla="*/ 238528 w 3314171"/>
                <a:gd name="connsiteY13" fmla="*/ 952828 h 3586929"/>
                <a:gd name="connsiteX14" fmla="*/ 0 w 3314171"/>
                <a:gd name="connsiteY14" fmla="*/ 1090540 h 3586929"/>
                <a:gd name="connsiteX15" fmla="*/ 1 w 3314171"/>
                <a:gd name="connsiteY15" fmla="*/ 168486 h 3586929"/>
                <a:gd name="connsiteX16" fmla="*/ 2 w 3314171"/>
                <a:gd name="connsiteY16" fmla="*/ 168485 h 3586929"/>
                <a:gd name="connsiteX17" fmla="*/ 2 w 3314171"/>
                <a:gd name="connsiteY17" fmla="*/ 124526 h 3586929"/>
                <a:gd name="connsiteX18" fmla="*/ 81752 w 3314171"/>
                <a:gd name="connsiteY18" fmla="*/ 89468 h 3586929"/>
                <a:gd name="connsiteX19" fmla="*/ 1151778 w 3314171"/>
                <a:gd name="connsiteY19" fmla="*/ 123328 h 3586929"/>
                <a:gd name="connsiteX20" fmla="*/ 1212290 w 3314171"/>
                <a:gd name="connsiteY20" fmla="*/ 154305 h 3586929"/>
                <a:gd name="connsiteX21" fmla="*/ 1280231 w 3314171"/>
                <a:gd name="connsiteY21" fmla="*/ 189085 h 3586929"/>
                <a:gd name="connsiteX22" fmla="*/ 2609131 w 3314171"/>
                <a:gd name="connsiteY22" fmla="*/ 956326 h 3586929"/>
                <a:gd name="connsiteX23" fmla="*/ 3125084 w 3314171"/>
                <a:gd name="connsiteY23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394273 w 3314171"/>
                <a:gd name="connsiteY4" fmla="*/ 2622522 h 3586929"/>
                <a:gd name="connsiteX5" fmla="*/ 1424464 w 3314171"/>
                <a:gd name="connsiteY5" fmla="*/ 2599946 h 3586929"/>
                <a:gd name="connsiteX6" fmla="*/ 1525315 w 3314171"/>
                <a:gd name="connsiteY6" fmla="*/ 2658172 h 3586929"/>
                <a:gd name="connsiteX7" fmla="*/ 2353323 w 3314171"/>
                <a:gd name="connsiteY7" fmla="*/ 2436308 h 3586929"/>
                <a:gd name="connsiteX8" fmla="*/ 2231095 w 3314171"/>
                <a:gd name="connsiteY8" fmla="*/ 1680044 h 3586929"/>
                <a:gd name="connsiteX9" fmla="*/ 2141844 w 3314171"/>
                <a:gd name="connsiteY9" fmla="*/ 1615778 h 3586929"/>
                <a:gd name="connsiteX10" fmla="*/ 954445 w 3314171"/>
                <a:gd name="connsiteY10" fmla="*/ 928750 h 3586929"/>
                <a:gd name="connsiteX11" fmla="*/ 488742 w 3314171"/>
                <a:gd name="connsiteY11" fmla="*/ 859490 h 3586929"/>
                <a:gd name="connsiteX12" fmla="*/ 238528 w 3314171"/>
                <a:gd name="connsiteY12" fmla="*/ 952828 h 3586929"/>
                <a:gd name="connsiteX13" fmla="*/ 0 w 3314171"/>
                <a:gd name="connsiteY13" fmla="*/ 1090540 h 3586929"/>
                <a:gd name="connsiteX14" fmla="*/ 1 w 3314171"/>
                <a:gd name="connsiteY14" fmla="*/ 168486 h 3586929"/>
                <a:gd name="connsiteX15" fmla="*/ 2 w 3314171"/>
                <a:gd name="connsiteY15" fmla="*/ 168485 h 3586929"/>
                <a:gd name="connsiteX16" fmla="*/ 2 w 3314171"/>
                <a:gd name="connsiteY16" fmla="*/ 124526 h 3586929"/>
                <a:gd name="connsiteX17" fmla="*/ 81752 w 3314171"/>
                <a:gd name="connsiteY17" fmla="*/ 89468 h 3586929"/>
                <a:gd name="connsiteX18" fmla="*/ 1151778 w 3314171"/>
                <a:gd name="connsiteY18" fmla="*/ 123328 h 3586929"/>
                <a:gd name="connsiteX19" fmla="*/ 1212290 w 3314171"/>
                <a:gd name="connsiteY19" fmla="*/ 154305 h 3586929"/>
                <a:gd name="connsiteX20" fmla="*/ 1280231 w 3314171"/>
                <a:gd name="connsiteY20" fmla="*/ 189085 h 3586929"/>
                <a:gd name="connsiteX21" fmla="*/ 2609131 w 3314171"/>
                <a:gd name="connsiteY21" fmla="*/ 956326 h 3586929"/>
                <a:gd name="connsiteX22" fmla="*/ 3125084 w 3314171"/>
                <a:gd name="connsiteY2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424464 w 3314171"/>
                <a:gd name="connsiteY4" fmla="*/ 2599946 h 3586929"/>
                <a:gd name="connsiteX5" fmla="*/ 1525315 w 3314171"/>
                <a:gd name="connsiteY5" fmla="*/ 2658172 h 3586929"/>
                <a:gd name="connsiteX6" fmla="*/ 2353323 w 3314171"/>
                <a:gd name="connsiteY6" fmla="*/ 2436308 h 3586929"/>
                <a:gd name="connsiteX7" fmla="*/ 2231095 w 3314171"/>
                <a:gd name="connsiteY7" fmla="*/ 1680044 h 3586929"/>
                <a:gd name="connsiteX8" fmla="*/ 2141844 w 3314171"/>
                <a:gd name="connsiteY8" fmla="*/ 1615778 h 3586929"/>
                <a:gd name="connsiteX9" fmla="*/ 954445 w 3314171"/>
                <a:gd name="connsiteY9" fmla="*/ 928750 h 3586929"/>
                <a:gd name="connsiteX10" fmla="*/ 488742 w 3314171"/>
                <a:gd name="connsiteY10" fmla="*/ 859490 h 3586929"/>
                <a:gd name="connsiteX11" fmla="*/ 238528 w 3314171"/>
                <a:gd name="connsiteY11" fmla="*/ 952828 h 3586929"/>
                <a:gd name="connsiteX12" fmla="*/ 0 w 3314171"/>
                <a:gd name="connsiteY12" fmla="*/ 1090540 h 3586929"/>
                <a:gd name="connsiteX13" fmla="*/ 1 w 3314171"/>
                <a:gd name="connsiteY13" fmla="*/ 168486 h 3586929"/>
                <a:gd name="connsiteX14" fmla="*/ 2 w 3314171"/>
                <a:gd name="connsiteY14" fmla="*/ 168485 h 3586929"/>
                <a:gd name="connsiteX15" fmla="*/ 2 w 3314171"/>
                <a:gd name="connsiteY15" fmla="*/ 124526 h 3586929"/>
                <a:gd name="connsiteX16" fmla="*/ 81752 w 3314171"/>
                <a:gd name="connsiteY16" fmla="*/ 89468 h 3586929"/>
                <a:gd name="connsiteX17" fmla="*/ 1151778 w 3314171"/>
                <a:gd name="connsiteY17" fmla="*/ 123328 h 3586929"/>
                <a:gd name="connsiteX18" fmla="*/ 1212290 w 3314171"/>
                <a:gd name="connsiteY18" fmla="*/ 154305 h 3586929"/>
                <a:gd name="connsiteX19" fmla="*/ 1280231 w 3314171"/>
                <a:gd name="connsiteY19" fmla="*/ 189085 h 3586929"/>
                <a:gd name="connsiteX20" fmla="*/ 2609131 w 3314171"/>
                <a:gd name="connsiteY20" fmla="*/ 956326 h 3586929"/>
                <a:gd name="connsiteX21" fmla="*/ 3125084 w 3314171"/>
                <a:gd name="connsiteY2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424464 w 3314171"/>
                <a:gd name="connsiteY3" fmla="*/ 2599946 h 3586929"/>
                <a:gd name="connsiteX4" fmla="*/ 1525315 w 3314171"/>
                <a:gd name="connsiteY4" fmla="*/ 2658172 h 3586929"/>
                <a:gd name="connsiteX5" fmla="*/ 2353323 w 3314171"/>
                <a:gd name="connsiteY5" fmla="*/ 2436308 h 3586929"/>
                <a:gd name="connsiteX6" fmla="*/ 2231095 w 3314171"/>
                <a:gd name="connsiteY6" fmla="*/ 1680044 h 3586929"/>
                <a:gd name="connsiteX7" fmla="*/ 2141844 w 3314171"/>
                <a:gd name="connsiteY7" fmla="*/ 1615778 h 3586929"/>
                <a:gd name="connsiteX8" fmla="*/ 954445 w 3314171"/>
                <a:gd name="connsiteY8" fmla="*/ 928750 h 3586929"/>
                <a:gd name="connsiteX9" fmla="*/ 488742 w 3314171"/>
                <a:gd name="connsiteY9" fmla="*/ 859490 h 3586929"/>
                <a:gd name="connsiteX10" fmla="*/ 238528 w 3314171"/>
                <a:gd name="connsiteY10" fmla="*/ 952828 h 3586929"/>
                <a:gd name="connsiteX11" fmla="*/ 0 w 3314171"/>
                <a:gd name="connsiteY11" fmla="*/ 1090540 h 3586929"/>
                <a:gd name="connsiteX12" fmla="*/ 1 w 3314171"/>
                <a:gd name="connsiteY12" fmla="*/ 168486 h 3586929"/>
                <a:gd name="connsiteX13" fmla="*/ 2 w 3314171"/>
                <a:gd name="connsiteY13" fmla="*/ 168485 h 3586929"/>
                <a:gd name="connsiteX14" fmla="*/ 2 w 3314171"/>
                <a:gd name="connsiteY14" fmla="*/ 124526 h 3586929"/>
                <a:gd name="connsiteX15" fmla="*/ 81752 w 3314171"/>
                <a:gd name="connsiteY15" fmla="*/ 89468 h 3586929"/>
                <a:gd name="connsiteX16" fmla="*/ 1151778 w 3314171"/>
                <a:gd name="connsiteY16" fmla="*/ 123328 h 3586929"/>
                <a:gd name="connsiteX17" fmla="*/ 1212290 w 3314171"/>
                <a:gd name="connsiteY17" fmla="*/ 154305 h 3586929"/>
                <a:gd name="connsiteX18" fmla="*/ 1280231 w 3314171"/>
                <a:gd name="connsiteY18" fmla="*/ 189085 h 3586929"/>
                <a:gd name="connsiteX19" fmla="*/ 2609131 w 3314171"/>
                <a:gd name="connsiteY19" fmla="*/ 956326 h 3586929"/>
                <a:gd name="connsiteX20" fmla="*/ 3125084 w 3314171"/>
                <a:gd name="connsiteY20" fmla="*/ 2881890 h 3586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314171" h="3586929">
                  <a:moveTo>
                    <a:pt x="3125084" y="2881890"/>
                  </a:moveTo>
                  <a:cubicBezTo>
                    <a:pt x="2735832" y="3556095"/>
                    <a:pt x="1873725" y="3787095"/>
                    <a:pt x="1199518" y="3397844"/>
                  </a:cubicBezTo>
                  <a:lnTo>
                    <a:pt x="617332" y="3061714"/>
                  </a:lnTo>
                  <a:lnTo>
                    <a:pt x="1424464" y="2599946"/>
                  </a:lnTo>
                  <a:lnTo>
                    <a:pt x="1525315" y="2658172"/>
                  </a:lnTo>
                  <a:cubicBezTo>
                    <a:pt x="1815229" y="2825554"/>
                    <a:pt x="2185941" y="2726222"/>
                    <a:pt x="2353323" y="2436308"/>
                  </a:cubicBezTo>
                  <a:cubicBezTo>
                    <a:pt x="2499782" y="2182633"/>
                    <a:pt x="2442039" y="1867098"/>
                    <a:pt x="2231095" y="1680044"/>
                  </a:cubicBezTo>
                  <a:lnTo>
                    <a:pt x="2141844" y="1615778"/>
                  </a:lnTo>
                  <a:lnTo>
                    <a:pt x="954445" y="928750"/>
                  </a:lnTo>
                  <a:cubicBezTo>
                    <a:pt x="809488" y="845059"/>
                    <a:pt x="638583" y="819341"/>
                    <a:pt x="488742" y="859490"/>
                  </a:cubicBezTo>
                  <a:cubicBezTo>
                    <a:pt x="340941" y="883951"/>
                    <a:pt x="323849" y="924617"/>
                    <a:pt x="238528" y="952828"/>
                  </a:cubicBezTo>
                  <a:lnTo>
                    <a:pt x="0" y="1090540"/>
                  </a:lnTo>
                  <a:cubicBezTo>
                    <a:pt x="0" y="783189"/>
                    <a:pt x="1" y="475837"/>
                    <a:pt x="1" y="168486"/>
                  </a:cubicBezTo>
                  <a:lnTo>
                    <a:pt x="2" y="168485"/>
                  </a:lnTo>
                  <a:lnTo>
                    <a:pt x="2" y="124526"/>
                  </a:lnTo>
                  <a:lnTo>
                    <a:pt x="81752" y="89468"/>
                  </a:lnTo>
                  <a:cubicBezTo>
                    <a:pt x="420016" y="-36788"/>
                    <a:pt x="804223" y="-32879"/>
                    <a:pt x="1151778" y="123328"/>
                  </a:cubicBezTo>
                  <a:lnTo>
                    <a:pt x="1212290" y="154305"/>
                  </a:lnTo>
                  <a:lnTo>
                    <a:pt x="1280231" y="189085"/>
                  </a:lnTo>
                  <a:lnTo>
                    <a:pt x="2609131" y="956326"/>
                  </a:lnTo>
                  <a:cubicBezTo>
                    <a:pt x="3283336" y="1345578"/>
                    <a:pt x="3514337" y="2207685"/>
                    <a:pt x="3125084" y="2881890"/>
                  </a:cubicBezTo>
                  <a:close/>
                </a:path>
              </a:pathLst>
            </a:custGeom>
            <a:solidFill>
              <a:srgbClr val="F35A22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8" name="Frihandsfigur 87"/>
            <p:cNvSpPr/>
            <p:nvPr/>
          </p:nvSpPr>
          <p:spPr>
            <a:xfrm>
              <a:off x="5221884" y="2044202"/>
              <a:ext cx="3314171" cy="3586929"/>
            </a:xfrm>
            <a:custGeom>
              <a:avLst/>
              <a:gdLst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017415 w 3314171"/>
                <a:gd name="connsiteY29" fmla="*/ 617534 h 3586929"/>
                <a:gd name="connsiteX30" fmla="*/ 2607671 w 3314171"/>
                <a:gd name="connsiteY30" fmla="*/ 958318 h 3586929"/>
                <a:gd name="connsiteX31" fmla="*/ 2609131 w 3314171"/>
                <a:gd name="connsiteY31" fmla="*/ 956326 h 3586929"/>
                <a:gd name="connsiteX32" fmla="*/ 3125084 w 3314171"/>
                <a:gd name="connsiteY3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607671 w 3314171"/>
                <a:gd name="connsiteY29" fmla="*/ 958318 h 3586929"/>
                <a:gd name="connsiteX30" fmla="*/ 2609131 w 3314171"/>
                <a:gd name="connsiteY30" fmla="*/ 956326 h 3586929"/>
                <a:gd name="connsiteX31" fmla="*/ 3125084 w 3314171"/>
                <a:gd name="connsiteY3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607671 w 3314171"/>
                <a:gd name="connsiteY28" fmla="*/ 958318 h 3586929"/>
                <a:gd name="connsiteX29" fmla="*/ 2609131 w 3314171"/>
                <a:gd name="connsiteY29" fmla="*/ 956326 h 3586929"/>
                <a:gd name="connsiteX30" fmla="*/ 3125084 w 3314171"/>
                <a:gd name="connsiteY30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2607671 w 3314171"/>
                <a:gd name="connsiteY27" fmla="*/ 958318 h 3586929"/>
                <a:gd name="connsiteX28" fmla="*/ 2609131 w 3314171"/>
                <a:gd name="connsiteY28" fmla="*/ 956326 h 3586929"/>
                <a:gd name="connsiteX29" fmla="*/ 3125084 w 3314171"/>
                <a:gd name="connsiteY29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2607671 w 3314171"/>
                <a:gd name="connsiteY26" fmla="*/ 958318 h 3586929"/>
                <a:gd name="connsiteX27" fmla="*/ 2609131 w 3314171"/>
                <a:gd name="connsiteY27" fmla="*/ 956326 h 3586929"/>
                <a:gd name="connsiteX28" fmla="*/ 3125084 w 3314171"/>
                <a:gd name="connsiteY28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2607671 w 3314171"/>
                <a:gd name="connsiteY25" fmla="*/ 958318 h 3586929"/>
                <a:gd name="connsiteX26" fmla="*/ 2609131 w 3314171"/>
                <a:gd name="connsiteY26" fmla="*/ 956326 h 3586929"/>
                <a:gd name="connsiteX27" fmla="*/ 3125084 w 3314171"/>
                <a:gd name="connsiteY27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954445 w 3314171"/>
                <a:gd name="connsiteY13" fmla="*/ 928750 h 3586929"/>
                <a:gd name="connsiteX14" fmla="*/ 488742 w 3314171"/>
                <a:gd name="connsiteY14" fmla="*/ 859490 h 3586929"/>
                <a:gd name="connsiteX15" fmla="*/ 238528 w 3314171"/>
                <a:gd name="connsiteY15" fmla="*/ 952828 h 3586929"/>
                <a:gd name="connsiteX16" fmla="*/ 0 w 3314171"/>
                <a:gd name="connsiteY16" fmla="*/ 1090540 h 3586929"/>
                <a:gd name="connsiteX17" fmla="*/ 1 w 3314171"/>
                <a:gd name="connsiteY17" fmla="*/ 168486 h 3586929"/>
                <a:gd name="connsiteX18" fmla="*/ 2 w 3314171"/>
                <a:gd name="connsiteY18" fmla="*/ 168485 h 3586929"/>
                <a:gd name="connsiteX19" fmla="*/ 2 w 3314171"/>
                <a:gd name="connsiteY19" fmla="*/ 124526 h 3586929"/>
                <a:gd name="connsiteX20" fmla="*/ 81752 w 3314171"/>
                <a:gd name="connsiteY20" fmla="*/ 89468 h 3586929"/>
                <a:gd name="connsiteX21" fmla="*/ 1151778 w 3314171"/>
                <a:gd name="connsiteY21" fmla="*/ 123328 h 3586929"/>
                <a:gd name="connsiteX22" fmla="*/ 1212290 w 3314171"/>
                <a:gd name="connsiteY22" fmla="*/ 154305 h 3586929"/>
                <a:gd name="connsiteX23" fmla="*/ 1280231 w 3314171"/>
                <a:gd name="connsiteY23" fmla="*/ 189085 h 3586929"/>
                <a:gd name="connsiteX24" fmla="*/ 2607671 w 3314171"/>
                <a:gd name="connsiteY24" fmla="*/ 958318 h 3586929"/>
                <a:gd name="connsiteX25" fmla="*/ 2609131 w 3314171"/>
                <a:gd name="connsiteY25" fmla="*/ 956326 h 3586929"/>
                <a:gd name="connsiteX26" fmla="*/ 3125084 w 3314171"/>
                <a:gd name="connsiteY26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7671 w 3314171"/>
                <a:gd name="connsiteY23" fmla="*/ 958318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490287 w 3314171"/>
                <a:gd name="connsiteY23" fmla="*/ 875882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9131 w 3314171"/>
                <a:gd name="connsiteY23" fmla="*/ 956326 h 3586929"/>
                <a:gd name="connsiteX24" fmla="*/ 3125084 w 3314171"/>
                <a:gd name="connsiteY24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954445 w 3314171"/>
                <a:gd name="connsiteY11" fmla="*/ 928750 h 3586929"/>
                <a:gd name="connsiteX12" fmla="*/ 488742 w 3314171"/>
                <a:gd name="connsiteY12" fmla="*/ 859490 h 3586929"/>
                <a:gd name="connsiteX13" fmla="*/ 238528 w 3314171"/>
                <a:gd name="connsiteY13" fmla="*/ 952828 h 3586929"/>
                <a:gd name="connsiteX14" fmla="*/ 0 w 3314171"/>
                <a:gd name="connsiteY14" fmla="*/ 1090540 h 3586929"/>
                <a:gd name="connsiteX15" fmla="*/ 1 w 3314171"/>
                <a:gd name="connsiteY15" fmla="*/ 168486 h 3586929"/>
                <a:gd name="connsiteX16" fmla="*/ 2 w 3314171"/>
                <a:gd name="connsiteY16" fmla="*/ 168485 h 3586929"/>
                <a:gd name="connsiteX17" fmla="*/ 2 w 3314171"/>
                <a:gd name="connsiteY17" fmla="*/ 124526 h 3586929"/>
                <a:gd name="connsiteX18" fmla="*/ 81752 w 3314171"/>
                <a:gd name="connsiteY18" fmla="*/ 89468 h 3586929"/>
                <a:gd name="connsiteX19" fmla="*/ 1151778 w 3314171"/>
                <a:gd name="connsiteY19" fmla="*/ 123328 h 3586929"/>
                <a:gd name="connsiteX20" fmla="*/ 1212290 w 3314171"/>
                <a:gd name="connsiteY20" fmla="*/ 154305 h 3586929"/>
                <a:gd name="connsiteX21" fmla="*/ 1280231 w 3314171"/>
                <a:gd name="connsiteY21" fmla="*/ 189085 h 3586929"/>
                <a:gd name="connsiteX22" fmla="*/ 2609131 w 3314171"/>
                <a:gd name="connsiteY22" fmla="*/ 956326 h 3586929"/>
                <a:gd name="connsiteX23" fmla="*/ 3125084 w 3314171"/>
                <a:gd name="connsiteY23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394273 w 3314171"/>
                <a:gd name="connsiteY4" fmla="*/ 2622522 h 3586929"/>
                <a:gd name="connsiteX5" fmla="*/ 1424464 w 3314171"/>
                <a:gd name="connsiteY5" fmla="*/ 2599946 h 3586929"/>
                <a:gd name="connsiteX6" fmla="*/ 1525315 w 3314171"/>
                <a:gd name="connsiteY6" fmla="*/ 2658172 h 3586929"/>
                <a:gd name="connsiteX7" fmla="*/ 2353323 w 3314171"/>
                <a:gd name="connsiteY7" fmla="*/ 2436308 h 3586929"/>
                <a:gd name="connsiteX8" fmla="*/ 2231095 w 3314171"/>
                <a:gd name="connsiteY8" fmla="*/ 1680044 h 3586929"/>
                <a:gd name="connsiteX9" fmla="*/ 2141844 w 3314171"/>
                <a:gd name="connsiteY9" fmla="*/ 1615778 h 3586929"/>
                <a:gd name="connsiteX10" fmla="*/ 954445 w 3314171"/>
                <a:gd name="connsiteY10" fmla="*/ 928750 h 3586929"/>
                <a:gd name="connsiteX11" fmla="*/ 488742 w 3314171"/>
                <a:gd name="connsiteY11" fmla="*/ 859490 h 3586929"/>
                <a:gd name="connsiteX12" fmla="*/ 238528 w 3314171"/>
                <a:gd name="connsiteY12" fmla="*/ 952828 h 3586929"/>
                <a:gd name="connsiteX13" fmla="*/ 0 w 3314171"/>
                <a:gd name="connsiteY13" fmla="*/ 1090540 h 3586929"/>
                <a:gd name="connsiteX14" fmla="*/ 1 w 3314171"/>
                <a:gd name="connsiteY14" fmla="*/ 168486 h 3586929"/>
                <a:gd name="connsiteX15" fmla="*/ 2 w 3314171"/>
                <a:gd name="connsiteY15" fmla="*/ 168485 h 3586929"/>
                <a:gd name="connsiteX16" fmla="*/ 2 w 3314171"/>
                <a:gd name="connsiteY16" fmla="*/ 124526 h 3586929"/>
                <a:gd name="connsiteX17" fmla="*/ 81752 w 3314171"/>
                <a:gd name="connsiteY17" fmla="*/ 89468 h 3586929"/>
                <a:gd name="connsiteX18" fmla="*/ 1151778 w 3314171"/>
                <a:gd name="connsiteY18" fmla="*/ 123328 h 3586929"/>
                <a:gd name="connsiteX19" fmla="*/ 1212290 w 3314171"/>
                <a:gd name="connsiteY19" fmla="*/ 154305 h 3586929"/>
                <a:gd name="connsiteX20" fmla="*/ 1280231 w 3314171"/>
                <a:gd name="connsiteY20" fmla="*/ 189085 h 3586929"/>
                <a:gd name="connsiteX21" fmla="*/ 2609131 w 3314171"/>
                <a:gd name="connsiteY21" fmla="*/ 956326 h 3586929"/>
                <a:gd name="connsiteX22" fmla="*/ 3125084 w 3314171"/>
                <a:gd name="connsiteY2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424464 w 3314171"/>
                <a:gd name="connsiteY4" fmla="*/ 2599946 h 3586929"/>
                <a:gd name="connsiteX5" fmla="*/ 1525315 w 3314171"/>
                <a:gd name="connsiteY5" fmla="*/ 2658172 h 3586929"/>
                <a:gd name="connsiteX6" fmla="*/ 2353323 w 3314171"/>
                <a:gd name="connsiteY6" fmla="*/ 2436308 h 3586929"/>
                <a:gd name="connsiteX7" fmla="*/ 2231095 w 3314171"/>
                <a:gd name="connsiteY7" fmla="*/ 1680044 h 3586929"/>
                <a:gd name="connsiteX8" fmla="*/ 2141844 w 3314171"/>
                <a:gd name="connsiteY8" fmla="*/ 1615778 h 3586929"/>
                <a:gd name="connsiteX9" fmla="*/ 954445 w 3314171"/>
                <a:gd name="connsiteY9" fmla="*/ 928750 h 3586929"/>
                <a:gd name="connsiteX10" fmla="*/ 488742 w 3314171"/>
                <a:gd name="connsiteY10" fmla="*/ 859490 h 3586929"/>
                <a:gd name="connsiteX11" fmla="*/ 238528 w 3314171"/>
                <a:gd name="connsiteY11" fmla="*/ 952828 h 3586929"/>
                <a:gd name="connsiteX12" fmla="*/ 0 w 3314171"/>
                <a:gd name="connsiteY12" fmla="*/ 1090540 h 3586929"/>
                <a:gd name="connsiteX13" fmla="*/ 1 w 3314171"/>
                <a:gd name="connsiteY13" fmla="*/ 168486 h 3586929"/>
                <a:gd name="connsiteX14" fmla="*/ 2 w 3314171"/>
                <a:gd name="connsiteY14" fmla="*/ 168485 h 3586929"/>
                <a:gd name="connsiteX15" fmla="*/ 2 w 3314171"/>
                <a:gd name="connsiteY15" fmla="*/ 124526 h 3586929"/>
                <a:gd name="connsiteX16" fmla="*/ 81752 w 3314171"/>
                <a:gd name="connsiteY16" fmla="*/ 89468 h 3586929"/>
                <a:gd name="connsiteX17" fmla="*/ 1151778 w 3314171"/>
                <a:gd name="connsiteY17" fmla="*/ 123328 h 3586929"/>
                <a:gd name="connsiteX18" fmla="*/ 1212290 w 3314171"/>
                <a:gd name="connsiteY18" fmla="*/ 154305 h 3586929"/>
                <a:gd name="connsiteX19" fmla="*/ 1280231 w 3314171"/>
                <a:gd name="connsiteY19" fmla="*/ 189085 h 3586929"/>
                <a:gd name="connsiteX20" fmla="*/ 2609131 w 3314171"/>
                <a:gd name="connsiteY20" fmla="*/ 956326 h 3586929"/>
                <a:gd name="connsiteX21" fmla="*/ 3125084 w 3314171"/>
                <a:gd name="connsiteY2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424464 w 3314171"/>
                <a:gd name="connsiteY3" fmla="*/ 2599946 h 3586929"/>
                <a:gd name="connsiteX4" fmla="*/ 1525315 w 3314171"/>
                <a:gd name="connsiteY4" fmla="*/ 2658172 h 3586929"/>
                <a:gd name="connsiteX5" fmla="*/ 2353323 w 3314171"/>
                <a:gd name="connsiteY5" fmla="*/ 2436308 h 3586929"/>
                <a:gd name="connsiteX6" fmla="*/ 2231095 w 3314171"/>
                <a:gd name="connsiteY6" fmla="*/ 1680044 h 3586929"/>
                <a:gd name="connsiteX7" fmla="*/ 2141844 w 3314171"/>
                <a:gd name="connsiteY7" fmla="*/ 1615778 h 3586929"/>
                <a:gd name="connsiteX8" fmla="*/ 954445 w 3314171"/>
                <a:gd name="connsiteY8" fmla="*/ 928750 h 3586929"/>
                <a:gd name="connsiteX9" fmla="*/ 488742 w 3314171"/>
                <a:gd name="connsiteY9" fmla="*/ 859490 h 3586929"/>
                <a:gd name="connsiteX10" fmla="*/ 238528 w 3314171"/>
                <a:gd name="connsiteY10" fmla="*/ 952828 h 3586929"/>
                <a:gd name="connsiteX11" fmla="*/ 0 w 3314171"/>
                <a:gd name="connsiteY11" fmla="*/ 1090540 h 3586929"/>
                <a:gd name="connsiteX12" fmla="*/ 1 w 3314171"/>
                <a:gd name="connsiteY12" fmla="*/ 168486 h 3586929"/>
                <a:gd name="connsiteX13" fmla="*/ 2 w 3314171"/>
                <a:gd name="connsiteY13" fmla="*/ 168485 h 3586929"/>
                <a:gd name="connsiteX14" fmla="*/ 2 w 3314171"/>
                <a:gd name="connsiteY14" fmla="*/ 124526 h 3586929"/>
                <a:gd name="connsiteX15" fmla="*/ 81752 w 3314171"/>
                <a:gd name="connsiteY15" fmla="*/ 89468 h 3586929"/>
                <a:gd name="connsiteX16" fmla="*/ 1151778 w 3314171"/>
                <a:gd name="connsiteY16" fmla="*/ 123328 h 3586929"/>
                <a:gd name="connsiteX17" fmla="*/ 1212290 w 3314171"/>
                <a:gd name="connsiteY17" fmla="*/ 154305 h 3586929"/>
                <a:gd name="connsiteX18" fmla="*/ 1280231 w 3314171"/>
                <a:gd name="connsiteY18" fmla="*/ 189085 h 3586929"/>
                <a:gd name="connsiteX19" fmla="*/ 2609131 w 3314171"/>
                <a:gd name="connsiteY19" fmla="*/ 956326 h 3586929"/>
                <a:gd name="connsiteX20" fmla="*/ 3125084 w 3314171"/>
                <a:gd name="connsiteY20" fmla="*/ 2881890 h 3586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314171" h="3586929">
                  <a:moveTo>
                    <a:pt x="3125084" y="2881890"/>
                  </a:moveTo>
                  <a:cubicBezTo>
                    <a:pt x="2735832" y="3556095"/>
                    <a:pt x="1873725" y="3787095"/>
                    <a:pt x="1199518" y="3397844"/>
                  </a:cubicBezTo>
                  <a:lnTo>
                    <a:pt x="617332" y="3061714"/>
                  </a:lnTo>
                  <a:lnTo>
                    <a:pt x="1424464" y="2599946"/>
                  </a:lnTo>
                  <a:lnTo>
                    <a:pt x="1525315" y="2658172"/>
                  </a:lnTo>
                  <a:cubicBezTo>
                    <a:pt x="1815229" y="2825554"/>
                    <a:pt x="2185941" y="2726222"/>
                    <a:pt x="2353323" y="2436308"/>
                  </a:cubicBezTo>
                  <a:cubicBezTo>
                    <a:pt x="2499782" y="2182633"/>
                    <a:pt x="2442039" y="1867098"/>
                    <a:pt x="2231095" y="1680044"/>
                  </a:cubicBezTo>
                  <a:lnTo>
                    <a:pt x="2141844" y="1615778"/>
                  </a:lnTo>
                  <a:lnTo>
                    <a:pt x="954445" y="928750"/>
                  </a:lnTo>
                  <a:cubicBezTo>
                    <a:pt x="809488" y="845059"/>
                    <a:pt x="638583" y="819341"/>
                    <a:pt x="488742" y="859490"/>
                  </a:cubicBezTo>
                  <a:cubicBezTo>
                    <a:pt x="340941" y="883951"/>
                    <a:pt x="323849" y="924617"/>
                    <a:pt x="238528" y="952828"/>
                  </a:cubicBezTo>
                  <a:lnTo>
                    <a:pt x="0" y="1090540"/>
                  </a:lnTo>
                  <a:cubicBezTo>
                    <a:pt x="0" y="783189"/>
                    <a:pt x="1" y="475837"/>
                    <a:pt x="1" y="168486"/>
                  </a:cubicBezTo>
                  <a:lnTo>
                    <a:pt x="2" y="168485"/>
                  </a:lnTo>
                  <a:lnTo>
                    <a:pt x="2" y="124526"/>
                  </a:lnTo>
                  <a:lnTo>
                    <a:pt x="81752" y="89468"/>
                  </a:lnTo>
                  <a:cubicBezTo>
                    <a:pt x="420016" y="-36788"/>
                    <a:pt x="804223" y="-32879"/>
                    <a:pt x="1151778" y="123328"/>
                  </a:cubicBezTo>
                  <a:lnTo>
                    <a:pt x="1212290" y="154305"/>
                  </a:lnTo>
                  <a:lnTo>
                    <a:pt x="1280231" y="189085"/>
                  </a:lnTo>
                  <a:lnTo>
                    <a:pt x="2609131" y="956326"/>
                  </a:lnTo>
                  <a:cubicBezTo>
                    <a:pt x="3283336" y="1345578"/>
                    <a:pt x="3514337" y="2207685"/>
                    <a:pt x="3125084" y="2881890"/>
                  </a:cubicBezTo>
                  <a:close/>
                </a:path>
              </a:pathLst>
            </a:custGeom>
            <a:solidFill>
              <a:srgbClr val="158CCE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9" name="Frihandsfigur 88"/>
            <p:cNvSpPr/>
            <p:nvPr/>
          </p:nvSpPr>
          <p:spPr>
            <a:xfrm rot="2211245">
              <a:off x="6329645" y="3332840"/>
              <a:ext cx="1082491" cy="264985"/>
            </a:xfrm>
            <a:custGeom>
              <a:avLst/>
              <a:gdLst>
                <a:gd name="connsiteX0" fmla="*/ 0 w 1082491"/>
                <a:gd name="connsiteY0" fmla="*/ 115284 h 264985"/>
                <a:gd name="connsiteX1" fmla="*/ 915465 w 1082491"/>
                <a:gd name="connsiteY1" fmla="*/ 5246 h 264985"/>
                <a:gd name="connsiteX2" fmla="*/ 915465 w 1082491"/>
                <a:gd name="connsiteY2" fmla="*/ 5246 h 264985"/>
                <a:gd name="connsiteX3" fmla="*/ 959110 w 1082491"/>
                <a:gd name="connsiteY3" fmla="*/ 0 h 264985"/>
                <a:gd name="connsiteX4" fmla="*/ 1003674 w 1082491"/>
                <a:gd name="connsiteY4" fmla="*/ 76982 h 264985"/>
                <a:gd name="connsiteX5" fmla="*/ 1059957 w 1082491"/>
                <a:gd name="connsiteY5" fmla="*/ 199985 h 264985"/>
                <a:gd name="connsiteX6" fmla="*/ 1082491 w 1082491"/>
                <a:gd name="connsiteY6" fmla="*/ 264985 h 264985"/>
                <a:gd name="connsiteX7" fmla="*/ 112210 w 1082491"/>
                <a:gd name="connsiteY7" fmla="*/ 264985 h 264985"/>
                <a:gd name="connsiteX8" fmla="*/ 0 w 1082491"/>
                <a:gd name="connsiteY8" fmla="*/ 115284 h 264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2491" h="264985">
                  <a:moveTo>
                    <a:pt x="0" y="115284"/>
                  </a:moveTo>
                  <a:cubicBezTo>
                    <a:pt x="305154" y="78603"/>
                    <a:pt x="610310" y="41925"/>
                    <a:pt x="915465" y="5246"/>
                  </a:cubicBezTo>
                  <a:lnTo>
                    <a:pt x="915465" y="5246"/>
                  </a:lnTo>
                  <a:lnTo>
                    <a:pt x="959110" y="0"/>
                  </a:lnTo>
                  <a:lnTo>
                    <a:pt x="1003674" y="76982"/>
                  </a:lnTo>
                  <a:cubicBezTo>
                    <a:pt x="1024389" y="117079"/>
                    <a:pt x="1043171" y="158132"/>
                    <a:pt x="1059957" y="199985"/>
                  </a:cubicBezTo>
                  <a:lnTo>
                    <a:pt x="1082491" y="264985"/>
                  </a:lnTo>
                  <a:lnTo>
                    <a:pt x="112210" y="264985"/>
                  </a:lnTo>
                  <a:lnTo>
                    <a:pt x="0" y="115284"/>
                  </a:lnTo>
                  <a:close/>
                </a:path>
              </a:pathLst>
            </a:custGeom>
            <a:solidFill>
              <a:schemeClr val="tx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90" name="Frihandsfigur 89"/>
            <p:cNvSpPr/>
            <p:nvPr/>
          </p:nvSpPr>
          <p:spPr>
            <a:xfrm rot="9406371">
              <a:off x="4801232" y="4256298"/>
              <a:ext cx="1082491" cy="264985"/>
            </a:xfrm>
            <a:custGeom>
              <a:avLst/>
              <a:gdLst>
                <a:gd name="connsiteX0" fmla="*/ 0 w 1082491"/>
                <a:gd name="connsiteY0" fmla="*/ 115284 h 264985"/>
                <a:gd name="connsiteX1" fmla="*/ 915465 w 1082491"/>
                <a:gd name="connsiteY1" fmla="*/ 5246 h 264985"/>
                <a:gd name="connsiteX2" fmla="*/ 915465 w 1082491"/>
                <a:gd name="connsiteY2" fmla="*/ 5246 h 264985"/>
                <a:gd name="connsiteX3" fmla="*/ 959110 w 1082491"/>
                <a:gd name="connsiteY3" fmla="*/ 0 h 264985"/>
                <a:gd name="connsiteX4" fmla="*/ 1003674 w 1082491"/>
                <a:gd name="connsiteY4" fmla="*/ 76982 h 264985"/>
                <a:gd name="connsiteX5" fmla="*/ 1059957 w 1082491"/>
                <a:gd name="connsiteY5" fmla="*/ 199985 h 264985"/>
                <a:gd name="connsiteX6" fmla="*/ 1082491 w 1082491"/>
                <a:gd name="connsiteY6" fmla="*/ 264985 h 264985"/>
                <a:gd name="connsiteX7" fmla="*/ 112210 w 1082491"/>
                <a:gd name="connsiteY7" fmla="*/ 264985 h 264985"/>
                <a:gd name="connsiteX8" fmla="*/ 0 w 1082491"/>
                <a:gd name="connsiteY8" fmla="*/ 115284 h 264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2491" h="264985">
                  <a:moveTo>
                    <a:pt x="0" y="115284"/>
                  </a:moveTo>
                  <a:cubicBezTo>
                    <a:pt x="305154" y="78603"/>
                    <a:pt x="610310" y="41925"/>
                    <a:pt x="915465" y="5246"/>
                  </a:cubicBezTo>
                  <a:lnTo>
                    <a:pt x="915465" y="5246"/>
                  </a:lnTo>
                  <a:lnTo>
                    <a:pt x="959110" y="0"/>
                  </a:lnTo>
                  <a:lnTo>
                    <a:pt x="1003674" y="76982"/>
                  </a:lnTo>
                  <a:cubicBezTo>
                    <a:pt x="1024389" y="117079"/>
                    <a:pt x="1043171" y="158132"/>
                    <a:pt x="1059957" y="199985"/>
                  </a:cubicBezTo>
                  <a:lnTo>
                    <a:pt x="1082491" y="264985"/>
                  </a:lnTo>
                  <a:lnTo>
                    <a:pt x="112210" y="264985"/>
                  </a:lnTo>
                  <a:lnTo>
                    <a:pt x="0" y="115284"/>
                  </a:lnTo>
                  <a:close/>
                </a:path>
              </a:pathLst>
            </a:custGeom>
            <a:solidFill>
              <a:schemeClr val="tx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91" name="Frihandsfigur 90"/>
            <p:cNvSpPr/>
            <p:nvPr/>
          </p:nvSpPr>
          <p:spPr>
            <a:xfrm rot="16604942">
              <a:off x="4760064" y="2465730"/>
              <a:ext cx="1082491" cy="264985"/>
            </a:xfrm>
            <a:custGeom>
              <a:avLst/>
              <a:gdLst>
                <a:gd name="connsiteX0" fmla="*/ 0 w 1082491"/>
                <a:gd name="connsiteY0" fmla="*/ 115284 h 264985"/>
                <a:gd name="connsiteX1" fmla="*/ 915465 w 1082491"/>
                <a:gd name="connsiteY1" fmla="*/ 5246 h 264985"/>
                <a:gd name="connsiteX2" fmla="*/ 915465 w 1082491"/>
                <a:gd name="connsiteY2" fmla="*/ 5246 h 264985"/>
                <a:gd name="connsiteX3" fmla="*/ 959110 w 1082491"/>
                <a:gd name="connsiteY3" fmla="*/ 0 h 264985"/>
                <a:gd name="connsiteX4" fmla="*/ 1003674 w 1082491"/>
                <a:gd name="connsiteY4" fmla="*/ 76982 h 264985"/>
                <a:gd name="connsiteX5" fmla="*/ 1059957 w 1082491"/>
                <a:gd name="connsiteY5" fmla="*/ 199985 h 264985"/>
                <a:gd name="connsiteX6" fmla="*/ 1082491 w 1082491"/>
                <a:gd name="connsiteY6" fmla="*/ 264985 h 264985"/>
                <a:gd name="connsiteX7" fmla="*/ 112210 w 1082491"/>
                <a:gd name="connsiteY7" fmla="*/ 264985 h 264985"/>
                <a:gd name="connsiteX8" fmla="*/ 0 w 1082491"/>
                <a:gd name="connsiteY8" fmla="*/ 115284 h 264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2491" h="264985">
                  <a:moveTo>
                    <a:pt x="0" y="115284"/>
                  </a:moveTo>
                  <a:cubicBezTo>
                    <a:pt x="305154" y="78603"/>
                    <a:pt x="610310" y="41925"/>
                    <a:pt x="915465" y="5246"/>
                  </a:cubicBezTo>
                  <a:lnTo>
                    <a:pt x="915465" y="5246"/>
                  </a:lnTo>
                  <a:lnTo>
                    <a:pt x="959110" y="0"/>
                  </a:lnTo>
                  <a:lnTo>
                    <a:pt x="1003674" y="76982"/>
                  </a:lnTo>
                  <a:cubicBezTo>
                    <a:pt x="1024389" y="117079"/>
                    <a:pt x="1043171" y="158132"/>
                    <a:pt x="1059957" y="199985"/>
                  </a:cubicBezTo>
                  <a:lnTo>
                    <a:pt x="1082491" y="264985"/>
                  </a:lnTo>
                  <a:lnTo>
                    <a:pt x="112210" y="264985"/>
                  </a:lnTo>
                  <a:lnTo>
                    <a:pt x="0" y="115284"/>
                  </a:lnTo>
                  <a:close/>
                </a:path>
              </a:pathLst>
            </a:custGeom>
            <a:solidFill>
              <a:schemeClr val="tx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127" name="Grupp 126"/>
          <p:cNvGrpSpPr/>
          <p:nvPr/>
        </p:nvGrpSpPr>
        <p:grpSpPr>
          <a:xfrm>
            <a:off x="2679738" y="2183700"/>
            <a:ext cx="2453852" cy="1702752"/>
            <a:chOff x="2074017" y="547340"/>
            <a:chExt cx="4795177" cy="3327420"/>
          </a:xfrm>
        </p:grpSpPr>
        <p:grpSp>
          <p:nvGrpSpPr>
            <p:cNvPr id="46" name="Grupp 45"/>
            <p:cNvGrpSpPr/>
            <p:nvPr/>
          </p:nvGrpSpPr>
          <p:grpSpPr>
            <a:xfrm>
              <a:off x="3319141" y="547340"/>
              <a:ext cx="2304929" cy="2629409"/>
              <a:chOff x="2022557" y="1604932"/>
              <a:chExt cx="2304929" cy="2629409"/>
            </a:xfrm>
          </p:grpSpPr>
          <p:grpSp>
            <p:nvGrpSpPr>
              <p:cNvPr id="47" name="Grupp 46"/>
              <p:cNvGrpSpPr/>
              <p:nvPr/>
            </p:nvGrpSpPr>
            <p:grpSpPr>
              <a:xfrm>
                <a:off x="2022557" y="2259874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65" name="Grupp 64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78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9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80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66" name="Grupp 65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75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6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7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67" name="Grupp 66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72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3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4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68" name="Grupp 67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6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  <p:grpSp>
            <p:nvGrpSpPr>
              <p:cNvPr id="48" name="Grupp 47"/>
              <p:cNvGrpSpPr/>
              <p:nvPr/>
            </p:nvGrpSpPr>
            <p:grpSpPr>
              <a:xfrm>
                <a:off x="2022665" y="1604932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49" name="Grupp 48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62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3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4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50" name="Grupp 49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5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51" name="Grupp 50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56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7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8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52" name="Grupp 51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53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4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5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</p:grpSp>
        <p:grpSp>
          <p:nvGrpSpPr>
            <p:cNvPr id="92" name="Grupp 91"/>
            <p:cNvGrpSpPr/>
            <p:nvPr/>
          </p:nvGrpSpPr>
          <p:grpSpPr>
            <a:xfrm>
              <a:off x="2074017" y="1242092"/>
              <a:ext cx="2304929" cy="2629409"/>
              <a:chOff x="2022557" y="1604932"/>
              <a:chExt cx="2304929" cy="2629409"/>
            </a:xfrm>
          </p:grpSpPr>
          <p:grpSp>
            <p:nvGrpSpPr>
              <p:cNvPr id="93" name="Grupp 92"/>
              <p:cNvGrpSpPr/>
              <p:nvPr/>
            </p:nvGrpSpPr>
            <p:grpSpPr>
              <a:xfrm>
                <a:off x="2022557" y="2259874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111" name="Grupp 110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24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5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6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12" name="Grupp 111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21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2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3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13" name="Grupp 112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18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9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0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14" name="Grupp 113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15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6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7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  <p:grpSp>
            <p:nvGrpSpPr>
              <p:cNvPr id="94" name="Grupp 93"/>
              <p:cNvGrpSpPr/>
              <p:nvPr/>
            </p:nvGrpSpPr>
            <p:grpSpPr>
              <a:xfrm>
                <a:off x="2022665" y="1604932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95" name="Grupp 94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08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9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0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96" name="Grupp 95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05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6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7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97" name="Grupp 96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02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3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4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98" name="Grupp 97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9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</p:grpSp>
        <p:grpSp>
          <p:nvGrpSpPr>
            <p:cNvPr id="45" name="Grupp 44"/>
            <p:cNvGrpSpPr/>
            <p:nvPr/>
          </p:nvGrpSpPr>
          <p:grpSpPr>
            <a:xfrm>
              <a:off x="4564265" y="1245351"/>
              <a:ext cx="2304929" cy="2629409"/>
              <a:chOff x="2022557" y="1604932"/>
              <a:chExt cx="2304929" cy="2629409"/>
            </a:xfrm>
          </p:grpSpPr>
          <p:grpSp>
            <p:nvGrpSpPr>
              <p:cNvPr id="27" name="Grupp 26"/>
              <p:cNvGrpSpPr/>
              <p:nvPr/>
            </p:nvGrpSpPr>
            <p:grpSpPr>
              <a:xfrm>
                <a:off x="2022557" y="2259874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7" name="Grupp 6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4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8" name="Grupp 7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2" name="Grupp 11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3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4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5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22" name="Grupp 21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23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24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25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  <p:grpSp>
            <p:nvGrpSpPr>
              <p:cNvPr id="28" name="Grupp 27"/>
              <p:cNvGrpSpPr/>
              <p:nvPr/>
            </p:nvGrpSpPr>
            <p:grpSpPr>
              <a:xfrm>
                <a:off x="2022665" y="1604932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29" name="Grupp 28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42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3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4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30" name="Grupp 29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3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31" name="Grupp 30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36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37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38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32" name="Grupp 31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33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34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35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</p:grpSp>
      </p:grpSp>
      <p:grpSp>
        <p:nvGrpSpPr>
          <p:cNvPr id="2" name="Grupp 1"/>
          <p:cNvGrpSpPr/>
          <p:nvPr/>
        </p:nvGrpSpPr>
        <p:grpSpPr>
          <a:xfrm>
            <a:off x="2692855" y="3985336"/>
            <a:ext cx="2453797" cy="1198351"/>
            <a:chOff x="2692855" y="3985336"/>
            <a:chExt cx="2453797" cy="1198351"/>
          </a:xfrm>
        </p:grpSpPr>
        <p:grpSp>
          <p:nvGrpSpPr>
            <p:cNvPr id="202" name="Grupp 201"/>
            <p:cNvGrpSpPr/>
            <p:nvPr/>
          </p:nvGrpSpPr>
          <p:grpSpPr>
            <a:xfrm>
              <a:off x="3623857" y="3985336"/>
              <a:ext cx="591946" cy="671109"/>
              <a:chOff x="3549360" y="3164731"/>
              <a:chExt cx="680621" cy="771644"/>
            </a:xfrm>
          </p:grpSpPr>
          <p:sp>
            <p:nvSpPr>
              <p:cNvPr id="215" name="Freeform 125"/>
              <p:cNvSpPr/>
              <p:nvPr/>
            </p:nvSpPr>
            <p:spPr>
              <a:xfrm rot="9000000">
                <a:off x="3549360" y="3304808"/>
                <a:ext cx="364776" cy="631567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E4AD03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16" name="Freeform 126"/>
              <p:cNvSpPr/>
              <p:nvPr/>
            </p:nvSpPr>
            <p:spPr>
              <a:xfrm rot="12600000" flipH="1">
                <a:off x="3865205" y="3304808"/>
                <a:ext cx="364776" cy="631567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BE9005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17" name="Freeform 127"/>
              <p:cNvSpPr/>
              <p:nvPr/>
            </p:nvSpPr>
            <p:spPr>
              <a:xfrm rot="5400000">
                <a:off x="3707644" y="3031459"/>
                <a:ext cx="364776" cy="631319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C001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cxnSp>
          <p:nvCxnSpPr>
            <p:cNvPr id="310" name="Rak 309"/>
            <p:cNvCxnSpPr/>
            <p:nvPr/>
          </p:nvCxnSpPr>
          <p:spPr>
            <a:xfrm flipH="1">
              <a:off x="2857165" y="4381802"/>
              <a:ext cx="917546" cy="525573"/>
            </a:xfrm>
            <a:prstGeom prst="line">
              <a:avLst/>
            </a:prstGeom>
            <a:ln w="63500" cap="rnd">
              <a:solidFill>
                <a:srgbClr val="3BFF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0" name="Grupp 169"/>
            <p:cNvGrpSpPr/>
            <p:nvPr/>
          </p:nvGrpSpPr>
          <p:grpSpPr>
            <a:xfrm>
              <a:off x="2692855" y="4510909"/>
              <a:ext cx="591946" cy="671110"/>
              <a:chOff x="3549360" y="3164731"/>
              <a:chExt cx="680621" cy="771644"/>
            </a:xfrm>
          </p:grpSpPr>
          <p:sp>
            <p:nvSpPr>
              <p:cNvPr id="175" name="Freeform 125"/>
              <p:cNvSpPr/>
              <p:nvPr/>
            </p:nvSpPr>
            <p:spPr>
              <a:xfrm rot="9000000">
                <a:off x="3549360" y="3304808"/>
                <a:ext cx="364776" cy="631567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45A22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76" name="Freeform 126"/>
              <p:cNvSpPr/>
              <p:nvPr/>
            </p:nvSpPr>
            <p:spPr>
              <a:xfrm rot="12600000" flipH="1">
                <a:off x="3865205" y="3304808"/>
                <a:ext cx="364776" cy="631567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B6431A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77" name="Freeform 127"/>
              <p:cNvSpPr/>
              <p:nvPr/>
            </p:nvSpPr>
            <p:spPr>
              <a:xfrm rot="5400000">
                <a:off x="3707644" y="3031459"/>
                <a:ext cx="364776" cy="631319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7941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cxnSp>
          <p:nvCxnSpPr>
            <p:cNvPr id="311" name="Rak 310"/>
            <p:cNvCxnSpPr/>
            <p:nvPr/>
          </p:nvCxnSpPr>
          <p:spPr>
            <a:xfrm>
              <a:off x="4063042" y="4381802"/>
              <a:ext cx="921080" cy="525573"/>
            </a:xfrm>
            <a:prstGeom prst="line">
              <a:avLst/>
            </a:prstGeom>
            <a:ln w="63500" cap="rnd">
              <a:solidFill>
                <a:srgbClr val="3BFF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5" name="Grupp 134"/>
            <p:cNvGrpSpPr/>
            <p:nvPr/>
          </p:nvGrpSpPr>
          <p:grpSpPr>
            <a:xfrm>
              <a:off x="4554706" y="4512578"/>
              <a:ext cx="591946" cy="671109"/>
              <a:chOff x="3549360" y="3164731"/>
              <a:chExt cx="680621" cy="771644"/>
            </a:xfrm>
          </p:grpSpPr>
          <p:sp>
            <p:nvSpPr>
              <p:cNvPr id="144" name="Freeform 125"/>
              <p:cNvSpPr/>
              <p:nvPr/>
            </p:nvSpPr>
            <p:spPr>
              <a:xfrm rot="9000000">
                <a:off x="3549360" y="3304808"/>
                <a:ext cx="364776" cy="631567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1499E6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45" name="Freeform 126"/>
              <p:cNvSpPr/>
              <p:nvPr/>
            </p:nvSpPr>
            <p:spPr>
              <a:xfrm rot="12600000" flipH="1">
                <a:off x="3865205" y="3304808"/>
                <a:ext cx="364776" cy="631567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1079B2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46" name="Freeform 127"/>
              <p:cNvSpPr/>
              <p:nvPr/>
            </p:nvSpPr>
            <p:spPr>
              <a:xfrm rot="5400000">
                <a:off x="3707644" y="3031459"/>
                <a:ext cx="364776" cy="631319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17ADFF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  <p:sp>
        <p:nvSpPr>
          <p:cNvPr id="313" name="textruta 312"/>
          <p:cNvSpPr txBox="1"/>
          <p:nvPr/>
        </p:nvSpPr>
        <p:spPr>
          <a:xfrm>
            <a:off x="5882537" y="3882350"/>
            <a:ext cx="469679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800" b="1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Stream</a:t>
            </a:r>
            <a:r>
              <a:rPr lang="sv-SE" sz="2800" b="1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sv-SE" sz="2800" b="1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Analytics</a:t>
            </a:r>
            <a:endParaRPr lang="sv-SE" sz="2800" b="1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  <a:p>
            <a:r>
              <a:rPr lang="sv-SE" sz="1600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Lorem</a:t>
            </a:r>
            <a:r>
              <a:rPr lang="sv-SE" sz="1600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sv-SE" sz="1600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ipsum</a:t>
            </a:r>
            <a:r>
              <a:rPr lang="sv-SE" sz="1600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pirum </a:t>
            </a:r>
            <a:r>
              <a:rPr lang="sv-SE" sz="1600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pärum</a:t>
            </a:r>
            <a:r>
              <a:rPr lang="sv-SE" sz="1600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kråkan statt i </a:t>
            </a:r>
            <a:r>
              <a:rPr lang="sv-SE" sz="1600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talleskog</a:t>
            </a:r>
            <a:endParaRPr lang="sv-SE" sz="1600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  <a:p>
            <a:endParaRPr lang="sv-SE" sz="2800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314" name="textruta 313"/>
          <p:cNvSpPr txBox="1"/>
          <p:nvPr/>
        </p:nvSpPr>
        <p:spPr>
          <a:xfrm>
            <a:off x="5882537" y="2147775"/>
            <a:ext cx="469679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800" b="1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In </a:t>
            </a:r>
            <a:r>
              <a:rPr lang="sv-SE" sz="2800" b="1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Memory</a:t>
            </a:r>
            <a:r>
              <a:rPr lang="sv-SE" sz="2800" b="1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Data Grid</a:t>
            </a:r>
          </a:p>
          <a:p>
            <a:r>
              <a:rPr lang="sv-SE" sz="1600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Lorem</a:t>
            </a:r>
            <a:r>
              <a:rPr lang="sv-SE" sz="1600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sv-SE" sz="1600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ipsum</a:t>
            </a:r>
            <a:r>
              <a:rPr lang="sv-SE" sz="1600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pirum </a:t>
            </a:r>
            <a:r>
              <a:rPr lang="sv-SE" sz="1600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pärum</a:t>
            </a:r>
            <a:r>
              <a:rPr lang="sv-SE" sz="1600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kråkan statt i </a:t>
            </a:r>
            <a:r>
              <a:rPr lang="sv-SE" sz="1600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talleskog</a:t>
            </a:r>
            <a:endParaRPr lang="sv-SE" sz="1600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315" name="textruta 314"/>
          <p:cNvSpPr txBox="1"/>
          <p:nvPr/>
        </p:nvSpPr>
        <p:spPr>
          <a:xfrm>
            <a:off x="5882536" y="500372"/>
            <a:ext cx="35403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4800" b="1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proto</a:t>
            </a:r>
            <a:r>
              <a:rPr lang="sv-SE" sz="4800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.fabric</a:t>
            </a:r>
            <a:endParaRPr lang="sv-SE" sz="4800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59908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objekt 4" descr="En bild som visar skärmbild&#10;&#10;Automatiskt genererad beskrivning">
            <a:extLst>
              <a:ext uri="{FF2B5EF4-FFF2-40B4-BE49-F238E27FC236}">
                <a16:creationId xmlns:a16="http://schemas.microsoft.com/office/drawing/2014/main" id="{351532BA-4B0B-3C4C-8766-0BAB1F5048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7543"/>
            <a:ext cx="12192000" cy="6262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4906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1"/>
          <p:cNvSpPr/>
          <p:nvPr/>
        </p:nvSpPr>
        <p:spPr>
          <a:xfrm>
            <a:off x="387927" y="529495"/>
            <a:ext cx="10196945" cy="5735474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" name="Rectangle 3"/>
          <p:cNvSpPr/>
          <p:nvPr/>
        </p:nvSpPr>
        <p:spPr>
          <a:xfrm>
            <a:off x="1369292" y="529495"/>
            <a:ext cx="2482953" cy="5735474"/>
          </a:xfrm>
          <a:prstGeom prst="rect">
            <a:avLst/>
          </a:prstGeom>
          <a:solidFill>
            <a:srgbClr val="17AEFF"/>
          </a:solidFill>
          <a:ln w="1016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>
              <a:solidFill>
                <a:schemeClr val="bg1"/>
              </a:solidFill>
            </a:endParaRPr>
          </a:p>
        </p:txBody>
      </p:sp>
      <p:sp>
        <p:nvSpPr>
          <p:cNvPr id="5" name="Down Arrow 4"/>
          <p:cNvSpPr/>
          <p:nvPr/>
        </p:nvSpPr>
        <p:spPr>
          <a:xfrm>
            <a:off x="1210036" y="812252"/>
            <a:ext cx="2801467" cy="4988028"/>
          </a:xfrm>
          <a:prstGeom prst="downArrow">
            <a:avLst>
              <a:gd name="adj1" fmla="val 100000"/>
              <a:gd name="adj2" fmla="val 44751"/>
            </a:avLst>
          </a:prstGeom>
          <a:solidFill>
            <a:srgbClr val="1079B2"/>
          </a:solidFill>
          <a:ln w="101600">
            <a:solidFill>
              <a:srgbClr val="373F48"/>
            </a:solidFill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744386" y="963569"/>
            <a:ext cx="1658274" cy="30423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sv-SE" sz="1400" b="1" dirty="0">
                <a:solidFill>
                  <a:schemeClr val="bg1"/>
                </a:solidFill>
              </a:rPr>
              <a:t>Event-driven </a:t>
            </a:r>
            <a:r>
              <a:rPr lang="sv-SE" sz="1400" b="1" dirty="0" err="1">
                <a:solidFill>
                  <a:schemeClr val="bg1"/>
                </a:solidFill>
              </a:rPr>
              <a:t>thread</a:t>
            </a:r>
            <a:endParaRPr lang="sv-SE" sz="1400" b="1" dirty="0">
              <a:solidFill>
                <a:schemeClr val="bg1"/>
              </a:solidFill>
            </a:endParaRPr>
          </a:p>
        </p:txBody>
      </p:sp>
      <p:grpSp>
        <p:nvGrpSpPr>
          <p:cNvPr id="54" name="ActorRef"/>
          <p:cNvGrpSpPr/>
          <p:nvPr/>
        </p:nvGrpSpPr>
        <p:grpSpPr>
          <a:xfrm>
            <a:off x="4767682" y="2040245"/>
            <a:ext cx="4738905" cy="493646"/>
            <a:chOff x="4490592" y="2013665"/>
            <a:chExt cx="4738905" cy="493646"/>
          </a:xfrm>
        </p:grpSpPr>
        <p:cxnSp>
          <p:nvCxnSpPr>
            <p:cNvPr id="15" name="Straight Arrow Connector 14"/>
            <p:cNvCxnSpPr/>
            <p:nvPr/>
          </p:nvCxnSpPr>
          <p:spPr>
            <a:xfrm flipH="1">
              <a:off x="4490592" y="2306413"/>
              <a:ext cx="4738905" cy="1"/>
            </a:xfrm>
            <a:prstGeom prst="straightConnector1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ounded Rectangle 18"/>
            <p:cNvSpPr/>
            <p:nvPr/>
          </p:nvSpPr>
          <p:spPr>
            <a:xfrm>
              <a:off x="7488982" y="2013665"/>
              <a:ext cx="1397311" cy="493646"/>
            </a:xfrm>
            <a:prstGeom prst="roundRect">
              <a:avLst>
                <a:gd name="adj" fmla="val 6176"/>
              </a:avLst>
            </a:prstGeom>
            <a:solidFill>
              <a:srgbClr val="17AEFF"/>
            </a:solidFill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PID</a:t>
              </a:r>
            </a:p>
          </p:txBody>
        </p:sp>
      </p:grpSp>
      <p:sp>
        <p:nvSpPr>
          <p:cNvPr id="30" name="Rounded Rectangle 29"/>
          <p:cNvSpPr/>
          <p:nvPr/>
        </p:nvSpPr>
        <p:spPr>
          <a:xfrm>
            <a:off x="1655752" y="1645697"/>
            <a:ext cx="1877270" cy="3051984"/>
          </a:xfrm>
          <a:prstGeom prst="roundRect">
            <a:avLst>
              <a:gd name="adj" fmla="val 1958"/>
            </a:avLst>
          </a:prstGeom>
          <a:solidFill>
            <a:srgbClr val="FF7940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sv-SE" sz="1400" b="1" dirty="0" err="1"/>
              <a:t>Actor</a:t>
            </a:r>
            <a:endParaRPr lang="sv-SE" sz="1400" b="1" dirty="0"/>
          </a:p>
          <a:p>
            <a:pPr algn="ctr"/>
            <a:endParaRPr lang="sv-SE" sz="1400" b="1" dirty="0"/>
          </a:p>
          <a:p>
            <a:pPr algn="ctr"/>
            <a:endParaRPr lang="sv-SE" sz="1400" b="1" dirty="0"/>
          </a:p>
          <a:p>
            <a:pPr algn="ctr"/>
            <a:endParaRPr lang="sv-SE" sz="1400" b="1" dirty="0"/>
          </a:p>
          <a:p>
            <a:pPr algn="ctr"/>
            <a:endParaRPr lang="sv-SE" sz="1400" b="1" dirty="0"/>
          </a:p>
          <a:p>
            <a:pPr algn="ctr"/>
            <a:endParaRPr lang="sv-SE" sz="1400" b="1" dirty="0"/>
          </a:p>
          <a:p>
            <a:pPr algn="ctr"/>
            <a:endParaRPr lang="sv-SE" sz="1400" b="1" dirty="0"/>
          </a:p>
          <a:p>
            <a:pPr algn="ctr"/>
            <a:endParaRPr lang="sv-SE" sz="1400" b="1" dirty="0"/>
          </a:p>
        </p:txBody>
      </p:sp>
      <p:sp>
        <p:nvSpPr>
          <p:cNvPr id="31" name="State"/>
          <p:cNvSpPr/>
          <p:nvPr/>
        </p:nvSpPr>
        <p:spPr>
          <a:xfrm>
            <a:off x="1745796" y="3195169"/>
            <a:ext cx="1697182" cy="404126"/>
          </a:xfrm>
          <a:prstGeom prst="roundRect">
            <a:avLst>
              <a:gd name="adj" fmla="val 6176"/>
            </a:avLst>
          </a:prstGeom>
          <a:solidFill>
            <a:srgbClr val="B6431A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State</a:t>
            </a:r>
          </a:p>
        </p:txBody>
      </p:sp>
      <p:sp>
        <p:nvSpPr>
          <p:cNvPr id="33" name="Supervisor"/>
          <p:cNvSpPr/>
          <p:nvPr/>
        </p:nvSpPr>
        <p:spPr>
          <a:xfrm>
            <a:off x="1745796" y="3677780"/>
            <a:ext cx="1697182" cy="404126"/>
          </a:xfrm>
          <a:prstGeom prst="roundRect">
            <a:avLst>
              <a:gd name="adj" fmla="val 6176"/>
            </a:avLst>
          </a:prstGeom>
          <a:solidFill>
            <a:srgbClr val="B6431A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Supervision</a:t>
            </a:r>
            <a:endParaRPr lang="sv-SE" sz="1600" b="1" dirty="0"/>
          </a:p>
        </p:txBody>
      </p:sp>
      <p:sp>
        <p:nvSpPr>
          <p:cNvPr id="34" name="Children"/>
          <p:cNvSpPr/>
          <p:nvPr/>
        </p:nvSpPr>
        <p:spPr>
          <a:xfrm>
            <a:off x="1745795" y="4159769"/>
            <a:ext cx="1697182" cy="404126"/>
          </a:xfrm>
          <a:prstGeom prst="roundRect">
            <a:avLst>
              <a:gd name="adj" fmla="val 6176"/>
            </a:avLst>
          </a:prstGeom>
          <a:solidFill>
            <a:srgbClr val="B6431A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Children</a:t>
            </a:r>
          </a:p>
        </p:txBody>
      </p:sp>
      <p:sp>
        <p:nvSpPr>
          <p:cNvPr id="38" name="Can 37"/>
          <p:cNvSpPr/>
          <p:nvPr/>
        </p:nvSpPr>
        <p:spPr>
          <a:xfrm rot="5400000">
            <a:off x="2936987" y="885917"/>
            <a:ext cx="493645" cy="2893316"/>
          </a:xfrm>
          <a:prstGeom prst="can">
            <a:avLst>
              <a:gd name="adj" fmla="val 33701"/>
            </a:avLst>
          </a:prstGeom>
          <a:solidFill>
            <a:srgbClr val="B6431A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>
              <a:solidFill>
                <a:schemeClr val="bg1"/>
              </a:solidFill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3348937" y="2176821"/>
            <a:ext cx="224092" cy="301364"/>
          </a:xfrm>
          <a:prstGeom prst="roundRect">
            <a:avLst/>
          </a:prstGeom>
          <a:ln w="25400" cap="rnd" cmpd="sng">
            <a:noFill/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3685398" y="2176821"/>
            <a:ext cx="224092" cy="301364"/>
          </a:xfrm>
          <a:prstGeom prst="roundRect">
            <a:avLst/>
          </a:prstGeom>
          <a:ln w="25400" cap="rnd" cmpd="sng">
            <a:noFill/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4014114" y="2176821"/>
            <a:ext cx="224092" cy="301364"/>
          </a:xfrm>
          <a:prstGeom prst="roundRect">
            <a:avLst/>
          </a:prstGeom>
          <a:ln w="25400" cap="rnd" cmpd="sng">
            <a:noFill/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945011" y="2216293"/>
            <a:ext cx="1169772" cy="222421"/>
          </a:xfrm>
          <a:prstGeom prst="rect">
            <a:avLst/>
          </a:prstGeo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>
                <a:solidFill>
                  <a:schemeClr val="bg1"/>
                </a:solidFill>
              </a:rPr>
              <a:t>Mailbox</a:t>
            </a:r>
          </a:p>
        </p:txBody>
      </p:sp>
      <p:sp>
        <p:nvSpPr>
          <p:cNvPr id="32" name="Behavior"/>
          <p:cNvSpPr/>
          <p:nvPr/>
        </p:nvSpPr>
        <p:spPr>
          <a:xfrm>
            <a:off x="1745796" y="2700734"/>
            <a:ext cx="1697182" cy="414197"/>
          </a:xfrm>
          <a:prstGeom prst="roundRect">
            <a:avLst>
              <a:gd name="adj" fmla="val 6176"/>
            </a:avLst>
          </a:prstGeom>
          <a:solidFill>
            <a:srgbClr val="B6431A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err="1"/>
              <a:t>Behavior</a:t>
            </a:r>
            <a:endParaRPr lang="sv-SE" sz="1400" b="1" dirty="0"/>
          </a:p>
        </p:txBody>
      </p:sp>
      <p:sp>
        <p:nvSpPr>
          <p:cNvPr id="39" name="Rounded Rectangle 38"/>
          <p:cNvSpPr/>
          <p:nvPr/>
        </p:nvSpPr>
        <p:spPr>
          <a:xfrm>
            <a:off x="3013007" y="2176821"/>
            <a:ext cx="224092" cy="301364"/>
          </a:xfrm>
          <a:prstGeom prst="roundRect">
            <a:avLst/>
          </a:prstGeom>
          <a:ln w="25400" cap="rnd" cmpd="sng">
            <a:noFill/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5770870" y="1732582"/>
            <a:ext cx="1506773" cy="840795"/>
            <a:chOff x="5493780" y="1732582"/>
            <a:chExt cx="1506773" cy="840795"/>
          </a:xfrm>
          <a:solidFill>
            <a:schemeClr val="bg1"/>
          </a:solidFill>
        </p:grpSpPr>
        <p:sp>
          <p:nvSpPr>
            <p:cNvPr id="46" name="Freeform 45"/>
            <p:cNvSpPr/>
            <p:nvPr/>
          </p:nvSpPr>
          <p:spPr>
            <a:xfrm>
              <a:off x="5493780" y="1732582"/>
              <a:ext cx="1506773" cy="840795"/>
            </a:xfrm>
            <a:custGeom>
              <a:avLst/>
              <a:gdLst>
                <a:gd name="connsiteX0" fmla="*/ 811534 w 1506773"/>
                <a:gd name="connsiteY0" fmla="*/ 0 h 840795"/>
                <a:gd name="connsiteX1" fmla="*/ 1148366 w 1506773"/>
                <a:gd name="connsiteY1" fmla="*/ 336832 h 840795"/>
                <a:gd name="connsiteX2" fmla="*/ 1145772 w 1506773"/>
                <a:gd name="connsiteY2" fmla="*/ 362569 h 840795"/>
                <a:gd name="connsiteX3" fmla="*/ 1156708 w 1506773"/>
                <a:gd name="connsiteY3" fmla="*/ 356633 h 840795"/>
                <a:gd name="connsiteX4" fmla="*/ 1254791 w 1506773"/>
                <a:gd name="connsiteY4" fmla="*/ 336831 h 840795"/>
                <a:gd name="connsiteX5" fmla="*/ 1506773 w 1506773"/>
                <a:gd name="connsiteY5" fmla="*/ 588813 h 840795"/>
                <a:gd name="connsiteX6" fmla="*/ 1254791 w 1506773"/>
                <a:gd name="connsiteY6" fmla="*/ 840795 h 840795"/>
                <a:gd name="connsiteX7" fmla="*/ 219803 w 1506773"/>
                <a:gd name="connsiteY7" fmla="*/ 840795 h 840795"/>
                <a:gd name="connsiteX8" fmla="*/ 219803 w 1506773"/>
                <a:gd name="connsiteY8" fmla="*/ 838500 h 840795"/>
                <a:gd name="connsiteX9" fmla="*/ 197036 w 1506773"/>
                <a:gd name="connsiteY9" fmla="*/ 840795 h 840795"/>
                <a:gd name="connsiteX10" fmla="*/ 0 w 1506773"/>
                <a:gd name="connsiteY10" fmla="*/ 643759 h 840795"/>
                <a:gd name="connsiteX11" fmla="*/ 157326 w 1506773"/>
                <a:gd name="connsiteY11" fmla="*/ 450726 h 840795"/>
                <a:gd name="connsiteX12" fmla="*/ 182581 w 1506773"/>
                <a:gd name="connsiteY12" fmla="*/ 448180 h 840795"/>
                <a:gd name="connsiteX13" fmla="*/ 199751 w 1506773"/>
                <a:gd name="connsiteY13" fmla="*/ 363136 h 840795"/>
                <a:gd name="connsiteX14" fmla="*/ 403134 w 1506773"/>
                <a:gd name="connsiteY14" fmla="*/ 228325 h 840795"/>
                <a:gd name="connsiteX15" fmla="*/ 447618 w 1506773"/>
                <a:gd name="connsiteY15" fmla="*/ 232809 h 840795"/>
                <a:gd name="connsiteX16" fmla="*/ 488795 w 1506773"/>
                <a:gd name="connsiteY16" fmla="*/ 245592 h 840795"/>
                <a:gd name="connsiteX17" fmla="*/ 501172 w 1506773"/>
                <a:gd name="connsiteY17" fmla="*/ 205722 h 840795"/>
                <a:gd name="connsiteX18" fmla="*/ 811534 w 1506773"/>
                <a:gd name="connsiteY18" fmla="*/ 0 h 840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506773" h="840795">
                  <a:moveTo>
                    <a:pt x="811534" y="0"/>
                  </a:moveTo>
                  <a:cubicBezTo>
                    <a:pt x="997561" y="0"/>
                    <a:pt x="1148366" y="150805"/>
                    <a:pt x="1148366" y="336832"/>
                  </a:cubicBezTo>
                  <a:lnTo>
                    <a:pt x="1145772" y="362569"/>
                  </a:lnTo>
                  <a:lnTo>
                    <a:pt x="1156708" y="356633"/>
                  </a:lnTo>
                  <a:cubicBezTo>
                    <a:pt x="1186855" y="343882"/>
                    <a:pt x="1220000" y="336831"/>
                    <a:pt x="1254791" y="336831"/>
                  </a:cubicBezTo>
                  <a:cubicBezTo>
                    <a:pt x="1393957" y="336831"/>
                    <a:pt x="1506773" y="449647"/>
                    <a:pt x="1506773" y="588813"/>
                  </a:cubicBezTo>
                  <a:cubicBezTo>
                    <a:pt x="1506773" y="727979"/>
                    <a:pt x="1393957" y="840795"/>
                    <a:pt x="1254791" y="840795"/>
                  </a:cubicBezTo>
                  <a:lnTo>
                    <a:pt x="219803" y="840795"/>
                  </a:lnTo>
                  <a:lnTo>
                    <a:pt x="219803" y="838500"/>
                  </a:lnTo>
                  <a:lnTo>
                    <a:pt x="197036" y="840795"/>
                  </a:lnTo>
                  <a:cubicBezTo>
                    <a:pt x="88216" y="840795"/>
                    <a:pt x="0" y="752579"/>
                    <a:pt x="0" y="643759"/>
                  </a:cubicBezTo>
                  <a:cubicBezTo>
                    <a:pt x="0" y="548542"/>
                    <a:pt x="67540" y="469099"/>
                    <a:pt x="157326" y="450726"/>
                  </a:cubicBezTo>
                  <a:lnTo>
                    <a:pt x="182581" y="448180"/>
                  </a:lnTo>
                  <a:lnTo>
                    <a:pt x="199751" y="363136"/>
                  </a:lnTo>
                  <a:cubicBezTo>
                    <a:pt x="233259" y="283913"/>
                    <a:pt x="311705" y="228325"/>
                    <a:pt x="403134" y="228325"/>
                  </a:cubicBezTo>
                  <a:cubicBezTo>
                    <a:pt x="418372" y="228325"/>
                    <a:pt x="433249" y="229869"/>
                    <a:pt x="447618" y="232809"/>
                  </a:cubicBezTo>
                  <a:lnTo>
                    <a:pt x="488795" y="245592"/>
                  </a:lnTo>
                  <a:lnTo>
                    <a:pt x="501172" y="205722"/>
                  </a:lnTo>
                  <a:cubicBezTo>
                    <a:pt x="552306" y="84828"/>
                    <a:pt x="672014" y="0"/>
                    <a:pt x="81153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sz="1400">
                <a:solidFill>
                  <a:schemeClr val="tx1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774174" y="2126343"/>
              <a:ext cx="899477" cy="30777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sv-SE" sz="1400" b="1" dirty="0"/>
                <a:t>Transport</a:t>
              </a:r>
            </a:p>
          </p:txBody>
        </p:sp>
      </p:grpSp>
      <p:sp>
        <p:nvSpPr>
          <p:cNvPr id="63" name="Rounded Rectangle 41"/>
          <p:cNvSpPr/>
          <p:nvPr/>
        </p:nvSpPr>
        <p:spPr>
          <a:xfrm>
            <a:off x="9588751" y="2182311"/>
            <a:ext cx="224092" cy="301364"/>
          </a:xfrm>
          <a:prstGeom prst="roundRect">
            <a:avLst/>
          </a:prstGeom>
          <a:ln w="25400" cap="rnd" cmpd="sng">
            <a:noFill/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7213929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1">
            <a:extLst>
              <a:ext uri="{FF2B5EF4-FFF2-40B4-BE49-F238E27FC236}">
                <a16:creationId xmlns:a16="http://schemas.microsoft.com/office/drawing/2014/main" id="{686D45D5-F196-8748-A948-16C5FA7B6E71}"/>
              </a:ext>
            </a:extLst>
          </p:cNvPr>
          <p:cNvSpPr/>
          <p:nvPr/>
        </p:nvSpPr>
        <p:spPr>
          <a:xfrm flipH="1">
            <a:off x="351353" y="792737"/>
            <a:ext cx="10196945" cy="2376055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2" name="Grupp 1">
            <a:extLst>
              <a:ext uri="{FF2B5EF4-FFF2-40B4-BE49-F238E27FC236}">
                <a16:creationId xmlns:a16="http://schemas.microsoft.com/office/drawing/2014/main" id="{272486AF-98F5-834F-A3E4-AFAFA18E291B}"/>
              </a:ext>
            </a:extLst>
          </p:cNvPr>
          <p:cNvGrpSpPr/>
          <p:nvPr/>
        </p:nvGrpSpPr>
        <p:grpSpPr>
          <a:xfrm flipH="1">
            <a:off x="1407853" y="1410169"/>
            <a:ext cx="8157091" cy="1139067"/>
            <a:chOff x="1655752" y="1645697"/>
            <a:chExt cx="8157091" cy="1139067"/>
          </a:xfrm>
        </p:grpSpPr>
        <p:grpSp>
          <p:nvGrpSpPr>
            <p:cNvPr id="54" name="ActorRef"/>
            <p:cNvGrpSpPr/>
            <p:nvPr/>
          </p:nvGrpSpPr>
          <p:grpSpPr>
            <a:xfrm>
              <a:off x="4767682" y="2040245"/>
              <a:ext cx="4738905" cy="493646"/>
              <a:chOff x="4490592" y="2013665"/>
              <a:chExt cx="4738905" cy="493646"/>
            </a:xfrm>
          </p:grpSpPr>
          <p:cxnSp>
            <p:nvCxnSpPr>
              <p:cNvPr id="15" name="Straight Arrow Connector 14"/>
              <p:cNvCxnSpPr/>
              <p:nvPr/>
            </p:nvCxnSpPr>
            <p:spPr>
              <a:xfrm flipH="1">
                <a:off x="4490592" y="2306413"/>
                <a:ext cx="4738905" cy="1"/>
              </a:xfrm>
              <a:prstGeom prst="straightConnector1">
                <a:avLst/>
              </a:prstGeom>
              <a:ln w="63500" cap="rnd">
                <a:solidFill>
                  <a:srgbClr val="3AFF00"/>
                </a:solidFill>
                <a:round/>
                <a:headEnd w="sm" len="med"/>
                <a:tailEnd type="arrow" w="sm" len="sm"/>
              </a:ln>
              <a:effectLst/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Rounded Rectangle 18"/>
              <p:cNvSpPr/>
              <p:nvPr/>
            </p:nvSpPr>
            <p:spPr>
              <a:xfrm>
                <a:off x="7488982" y="2013665"/>
                <a:ext cx="1397311" cy="493646"/>
              </a:xfrm>
              <a:prstGeom prst="roundRect">
                <a:avLst>
                  <a:gd name="adj" fmla="val 6176"/>
                </a:avLst>
              </a:prstGeom>
              <a:solidFill>
                <a:srgbClr val="17AEFF"/>
              </a:solidFill>
              <a:ln w="38100">
                <a:noFill/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sz="1400" b="1" dirty="0"/>
                  <a:t>PID</a:t>
                </a:r>
              </a:p>
            </p:txBody>
          </p:sp>
        </p:grpSp>
        <p:sp>
          <p:nvSpPr>
            <p:cNvPr id="30" name="Rounded Rectangle 29"/>
            <p:cNvSpPr/>
            <p:nvPr/>
          </p:nvSpPr>
          <p:spPr>
            <a:xfrm>
              <a:off x="1655752" y="1645697"/>
              <a:ext cx="1877270" cy="1139067"/>
            </a:xfrm>
            <a:prstGeom prst="roundRect">
              <a:avLst>
                <a:gd name="adj" fmla="val 1958"/>
              </a:avLst>
            </a:prstGeom>
            <a:solidFill>
              <a:srgbClr val="FF7940"/>
            </a:solidFill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sv-SE" sz="1400" b="1" dirty="0" err="1"/>
                <a:t>Actor</a:t>
              </a:r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</p:txBody>
        </p:sp>
        <p:sp>
          <p:nvSpPr>
            <p:cNvPr id="38" name="Can 37"/>
            <p:cNvSpPr/>
            <p:nvPr/>
          </p:nvSpPr>
          <p:spPr>
            <a:xfrm rot="5400000">
              <a:off x="2936987" y="885917"/>
              <a:ext cx="493645" cy="2893316"/>
            </a:xfrm>
            <a:prstGeom prst="can">
              <a:avLst>
                <a:gd name="adj" fmla="val 33701"/>
              </a:avLst>
            </a:prstGeom>
            <a:solidFill>
              <a:srgbClr val="B6431A"/>
            </a:solidFill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40" name="Rounded Rectangle 39"/>
            <p:cNvSpPr/>
            <p:nvPr/>
          </p:nvSpPr>
          <p:spPr>
            <a:xfrm>
              <a:off x="3348937" y="2176821"/>
              <a:ext cx="224092" cy="301364"/>
            </a:xfrm>
            <a:prstGeom prst="roundRect">
              <a:avLst/>
            </a:prstGeom>
            <a:ln w="25400" cap="rnd" cmpd="sng">
              <a:noFill/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sz="1400" dirty="0">
                <a:solidFill>
                  <a:schemeClr val="bg1"/>
                </a:solidFill>
              </a:endParaRPr>
            </a:p>
          </p:txBody>
        </p:sp>
        <p:sp>
          <p:nvSpPr>
            <p:cNvPr id="41" name="Rounded Rectangle 40"/>
            <p:cNvSpPr/>
            <p:nvPr/>
          </p:nvSpPr>
          <p:spPr>
            <a:xfrm>
              <a:off x="3685398" y="2176821"/>
              <a:ext cx="224092" cy="301364"/>
            </a:xfrm>
            <a:prstGeom prst="roundRect">
              <a:avLst/>
            </a:prstGeom>
            <a:ln w="25400" cap="rnd" cmpd="sng">
              <a:noFill/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sz="1400" dirty="0">
                <a:solidFill>
                  <a:schemeClr val="bg1"/>
                </a:solidFill>
              </a:endParaRPr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4014114" y="2176821"/>
              <a:ext cx="224092" cy="301364"/>
            </a:xfrm>
            <a:prstGeom prst="roundRect">
              <a:avLst/>
            </a:prstGeom>
            <a:ln w="25400" cap="rnd" cmpd="sng">
              <a:noFill/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sz="1400" dirty="0">
                <a:solidFill>
                  <a:schemeClr val="bg1"/>
                </a:solidFill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1945011" y="2216293"/>
              <a:ext cx="1169772" cy="222421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>
                  <a:solidFill>
                    <a:schemeClr val="bg1"/>
                  </a:solidFill>
                </a:rPr>
                <a:t>Mailbox</a:t>
              </a:r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3013007" y="2176821"/>
              <a:ext cx="224092" cy="301364"/>
            </a:xfrm>
            <a:prstGeom prst="roundRect">
              <a:avLst/>
            </a:prstGeom>
            <a:ln w="25400" cap="rnd" cmpd="sng">
              <a:noFill/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sz="1400" dirty="0">
                <a:solidFill>
                  <a:schemeClr val="bg1"/>
                </a:solidFill>
              </a:endParaRPr>
            </a:p>
          </p:txBody>
        </p:sp>
        <p:sp>
          <p:nvSpPr>
            <p:cNvPr id="63" name="Rounded Rectangle 41"/>
            <p:cNvSpPr/>
            <p:nvPr/>
          </p:nvSpPr>
          <p:spPr>
            <a:xfrm>
              <a:off x="9588751" y="2182311"/>
              <a:ext cx="224092" cy="301364"/>
            </a:xfrm>
            <a:prstGeom prst="roundRect">
              <a:avLst/>
            </a:prstGeom>
            <a:ln w="25400" cap="rnd" cmpd="sng">
              <a:noFill/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sz="14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5650928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7030A0"/>
            </a:gs>
            <a:gs pos="98000">
              <a:srgbClr val="7030A0"/>
            </a:gs>
            <a:gs pos="50000">
              <a:srgbClr val="C00000"/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llips 6">
            <a:extLst>
              <a:ext uri="{FF2B5EF4-FFF2-40B4-BE49-F238E27FC236}">
                <a16:creationId xmlns:a16="http://schemas.microsoft.com/office/drawing/2014/main" id="{5FCA375C-77BC-CE4E-83E0-E4834D3A8948}"/>
              </a:ext>
            </a:extLst>
          </p:cNvPr>
          <p:cNvSpPr/>
          <p:nvPr/>
        </p:nvSpPr>
        <p:spPr>
          <a:xfrm rot="10800000">
            <a:off x="5383160" y="2719235"/>
            <a:ext cx="1425679" cy="1419530"/>
          </a:xfrm>
          <a:prstGeom prst="ellipse">
            <a:avLst/>
          </a:prstGeom>
          <a:solidFill>
            <a:srgbClr val="FEC000"/>
          </a:solidFill>
          <a:ln>
            <a:noFill/>
          </a:ln>
          <a:effectLst>
            <a:glow rad="1905000">
              <a:schemeClr val="accent4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7365010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">
            <a:extLst>
              <a:ext uri="{FF2B5EF4-FFF2-40B4-BE49-F238E27FC236}">
                <a16:creationId xmlns:a16="http://schemas.microsoft.com/office/drawing/2014/main" id="{61CB9765-D74B-804C-BF36-A28EAE515C65}"/>
              </a:ext>
            </a:extLst>
          </p:cNvPr>
          <p:cNvSpPr/>
          <p:nvPr/>
        </p:nvSpPr>
        <p:spPr>
          <a:xfrm flipH="1">
            <a:off x="351353" y="792737"/>
            <a:ext cx="10196945" cy="2376055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54" name="ActorRef"/>
          <p:cNvGrpSpPr/>
          <p:nvPr/>
        </p:nvGrpSpPr>
        <p:grpSpPr>
          <a:xfrm flipH="1">
            <a:off x="1714109" y="1804717"/>
            <a:ext cx="4738905" cy="493646"/>
            <a:chOff x="4490592" y="2013665"/>
            <a:chExt cx="4738905" cy="493646"/>
          </a:xfrm>
        </p:grpSpPr>
        <p:cxnSp>
          <p:nvCxnSpPr>
            <p:cNvPr id="15" name="Straight Arrow Connector 14"/>
            <p:cNvCxnSpPr/>
            <p:nvPr/>
          </p:nvCxnSpPr>
          <p:spPr>
            <a:xfrm flipH="1">
              <a:off x="4490592" y="2306413"/>
              <a:ext cx="4738905" cy="1"/>
            </a:xfrm>
            <a:prstGeom prst="straightConnector1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ounded Rectangle 18"/>
            <p:cNvSpPr/>
            <p:nvPr/>
          </p:nvSpPr>
          <p:spPr>
            <a:xfrm>
              <a:off x="7488982" y="2013665"/>
              <a:ext cx="1397311" cy="493646"/>
            </a:xfrm>
            <a:prstGeom prst="roundRect">
              <a:avLst>
                <a:gd name="adj" fmla="val 6176"/>
              </a:avLst>
            </a:prstGeom>
            <a:solidFill>
              <a:srgbClr val="17AEFF"/>
            </a:solidFill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PID</a:t>
              </a:r>
            </a:p>
          </p:txBody>
        </p:sp>
      </p:grpSp>
      <p:sp>
        <p:nvSpPr>
          <p:cNvPr id="30" name="Rounded Rectangle 29"/>
          <p:cNvSpPr/>
          <p:nvPr/>
        </p:nvSpPr>
        <p:spPr>
          <a:xfrm flipH="1">
            <a:off x="7687674" y="1410169"/>
            <a:ext cx="1877270" cy="1139067"/>
          </a:xfrm>
          <a:prstGeom prst="roundRect">
            <a:avLst>
              <a:gd name="adj" fmla="val 1958"/>
            </a:avLst>
          </a:prstGeom>
          <a:solidFill>
            <a:srgbClr val="FF7940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sv-SE" sz="1400" b="1" dirty="0" err="1"/>
              <a:t>Actor</a:t>
            </a:r>
            <a:endParaRPr lang="sv-SE" sz="1400" b="1" dirty="0"/>
          </a:p>
          <a:p>
            <a:pPr algn="ctr"/>
            <a:endParaRPr lang="sv-SE" sz="1400" b="1" dirty="0"/>
          </a:p>
          <a:p>
            <a:pPr algn="ctr"/>
            <a:endParaRPr lang="sv-SE" sz="1400" b="1" dirty="0"/>
          </a:p>
          <a:p>
            <a:pPr algn="ctr"/>
            <a:endParaRPr lang="sv-SE" sz="1400" b="1" dirty="0"/>
          </a:p>
          <a:p>
            <a:pPr algn="ctr"/>
            <a:endParaRPr lang="sv-SE" sz="1400" b="1" dirty="0"/>
          </a:p>
          <a:p>
            <a:pPr algn="ctr"/>
            <a:endParaRPr lang="sv-SE" sz="1400" b="1" dirty="0"/>
          </a:p>
          <a:p>
            <a:pPr algn="ctr"/>
            <a:endParaRPr lang="sv-SE" sz="1400" b="1" dirty="0"/>
          </a:p>
          <a:p>
            <a:pPr algn="ctr"/>
            <a:endParaRPr lang="sv-SE" sz="1400" b="1" dirty="0"/>
          </a:p>
        </p:txBody>
      </p:sp>
      <p:sp>
        <p:nvSpPr>
          <p:cNvPr id="38" name="Can 37"/>
          <p:cNvSpPr/>
          <p:nvPr/>
        </p:nvSpPr>
        <p:spPr>
          <a:xfrm rot="16200000" flipH="1">
            <a:off x="7790064" y="650389"/>
            <a:ext cx="493645" cy="2893316"/>
          </a:xfrm>
          <a:prstGeom prst="can">
            <a:avLst>
              <a:gd name="adj" fmla="val 33701"/>
            </a:avLst>
          </a:prstGeom>
          <a:solidFill>
            <a:srgbClr val="B6431A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>
              <a:solidFill>
                <a:schemeClr val="bg1"/>
              </a:solidFill>
            </a:endParaRPr>
          </a:p>
        </p:txBody>
      </p:sp>
      <p:sp>
        <p:nvSpPr>
          <p:cNvPr id="40" name="Rounded Rectangle 39"/>
          <p:cNvSpPr/>
          <p:nvPr/>
        </p:nvSpPr>
        <p:spPr>
          <a:xfrm flipH="1">
            <a:off x="7647667" y="1941293"/>
            <a:ext cx="224092" cy="301364"/>
          </a:xfrm>
          <a:prstGeom prst="roundRect">
            <a:avLst/>
          </a:prstGeom>
          <a:ln w="25400" cap="rnd" cmpd="sng">
            <a:noFill/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41" name="Rounded Rectangle 40"/>
          <p:cNvSpPr/>
          <p:nvPr/>
        </p:nvSpPr>
        <p:spPr>
          <a:xfrm flipH="1">
            <a:off x="7311206" y="1941293"/>
            <a:ext cx="224092" cy="301364"/>
          </a:xfrm>
          <a:prstGeom prst="roundRect">
            <a:avLst/>
          </a:prstGeom>
          <a:ln w="25400" cap="rnd" cmpd="sng">
            <a:noFill/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 flipH="1">
            <a:off x="6982490" y="1941293"/>
            <a:ext cx="224092" cy="301364"/>
          </a:xfrm>
          <a:prstGeom prst="roundRect">
            <a:avLst/>
          </a:prstGeom>
          <a:ln w="25400" cap="rnd" cmpd="sng">
            <a:noFill/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 flipH="1">
            <a:off x="8105913" y="1980765"/>
            <a:ext cx="1169772" cy="222421"/>
          </a:xfrm>
          <a:prstGeom prst="rect">
            <a:avLst/>
          </a:prstGeo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>
                <a:solidFill>
                  <a:schemeClr val="bg1"/>
                </a:solidFill>
              </a:rPr>
              <a:t>Mailbox</a:t>
            </a:r>
          </a:p>
        </p:txBody>
      </p:sp>
      <p:sp>
        <p:nvSpPr>
          <p:cNvPr id="39" name="Rounded Rectangle 38"/>
          <p:cNvSpPr/>
          <p:nvPr/>
        </p:nvSpPr>
        <p:spPr>
          <a:xfrm flipH="1">
            <a:off x="7983597" y="1941293"/>
            <a:ext cx="224092" cy="301364"/>
          </a:xfrm>
          <a:prstGeom prst="roundRect">
            <a:avLst/>
          </a:prstGeom>
          <a:ln w="25400" cap="rnd" cmpd="sng">
            <a:noFill/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3943053" y="1497054"/>
            <a:ext cx="1506773" cy="840795"/>
            <a:chOff x="5493780" y="1732582"/>
            <a:chExt cx="1506773" cy="840795"/>
          </a:xfrm>
          <a:solidFill>
            <a:schemeClr val="bg1"/>
          </a:solidFill>
        </p:grpSpPr>
        <p:sp>
          <p:nvSpPr>
            <p:cNvPr id="46" name="Freeform 45"/>
            <p:cNvSpPr/>
            <p:nvPr/>
          </p:nvSpPr>
          <p:spPr>
            <a:xfrm>
              <a:off x="5493780" y="1732582"/>
              <a:ext cx="1506773" cy="840795"/>
            </a:xfrm>
            <a:custGeom>
              <a:avLst/>
              <a:gdLst>
                <a:gd name="connsiteX0" fmla="*/ 811534 w 1506773"/>
                <a:gd name="connsiteY0" fmla="*/ 0 h 840795"/>
                <a:gd name="connsiteX1" fmla="*/ 1148366 w 1506773"/>
                <a:gd name="connsiteY1" fmla="*/ 336832 h 840795"/>
                <a:gd name="connsiteX2" fmla="*/ 1145772 w 1506773"/>
                <a:gd name="connsiteY2" fmla="*/ 362569 h 840795"/>
                <a:gd name="connsiteX3" fmla="*/ 1156708 w 1506773"/>
                <a:gd name="connsiteY3" fmla="*/ 356633 h 840795"/>
                <a:gd name="connsiteX4" fmla="*/ 1254791 w 1506773"/>
                <a:gd name="connsiteY4" fmla="*/ 336831 h 840795"/>
                <a:gd name="connsiteX5" fmla="*/ 1506773 w 1506773"/>
                <a:gd name="connsiteY5" fmla="*/ 588813 h 840795"/>
                <a:gd name="connsiteX6" fmla="*/ 1254791 w 1506773"/>
                <a:gd name="connsiteY6" fmla="*/ 840795 h 840795"/>
                <a:gd name="connsiteX7" fmla="*/ 219803 w 1506773"/>
                <a:gd name="connsiteY7" fmla="*/ 840795 h 840795"/>
                <a:gd name="connsiteX8" fmla="*/ 219803 w 1506773"/>
                <a:gd name="connsiteY8" fmla="*/ 838500 h 840795"/>
                <a:gd name="connsiteX9" fmla="*/ 197036 w 1506773"/>
                <a:gd name="connsiteY9" fmla="*/ 840795 h 840795"/>
                <a:gd name="connsiteX10" fmla="*/ 0 w 1506773"/>
                <a:gd name="connsiteY10" fmla="*/ 643759 h 840795"/>
                <a:gd name="connsiteX11" fmla="*/ 157326 w 1506773"/>
                <a:gd name="connsiteY11" fmla="*/ 450726 h 840795"/>
                <a:gd name="connsiteX12" fmla="*/ 182581 w 1506773"/>
                <a:gd name="connsiteY12" fmla="*/ 448180 h 840795"/>
                <a:gd name="connsiteX13" fmla="*/ 199751 w 1506773"/>
                <a:gd name="connsiteY13" fmla="*/ 363136 h 840795"/>
                <a:gd name="connsiteX14" fmla="*/ 403134 w 1506773"/>
                <a:gd name="connsiteY14" fmla="*/ 228325 h 840795"/>
                <a:gd name="connsiteX15" fmla="*/ 447618 w 1506773"/>
                <a:gd name="connsiteY15" fmla="*/ 232809 h 840795"/>
                <a:gd name="connsiteX16" fmla="*/ 488795 w 1506773"/>
                <a:gd name="connsiteY16" fmla="*/ 245592 h 840795"/>
                <a:gd name="connsiteX17" fmla="*/ 501172 w 1506773"/>
                <a:gd name="connsiteY17" fmla="*/ 205722 h 840795"/>
                <a:gd name="connsiteX18" fmla="*/ 811534 w 1506773"/>
                <a:gd name="connsiteY18" fmla="*/ 0 h 840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506773" h="840795">
                  <a:moveTo>
                    <a:pt x="811534" y="0"/>
                  </a:moveTo>
                  <a:cubicBezTo>
                    <a:pt x="997561" y="0"/>
                    <a:pt x="1148366" y="150805"/>
                    <a:pt x="1148366" y="336832"/>
                  </a:cubicBezTo>
                  <a:lnTo>
                    <a:pt x="1145772" y="362569"/>
                  </a:lnTo>
                  <a:lnTo>
                    <a:pt x="1156708" y="356633"/>
                  </a:lnTo>
                  <a:cubicBezTo>
                    <a:pt x="1186855" y="343882"/>
                    <a:pt x="1220000" y="336831"/>
                    <a:pt x="1254791" y="336831"/>
                  </a:cubicBezTo>
                  <a:cubicBezTo>
                    <a:pt x="1393957" y="336831"/>
                    <a:pt x="1506773" y="449647"/>
                    <a:pt x="1506773" y="588813"/>
                  </a:cubicBezTo>
                  <a:cubicBezTo>
                    <a:pt x="1506773" y="727979"/>
                    <a:pt x="1393957" y="840795"/>
                    <a:pt x="1254791" y="840795"/>
                  </a:cubicBezTo>
                  <a:lnTo>
                    <a:pt x="219803" y="840795"/>
                  </a:lnTo>
                  <a:lnTo>
                    <a:pt x="219803" y="838500"/>
                  </a:lnTo>
                  <a:lnTo>
                    <a:pt x="197036" y="840795"/>
                  </a:lnTo>
                  <a:cubicBezTo>
                    <a:pt x="88216" y="840795"/>
                    <a:pt x="0" y="752579"/>
                    <a:pt x="0" y="643759"/>
                  </a:cubicBezTo>
                  <a:cubicBezTo>
                    <a:pt x="0" y="548542"/>
                    <a:pt x="67540" y="469099"/>
                    <a:pt x="157326" y="450726"/>
                  </a:cubicBezTo>
                  <a:lnTo>
                    <a:pt x="182581" y="448180"/>
                  </a:lnTo>
                  <a:lnTo>
                    <a:pt x="199751" y="363136"/>
                  </a:lnTo>
                  <a:cubicBezTo>
                    <a:pt x="233259" y="283913"/>
                    <a:pt x="311705" y="228325"/>
                    <a:pt x="403134" y="228325"/>
                  </a:cubicBezTo>
                  <a:cubicBezTo>
                    <a:pt x="418372" y="228325"/>
                    <a:pt x="433249" y="229869"/>
                    <a:pt x="447618" y="232809"/>
                  </a:cubicBezTo>
                  <a:lnTo>
                    <a:pt x="488795" y="245592"/>
                  </a:lnTo>
                  <a:lnTo>
                    <a:pt x="501172" y="205722"/>
                  </a:lnTo>
                  <a:cubicBezTo>
                    <a:pt x="552306" y="84828"/>
                    <a:pt x="672014" y="0"/>
                    <a:pt x="81153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sz="1400">
                <a:solidFill>
                  <a:schemeClr val="tx1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774174" y="2126343"/>
              <a:ext cx="899477" cy="30777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sv-SE" sz="1400" b="1" dirty="0"/>
                <a:t>Transport</a:t>
              </a:r>
            </a:p>
          </p:txBody>
        </p:sp>
      </p:grpSp>
      <p:sp>
        <p:nvSpPr>
          <p:cNvPr id="63" name="Rounded Rectangle 41"/>
          <p:cNvSpPr/>
          <p:nvPr/>
        </p:nvSpPr>
        <p:spPr>
          <a:xfrm flipH="1">
            <a:off x="1407853" y="1946783"/>
            <a:ext cx="224092" cy="301364"/>
          </a:xfrm>
          <a:prstGeom prst="roundRect">
            <a:avLst/>
          </a:prstGeom>
          <a:ln w="25400" cap="rnd" cmpd="sng">
            <a:noFill/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8669986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Rectangle 1"/>
          <p:cNvSpPr/>
          <p:nvPr/>
        </p:nvSpPr>
        <p:spPr>
          <a:xfrm>
            <a:off x="910661" y="455433"/>
            <a:ext cx="10307782" cy="5797817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116" name="Grupp 115">
            <a:extLst>
              <a:ext uri="{FF2B5EF4-FFF2-40B4-BE49-F238E27FC236}">
                <a16:creationId xmlns:a16="http://schemas.microsoft.com/office/drawing/2014/main" id="{0DD94FE5-2761-664C-BF93-C7D6FB0B134D}"/>
              </a:ext>
            </a:extLst>
          </p:cNvPr>
          <p:cNvGrpSpPr/>
          <p:nvPr/>
        </p:nvGrpSpPr>
        <p:grpSpPr>
          <a:xfrm>
            <a:off x="4738381" y="2058232"/>
            <a:ext cx="2603444" cy="2592215"/>
            <a:chOff x="1377247" y="2072064"/>
            <a:chExt cx="2603444" cy="2592215"/>
          </a:xfrm>
        </p:grpSpPr>
        <p:grpSp>
          <p:nvGrpSpPr>
            <p:cNvPr id="117" name="Grupp 116">
              <a:extLst>
                <a:ext uri="{FF2B5EF4-FFF2-40B4-BE49-F238E27FC236}">
                  <a16:creationId xmlns:a16="http://schemas.microsoft.com/office/drawing/2014/main" id="{847B14D5-B3F6-2649-BCBB-946623FA8682}"/>
                </a:ext>
              </a:extLst>
            </p:cNvPr>
            <p:cNvGrpSpPr/>
            <p:nvPr/>
          </p:nvGrpSpPr>
          <p:grpSpPr>
            <a:xfrm>
              <a:off x="1377247" y="2072064"/>
              <a:ext cx="2603444" cy="2592215"/>
              <a:chOff x="1377247" y="2072064"/>
              <a:chExt cx="2603444" cy="2592215"/>
            </a:xfrm>
          </p:grpSpPr>
          <p:sp>
            <p:nvSpPr>
              <p:cNvPr id="119" name="Frihandsfigur 118">
                <a:extLst>
                  <a:ext uri="{FF2B5EF4-FFF2-40B4-BE49-F238E27FC236}">
                    <a16:creationId xmlns:a16="http://schemas.microsoft.com/office/drawing/2014/main" id="{2C583A22-0F1F-FF4E-B5EF-BD6B613009A8}"/>
                  </a:ext>
                </a:extLst>
              </p:cNvPr>
              <p:cNvSpPr/>
              <p:nvPr/>
            </p:nvSpPr>
            <p:spPr>
              <a:xfrm rot="10800000">
                <a:off x="1377247" y="2072064"/>
                <a:ext cx="2603444" cy="2592215"/>
              </a:xfrm>
              <a:custGeom>
                <a:avLst/>
                <a:gdLst>
                  <a:gd name="connsiteX0" fmla="*/ 706055 w 2617309"/>
                  <a:gd name="connsiteY0" fmla="*/ 0 h 2606020"/>
                  <a:gd name="connsiteX1" fmla="*/ 807433 w 2617309"/>
                  <a:gd name="connsiteY1" fmla="*/ 0 h 2606020"/>
                  <a:gd name="connsiteX2" fmla="*/ 807433 w 2617309"/>
                  <a:gd name="connsiteY2" fmla="*/ 271472 h 2606020"/>
                  <a:gd name="connsiteX3" fmla="*/ 1048147 w 2617309"/>
                  <a:gd name="connsiteY3" fmla="*/ 271472 h 2606020"/>
                  <a:gd name="connsiteX4" fmla="*/ 1048147 w 2617309"/>
                  <a:gd name="connsiteY4" fmla="*/ 0 h 2606020"/>
                  <a:gd name="connsiteX5" fmla="*/ 1149525 w 2617309"/>
                  <a:gd name="connsiteY5" fmla="*/ 0 h 2606020"/>
                  <a:gd name="connsiteX6" fmla="*/ 1149525 w 2617309"/>
                  <a:gd name="connsiteY6" fmla="*/ 271472 h 2606020"/>
                  <a:gd name="connsiteX7" fmla="*/ 1389563 w 2617309"/>
                  <a:gd name="connsiteY7" fmla="*/ 271472 h 2606020"/>
                  <a:gd name="connsiteX8" fmla="*/ 1389563 w 2617309"/>
                  <a:gd name="connsiteY8" fmla="*/ 0 h 2606020"/>
                  <a:gd name="connsiteX9" fmla="*/ 1490941 w 2617309"/>
                  <a:gd name="connsiteY9" fmla="*/ 0 h 2606020"/>
                  <a:gd name="connsiteX10" fmla="*/ 1490941 w 2617309"/>
                  <a:gd name="connsiteY10" fmla="*/ 271472 h 2606020"/>
                  <a:gd name="connsiteX11" fmla="*/ 1727354 w 2617309"/>
                  <a:gd name="connsiteY11" fmla="*/ 271472 h 2606020"/>
                  <a:gd name="connsiteX12" fmla="*/ 1727354 w 2617309"/>
                  <a:gd name="connsiteY12" fmla="*/ 0 h 2606020"/>
                  <a:gd name="connsiteX13" fmla="*/ 1828732 w 2617309"/>
                  <a:gd name="connsiteY13" fmla="*/ 0 h 2606020"/>
                  <a:gd name="connsiteX14" fmla="*/ 1828732 w 2617309"/>
                  <a:gd name="connsiteY14" fmla="*/ 271472 h 2606020"/>
                  <a:gd name="connsiteX15" fmla="*/ 2110587 w 2617309"/>
                  <a:gd name="connsiteY15" fmla="*/ 271472 h 2606020"/>
                  <a:gd name="connsiteX16" fmla="*/ 2352235 w 2617309"/>
                  <a:gd name="connsiteY16" fmla="*/ 513120 h 2606020"/>
                  <a:gd name="connsiteX17" fmla="*/ 2352235 w 2617309"/>
                  <a:gd name="connsiteY17" fmla="*/ 739972 h 2606020"/>
                  <a:gd name="connsiteX18" fmla="*/ 2617309 w 2617309"/>
                  <a:gd name="connsiteY18" fmla="*/ 739972 h 2606020"/>
                  <a:gd name="connsiteX19" fmla="*/ 2617309 w 2617309"/>
                  <a:gd name="connsiteY19" fmla="*/ 841350 h 2606020"/>
                  <a:gd name="connsiteX20" fmla="*/ 2352235 w 2617309"/>
                  <a:gd name="connsiteY20" fmla="*/ 841350 h 2606020"/>
                  <a:gd name="connsiteX21" fmla="*/ 2352235 w 2617309"/>
                  <a:gd name="connsiteY21" fmla="*/ 1082064 h 2606020"/>
                  <a:gd name="connsiteX22" fmla="*/ 2617309 w 2617309"/>
                  <a:gd name="connsiteY22" fmla="*/ 1082064 h 2606020"/>
                  <a:gd name="connsiteX23" fmla="*/ 2617309 w 2617309"/>
                  <a:gd name="connsiteY23" fmla="*/ 1183442 h 2606020"/>
                  <a:gd name="connsiteX24" fmla="*/ 2352235 w 2617309"/>
                  <a:gd name="connsiteY24" fmla="*/ 1183442 h 2606020"/>
                  <a:gd name="connsiteX25" fmla="*/ 2352235 w 2617309"/>
                  <a:gd name="connsiteY25" fmla="*/ 1423480 h 2606020"/>
                  <a:gd name="connsiteX26" fmla="*/ 2617309 w 2617309"/>
                  <a:gd name="connsiteY26" fmla="*/ 1423480 h 2606020"/>
                  <a:gd name="connsiteX27" fmla="*/ 2617309 w 2617309"/>
                  <a:gd name="connsiteY27" fmla="*/ 1524858 h 2606020"/>
                  <a:gd name="connsiteX28" fmla="*/ 2352235 w 2617309"/>
                  <a:gd name="connsiteY28" fmla="*/ 1524858 h 2606020"/>
                  <a:gd name="connsiteX29" fmla="*/ 2352235 w 2617309"/>
                  <a:gd name="connsiteY29" fmla="*/ 1761271 h 2606020"/>
                  <a:gd name="connsiteX30" fmla="*/ 2617309 w 2617309"/>
                  <a:gd name="connsiteY30" fmla="*/ 1761271 h 2606020"/>
                  <a:gd name="connsiteX31" fmla="*/ 2617309 w 2617309"/>
                  <a:gd name="connsiteY31" fmla="*/ 1862649 h 2606020"/>
                  <a:gd name="connsiteX32" fmla="*/ 2352235 w 2617309"/>
                  <a:gd name="connsiteY32" fmla="*/ 1862649 h 2606020"/>
                  <a:gd name="connsiteX33" fmla="*/ 2352235 w 2617309"/>
                  <a:gd name="connsiteY33" fmla="*/ 2092901 h 2606020"/>
                  <a:gd name="connsiteX34" fmla="*/ 2110587 w 2617309"/>
                  <a:gd name="connsiteY34" fmla="*/ 2334549 h 2606020"/>
                  <a:gd name="connsiteX35" fmla="*/ 1830980 w 2617309"/>
                  <a:gd name="connsiteY35" fmla="*/ 2334549 h 2606020"/>
                  <a:gd name="connsiteX36" fmla="*/ 1830980 w 2617309"/>
                  <a:gd name="connsiteY36" fmla="*/ 2606020 h 2606020"/>
                  <a:gd name="connsiteX37" fmla="*/ 1729602 w 2617309"/>
                  <a:gd name="connsiteY37" fmla="*/ 2606020 h 2606020"/>
                  <a:gd name="connsiteX38" fmla="*/ 1729602 w 2617309"/>
                  <a:gd name="connsiteY38" fmla="*/ 2334549 h 2606020"/>
                  <a:gd name="connsiteX39" fmla="*/ 1493189 w 2617309"/>
                  <a:gd name="connsiteY39" fmla="*/ 2334549 h 2606020"/>
                  <a:gd name="connsiteX40" fmla="*/ 1493189 w 2617309"/>
                  <a:gd name="connsiteY40" fmla="*/ 2606020 h 2606020"/>
                  <a:gd name="connsiteX41" fmla="*/ 1391811 w 2617309"/>
                  <a:gd name="connsiteY41" fmla="*/ 2606020 h 2606020"/>
                  <a:gd name="connsiteX42" fmla="*/ 1391811 w 2617309"/>
                  <a:gd name="connsiteY42" fmla="*/ 2334549 h 2606020"/>
                  <a:gd name="connsiteX43" fmla="*/ 1151773 w 2617309"/>
                  <a:gd name="connsiteY43" fmla="*/ 2334549 h 2606020"/>
                  <a:gd name="connsiteX44" fmla="*/ 1151773 w 2617309"/>
                  <a:gd name="connsiteY44" fmla="*/ 2606020 h 2606020"/>
                  <a:gd name="connsiteX45" fmla="*/ 1050395 w 2617309"/>
                  <a:gd name="connsiteY45" fmla="*/ 2606020 h 2606020"/>
                  <a:gd name="connsiteX46" fmla="*/ 1050395 w 2617309"/>
                  <a:gd name="connsiteY46" fmla="*/ 2334549 h 2606020"/>
                  <a:gd name="connsiteX47" fmla="*/ 809681 w 2617309"/>
                  <a:gd name="connsiteY47" fmla="*/ 2334549 h 2606020"/>
                  <a:gd name="connsiteX48" fmla="*/ 809681 w 2617309"/>
                  <a:gd name="connsiteY48" fmla="*/ 2606020 h 2606020"/>
                  <a:gd name="connsiteX49" fmla="*/ 708303 w 2617309"/>
                  <a:gd name="connsiteY49" fmla="*/ 2606020 h 2606020"/>
                  <a:gd name="connsiteX50" fmla="*/ 708303 w 2617309"/>
                  <a:gd name="connsiteY50" fmla="*/ 2334549 h 2606020"/>
                  <a:gd name="connsiteX51" fmla="*/ 506721 w 2617309"/>
                  <a:gd name="connsiteY51" fmla="*/ 2334549 h 2606020"/>
                  <a:gd name="connsiteX52" fmla="*/ 265073 w 2617309"/>
                  <a:gd name="connsiteY52" fmla="*/ 2092901 h 2606020"/>
                  <a:gd name="connsiteX53" fmla="*/ 265073 w 2617309"/>
                  <a:gd name="connsiteY53" fmla="*/ 1864897 h 2606020"/>
                  <a:gd name="connsiteX54" fmla="*/ 0 w 2617309"/>
                  <a:gd name="connsiteY54" fmla="*/ 1864897 h 2606020"/>
                  <a:gd name="connsiteX55" fmla="*/ 0 w 2617309"/>
                  <a:gd name="connsiteY55" fmla="*/ 1763519 h 2606020"/>
                  <a:gd name="connsiteX56" fmla="*/ 265073 w 2617309"/>
                  <a:gd name="connsiteY56" fmla="*/ 1763519 h 2606020"/>
                  <a:gd name="connsiteX57" fmla="*/ 265073 w 2617309"/>
                  <a:gd name="connsiteY57" fmla="*/ 1527106 h 2606020"/>
                  <a:gd name="connsiteX58" fmla="*/ 0 w 2617309"/>
                  <a:gd name="connsiteY58" fmla="*/ 1527106 h 2606020"/>
                  <a:gd name="connsiteX59" fmla="*/ 0 w 2617309"/>
                  <a:gd name="connsiteY59" fmla="*/ 1425728 h 2606020"/>
                  <a:gd name="connsiteX60" fmla="*/ 265073 w 2617309"/>
                  <a:gd name="connsiteY60" fmla="*/ 1425728 h 2606020"/>
                  <a:gd name="connsiteX61" fmla="*/ 265073 w 2617309"/>
                  <a:gd name="connsiteY61" fmla="*/ 1185690 h 2606020"/>
                  <a:gd name="connsiteX62" fmla="*/ 0 w 2617309"/>
                  <a:gd name="connsiteY62" fmla="*/ 1185690 h 2606020"/>
                  <a:gd name="connsiteX63" fmla="*/ 0 w 2617309"/>
                  <a:gd name="connsiteY63" fmla="*/ 1084312 h 2606020"/>
                  <a:gd name="connsiteX64" fmla="*/ 265073 w 2617309"/>
                  <a:gd name="connsiteY64" fmla="*/ 1084312 h 2606020"/>
                  <a:gd name="connsiteX65" fmla="*/ 265073 w 2617309"/>
                  <a:gd name="connsiteY65" fmla="*/ 843598 h 2606020"/>
                  <a:gd name="connsiteX66" fmla="*/ 0 w 2617309"/>
                  <a:gd name="connsiteY66" fmla="*/ 843598 h 2606020"/>
                  <a:gd name="connsiteX67" fmla="*/ 0 w 2617309"/>
                  <a:gd name="connsiteY67" fmla="*/ 742220 h 2606020"/>
                  <a:gd name="connsiteX68" fmla="*/ 265073 w 2617309"/>
                  <a:gd name="connsiteY68" fmla="*/ 742220 h 2606020"/>
                  <a:gd name="connsiteX69" fmla="*/ 265073 w 2617309"/>
                  <a:gd name="connsiteY69" fmla="*/ 513120 h 2606020"/>
                  <a:gd name="connsiteX70" fmla="*/ 506721 w 2617309"/>
                  <a:gd name="connsiteY70" fmla="*/ 271472 h 2606020"/>
                  <a:gd name="connsiteX71" fmla="*/ 706055 w 2617309"/>
                  <a:gd name="connsiteY71" fmla="*/ 271472 h 2606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</a:cxnLst>
                <a:rect l="l" t="t" r="r" b="b"/>
                <a:pathLst>
                  <a:path w="2617309" h="2606020">
                    <a:moveTo>
                      <a:pt x="706055" y="0"/>
                    </a:moveTo>
                    <a:lnTo>
                      <a:pt x="807433" y="0"/>
                    </a:lnTo>
                    <a:lnTo>
                      <a:pt x="807433" y="271472"/>
                    </a:lnTo>
                    <a:lnTo>
                      <a:pt x="1048147" y="271472"/>
                    </a:lnTo>
                    <a:lnTo>
                      <a:pt x="1048147" y="0"/>
                    </a:lnTo>
                    <a:lnTo>
                      <a:pt x="1149525" y="0"/>
                    </a:lnTo>
                    <a:lnTo>
                      <a:pt x="1149525" y="271472"/>
                    </a:lnTo>
                    <a:lnTo>
                      <a:pt x="1389563" y="271472"/>
                    </a:lnTo>
                    <a:lnTo>
                      <a:pt x="1389563" y="0"/>
                    </a:lnTo>
                    <a:lnTo>
                      <a:pt x="1490941" y="0"/>
                    </a:lnTo>
                    <a:lnTo>
                      <a:pt x="1490941" y="271472"/>
                    </a:lnTo>
                    <a:lnTo>
                      <a:pt x="1727354" y="271472"/>
                    </a:lnTo>
                    <a:lnTo>
                      <a:pt x="1727354" y="0"/>
                    </a:lnTo>
                    <a:lnTo>
                      <a:pt x="1828732" y="0"/>
                    </a:lnTo>
                    <a:lnTo>
                      <a:pt x="1828732" y="271472"/>
                    </a:lnTo>
                    <a:lnTo>
                      <a:pt x="2110587" y="271472"/>
                    </a:lnTo>
                    <a:lnTo>
                      <a:pt x="2352235" y="513120"/>
                    </a:lnTo>
                    <a:lnTo>
                      <a:pt x="2352235" y="739972"/>
                    </a:lnTo>
                    <a:lnTo>
                      <a:pt x="2617309" y="739972"/>
                    </a:lnTo>
                    <a:lnTo>
                      <a:pt x="2617309" y="841350"/>
                    </a:lnTo>
                    <a:lnTo>
                      <a:pt x="2352235" y="841350"/>
                    </a:lnTo>
                    <a:lnTo>
                      <a:pt x="2352235" y="1082064"/>
                    </a:lnTo>
                    <a:lnTo>
                      <a:pt x="2617309" y="1082064"/>
                    </a:lnTo>
                    <a:lnTo>
                      <a:pt x="2617309" y="1183442"/>
                    </a:lnTo>
                    <a:lnTo>
                      <a:pt x="2352235" y="1183442"/>
                    </a:lnTo>
                    <a:lnTo>
                      <a:pt x="2352235" y="1423480"/>
                    </a:lnTo>
                    <a:lnTo>
                      <a:pt x="2617309" y="1423480"/>
                    </a:lnTo>
                    <a:lnTo>
                      <a:pt x="2617309" y="1524858"/>
                    </a:lnTo>
                    <a:lnTo>
                      <a:pt x="2352235" y="1524858"/>
                    </a:lnTo>
                    <a:lnTo>
                      <a:pt x="2352235" y="1761271"/>
                    </a:lnTo>
                    <a:lnTo>
                      <a:pt x="2617309" y="1761271"/>
                    </a:lnTo>
                    <a:lnTo>
                      <a:pt x="2617309" y="1862649"/>
                    </a:lnTo>
                    <a:lnTo>
                      <a:pt x="2352235" y="1862649"/>
                    </a:lnTo>
                    <a:lnTo>
                      <a:pt x="2352235" y="2092901"/>
                    </a:lnTo>
                    <a:lnTo>
                      <a:pt x="2110587" y="2334549"/>
                    </a:lnTo>
                    <a:lnTo>
                      <a:pt x="1830980" y="2334549"/>
                    </a:lnTo>
                    <a:lnTo>
                      <a:pt x="1830980" y="2606020"/>
                    </a:lnTo>
                    <a:lnTo>
                      <a:pt x="1729602" y="2606020"/>
                    </a:lnTo>
                    <a:lnTo>
                      <a:pt x="1729602" y="2334549"/>
                    </a:lnTo>
                    <a:lnTo>
                      <a:pt x="1493189" y="2334549"/>
                    </a:lnTo>
                    <a:lnTo>
                      <a:pt x="1493189" y="2606020"/>
                    </a:lnTo>
                    <a:lnTo>
                      <a:pt x="1391811" y="2606020"/>
                    </a:lnTo>
                    <a:lnTo>
                      <a:pt x="1391811" y="2334549"/>
                    </a:lnTo>
                    <a:lnTo>
                      <a:pt x="1151773" y="2334549"/>
                    </a:lnTo>
                    <a:lnTo>
                      <a:pt x="1151773" y="2606020"/>
                    </a:lnTo>
                    <a:lnTo>
                      <a:pt x="1050395" y="2606020"/>
                    </a:lnTo>
                    <a:lnTo>
                      <a:pt x="1050395" y="2334549"/>
                    </a:lnTo>
                    <a:lnTo>
                      <a:pt x="809681" y="2334549"/>
                    </a:lnTo>
                    <a:lnTo>
                      <a:pt x="809681" y="2606020"/>
                    </a:lnTo>
                    <a:lnTo>
                      <a:pt x="708303" y="2606020"/>
                    </a:lnTo>
                    <a:lnTo>
                      <a:pt x="708303" y="2334549"/>
                    </a:lnTo>
                    <a:lnTo>
                      <a:pt x="506721" y="2334549"/>
                    </a:lnTo>
                    <a:lnTo>
                      <a:pt x="265073" y="2092901"/>
                    </a:lnTo>
                    <a:lnTo>
                      <a:pt x="265073" y="1864897"/>
                    </a:lnTo>
                    <a:lnTo>
                      <a:pt x="0" y="1864897"/>
                    </a:lnTo>
                    <a:lnTo>
                      <a:pt x="0" y="1763519"/>
                    </a:lnTo>
                    <a:lnTo>
                      <a:pt x="265073" y="1763519"/>
                    </a:lnTo>
                    <a:lnTo>
                      <a:pt x="265073" y="1527106"/>
                    </a:lnTo>
                    <a:lnTo>
                      <a:pt x="0" y="1527106"/>
                    </a:lnTo>
                    <a:lnTo>
                      <a:pt x="0" y="1425728"/>
                    </a:lnTo>
                    <a:lnTo>
                      <a:pt x="265073" y="1425728"/>
                    </a:lnTo>
                    <a:lnTo>
                      <a:pt x="265073" y="1185690"/>
                    </a:lnTo>
                    <a:lnTo>
                      <a:pt x="0" y="1185690"/>
                    </a:lnTo>
                    <a:lnTo>
                      <a:pt x="0" y="1084312"/>
                    </a:lnTo>
                    <a:lnTo>
                      <a:pt x="265073" y="1084312"/>
                    </a:lnTo>
                    <a:lnTo>
                      <a:pt x="265073" y="843598"/>
                    </a:lnTo>
                    <a:lnTo>
                      <a:pt x="0" y="843598"/>
                    </a:lnTo>
                    <a:lnTo>
                      <a:pt x="0" y="742220"/>
                    </a:lnTo>
                    <a:lnTo>
                      <a:pt x="265073" y="742220"/>
                    </a:lnTo>
                    <a:lnTo>
                      <a:pt x="265073" y="513120"/>
                    </a:lnTo>
                    <a:lnTo>
                      <a:pt x="506721" y="271472"/>
                    </a:lnTo>
                    <a:lnTo>
                      <a:pt x="706055" y="271472"/>
                    </a:lnTo>
                    <a:close/>
                  </a:path>
                </a:pathLst>
              </a:custGeom>
              <a:solidFill>
                <a:srgbClr val="FEC000"/>
              </a:solidFill>
              <a:ln>
                <a:noFill/>
              </a:ln>
              <a:effectLst>
                <a:innerShdw dist="50800" dir="12900000">
                  <a:schemeClr val="accent2">
                    <a:lumMod val="75000"/>
                    <a:alpha val="74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 dirty="0"/>
              </a:p>
            </p:txBody>
          </p:sp>
          <p:grpSp>
            <p:nvGrpSpPr>
              <p:cNvPr id="120" name="Grupp 119">
                <a:extLst>
                  <a:ext uri="{FF2B5EF4-FFF2-40B4-BE49-F238E27FC236}">
                    <a16:creationId xmlns:a16="http://schemas.microsoft.com/office/drawing/2014/main" id="{281BDDAA-6614-2445-8AB3-94F8F1E66933}"/>
                  </a:ext>
                </a:extLst>
              </p:cNvPr>
              <p:cNvGrpSpPr/>
              <p:nvPr/>
            </p:nvGrpSpPr>
            <p:grpSpPr>
              <a:xfrm>
                <a:off x="1634466" y="2335603"/>
                <a:ext cx="2087162" cy="2063077"/>
                <a:chOff x="1635928" y="2328433"/>
                <a:chExt cx="2087162" cy="2063077"/>
              </a:xfrm>
            </p:grpSpPr>
            <p:sp>
              <p:nvSpPr>
                <p:cNvPr id="121" name="Octagon 63">
                  <a:extLst>
                    <a:ext uri="{FF2B5EF4-FFF2-40B4-BE49-F238E27FC236}">
                      <a16:creationId xmlns:a16="http://schemas.microsoft.com/office/drawing/2014/main" id="{29E5EF88-48DE-8841-A2EC-D4B5079F3A4B}"/>
                    </a:ext>
                  </a:extLst>
                </p:cNvPr>
                <p:cNvSpPr/>
                <p:nvPr/>
              </p:nvSpPr>
              <p:spPr>
                <a:xfrm>
                  <a:off x="1635928" y="2328433"/>
                  <a:ext cx="2087162" cy="2063077"/>
                </a:xfrm>
                <a:prstGeom prst="octagon">
                  <a:avLst>
                    <a:gd name="adj" fmla="val 11713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22" name="Octagon 16">
                  <a:extLst>
                    <a:ext uri="{FF2B5EF4-FFF2-40B4-BE49-F238E27FC236}">
                      <a16:creationId xmlns:a16="http://schemas.microsoft.com/office/drawing/2014/main" id="{DFDC4EA3-2FB9-474E-9E3C-299BE1BE9818}"/>
                    </a:ext>
                  </a:extLst>
                </p:cNvPr>
                <p:cNvSpPr/>
                <p:nvPr/>
              </p:nvSpPr>
              <p:spPr>
                <a:xfrm>
                  <a:off x="1877576" y="2328433"/>
                  <a:ext cx="1845514" cy="2063077"/>
                </a:xfrm>
                <a:custGeom>
                  <a:avLst/>
                  <a:gdLst>
                    <a:gd name="connsiteX0" fmla="*/ 0 w 2087162"/>
                    <a:gd name="connsiteY0" fmla="*/ 241648 h 2063077"/>
                    <a:gd name="connsiteX1" fmla="*/ 241648 w 2087162"/>
                    <a:gd name="connsiteY1" fmla="*/ 0 h 2063077"/>
                    <a:gd name="connsiteX2" fmla="*/ 1845514 w 2087162"/>
                    <a:gd name="connsiteY2" fmla="*/ 0 h 2063077"/>
                    <a:gd name="connsiteX3" fmla="*/ 2087162 w 2087162"/>
                    <a:gd name="connsiteY3" fmla="*/ 241648 h 2063077"/>
                    <a:gd name="connsiteX4" fmla="*/ 2087162 w 2087162"/>
                    <a:gd name="connsiteY4" fmla="*/ 1821429 h 2063077"/>
                    <a:gd name="connsiteX5" fmla="*/ 1845514 w 2087162"/>
                    <a:gd name="connsiteY5" fmla="*/ 2063077 h 2063077"/>
                    <a:gd name="connsiteX6" fmla="*/ 241648 w 2087162"/>
                    <a:gd name="connsiteY6" fmla="*/ 2063077 h 2063077"/>
                    <a:gd name="connsiteX7" fmla="*/ 0 w 2087162"/>
                    <a:gd name="connsiteY7" fmla="*/ 1821429 h 2063077"/>
                    <a:gd name="connsiteX8" fmla="*/ 0 w 2087162"/>
                    <a:gd name="connsiteY8" fmla="*/ 241648 h 2063077"/>
                    <a:gd name="connsiteX0" fmla="*/ 0 w 2087162"/>
                    <a:gd name="connsiteY0" fmla="*/ 241648 h 2063077"/>
                    <a:gd name="connsiteX1" fmla="*/ 241648 w 2087162"/>
                    <a:gd name="connsiteY1" fmla="*/ 0 h 2063077"/>
                    <a:gd name="connsiteX2" fmla="*/ 1845514 w 2087162"/>
                    <a:gd name="connsiteY2" fmla="*/ 0 h 2063077"/>
                    <a:gd name="connsiteX3" fmla="*/ 2087162 w 2087162"/>
                    <a:gd name="connsiteY3" fmla="*/ 241648 h 2063077"/>
                    <a:gd name="connsiteX4" fmla="*/ 2087162 w 2087162"/>
                    <a:gd name="connsiteY4" fmla="*/ 1821429 h 2063077"/>
                    <a:gd name="connsiteX5" fmla="*/ 1845514 w 2087162"/>
                    <a:gd name="connsiteY5" fmla="*/ 2063077 h 2063077"/>
                    <a:gd name="connsiteX6" fmla="*/ 241648 w 2087162"/>
                    <a:gd name="connsiteY6" fmla="*/ 2063077 h 2063077"/>
                    <a:gd name="connsiteX7" fmla="*/ 0 w 2087162"/>
                    <a:gd name="connsiteY7" fmla="*/ 1821429 h 2063077"/>
                    <a:gd name="connsiteX8" fmla="*/ 0 w 2087162"/>
                    <a:gd name="connsiteY8" fmla="*/ 241648 h 2063077"/>
                    <a:gd name="connsiteX0" fmla="*/ 0 w 2480016"/>
                    <a:gd name="connsiteY0" fmla="*/ 573541 h 2063077"/>
                    <a:gd name="connsiteX1" fmla="*/ 634502 w 2480016"/>
                    <a:gd name="connsiteY1" fmla="*/ 0 h 2063077"/>
                    <a:gd name="connsiteX2" fmla="*/ 2238368 w 2480016"/>
                    <a:gd name="connsiteY2" fmla="*/ 0 h 2063077"/>
                    <a:gd name="connsiteX3" fmla="*/ 2480016 w 2480016"/>
                    <a:gd name="connsiteY3" fmla="*/ 241648 h 2063077"/>
                    <a:gd name="connsiteX4" fmla="*/ 2480016 w 2480016"/>
                    <a:gd name="connsiteY4" fmla="*/ 1821429 h 2063077"/>
                    <a:gd name="connsiteX5" fmla="*/ 2238368 w 2480016"/>
                    <a:gd name="connsiteY5" fmla="*/ 2063077 h 2063077"/>
                    <a:gd name="connsiteX6" fmla="*/ 634502 w 2480016"/>
                    <a:gd name="connsiteY6" fmla="*/ 2063077 h 2063077"/>
                    <a:gd name="connsiteX7" fmla="*/ 392854 w 2480016"/>
                    <a:gd name="connsiteY7" fmla="*/ 1821429 h 2063077"/>
                    <a:gd name="connsiteX8" fmla="*/ 0 w 2480016"/>
                    <a:gd name="connsiteY8" fmla="*/ 573541 h 2063077"/>
                    <a:gd name="connsiteX0" fmla="*/ 0 w 2480016"/>
                    <a:gd name="connsiteY0" fmla="*/ 573541 h 2063077"/>
                    <a:gd name="connsiteX1" fmla="*/ 634502 w 2480016"/>
                    <a:gd name="connsiteY1" fmla="*/ 0 h 2063077"/>
                    <a:gd name="connsiteX2" fmla="*/ 2238368 w 2480016"/>
                    <a:gd name="connsiteY2" fmla="*/ 0 h 2063077"/>
                    <a:gd name="connsiteX3" fmla="*/ 2480016 w 2480016"/>
                    <a:gd name="connsiteY3" fmla="*/ 241648 h 2063077"/>
                    <a:gd name="connsiteX4" fmla="*/ 2480016 w 2480016"/>
                    <a:gd name="connsiteY4" fmla="*/ 1821429 h 2063077"/>
                    <a:gd name="connsiteX5" fmla="*/ 2238368 w 2480016"/>
                    <a:gd name="connsiteY5" fmla="*/ 2063077 h 2063077"/>
                    <a:gd name="connsiteX6" fmla="*/ 634502 w 2480016"/>
                    <a:gd name="connsiteY6" fmla="*/ 2063077 h 2063077"/>
                    <a:gd name="connsiteX7" fmla="*/ 392854 w 2480016"/>
                    <a:gd name="connsiteY7" fmla="*/ 1821429 h 2063077"/>
                    <a:gd name="connsiteX8" fmla="*/ 0 w 2480016"/>
                    <a:gd name="connsiteY8" fmla="*/ 573541 h 2063077"/>
                    <a:gd name="connsiteX0" fmla="*/ 0 w 2087162"/>
                    <a:gd name="connsiteY0" fmla="*/ 1821429 h 2063077"/>
                    <a:gd name="connsiteX1" fmla="*/ 241648 w 2087162"/>
                    <a:gd name="connsiteY1" fmla="*/ 0 h 2063077"/>
                    <a:gd name="connsiteX2" fmla="*/ 1845514 w 2087162"/>
                    <a:gd name="connsiteY2" fmla="*/ 0 h 2063077"/>
                    <a:gd name="connsiteX3" fmla="*/ 2087162 w 2087162"/>
                    <a:gd name="connsiteY3" fmla="*/ 241648 h 2063077"/>
                    <a:gd name="connsiteX4" fmla="*/ 2087162 w 2087162"/>
                    <a:gd name="connsiteY4" fmla="*/ 1821429 h 2063077"/>
                    <a:gd name="connsiteX5" fmla="*/ 1845514 w 2087162"/>
                    <a:gd name="connsiteY5" fmla="*/ 2063077 h 2063077"/>
                    <a:gd name="connsiteX6" fmla="*/ 241648 w 2087162"/>
                    <a:gd name="connsiteY6" fmla="*/ 2063077 h 2063077"/>
                    <a:gd name="connsiteX7" fmla="*/ 0 w 2087162"/>
                    <a:gd name="connsiteY7" fmla="*/ 1821429 h 2063077"/>
                    <a:gd name="connsiteX0" fmla="*/ 0 w 2087162"/>
                    <a:gd name="connsiteY0" fmla="*/ 1821429 h 2063077"/>
                    <a:gd name="connsiteX1" fmla="*/ 1845514 w 2087162"/>
                    <a:gd name="connsiteY1" fmla="*/ 0 h 2063077"/>
                    <a:gd name="connsiteX2" fmla="*/ 2087162 w 2087162"/>
                    <a:gd name="connsiteY2" fmla="*/ 241648 h 2063077"/>
                    <a:gd name="connsiteX3" fmla="*/ 2087162 w 2087162"/>
                    <a:gd name="connsiteY3" fmla="*/ 1821429 h 2063077"/>
                    <a:gd name="connsiteX4" fmla="*/ 1845514 w 2087162"/>
                    <a:gd name="connsiteY4" fmla="*/ 2063077 h 2063077"/>
                    <a:gd name="connsiteX5" fmla="*/ 241648 w 2087162"/>
                    <a:gd name="connsiteY5" fmla="*/ 2063077 h 2063077"/>
                    <a:gd name="connsiteX6" fmla="*/ 0 w 2087162"/>
                    <a:gd name="connsiteY6" fmla="*/ 1821429 h 2063077"/>
                    <a:gd name="connsiteX0" fmla="*/ 0 w 1845514"/>
                    <a:gd name="connsiteY0" fmla="*/ 2063077 h 2063077"/>
                    <a:gd name="connsiteX1" fmla="*/ 1603866 w 1845514"/>
                    <a:gd name="connsiteY1" fmla="*/ 0 h 2063077"/>
                    <a:gd name="connsiteX2" fmla="*/ 1845514 w 1845514"/>
                    <a:gd name="connsiteY2" fmla="*/ 241648 h 2063077"/>
                    <a:gd name="connsiteX3" fmla="*/ 1845514 w 1845514"/>
                    <a:gd name="connsiteY3" fmla="*/ 1821429 h 2063077"/>
                    <a:gd name="connsiteX4" fmla="*/ 1603866 w 1845514"/>
                    <a:gd name="connsiteY4" fmla="*/ 2063077 h 2063077"/>
                    <a:gd name="connsiteX5" fmla="*/ 0 w 1845514"/>
                    <a:gd name="connsiteY5" fmla="*/ 2063077 h 20630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845514" h="2063077">
                      <a:moveTo>
                        <a:pt x="0" y="2063077"/>
                      </a:moveTo>
                      <a:lnTo>
                        <a:pt x="1603866" y="0"/>
                      </a:lnTo>
                      <a:lnTo>
                        <a:pt x="1845514" y="241648"/>
                      </a:lnTo>
                      <a:lnTo>
                        <a:pt x="1845514" y="1821429"/>
                      </a:lnTo>
                      <a:lnTo>
                        <a:pt x="1603866" y="2063077"/>
                      </a:lnTo>
                      <a:lnTo>
                        <a:pt x="0" y="2063077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grpSp>
              <p:nvGrpSpPr>
                <p:cNvPr id="123" name="Group 57">
                  <a:extLst>
                    <a:ext uri="{FF2B5EF4-FFF2-40B4-BE49-F238E27FC236}">
                      <a16:creationId xmlns:a16="http://schemas.microsoft.com/office/drawing/2014/main" id="{4278E9D9-4ED3-F345-B6EB-1362F01B70BC}"/>
                    </a:ext>
                  </a:extLst>
                </p:cNvPr>
                <p:cNvGrpSpPr/>
                <p:nvPr/>
              </p:nvGrpSpPr>
              <p:grpSpPr>
                <a:xfrm>
                  <a:off x="1966682" y="2651359"/>
                  <a:ext cx="1416559" cy="1417223"/>
                  <a:chOff x="1753933" y="2029826"/>
                  <a:chExt cx="1416559" cy="1417223"/>
                </a:xfrm>
                <a:solidFill>
                  <a:srgbClr val="17AEFF">
                    <a:alpha val="49000"/>
                  </a:srgbClr>
                </a:solidFill>
              </p:grpSpPr>
              <p:sp>
                <p:nvSpPr>
                  <p:cNvPr id="124" name="Rounded Rectangle 58">
                    <a:extLst>
                      <a:ext uri="{FF2B5EF4-FFF2-40B4-BE49-F238E27FC236}">
                        <a16:creationId xmlns:a16="http://schemas.microsoft.com/office/drawing/2014/main" id="{FF8A51A8-D755-9E42-8753-960D373F1626}"/>
                      </a:ext>
                    </a:extLst>
                  </p:cNvPr>
                  <p:cNvSpPr/>
                  <p:nvPr/>
                </p:nvSpPr>
                <p:spPr>
                  <a:xfrm>
                    <a:off x="1753933" y="2029826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/>
                  </a:p>
                </p:txBody>
              </p:sp>
              <p:sp>
                <p:nvSpPr>
                  <p:cNvPr id="125" name="Rounded Rectangle 59">
                    <a:extLst>
                      <a:ext uri="{FF2B5EF4-FFF2-40B4-BE49-F238E27FC236}">
                        <a16:creationId xmlns:a16="http://schemas.microsoft.com/office/drawing/2014/main" id="{2376EE22-F4C6-7F40-8E08-95A7952FC416}"/>
                      </a:ext>
                    </a:extLst>
                  </p:cNvPr>
                  <p:cNvSpPr/>
                  <p:nvPr/>
                </p:nvSpPr>
                <p:spPr>
                  <a:xfrm>
                    <a:off x="2495550" y="2029826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>
                      <a:solidFill>
                        <a:schemeClr val="lt1">
                          <a:alpha val="20000"/>
                        </a:schemeClr>
                      </a:solidFill>
                    </a:endParaRPr>
                  </a:p>
                </p:txBody>
              </p:sp>
              <p:sp>
                <p:nvSpPr>
                  <p:cNvPr id="126" name="Rounded Rectangle 60">
                    <a:extLst>
                      <a:ext uri="{FF2B5EF4-FFF2-40B4-BE49-F238E27FC236}">
                        <a16:creationId xmlns:a16="http://schemas.microsoft.com/office/drawing/2014/main" id="{6D296F37-0635-DD43-A357-65DFE6D6E4FB}"/>
                      </a:ext>
                    </a:extLst>
                  </p:cNvPr>
                  <p:cNvSpPr/>
                  <p:nvPr/>
                </p:nvSpPr>
                <p:spPr>
                  <a:xfrm>
                    <a:off x="1753933" y="2771775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>
                      <a:solidFill>
                        <a:schemeClr val="lt1">
                          <a:alpha val="20000"/>
                        </a:schemeClr>
                      </a:solidFill>
                    </a:endParaRPr>
                  </a:p>
                </p:txBody>
              </p:sp>
              <p:sp>
                <p:nvSpPr>
                  <p:cNvPr id="127" name="Rounded Rectangle 61">
                    <a:extLst>
                      <a:ext uri="{FF2B5EF4-FFF2-40B4-BE49-F238E27FC236}">
                        <a16:creationId xmlns:a16="http://schemas.microsoft.com/office/drawing/2014/main" id="{846CFCB5-0F4A-1443-82A5-BB9116EF5390}"/>
                      </a:ext>
                    </a:extLst>
                  </p:cNvPr>
                  <p:cNvSpPr/>
                  <p:nvPr/>
                </p:nvSpPr>
                <p:spPr>
                  <a:xfrm>
                    <a:off x="2495550" y="2771775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>
                      <a:solidFill>
                        <a:schemeClr val="lt1">
                          <a:alpha val="20000"/>
                        </a:schemeClr>
                      </a:solidFill>
                    </a:endParaRPr>
                  </a:p>
                </p:txBody>
              </p:sp>
            </p:grpSp>
          </p:grpSp>
        </p:grpSp>
        <p:sp>
          <p:nvSpPr>
            <p:cNvPr id="118" name="Oval 65">
              <a:extLst>
                <a:ext uri="{FF2B5EF4-FFF2-40B4-BE49-F238E27FC236}">
                  <a16:creationId xmlns:a16="http://schemas.microsoft.com/office/drawing/2014/main" id="{2A2F9A6A-D45D-DB45-A87C-2F93515ECE3A}"/>
                </a:ext>
              </a:extLst>
            </p:cNvPr>
            <p:cNvSpPr/>
            <p:nvPr/>
          </p:nvSpPr>
          <p:spPr>
            <a:xfrm>
              <a:off x="1771560" y="2484571"/>
              <a:ext cx="178213" cy="17821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128" name="Grupp 127">
            <a:extLst>
              <a:ext uri="{FF2B5EF4-FFF2-40B4-BE49-F238E27FC236}">
                <a16:creationId xmlns:a16="http://schemas.microsoft.com/office/drawing/2014/main" id="{BF7D36A3-8B4C-7047-B33D-D872269F51CB}"/>
              </a:ext>
            </a:extLst>
          </p:cNvPr>
          <p:cNvGrpSpPr/>
          <p:nvPr/>
        </p:nvGrpSpPr>
        <p:grpSpPr>
          <a:xfrm>
            <a:off x="8093341" y="2058514"/>
            <a:ext cx="2603444" cy="2592215"/>
            <a:chOff x="1377247" y="2072064"/>
            <a:chExt cx="2603444" cy="2592215"/>
          </a:xfrm>
        </p:grpSpPr>
        <p:grpSp>
          <p:nvGrpSpPr>
            <p:cNvPr id="129" name="Grupp 128">
              <a:extLst>
                <a:ext uri="{FF2B5EF4-FFF2-40B4-BE49-F238E27FC236}">
                  <a16:creationId xmlns:a16="http://schemas.microsoft.com/office/drawing/2014/main" id="{061F9F7E-D32C-C543-A8BB-1B4BA09AFAFB}"/>
                </a:ext>
              </a:extLst>
            </p:cNvPr>
            <p:cNvGrpSpPr/>
            <p:nvPr/>
          </p:nvGrpSpPr>
          <p:grpSpPr>
            <a:xfrm>
              <a:off x="1377247" y="2072064"/>
              <a:ext cx="2603444" cy="2592215"/>
              <a:chOff x="1377247" y="2072064"/>
              <a:chExt cx="2603444" cy="2592215"/>
            </a:xfrm>
          </p:grpSpPr>
          <p:sp>
            <p:nvSpPr>
              <p:cNvPr id="132" name="Frihandsfigur 131">
                <a:extLst>
                  <a:ext uri="{FF2B5EF4-FFF2-40B4-BE49-F238E27FC236}">
                    <a16:creationId xmlns:a16="http://schemas.microsoft.com/office/drawing/2014/main" id="{72DFFEE5-1292-D542-81D6-323336CEADD1}"/>
                  </a:ext>
                </a:extLst>
              </p:cNvPr>
              <p:cNvSpPr/>
              <p:nvPr/>
            </p:nvSpPr>
            <p:spPr>
              <a:xfrm rot="10800000">
                <a:off x="1377247" y="2072064"/>
                <a:ext cx="2603444" cy="2592215"/>
              </a:xfrm>
              <a:custGeom>
                <a:avLst/>
                <a:gdLst>
                  <a:gd name="connsiteX0" fmla="*/ 706055 w 2617309"/>
                  <a:gd name="connsiteY0" fmla="*/ 0 h 2606020"/>
                  <a:gd name="connsiteX1" fmla="*/ 807433 w 2617309"/>
                  <a:gd name="connsiteY1" fmla="*/ 0 h 2606020"/>
                  <a:gd name="connsiteX2" fmla="*/ 807433 w 2617309"/>
                  <a:gd name="connsiteY2" fmla="*/ 271472 h 2606020"/>
                  <a:gd name="connsiteX3" fmla="*/ 1048147 w 2617309"/>
                  <a:gd name="connsiteY3" fmla="*/ 271472 h 2606020"/>
                  <a:gd name="connsiteX4" fmla="*/ 1048147 w 2617309"/>
                  <a:gd name="connsiteY4" fmla="*/ 0 h 2606020"/>
                  <a:gd name="connsiteX5" fmla="*/ 1149525 w 2617309"/>
                  <a:gd name="connsiteY5" fmla="*/ 0 h 2606020"/>
                  <a:gd name="connsiteX6" fmla="*/ 1149525 w 2617309"/>
                  <a:gd name="connsiteY6" fmla="*/ 271472 h 2606020"/>
                  <a:gd name="connsiteX7" fmla="*/ 1389563 w 2617309"/>
                  <a:gd name="connsiteY7" fmla="*/ 271472 h 2606020"/>
                  <a:gd name="connsiteX8" fmla="*/ 1389563 w 2617309"/>
                  <a:gd name="connsiteY8" fmla="*/ 0 h 2606020"/>
                  <a:gd name="connsiteX9" fmla="*/ 1490941 w 2617309"/>
                  <a:gd name="connsiteY9" fmla="*/ 0 h 2606020"/>
                  <a:gd name="connsiteX10" fmla="*/ 1490941 w 2617309"/>
                  <a:gd name="connsiteY10" fmla="*/ 271472 h 2606020"/>
                  <a:gd name="connsiteX11" fmla="*/ 1727354 w 2617309"/>
                  <a:gd name="connsiteY11" fmla="*/ 271472 h 2606020"/>
                  <a:gd name="connsiteX12" fmla="*/ 1727354 w 2617309"/>
                  <a:gd name="connsiteY12" fmla="*/ 0 h 2606020"/>
                  <a:gd name="connsiteX13" fmla="*/ 1828732 w 2617309"/>
                  <a:gd name="connsiteY13" fmla="*/ 0 h 2606020"/>
                  <a:gd name="connsiteX14" fmla="*/ 1828732 w 2617309"/>
                  <a:gd name="connsiteY14" fmla="*/ 271472 h 2606020"/>
                  <a:gd name="connsiteX15" fmla="*/ 2110587 w 2617309"/>
                  <a:gd name="connsiteY15" fmla="*/ 271472 h 2606020"/>
                  <a:gd name="connsiteX16" fmla="*/ 2352235 w 2617309"/>
                  <a:gd name="connsiteY16" fmla="*/ 513120 h 2606020"/>
                  <a:gd name="connsiteX17" fmla="*/ 2352235 w 2617309"/>
                  <a:gd name="connsiteY17" fmla="*/ 739972 h 2606020"/>
                  <a:gd name="connsiteX18" fmla="*/ 2617309 w 2617309"/>
                  <a:gd name="connsiteY18" fmla="*/ 739972 h 2606020"/>
                  <a:gd name="connsiteX19" fmla="*/ 2617309 w 2617309"/>
                  <a:gd name="connsiteY19" fmla="*/ 841350 h 2606020"/>
                  <a:gd name="connsiteX20" fmla="*/ 2352235 w 2617309"/>
                  <a:gd name="connsiteY20" fmla="*/ 841350 h 2606020"/>
                  <a:gd name="connsiteX21" fmla="*/ 2352235 w 2617309"/>
                  <a:gd name="connsiteY21" fmla="*/ 1082064 h 2606020"/>
                  <a:gd name="connsiteX22" fmla="*/ 2617309 w 2617309"/>
                  <a:gd name="connsiteY22" fmla="*/ 1082064 h 2606020"/>
                  <a:gd name="connsiteX23" fmla="*/ 2617309 w 2617309"/>
                  <a:gd name="connsiteY23" fmla="*/ 1183442 h 2606020"/>
                  <a:gd name="connsiteX24" fmla="*/ 2352235 w 2617309"/>
                  <a:gd name="connsiteY24" fmla="*/ 1183442 h 2606020"/>
                  <a:gd name="connsiteX25" fmla="*/ 2352235 w 2617309"/>
                  <a:gd name="connsiteY25" fmla="*/ 1423480 h 2606020"/>
                  <a:gd name="connsiteX26" fmla="*/ 2617309 w 2617309"/>
                  <a:gd name="connsiteY26" fmla="*/ 1423480 h 2606020"/>
                  <a:gd name="connsiteX27" fmla="*/ 2617309 w 2617309"/>
                  <a:gd name="connsiteY27" fmla="*/ 1524858 h 2606020"/>
                  <a:gd name="connsiteX28" fmla="*/ 2352235 w 2617309"/>
                  <a:gd name="connsiteY28" fmla="*/ 1524858 h 2606020"/>
                  <a:gd name="connsiteX29" fmla="*/ 2352235 w 2617309"/>
                  <a:gd name="connsiteY29" fmla="*/ 1761271 h 2606020"/>
                  <a:gd name="connsiteX30" fmla="*/ 2617309 w 2617309"/>
                  <a:gd name="connsiteY30" fmla="*/ 1761271 h 2606020"/>
                  <a:gd name="connsiteX31" fmla="*/ 2617309 w 2617309"/>
                  <a:gd name="connsiteY31" fmla="*/ 1862649 h 2606020"/>
                  <a:gd name="connsiteX32" fmla="*/ 2352235 w 2617309"/>
                  <a:gd name="connsiteY32" fmla="*/ 1862649 h 2606020"/>
                  <a:gd name="connsiteX33" fmla="*/ 2352235 w 2617309"/>
                  <a:gd name="connsiteY33" fmla="*/ 2092901 h 2606020"/>
                  <a:gd name="connsiteX34" fmla="*/ 2110587 w 2617309"/>
                  <a:gd name="connsiteY34" fmla="*/ 2334549 h 2606020"/>
                  <a:gd name="connsiteX35" fmla="*/ 1830980 w 2617309"/>
                  <a:gd name="connsiteY35" fmla="*/ 2334549 h 2606020"/>
                  <a:gd name="connsiteX36" fmla="*/ 1830980 w 2617309"/>
                  <a:gd name="connsiteY36" fmla="*/ 2606020 h 2606020"/>
                  <a:gd name="connsiteX37" fmla="*/ 1729602 w 2617309"/>
                  <a:gd name="connsiteY37" fmla="*/ 2606020 h 2606020"/>
                  <a:gd name="connsiteX38" fmla="*/ 1729602 w 2617309"/>
                  <a:gd name="connsiteY38" fmla="*/ 2334549 h 2606020"/>
                  <a:gd name="connsiteX39" fmla="*/ 1493189 w 2617309"/>
                  <a:gd name="connsiteY39" fmla="*/ 2334549 h 2606020"/>
                  <a:gd name="connsiteX40" fmla="*/ 1493189 w 2617309"/>
                  <a:gd name="connsiteY40" fmla="*/ 2606020 h 2606020"/>
                  <a:gd name="connsiteX41" fmla="*/ 1391811 w 2617309"/>
                  <a:gd name="connsiteY41" fmla="*/ 2606020 h 2606020"/>
                  <a:gd name="connsiteX42" fmla="*/ 1391811 w 2617309"/>
                  <a:gd name="connsiteY42" fmla="*/ 2334549 h 2606020"/>
                  <a:gd name="connsiteX43" fmla="*/ 1151773 w 2617309"/>
                  <a:gd name="connsiteY43" fmla="*/ 2334549 h 2606020"/>
                  <a:gd name="connsiteX44" fmla="*/ 1151773 w 2617309"/>
                  <a:gd name="connsiteY44" fmla="*/ 2606020 h 2606020"/>
                  <a:gd name="connsiteX45" fmla="*/ 1050395 w 2617309"/>
                  <a:gd name="connsiteY45" fmla="*/ 2606020 h 2606020"/>
                  <a:gd name="connsiteX46" fmla="*/ 1050395 w 2617309"/>
                  <a:gd name="connsiteY46" fmla="*/ 2334549 h 2606020"/>
                  <a:gd name="connsiteX47" fmla="*/ 809681 w 2617309"/>
                  <a:gd name="connsiteY47" fmla="*/ 2334549 h 2606020"/>
                  <a:gd name="connsiteX48" fmla="*/ 809681 w 2617309"/>
                  <a:gd name="connsiteY48" fmla="*/ 2606020 h 2606020"/>
                  <a:gd name="connsiteX49" fmla="*/ 708303 w 2617309"/>
                  <a:gd name="connsiteY49" fmla="*/ 2606020 h 2606020"/>
                  <a:gd name="connsiteX50" fmla="*/ 708303 w 2617309"/>
                  <a:gd name="connsiteY50" fmla="*/ 2334549 h 2606020"/>
                  <a:gd name="connsiteX51" fmla="*/ 506721 w 2617309"/>
                  <a:gd name="connsiteY51" fmla="*/ 2334549 h 2606020"/>
                  <a:gd name="connsiteX52" fmla="*/ 265073 w 2617309"/>
                  <a:gd name="connsiteY52" fmla="*/ 2092901 h 2606020"/>
                  <a:gd name="connsiteX53" fmla="*/ 265073 w 2617309"/>
                  <a:gd name="connsiteY53" fmla="*/ 1864897 h 2606020"/>
                  <a:gd name="connsiteX54" fmla="*/ 0 w 2617309"/>
                  <a:gd name="connsiteY54" fmla="*/ 1864897 h 2606020"/>
                  <a:gd name="connsiteX55" fmla="*/ 0 w 2617309"/>
                  <a:gd name="connsiteY55" fmla="*/ 1763519 h 2606020"/>
                  <a:gd name="connsiteX56" fmla="*/ 265073 w 2617309"/>
                  <a:gd name="connsiteY56" fmla="*/ 1763519 h 2606020"/>
                  <a:gd name="connsiteX57" fmla="*/ 265073 w 2617309"/>
                  <a:gd name="connsiteY57" fmla="*/ 1527106 h 2606020"/>
                  <a:gd name="connsiteX58" fmla="*/ 0 w 2617309"/>
                  <a:gd name="connsiteY58" fmla="*/ 1527106 h 2606020"/>
                  <a:gd name="connsiteX59" fmla="*/ 0 w 2617309"/>
                  <a:gd name="connsiteY59" fmla="*/ 1425728 h 2606020"/>
                  <a:gd name="connsiteX60" fmla="*/ 265073 w 2617309"/>
                  <a:gd name="connsiteY60" fmla="*/ 1425728 h 2606020"/>
                  <a:gd name="connsiteX61" fmla="*/ 265073 w 2617309"/>
                  <a:gd name="connsiteY61" fmla="*/ 1185690 h 2606020"/>
                  <a:gd name="connsiteX62" fmla="*/ 0 w 2617309"/>
                  <a:gd name="connsiteY62" fmla="*/ 1185690 h 2606020"/>
                  <a:gd name="connsiteX63" fmla="*/ 0 w 2617309"/>
                  <a:gd name="connsiteY63" fmla="*/ 1084312 h 2606020"/>
                  <a:gd name="connsiteX64" fmla="*/ 265073 w 2617309"/>
                  <a:gd name="connsiteY64" fmla="*/ 1084312 h 2606020"/>
                  <a:gd name="connsiteX65" fmla="*/ 265073 w 2617309"/>
                  <a:gd name="connsiteY65" fmla="*/ 843598 h 2606020"/>
                  <a:gd name="connsiteX66" fmla="*/ 0 w 2617309"/>
                  <a:gd name="connsiteY66" fmla="*/ 843598 h 2606020"/>
                  <a:gd name="connsiteX67" fmla="*/ 0 w 2617309"/>
                  <a:gd name="connsiteY67" fmla="*/ 742220 h 2606020"/>
                  <a:gd name="connsiteX68" fmla="*/ 265073 w 2617309"/>
                  <a:gd name="connsiteY68" fmla="*/ 742220 h 2606020"/>
                  <a:gd name="connsiteX69" fmla="*/ 265073 w 2617309"/>
                  <a:gd name="connsiteY69" fmla="*/ 513120 h 2606020"/>
                  <a:gd name="connsiteX70" fmla="*/ 506721 w 2617309"/>
                  <a:gd name="connsiteY70" fmla="*/ 271472 h 2606020"/>
                  <a:gd name="connsiteX71" fmla="*/ 706055 w 2617309"/>
                  <a:gd name="connsiteY71" fmla="*/ 271472 h 2606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</a:cxnLst>
                <a:rect l="l" t="t" r="r" b="b"/>
                <a:pathLst>
                  <a:path w="2617309" h="2606020">
                    <a:moveTo>
                      <a:pt x="706055" y="0"/>
                    </a:moveTo>
                    <a:lnTo>
                      <a:pt x="807433" y="0"/>
                    </a:lnTo>
                    <a:lnTo>
                      <a:pt x="807433" y="271472"/>
                    </a:lnTo>
                    <a:lnTo>
                      <a:pt x="1048147" y="271472"/>
                    </a:lnTo>
                    <a:lnTo>
                      <a:pt x="1048147" y="0"/>
                    </a:lnTo>
                    <a:lnTo>
                      <a:pt x="1149525" y="0"/>
                    </a:lnTo>
                    <a:lnTo>
                      <a:pt x="1149525" y="271472"/>
                    </a:lnTo>
                    <a:lnTo>
                      <a:pt x="1389563" y="271472"/>
                    </a:lnTo>
                    <a:lnTo>
                      <a:pt x="1389563" y="0"/>
                    </a:lnTo>
                    <a:lnTo>
                      <a:pt x="1490941" y="0"/>
                    </a:lnTo>
                    <a:lnTo>
                      <a:pt x="1490941" y="271472"/>
                    </a:lnTo>
                    <a:lnTo>
                      <a:pt x="1727354" y="271472"/>
                    </a:lnTo>
                    <a:lnTo>
                      <a:pt x="1727354" y="0"/>
                    </a:lnTo>
                    <a:lnTo>
                      <a:pt x="1828732" y="0"/>
                    </a:lnTo>
                    <a:lnTo>
                      <a:pt x="1828732" y="271472"/>
                    </a:lnTo>
                    <a:lnTo>
                      <a:pt x="2110587" y="271472"/>
                    </a:lnTo>
                    <a:lnTo>
                      <a:pt x="2352235" y="513120"/>
                    </a:lnTo>
                    <a:lnTo>
                      <a:pt x="2352235" y="739972"/>
                    </a:lnTo>
                    <a:lnTo>
                      <a:pt x="2617309" y="739972"/>
                    </a:lnTo>
                    <a:lnTo>
                      <a:pt x="2617309" y="841350"/>
                    </a:lnTo>
                    <a:lnTo>
                      <a:pt x="2352235" y="841350"/>
                    </a:lnTo>
                    <a:lnTo>
                      <a:pt x="2352235" y="1082064"/>
                    </a:lnTo>
                    <a:lnTo>
                      <a:pt x="2617309" y="1082064"/>
                    </a:lnTo>
                    <a:lnTo>
                      <a:pt x="2617309" y="1183442"/>
                    </a:lnTo>
                    <a:lnTo>
                      <a:pt x="2352235" y="1183442"/>
                    </a:lnTo>
                    <a:lnTo>
                      <a:pt x="2352235" y="1423480"/>
                    </a:lnTo>
                    <a:lnTo>
                      <a:pt x="2617309" y="1423480"/>
                    </a:lnTo>
                    <a:lnTo>
                      <a:pt x="2617309" y="1524858"/>
                    </a:lnTo>
                    <a:lnTo>
                      <a:pt x="2352235" y="1524858"/>
                    </a:lnTo>
                    <a:lnTo>
                      <a:pt x="2352235" y="1761271"/>
                    </a:lnTo>
                    <a:lnTo>
                      <a:pt x="2617309" y="1761271"/>
                    </a:lnTo>
                    <a:lnTo>
                      <a:pt x="2617309" y="1862649"/>
                    </a:lnTo>
                    <a:lnTo>
                      <a:pt x="2352235" y="1862649"/>
                    </a:lnTo>
                    <a:lnTo>
                      <a:pt x="2352235" y="2092901"/>
                    </a:lnTo>
                    <a:lnTo>
                      <a:pt x="2110587" y="2334549"/>
                    </a:lnTo>
                    <a:lnTo>
                      <a:pt x="1830980" y="2334549"/>
                    </a:lnTo>
                    <a:lnTo>
                      <a:pt x="1830980" y="2606020"/>
                    </a:lnTo>
                    <a:lnTo>
                      <a:pt x="1729602" y="2606020"/>
                    </a:lnTo>
                    <a:lnTo>
                      <a:pt x="1729602" y="2334549"/>
                    </a:lnTo>
                    <a:lnTo>
                      <a:pt x="1493189" y="2334549"/>
                    </a:lnTo>
                    <a:lnTo>
                      <a:pt x="1493189" y="2606020"/>
                    </a:lnTo>
                    <a:lnTo>
                      <a:pt x="1391811" y="2606020"/>
                    </a:lnTo>
                    <a:lnTo>
                      <a:pt x="1391811" y="2334549"/>
                    </a:lnTo>
                    <a:lnTo>
                      <a:pt x="1151773" y="2334549"/>
                    </a:lnTo>
                    <a:lnTo>
                      <a:pt x="1151773" y="2606020"/>
                    </a:lnTo>
                    <a:lnTo>
                      <a:pt x="1050395" y="2606020"/>
                    </a:lnTo>
                    <a:lnTo>
                      <a:pt x="1050395" y="2334549"/>
                    </a:lnTo>
                    <a:lnTo>
                      <a:pt x="809681" y="2334549"/>
                    </a:lnTo>
                    <a:lnTo>
                      <a:pt x="809681" y="2606020"/>
                    </a:lnTo>
                    <a:lnTo>
                      <a:pt x="708303" y="2606020"/>
                    </a:lnTo>
                    <a:lnTo>
                      <a:pt x="708303" y="2334549"/>
                    </a:lnTo>
                    <a:lnTo>
                      <a:pt x="506721" y="2334549"/>
                    </a:lnTo>
                    <a:lnTo>
                      <a:pt x="265073" y="2092901"/>
                    </a:lnTo>
                    <a:lnTo>
                      <a:pt x="265073" y="1864897"/>
                    </a:lnTo>
                    <a:lnTo>
                      <a:pt x="0" y="1864897"/>
                    </a:lnTo>
                    <a:lnTo>
                      <a:pt x="0" y="1763519"/>
                    </a:lnTo>
                    <a:lnTo>
                      <a:pt x="265073" y="1763519"/>
                    </a:lnTo>
                    <a:lnTo>
                      <a:pt x="265073" y="1527106"/>
                    </a:lnTo>
                    <a:lnTo>
                      <a:pt x="0" y="1527106"/>
                    </a:lnTo>
                    <a:lnTo>
                      <a:pt x="0" y="1425728"/>
                    </a:lnTo>
                    <a:lnTo>
                      <a:pt x="265073" y="1425728"/>
                    </a:lnTo>
                    <a:lnTo>
                      <a:pt x="265073" y="1185690"/>
                    </a:lnTo>
                    <a:lnTo>
                      <a:pt x="0" y="1185690"/>
                    </a:lnTo>
                    <a:lnTo>
                      <a:pt x="0" y="1084312"/>
                    </a:lnTo>
                    <a:lnTo>
                      <a:pt x="265073" y="1084312"/>
                    </a:lnTo>
                    <a:lnTo>
                      <a:pt x="265073" y="843598"/>
                    </a:lnTo>
                    <a:lnTo>
                      <a:pt x="0" y="843598"/>
                    </a:lnTo>
                    <a:lnTo>
                      <a:pt x="0" y="742220"/>
                    </a:lnTo>
                    <a:lnTo>
                      <a:pt x="265073" y="742220"/>
                    </a:lnTo>
                    <a:lnTo>
                      <a:pt x="265073" y="513120"/>
                    </a:lnTo>
                    <a:lnTo>
                      <a:pt x="506721" y="271472"/>
                    </a:lnTo>
                    <a:lnTo>
                      <a:pt x="706055" y="271472"/>
                    </a:lnTo>
                    <a:close/>
                  </a:path>
                </a:pathLst>
              </a:custGeom>
              <a:solidFill>
                <a:srgbClr val="FEC000"/>
              </a:solidFill>
              <a:ln>
                <a:noFill/>
              </a:ln>
              <a:effectLst>
                <a:innerShdw dist="50800" dir="12900000">
                  <a:schemeClr val="accent2">
                    <a:lumMod val="75000"/>
                    <a:alpha val="74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 dirty="0"/>
              </a:p>
            </p:txBody>
          </p:sp>
          <p:grpSp>
            <p:nvGrpSpPr>
              <p:cNvPr id="133" name="Grupp 132">
                <a:extLst>
                  <a:ext uri="{FF2B5EF4-FFF2-40B4-BE49-F238E27FC236}">
                    <a16:creationId xmlns:a16="http://schemas.microsoft.com/office/drawing/2014/main" id="{DD392479-FC55-7D4D-A4CB-0C1286A3F022}"/>
                  </a:ext>
                </a:extLst>
              </p:cNvPr>
              <p:cNvGrpSpPr/>
              <p:nvPr/>
            </p:nvGrpSpPr>
            <p:grpSpPr>
              <a:xfrm>
                <a:off x="1634466" y="2335603"/>
                <a:ext cx="2087162" cy="2063077"/>
                <a:chOff x="1635928" y="2328433"/>
                <a:chExt cx="2087162" cy="2063077"/>
              </a:xfrm>
            </p:grpSpPr>
            <p:sp>
              <p:nvSpPr>
                <p:cNvPr id="134" name="Octagon 63">
                  <a:extLst>
                    <a:ext uri="{FF2B5EF4-FFF2-40B4-BE49-F238E27FC236}">
                      <a16:creationId xmlns:a16="http://schemas.microsoft.com/office/drawing/2014/main" id="{DB4213C7-B77C-164D-B186-6D581395DBC7}"/>
                    </a:ext>
                  </a:extLst>
                </p:cNvPr>
                <p:cNvSpPr/>
                <p:nvPr/>
              </p:nvSpPr>
              <p:spPr>
                <a:xfrm>
                  <a:off x="1635928" y="2328433"/>
                  <a:ext cx="2087162" cy="2063077"/>
                </a:xfrm>
                <a:prstGeom prst="octagon">
                  <a:avLst>
                    <a:gd name="adj" fmla="val 11713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35" name="Octagon 16">
                  <a:extLst>
                    <a:ext uri="{FF2B5EF4-FFF2-40B4-BE49-F238E27FC236}">
                      <a16:creationId xmlns:a16="http://schemas.microsoft.com/office/drawing/2014/main" id="{17D55819-1E27-6A43-9E57-49521C74FF67}"/>
                    </a:ext>
                  </a:extLst>
                </p:cNvPr>
                <p:cNvSpPr/>
                <p:nvPr/>
              </p:nvSpPr>
              <p:spPr>
                <a:xfrm>
                  <a:off x="1877576" y="2328433"/>
                  <a:ext cx="1845514" cy="2063077"/>
                </a:xfrm>
                <a:custGeom>
                  <a:avLst/>
                  <a:gdLst>
                    <a:gd name="connsiteX0" fmla="*/ 0 w 2087162"/>
                    <a:gd name="connsiteY0" fmla="*/ 241648 h 2063077"/>
                    <a:gd name="connsiteX1" fmla="*/ 241648 w 2087162"/>
                    <a:gd name="connsiteY1" fmla="*/ 0 h 2063077"/>
                    <a:gd name="connsiteX2" fmla="*/ 1845514 w 2087162"/>
                    <a:gd name="connsiteY2" fmla="*/ 0 h 2063077"/>
                    <a:gd name="connsiteX3" fmla="*/ 2087162 w 2087162"/>
                    <a:gd name="connsiteY3" fmla="*/ 241648 h 2063077"/>
                    <a:gd name="connsiteX4" fmla="*/ 2087162 w 2087162"/>
                    <a:gd name="connsiteY4" fmla="*/ 1821429 h 2063077"/>
                    <a:gd name="connsiteX5" fmla="*/ 1845514 w 2087162"/>
                    <a:gd name="connsiteY5" fmla="*/ 2063077 h 2063077"/>
                    <a:gd name="connsiteX6" fmla="*/ 241648 w 2087162"/>
                    <a:gd name="connsiteY6" fmla="*/ 2063077 h 2063077"/>
                    <a:gd name="connsiteX7" fmla="*/ 0 w 2087162"/>
                    <a:gd name="connsiteY7" fmla="*/ 1821429 h 2063077"/>
                    <a:gd name="connsiteX8" fmla="*/ 0 w 2087162"/>
                    <a:gd name="connsiteY8" fmla="*/ 241648 h 2063077"/>
                    <a:gd name="connsiteX0" fmla="*/ 0 w 2087162"/>
                    <a:gd name="connsiteY0" fmla="*/ 241648 h 2063077"/>
                    <a:gd name="connsiteX1" fmla="*/ 241648 w 2087162"/>
                    <a:gd name="connsiteY1" fmla="*/ 0 h 2063077"/>
                    <a:gd name="connsiteX2" fmla="*/ 1845514 w 2087162"/>
                    <a:gd name="connsiteY2" fmla="*/ 0 h 2063077"/>
                    <a:gd name="connsiteX3" fmla="*/ 2087162 w 2087162"/>
                    <a:gd name="connsiteY3" fmla="*/ 241648 h 2063077"/>
                    <a:gd name="connsiteX4" fmla="*/ 2087162 w 2087162"/>
                    <a:gd name="connsiteY4" fmla="*/ 1821429 h 2063077"/>
                    <a:gd name="connsiteX5" fmla="*/ 1845514 w 2087162"/>
                    <a:gd name="connsiteY5" fmla="*/ 2063077 h 2063077"/>
                    <a:gd name="connsiteX6" fmla="*/ 241648 w 2087162"/>
                    <a:gd name="connsiteY6" fmla="*/ 2063077 h 2063077"/>
                    <a:gd name="connsiteX7" fmla="*/ 0 w 2087162"/>
                    <a:gd name="connsiteY7" fmla="*/ 1821429 h 2063077"/>
                    <a:gd name="connsiteX8" fmla="*/ 0 w 2087162"/>
                    <a:gd name="connsiteY8" fmla="*/ 241648 h 2063077"/>
                    <a:gd name="connsiteX0" fmla="*/ 0 w 2480016"/>
                    <a:gd name="connsiteY0" fmla="*/ 573541 h 2063077"/>
                    <a:gd name="connsiteX1" fmla="*/ 634502 w 2480016"/>
                    <a:gd name="connsiteY1" fmla="*/ 0 h 2063077"/>
                    <a:gd name="connsiteX2" fmla="*/ 2238368 w 2480016"/>
                    <a:gd name="connsiteY2" fmla="*/ 0 h 2063077"/>
                    <a:gd name="connsiteX3" fmla="*/ 2480016 w 2480016"/>
                    <a:gd name="connsiteY3" fmla="*/ 241648 h 2063077"/>
                    <a:gd name="connsiteX4" fmla="*/ 2480016 w 2480016"/>
                    <a:gd name="connsiteY4" fmla="*/ 1821429 h 2063077"/>
                    <a:gd name="connsiteX5" fmla="*/ 2238368 w 2480016"/>
                    <a:gd name="connsiteY5" fmla="*/ 2063077 h 2063077"/>
                    <a:gd name="connsiteX6" fmla="*/ 634502 w 2480016"/>
                    <a:gd name="connsiteY6" fmla="*/ 2063077 h 2063077"/>
                    <a:gd name="connsiteX7" fmla="*/ 392854 w 2480016"/>
                    <a:gd name="connsiteY7" fmla="*/ 1821429 h 2063077"/>
                    <a:gd name="connsiteX8" fmla="*/ 0 w 2480016"/>
                    <a:gd name="connsiteY8" fmla="*/ 573541 h 2063077"/>
                    <a:gd name="connsiteX0" fmla="*/ 0 w 2480016"/>
                    <a:gd name="connsiteY0" fmla="*/ 573541 h 2063077"/>
                    <a:gd name="connsiteX1" fmla="*/ 634502 w 2480016"/>
                    <a:gd name="connsiteY1" fmla="*/ 0 h 2063077"/>
                    <a:gd name="connsiteX2" fmla="*/ 2238368 w 2480016"/>
                    <a:gd name="connsiteY2" fmla="*/ 0 h 2063077"/>
                    <a:gd name="connsiteX3" fmla="*/ 2480016 w 2480016"/>
                    <a:gd name="connsiteY3" fmla="*/ 241648 h 2063077"/>
                    <a:gd name="connsiteX4" fmla="*/ 2480016 w 2480016"/>
                    <a:gd name="connsiteY4" fmla="*/ 1821429 h 2063077"/>
                    <a:gd name="connsiteX5" fmla="*/ 2238368 w 2480016"/>
                    <a:gd name="connsiteY5" fmla="*/ 2063077 h 2063077"/>
                    <a:gd name="connsiteX6" fmla="*/ 634502 w 2480016"/>
                    <a:gd name="connsiteY6" fmla="*/ 2063077 h 2063077"/>
                    <a:gd name="connsiteX7" fmla="*/ 392854 w 2480016"/>
                    <a:gd name="connsiteY7" fmla="*/ 1821429 h 2063077"/>
                    <a:gd name="connsiteX8" fmla="*/ 0 w 2480016"/>
                    <a:gd name="connsiteY8" fmla="*/ 573541 h 2063077"/>
                    <a:gd name="connsiteX0" fmla="*/ 0 w 2087162"/>
                    <a:gd name="connsiteY0" fmla="*/ 1821429 h 2063077"/>
                    <a:gd name="connsiteX1" fmla="*/ 241648 w 2087162"/>
                    <a:gd name="connsiteY1" fmla="*/ 0 h 2063077"/>
                    <a:gd name="connsiteX2" fmla="*/ 1845514 w 2087162"/>
                    <a:gd name="connsiteY2" fmla="*/ 0 h 2063077"/>
                    <a:gd name="connsiteX3" fmla="*/ 2087162 w 2087162"/>
                    <a:gd name="connsiteY3" fmla="*/ 241648 h 2063077"/>
                    <a:gd name="connsiteX4" fmla="*/ 2087162 w 2087162"/>
                    <a:gd name="connsiteY4" fmla="*/ 1821429 h 2063077"/>
                    <a:gd name="connsiteX5" fmla="*/ 1845514 w 2087162"/>
                    <a:gd name="connsiteY5" fmla="*/ 2063077 h 2063077"/>
                    <a:gd name="connsiteX6" fmla="*/ 241648 w 2087162"/>
                    <a:gd name="connsiteY6" fmla="*/ 2063077 h 2063077"/>
                    <a:gd name="connsiteX7" fmla="*/ 0 w 2087162"/>
                    <a:gd name="connsiteY7" fmla="*/ 1821429 h 2063077"/>
                    <a:gd name="connsiteX0" fmla="*/ 0 w 2087162"/>
                    <a:gd name="connsiteY0" fmla="*/ 1821429 h 2063077"/>
                    <a:gd name="connsiteX1" fmla="*/ 1845514 w 2087162"/>
                    <a:gd name="connsiteY1" fmla="*/ 0 h 2063077"/>
                    <a:gd name="connsiteX2" fmla="*/ 2087162 w 2087162"/>
                    <a:gd name="connsiteY2" fmla="*/ 241648 h 2063077"/>
                    <a:gd name="connsiteX3" fmla="*/ 2087162 w 2087162"/>
                    <a:gd name="connsiteY3" fmla="*/ 1821429 h 2063077"/>
                    <a:gd name="connsiteX4" fmla="*/ 1845514 w 2087162"/>
                    <a:gd name="connsiteY4" fmla="*/ 2063077 h 2063077"/>
                    <a:gd name="connsiteX5" fmla="*/ 241648 w 2087162"/>
                    <a:gd name="connsiteY5" fmla="*/ 2063077 h 2063077"/>
                    <a:gd name="connsiteX6" fmla="*/ 0 w 2087162"/>
                    <a:gd name="connsiteY6" fmla="*/ 1821429 h 2063077"/>
                    <a:gd name="connsiteX0" fmla="*/ 0 w 1845514"/>
                    <a:gd name="connsiteY0" fmla="*/ 2063077 h 2063077"/>
                    <a:gd name="connsiteX1" fmla="*/ 1603866 w 1845514"/>
                    <a:gd name="connsiteY1" fmla="*/ 0 h 2063077"/>
                    <a:gd name="connsiteX2" fmla="*/ 1845514 w 1845514"/>
                    <a:gd name="connsiteY2" fmla="*/ 241648 h 2063077"/>
                    <a:gd name="connsiteX3" fmla="*/ 1845514 w 1845514"/>
                    <a:gd name="connsiteY3" fmla="*/ 1821429 h 2063077"/>
                    <a:gd name="connsiteX4" fmla="*/ 1603866 w 1845514"/>
                    <a:gd name="connsiteY4" fmla="*/ 2063077 h 2063077"/>
                    <a:gd name="connsiteX5" fmla="*/ 0 w 1845514"/>
                    <a:gd name="connsiteY5" fmla="*/ 2063077 h 20630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845514" h="2063077">
                      <a:moveTo>
                        <a:pt x="0" y="2063077"/>
                      </a:moveTo>
                      <a:lnTo>
                        <a:pt x="1603866" y="0"/>
                      </a:lnTo>
                      <a:lnTo>
                        <a:pt x="1845514" y="241648"/>
                      </a:lnTo>
                      <a:lnTo>
                        <a:pt x="1845514" y="1821429"/>
                      </a:lnTo>
                      <a:lnTo>
                        <a:pt x="1603866" y="2063077"/>
                      </a:lnTo>
                      <a:lnTo>
                        <a:pt x="0" y="2063077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grpSp>
              <p:nvGrpSpPr>
                <p:cNvPr id="136" name="Group 57">
                  <a:extLst>
                    <a:ext uri="{FF2B5EF4-FFF2-40B4-BE49-F238E27FC236}">
                      <a16:creationId xmlns:a16="http://schemas.microsoft.com/office/drawing/2014/main" id="{409A0619-97E1-5E48-B6BA-9A8800B3E4FF}"/>
                    </a:ext>
                  </a:extLst>
                </p:cNvPr>
                <p:cNvGrpSpPr/>
                <p:nvPr/>
              </p:nvGrpSpPr>
              <p:grpSpPr>
                <a:xfrm>
                  <a:off x="1966682" y="2651359"/>
                  <a:ext cx="1416559" cy="1417223"/>
                  <a:chOff x="1753933" y="2029826"/>
                  <a:chExt cx="1416559" cy="1417223"/>
                </a:xfrm>
                <a:solidFill>
                  <a:srgbClr val="17AEFF">
                    <a:alpha val="49000"/>
                  </a:srgbClr>
                </a:solidFill>
              </p:grpSpPr>
              <p:sp>
                <p:nvSpPr>
                  <p:cNvPr id="137" name="Rounded Rectangle 58">
                    <a:extLst>
                      <a:ext uri="{FF2B5EF4-FFF2-40B4-BE49-F238E27FC236}">
                        <a16:creationId xmlns:a16="http://schemas.microsoft.com/office/drawing/2014/main" id="{03B2FF53-9DEB-E84D-8FE3-E9AF0A736730}"/>
                      </a:ext>
                    </a:extLst>
                  </p:cNvPr>
                  <p:cNvSpPr/>
                  <p:nvPr/>
                </p:nvSpPr>
                <p:spPr>
                  <a:xfrm>
                    <a:off x="1753933" y="2029826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/>
                  </a:p>
                </p:txBody>
              </p:sp>
              <p:sp>
                <p:nvSpPr>
                  <p:cNvPr id="138" name="Rounded Rectangle 59">
                    <a:extLst>
                      <a:ext uri="{FF2B5EF4-FFF2-40B4-BE49-F238E27FC236}">
                        <a16:creationId xmlns:a16="http://schemas.microsoft.com/office/drawing/2014/main" id="{1215C404-6FA3-1E4C-82F8-D48D91DA95FE}"/>
                      </a:ext>
                    </a:extLst>
                  </p:cNvPr>
                  <p:cNvSpPr/>
                  <p:nvPr/>
                </p:nvSpPr>
                <p:spPr>
                  <a:xfrm>
                    <a:off x="2495550" y="2029826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>
                      <a:solidFill>
                        <a:schemeClr val="lt1">
                          <a:alpha val="20000"/>
                        </a:schemeClr>
                      </a:solidFill>
                    </a:endParaRPr>
                  </a:p>
                </p:txBody>
              </p:sp>
              <p:sp>
                <p:nvSpPr>
                  <p:cNvPr id="139" name="Rounded Rectangle 60">
                    <a:extLst>
                      <a:ext uri="{FF2B5EF4-FFF2-40B4-BE49-F238E27FC236}">
                        <a16:creationId xmlns:a16="http://schemas.microsoft.com/office/drawing/2014/main" id="{0CC60583-0FE7-7F4D-9299-6834F0302182}"/>
                      </a:ext>
                    </a:extLst>
                  </p:cNvPr>
                  <p:cNvSpPr/>
                  <p:nvPr/>
                </p:nvSpPr>
                <p:spPr>
                  <a:xfrm>
                    <a:off x="1753933" y="2771775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>
                      <a:solidFill>
                        <a:schemeClr val="lt1">
                          <a:alpha val="20000"/>
                        </a:schemeClr>
                      </a:solidFill>
                    </a:endParaRPr>
                  </a:p>
                </p:txBody>
              </p:sp>
              <p:sp>
                <p:nvSpPr>
                  <p:cNvPr id="140" name="Rounded Rectangle 61">
                    <a:extLst>
                      <a:ext uri="{FF2B5EF4-FFF2-40B4-BE49-F238E27FC236}">
                        <a16:creationId xmlns:a16="http://schemas.microsoft.com/office/drawing/2014/main" id="{B47ED4BD-F7D8-A145-A3DE-CC03AF8F71C1}"/>
                      </a:ext>
                    </a:extLst>
                  </p:cNvPr>
                  <p:cNvSpPr/>
                  <p:nvPr/>
                </p:nvSpPr>
                <p:spPr>
                  <a:xfrm>
                    <a:off x="2495550" y="2771775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>
                      <a:solidFill>
                        <a:schemeClr val="lt1">
                          <a:alpha val="20000"/>
                        </a:schemeClr>
                      </a:solidFill>
                    </a:endParaRPr>
                  </a:p>
                </p:txBody>
              </p:sp>
            </p:grpSp>
          </p:grpSp>
        </p:grpSp>
        <p:sp>
          <p:nvSpPr>
            <p:cNvPr id="130" name="Oval 65">
              <a:extLst>
                <a:ext uri="{FF2B5EF4-FFF2-40B4-BE49-F238E27FC236}">
                  <a16:creationId xmlns:a16="http://schemas.microsoft.com/office/drawing/2014/main" id="{13DEEF8C-C595-3B41-B977-0796FFFFFA51}"/>
                </a:ext>
              </a:extLst>
            </p:cNvPr>
            <p:cNvSpPr/>
            <p:nvPr/>
          </p:nvSpPr>
          <p:spPr>
            <a:xfrm>
              <a:off x="1771560" y="2484571"/>
              <a:ext cx="178213" cy="17821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11" name="Grupp 10">
            <a:extLst>
              <a:ext uri="{FF2B5EF4-FFF2-40B4-BE49-F238E27FC236}">
                <a16:creationId xmlns:a16="http://schemas.microsoft.com/office/drawing/2014/main" id="{216D972E-D541-B840-9D17-44F9D80203F3}"/>
              </a:ext>
            </a:extLst>
          </p:cNvPr>
          <p:cNvGrpSpPr/>
          <p:nvPr/>
        </p:nvGrpSpPr>
        <p:grpSpPr>
          <a:xfrm>
            <a:off x="1383421" y="2058233"/>
            <a:ext cx="2603444" cy="2592215"/>
            <a:chOff x="1377247" y="2072064"/>
            <a:chExt cx="2603444" cy="2592215"/>
          </a:xfrm>
        </p:grpSpPr>
        <p:grpSp>
          <p:nvGrpSpPr>
            <p:cNvPr id="10" name="Grupp 9">
              <a:extLst>
                <a:ext uri="{FF2B5EF4-FFF2-40B4-BE49-F238E27FC236}">
                  <a16:creationId xmlns:a16="http://schemas.microsoft.com/office/drawing/2014/main" id="{7FF3D841-B723-F84D-BAD9-641CC7209B9B}"/>
                </a:ext>
              </a:extLst>
            </p:cNvPr>
            <p:cNvGrpSpPr/>
            <p:nvPr/>
          </p:nvGrpSpPr>
          <p:grpSpPr>
            <a:xfrm>
              <a:off x="1377247" y="2072064"/>
              <a:ext cx="2603444" cy="2592215"/>
              <a:chOff x="1377247" y="2072064"/>
              <a:chExt cx="2603444" cy="2592215"/>
            </a:xfrm>
          </p:grpSpPr>
          <p:sp>
            <p:nvSpPr>
              <p:cNvPr id="115" name="Frihandsfigur 114">
                <a:extLst>
                  <a:ext uri="{FF2B5EF4-FFF2-40B4-BE49-F238E27FC236}">
                    <a16:creationId xmlns:a16="http://schemas.microsoft.com/office/drawing/2014/main" id="{8BDD42FF-D919-A540-93D5-8F3E6A85F9F4}"/>
                  </a:ext>
                </a:extLst>
              </p:cNvPr>
              <p:cNvSpPr/>
              <p:nvPr/>
            </p:nvSpPr>
            <p:spPr>
              <a:xfrm rot="10800000">
                <a:off x="1377247" y="2072064"/>
                <a:ext cx="2603444" cy="2592215"/>
              </a:xfrm>
              <a:custGeom>
                <a:avLst/>
                <a:gdLst>
                  <a:gd name="connsiteX0" fmla="*/ 706055 w 2617309"/>
                  <a:gd name="connsiteY0" fmla="*/ 0 h 2606020"/>
                  <a:gd name="connsiteX1" fmla="*/ 807433 w 2617309"/>
                  <a:gd name="connsiteY1" fmla="*/ 0 h 2606020"/>
                  <a:gd name="connsiteX2" fmla="*/ 807433 w 2617309"/>
                  <a:gd name="connsiteY2" fmla="*/ 271472 h 2606020"/>
                  <a:gd name="connsiteX3" fmla="*/ 1048147 w 2617309"/>
                  <a:gd name="connsiteY3" fmla="*/ 271472 h 2606020"/>
                  <a:gd name="connsiteX4" fmla="*/ 1048147 w 2617309"/>
                  <a:gd name="connsiteY4" fmla="*/ 0 h 2606020"/>
                  <a:gd name="connsiteX5" fmla="*/ 1149525 w 2617309"/>
                  <a:gd name="connsiteY5" fmla="*/ 0 h 2606020"/>
                  <a:gd name="connsiteX6" fmla="*/ 1149525 w 2617309"/>
                  <a:gd name="connsiteY6" fmla="*/ 271472 h 2606020"/>
                  <a:gd name="connsiteX7" fmla="*/ 1389563 w 2617309"/>
                  <a:gd name="connsiteY7" fmla="*/ 271472 h 2606020"/>
                  <a:gd name="connsiteX8" fmla="*/ 1389563 w 2617309"/>
                  <a:gd name="connsiteY8" fmla="*/ 0 h 2606020"/>
                  <a:gd name="connsiteX9" fmla="*/ 1490941 w 2617309"/>
                  <a:gd name="connsiteY9" fmla="*/ 0 h 2606020"/>
                  <a:gd name="connsiteX10" fmla="*/ 1490941 w 2617309"/>
                  <a:gd name="connsiteY10" fmla="*/ 271472 h 2606020"/>
                  <a:gd name="connsiteX11" fmla="*/ 1727354 w 2617309"/>
                  <a:gd name="connsiteY11" fmla="*/ 271472 h 2606020"/>
                  <a:gd name="connsiteX12" fmla="*/ 1727354 w 2617309"/>
                  <a:gd name="connsiteY12" fmla="*/ 0 h 2606020"/>
                  <a:gd name="connsiteX13" fmla="*/ 1828732 w 2617309"/>
                  <a:gd name="connsiteY13" fmla="*/ 0 h 2606020"/>
                  <a:gd name="connsiteX14" fmla="*/ 1828732 w 2617309"/>
                  <a:gd name="connsiteY14" fmla="*/ 271472 h 2606020"/>
                  <a:gd name="connsiteX15" fmla="*/ 2110587 w 2617309"/>
                  <a:gd name="connsiteY15" fmla="*/ 271472 h 2606020"/>
                  <a:gd name="connsiteX16" fmla="*/ 2352235 w 2617309"/>
                  <a:gd name="connsiteY16" fmla="*/ 513120 h 2606020"/>
                  <a:gd name="connsiteX17" fmla="*/ 2352235 w 2617309"/>
                  <a:gd name="connsiteY17" fmla="*/ 739972 h 2606020"/>
                  <a:gd name="connsiteX18" fmla="*/ 2617309 w 2617309"/>
                  <a:gd name="connsiteY18" fmla="*/ 739972 h 2606020"/>
                  <a:gd name="connsiteX19" fmla="*/ 2617309 w 2617309"/>
                  <a:gd name="connsiteY19" fmla="*/ 841350 h 2606020"/>
                  <a:gd name="connsiteX20" fmla="*/ 2352235 w 2617309"/>
                  <a:gd name="connsiteY20" fmla="*/ 841350 h 2606020"/>
                  <a:gd name="connsiteX21" fmla="*/ 2352235 w 2617309"/>
                  <a:gd name="connsiteY21" fmla="*/ 1082064 h 2606020"/>
                  <a:gd name="connsiteX22" fmla="*/ 2617309 w 2617309"/>
                  <a:gd name="connsiteY22" fmla="*/ 1082064 h 2606020"/>
                  <a:gd name="connsiteX23" fmla="*/ 2617309 w 2617309"/>
                  <a:gd name="connsiteY23" fmla="*/ 1183442 h 2606020"/>
                  <a:gd name="connsiteX24" fmla="*/ 2352235 w 2617309"/>
                  <a:gd name="connsiteY24" fmla="*/ 1183442 h 2606020"/>
                  <a:gd name="connsiteX25" fmla="*/ 2352235 w 2617309"/>
                  <a:gd name="connsiteY25" fmla="*/ 1423480 h 2606020"/>
                  <a:gd name="connsiteX26" fmla="*/ 2617309 w 2617309"/>
                  <a:gd name="connsiteY26" fmla="*/ 1423480 h 2606020"/>
                  <a:gd name="connsiteX27" fmla="*/ 2617309 w 2617309"/>
                  <a:gd name="connsiteY27" fmla="*/ 1524858 h 2606020"/>
                  <a:gd name="connsiteX28" fmla="*/ 2352235 w 2617309"/>
                  <a:gd name="connsiteY28" fmla="*/ 1524858 h 2606020"/>
                  <a:gd name="connsiteX29" fmla="*/ 2352235 w 2617309"/>
                  <a:gd name="connsiteY29" fmla="*/ 1761271 h 2606020"/>
                  <a:gd name="connsiteX30" fmla="*/ 2617309 w 2617309"/>
                  <a:gd name="connsiteY30" fmla="*/ 1761271 h 2606020"/>
                  <a:gd name="connsiteX31" fmla="*/ 2617309 w 2617309"/>
                  <a:gd name="connsiteY31" fmla="*/ 1862649 h 2606020"/>
                  <a:gd name="connsiteX32" fmla="*/ 2352235 w 2617309"/>
                  <a:gd name="connsiteY32" fmla="*/ 1862649 h 2606020"/>
                  <a:gd name="connsiteX33" fmla="*/ 2352235 w 2617309"/>
                  <a:gd name="connsiteY33" fmla="*/ 2092901 h 2606020"/>
                  <a:gd name="connsiteX34" fmla="*/ 2110587 w 2617309"/>
                  <a:gd name="connsiteY34" fmla="*/ 2334549 h 2606020"/>
                  <a:gd name="connsiteX35" fmla="*/ 1830980 w 2617309"/>
                  <a:gd name="connsiteY35" fmla="*/ 2334549 h 2606020"/>
                  <a:gd name="connsiteX36" fmla="*/ 1830980 w 2617309"/>
                  <a:gd name="connsiteY36" fmla="*/ 2606020 h 2606020"/>
                  <a:gd name="connsiteX37" fmla="*/ 1729602 w 2617309"/>
                  <a:gd name="connsiteY37" fmla="*/ 2606020 h 2606020"/>
                  <a:gd name="connsiteX38" fmla="*/ 1729602 w 2617309"/>
                  <a:gd name="connsiteY38" fmla="*/ 2334549 h 2606020"/>
                  <a:gd name="connsiteX39" fmla="*/ 1493189 w 2617309"/>
                  <a:gd name="connsiteY39" fmla="*/ 2334549 h 2606020"/>
                  <a:gd name="connsiteX40" fmla="*/ 1493189 w 2617309"/>
                  <a:gd name="connsiteY40" fmla="*/ 2606020 h 2606020"/>
                  <a:gd name="connsiteX41" fmla="*/ 1391811 w 2617309"/>
                  <a:gd name="connsiteY41" fmla="*/ 2606020 h 2606020"/>
                  <a:gd name="connsiteX42" fmla="*/ 1391811 w 2617309"/>
                  <a:gd name="connsiteY42" fmla="*/ 2334549 h 2606020"/>
                  <a:gd name="connsiteX43" fmla="*/ 1151773 w 2617309"/>
                  <a:gd name="connsiteY43" fmla="*/ 2334549 h 2606020"/>
                  <a:gd name="connsiteX44" fmla="*/ 1151773 w 2617309"/>
                  <a:gd name="connsiteY44" fmla="*/ 2606020 h 2606020"/>
                  <a:gd name="connsiteX45" fmla="*/ 1050395 w 2617309"/>
                  <a:gd name="connsiteY45" fmla="*/ 2606020 h 2606020"/>
                  <a:gd name="connsiteX46" fmla="*/ 1050395 w 2617309"/>
                  <a:gd name="connsiteY46" fmla="*/ 2334549 h 2606020"/>
                  <a:gd name="connsiteX47" fmla="*/ 809681 w 2617309"/>
                  <a:gd name="connsiteY47" fmla="*/ 2334549 h 2606020"/>
                  <a:gd name="connsiteX48" fmla="*/ 809681 w 2617309"/>
                  <a:gd name="connsiteY48" fmla="*/ 2606020 h 2606020"/>
                  <a:gd name="connsiteX49" fmla="*/ 708303 w 2617309"/>
                  <a:gd name="connsiteY49" fmla="*/ 2606020 h 2606020"/>
                  <a:gd name="connsiteX50" fmla="*/ 708303 w 2617309"/>
                  <a:gd name="connsiteY50" fmla="*/ 2334549 h 2606020"/>
                  <a:gd name="connsiteX51" fmla="*/ 506721 w 2617309"/>
                  <a:gd name="connsiteY51" fmla="*/ 2334549 h 2606020"/>
                  <a:gd name="connsiteX52" fmla="*/ 265073 w 2617309"/>
                  <a:gd name="connsiteY52" fmla="*/ 2092901 h 2606020"/>
                  <a:gd name="connsiteX53" fmla="*/ 265073 w 2617309"/>
                  <a:gd name="connsiteY53" fmla="*/ 1864897 h 2606020"/>
                  <a:gd name="connsiteX54" fmla="*/ 0 w 2617309"/>
                  <a:gd name="connsiteY54" fmla="*/ 1864897 h 2606020"/>
                  <a:gd name="connsiteX55" fmla="*/ 0 w 2617309"/>
                  <a:gd name="connsiteY55" fmla="*/ 1763519 h 2606020"/>
                  <a:gd name="connsiteX56" fmla="*/ 265073 w 2617309"/>
                  <a:gd name="connsiteY56" fmla="*/ 1763519 h 2606020"/>
                  <a:gd name="connsiteX57" fmla="*/ 265073 w 2617309"/>
                  <a:gd name="connsiteY57" fmla="*/ 1527106 h 2606020"/>
                  <a:gd name="connsiteX58" fmla="*/ 0 w 2617309"/>
                  <a:gd name="connsiteY58" fmla="*/ 1527106 h 2606020"/>
                  <a:gd name="connsiteX59" fmla="*/ 0 w 2617309"/>
                  <a:gd name="connsiteY59" fmla="*/ 1425728 h 2606020"/>
                  <a:gd name="connsiteX60" fmla="*/ 265073 w 2617309"/>
                  <a:gd name="connsiteY60" fmla="*/ 1425728 h 2606020"/>
                  <a:gd name="connsiteX61" fmla="*/ 265073 w 2617309"/>
                  <a:gd name="connsiteY61" fmla="*/ 1185690 h 2606020"/>
                  <a:gd name="connsiteX62" fmla="*/ 0 w 2617309"/>
                  <a:gd name="connsiteY62" fmla="*/ 1185690 h 2606020"/>
                  <a:gd name="connsiteX63" fmla="*/ 0 w 2617309"/>
                  <a:gd name="connsiteY63" fmla="*/ 1084312 h 2606020"/>
                  <a:gd name="connsiteX64" fmla="*/ 265073 w 2617309"/>
                  <a:gd name="connsiteY64" fmla="*/ 1084312 h 2606020"/>
                  <a:gd name="connsiteX65" fmla="*/ 265073 w 2617309"/>
                  <a:gd name="connsiteY65" fmla="*/ 843598 h 2606020"/>
                  <a:gd name="connsiteX66" fmla="*/ 0 w 2617309"/>
                  <a:gd name="connsiteY66" fmla="*/ 843598 h 2606020"/>
                  <a:gd name="connsiteX67" fmla="*/ 0 w 2617309"/>
                  <a:gd name="connsiteY67" fmla="*/ 742220 h 2606020"/>
                  <a:gd name="connsiteX68" fmla="*/ 265073 w 2617309"/>
                  <a:gd name="connsiteY68" fmla="*/ 742220 h 2606020"/>
                  <a:gd name="connsiteX69" fmla="*/ 265073 w 2617309"/>
                  <a:gd name="connsiteY69" fmla="*/ 513120 h 2606020"/>
                  <a:gd name="connsiteX70" fmla="*/ 506721 w 2617309"/>
                  <a:gd name="connsiteY70" fmla="*/ 271472 h 2606020"/>
                  <a:gd name="connsiteX71" fmla="*/ 706055 w 2617309"/>
                  <a:gd name="connsiteY71" fmla="*/ 271472 h 2606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</a:cxnLst>
                <a:rect l="l" t="t" r="r" b="b"/>
                <a:pathLst>
                  <a:path w="2617309" h="2606020">
                    <a:moveTo>
                      <a:pt x="706055" y="0"/>
                    </a:moveTo>
                    <a:lnTo>
                      <a:pt x="807433" y="0"/>
                    </a:lnTo>
                    <a:lnTo>
                      <a:pt x="807433" y="271472"/>
                    </a:lnTo>
                    <a:lnTo>
                      <a:pt x="1048147" y="271472"/>
                    </a:lnTo>
                    <a:lnTo>
                      <a:pt x="1048147" y="0"/>
                    </a:lnTo>
                    <a:lnTo>
                      <a:pt x="1149525" y="0"/>
                    </a:lnTo>
                    <a:lnTo>
                      <a:pt x="1149525" y="271472"/>
                    </a:lnTo>
                    <a:lnTo>
                      <a:pt x="1389563" y="271472"/>
                    </a:lnTo>
                    <a:lnTo>
                      <a:pt x="1389563" y="0"/>
                    </a:lnTo>
                    <a:lnTo>
                      <a:pt x="1490941" y="0"/>
                    </a:lnTo>
                    <a:lnTo>
                      <a:pt x="1490941" y="271472"/>
                    </a:lnTo>
                    <a:lnTo>
                      <a:pt x="1727354" y="271472"/>
                    </a:lnTo>
                    <a:lnTo>
                      <a:pt x="1727354" y="0"/>
                    </a:lnTo>
                    <a:lnTo>
                      <a:pt x="1828732" y="0"/>
                    </a:lnTo>
                    <a:lnTo>
                      <a:pt x="1828732" y="271472"/>
                    </a:lnTo>
                    <a:lnTo>
                      <a:pt x="2110587" y="271472"/>
                    </a:lnTo>
                    <a:lnTo>
                      <a:pt x="2352235" y="513120"/>
                    </a:lnTo>
                    <a:lnTo>
                      <a:pt x="2352235" y="739972"/>
                    </a:lnTo>
                    <a:lnTo>
                      <a:pt x="2617309" y="739972"/>
                    </a:lnTo>
                    <a:lnTo>
                      <a:pt x="2617309" y="841350"/>
                    </a:lnTo>
                    <a:lnTo>
                      <a:pt x="2352235" y="841350"/>
                    </a:lnTo>
                    <a:lnTo>
                      <a:pt x="2352235" y="1082064"/>
                    </a:lnTo>
                    <a:lnTo>
                      <a:pt x="2617309" y="1082064"/>
                    </a:lnTo>
                    <a:lnTo>
                      <a:pt x="2617309" y="1183442"/>
                    </a:lnTo>
                    <a:lnTo>
                      <a:pt x="2352235" y="1183442"/>
                    </a:lnTo>
                    <a:lnTo>
                      <a:pt x="2352235" y="1423480"/>
                    </a:lnTo>
                    <a:lnTo>
                      <a:pt x="2617309" y="1423480"/>
                    </a:lnTo>
                    <a:lnTo>
                      <a:pt x="2617309" y="1524858"/>
                    </a:lnTo>
                    <a:lnTo>
                      <a:pt x="2352235" y="1524858"/>
                    </a:lnTo>
                    <a:lnTo>
                      <a:pt x="2352235" y="1761271"/>
                    </a:lnTo>
                    <a:lnTo>
                      <a:pt x="2617309" y="1761271"/>
                    </a:lnTo>
                    <a:lnTo>
                      <a:pt x="2617309" y="1862649"/>
                    </a:lnTo>
                    <a:lnTo>
                      <a:pt x="2352235" y="1862649"/>
                    </a:lnTo>
                    <a:lnTo>
                      <a:pt x="2352235" y="2092901"/>
                    </a:lnTo>
                    <a:lnTo>
                      <a:pt x="2110587" y="2334549"/>
                    </a:lnTo>
                    <a:lnTo>
                      <a:pt x="1830980" y="2334549"/>
                    </a:lnTo>
                    <a:lnTo>
                      <a:pt x="1830980" y="2606020"/>
                    </a:lnTo>
                    <a:lnTo>
                      <a:pt x="1729602" y="2606020"/>
                    </a:lnTo>
                    <a:lnTo>
                      <a:pt x="1729602" y="2334549"/>
                    </a:lnTo>
                    <a:lnTo>
                      <a:pt x="1493189" y="2334549"/>
                    </a:lnTo>
                    <a:lnTo>
                      <a:pt x="1493189" y="2606020"/>
                    </a:lnTo>
                    <a:lnTo>
                      <a:pt x="1391811" y="2606020"/>
                    </a:lnTo>
                    <a:lnTo>
                      <a:pt x="1391811" y="2334549"/>
                    </a:lnTo>
                    <a:lnTo>
                      <a:pt x="1151773" y="2334549"/>
                    </a:lnTo>
                    <a:lnTo>
                      <a:pt x="1151773" y="2606020"/>
                    </a:lnTo>
                    <a:lnTo>
                      <a:pt x="1050395" y="2606020"/>
                    </a:lnTo>
                    <a:lnTo>
                      <a:pt x="1050395" y="2334549"/>
                    </a:lnTo>
                    <a:lnTo>
                      <a:pt x="809681" y="2334549"/>
                    </a:lnTo>
                    <a:lnTo>
                      <a:pt x="809681" y="2606020"/>
                    </a:lnTo>
                    <a:lnTo>
                      <a:pt x="708303" y="2606020"/>
                    </a:lnTo>
                    <a:lnTo>
                      <a:pt x="708303" y="2334549"/>
                    </a:lnTo>
                    <a:lnTo>
                      <a:pt x="506721" y="2334549"/>
                    </a:lnTo>
                    <a:lnTo>
                      <a:pt x="265073" y="2092901"/>
                    </a:lnTo>
                    <a:lnTo>
                      <a:pt x="265073" y="1864897"/>
                    </a:lnTo>
                    <a:lnTo>
                      <a:pt x="0" y="1864897"/>
                    </a:lnTo>
                    <a:lnTo>
                      <a:pt x="0" y="1763519"/>
                    </a:lnTo>
                    <a:lnTo>
                      <a:pt x="265073" y="1763519"/>
                    </a:lnTo>
                    <a:lnTo>
                      <a:pt x="265073" y="1527106"/>
                    </a:lnTo>
                    <a:lnTo>
                      <a:pt x="0" y="1527106"/>
                    </a:lnTo>
                    <a:lnTo>
                      <a:pt x="0" y="1425728"/>
                    </a:lnTo>
                    <a:lnTo>
                      <a:pt x="265073" y="1425728"/>
                    </a:lnTo>
                    <a:lnTo>
                      <a:pt x="265073" y="1185690"/>
                    </a:lnTo>
                    <a:lnTo>
                      <a:pt x="0" y="1185690"/>
                    </a:lnTo>
                    <a:lnTo>
                      <a:pt x="0" y="1084312"/>
                    </a:lnTo>
                    <a:lnTo>
                      <a:pt x="265073" y="1084312"/>
                    </a:lnTo>
                    <a:lnTo>
                      <a:pt x="265073" y="843598"/>
                    </a:lnTo>
                    <a:lnTo>
                      <a:pt x="0" y="843598"/>
                    </a:lnTo>
                    <a:lnTo>
                      <a:pt x="0" y="742220"/>
                    </a:lnTo>
                    <a:lnTo>
                      <a:pt x="265073" y="742220"/>
                    </a:lnTo>
                    <a:lnTo>
                      <a:pt x="265073" y="513120"/>
                    </a:lnTo>
                    <a:lnTo>
                      <a:pt x="506721" y="271472"/>
                    </a:lnTo>
                    <a:lnTo>
                      <a:pt x="706055" y="271472"/>
                    </a:lnTo>
                    <a:close/>
                  </a:path>
                </a:pathLst>
              </a:custGeom>
              <a:solidFill>
                <a:srgbClr val="FEC000"/>
              </a:solidFill>
              <a:ln>
                <a:noFill/>
              </a:ln>
              <a:effectLst>
                <a:innerShdw dist="50800" dir="12900000">
                  <a:schemeClr val="accent2">
                    <a:lumMod val="75000"/>
                    <a:alpha val="74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 dirty="0"/>
              </a:p>
            </p:txBody>
          </p:sp>
          <p:grpSp>
            <p:nvGrpSpPr>
              <p:cNvPr id="9" name="Grupp 8">
                <a:extLst>
                  <a:ext uri="{FF2B5EF4-FFF2-40B4-BE49-F238E27FC236}">
                    <a16:creationId xmlns:a16="http://schemas.microsoft.com/office/drawing/2014/main" id="{A6500441-87AA-1445-A263-4A8F35E8E833}"/>
                  </a:ext>
                </a:extLst>
              </p:cNvPr>
              <p:cNvGrpSpPr/>
              <p:nvPr/>
            </p:nvGrpSpPr>
            <p:grpSpPr>
              <a:xfrm>
                <a:off x="1634466" y="2335603"/>
                <a:ext cx="2087162" cy="2063077"/>
                <a:chOff x="1635928" y="2328433"/>
                <a:chExt cx="2087162" cy="2063077"/>
              </a:xfrm>
            </p:grpSpPr>
            <p:sp>
              <p:nvSpPr>
                <p:cNvPr id="64" name="Octagon 63"/>
                <p:cNvSpPr/>
                <p:nvPr/>
              </p:nvSpPr>
              <p:spPr>
                <a:xfrm>
                  <a:off x="1635928" y="2328433"/>
                  <a:ext cx="2087162" cy="2063077"/>
                </a:xfrm>
                <a:prstGeom prst="octagon">
                  <a:avLst>
                    <a:gd name="adj" fmla="val 11713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65" name="Octagon 16"/>
                <p:cNvSpPr/>
                <p:nvPr/>
              </p:nvSpPr>
              <p:spPr>
                <a:xfrm>
                  <a:off x="1877576" y="2328433"/>
                  <a:ext cx="1845514" cy="2063077"/>
                </a:xfrm>
                <a:custGeom>
                  <a:avLst/>
                  <a:gdLst>
                    <a:gd name="connsiteX0" fmla="*/ 0 w 2087162"/>
                    <a:gd name="connsiteY0" fmla="*/ 241648 h 2063077"/>
                    <a:gd name="connsiteX1" fmla="*/ 241648 w 2087162"/>
                    <a:gd name="connsiteY1" fmla="*/ 0 h 2063077"/>
                    <a:gd name="connsiteX2" fmla="*/ 1845514 w 2087162"/>
                    <a:gd name="connsiteY2" fmla="*/ 0 h 2063077"/>
                    <a:gd name="connsiteX3" fmla="*/ 2087162 w 2087162"/>
                    <a:gd name="connsiteY3" fmla="*/ 241648 h 2063077"/>
                    <a:gd name="connsiteX4" fmla="*/ 2087162 w 2087162"/>
                    <a:gd name="connsiteY4" fmla="*/ 1821429 h 2063077"/>
                    <a:gd name="connsiteX5" fmla="*/ 1845514 w 2087162"/>
                    <a:gd name="connsiteY5" fmla="*/ 2063077 h 2063077"/>
                    <a:gd name="connsiteX6" fmla="*/ 241648 w 2087162"/>
                    <a:gd name="connsiteY6" fmla="*/ 2063077 h 2063077"/>
                    <a:gd name="connsiteX7" fmla="*/ 0 w 2087162"/>
                    <a:gd name="connsiteY7" fmla="*/ 1821429 h 2063077"/>
                    <a:gd name="connsiteX8" fmla="*/ 0 w 2087162"/>
                    <a:gd name="connsiteY8" fmla="*/ 241648 h 2063077"/>
                    <a:gd name="connsiteX0" fmla="*/ 0 w 2087162"/>
                    <a:gd name="connsiteY0" fmla="*/ 241648 h 2063077"/>
                    <a:gd name="connsiteX1" fmla="*/ 241648 w 2087162"/>
                    <a:gd name="connsiteY1" fmla="*/ 0 h 2063077"/>
                    <a:gd name="connsiteX2" fmla="*/ 1845514 w 2087162"/>
                    <a:gd name="connsiteY2" fmla="*/ 0 h 2063077"/>
                    <a:gd name="connsiteX3" fmla="*/ 2087162 w 2087162"/>
                    <a:gd name="connsiteY3" fmla="*/ 241648 h 2063077"/>
                    <a:gd name="connsiteX4" fmla="*/ 2087162 w 2087162"/>
                    <a:gd name="connsiteY4" fmla="*/ 1821429 h 2063077"/>
                    <a:gd name="connsiteX5" fmla="*/ 1845514 w 2087162"/>
                    <a:gd name="connsiteY5" fmla="*/ 2063077 h 2063077"/>
                    <a:gd name="connsiteX6" fmla="*/ 241648 w 2087162"/>
                    <a:gd name="connsiteY6" fmla="*/ 2063077 h 2063077"/>
                    <a:gd name="connsiteX7" fmla="*/ 0 w 2087162"/>
                    <a:gd name="connsiteY7" fmla="*/ 1821429 h 2063077"/>
                    <a:gd name="connsiteX8" fmla="*/ 0 w 2087162"/>
                    <a:gd name="connsiteY8" fmla="*/ 241648 h 2063077"/>
                    <a:gd name="connsiteX0" fmla="*/ 0 w 2480016"/>
                    <a:gd name="connsiteY0" fmla="*/ 573541 h 2063077"/>
                    <a:gd name="connsiteX1" fmla="*/ 634502 w 2480016"/>
                    <a:gd name="connsiteY1" fmla="*/ 0 h 2063077"/>
                    <a:gd name="connsiteX2" fmla="*/ 2238368 w 2480016"/>
                    <a:gd name="connsiteY2" fmla="*/ 0 h 2063077"/>
                    <a:gd name="connsiteX3" fmla="*/ 2480016 w 2480016"/>
                    <a:gd name="connsiteY3" fmla="*/ 241648 h 2063077"/>
                    <a:gd name="connsiteX4" fmla="*/ 2480016 w 2480016"/>
                    <a:gd name="connsiteY4" fmla="*/ 1821429 h 2063077"/>
                    <a:gd name="connsiteX5" fmla="*/ 2238368 w 2480016"/>
                    <a:gd name="connsiteY5" fmla="*/ 2063077 h 2063077"/>
                    <a:gd name="connsiteX6" fmla="*/ 634502 w 2480016"/>
                    <a:gd name="connsiteY6" fmla="*/ 2063077 h 2063077"/>
                    <a:gd name="connsiteX7" fmla="*/ 392854 w 2480016"/>
                    <a:gd name="connsiteY7" fmla="*/ 1821429 h 2063077"/>
                    <a:gd name="connsiteX8" fmla="*/ 0 w 2480016"/>
                    <a:gd name="connsiteY8" fmla="*/ 573541 h 2063077"/>
                    <a:gd name="connsiteX0" fmla="*/ 0 w 2480016"/>
                    <a:gd name="connsiteY0" fmla="*/ 573541 h 2063077"/>
                    <a:gd name="connsiteX1" fmla="*/ 634502 w 2480016"/>
                    <a:gd name="connsiteY1" fmla="*/ 0 h 2063077"/>
                    <a:gd name="connsiteX2" fmla="*/ 2238368 w 2480016"/>
                    <a:gd name="connsiteY2" fmla="*/ 0 h 2063077"/>
                    <a:gd name="connsiteX3" fmla="*/ 2480016 w 2480016"/>
                    <a:gd name="connsiteY3" fmla="*/ 241648 h 2063077"/>
                    <a:gd name="connsiteX4" fmla="*/ 2480016 w 2480016"/>
                    <a:gd name="connsiteY4" fmla="*/ 1821429 h 2063077"/>
                    <a:gd name="connsiteX5" fmla="*/ 2238368 w 2480016"/>
                    <a:gd name="connsiteY5" fmla="*/ 2063077 h 2063077"/>
                    <a:gd name="connsiteX6" fmla="*/ 634502 w 2480016"/>
                    <a:gd name="connsiteY6" fmla="*/ 2063077 h 2063077"/>
                    <a:gd name="connsiteX7" fmla="*/ 392854 w 2480016"/>
                    <a:gd name="connsiteY7" fmla="*/ 1821429 h 2063077"/>
                    <a:gd name="connsiteX8" fmla="*/ 0 w 2480016"/>
                    <a:gd name="connsiteY8" fmla="*/ 573541 h 2063077"/>
                    <a:gd name="connsiteX0" fmla="*/ 0 w 2087162"/>
                    <a:gd name="connsiteY0" fmla="*/ 1821429 h 2063077"/>
                    <a:gd name="connsiteX1" fmla="*/ 241648 w 2087162"/>
                    <a:gd name="connsiteY1" fmla="*/ 0 h 2063077"/>
                    <a:gd name="connsiteX2" fmla="*/ 1845514 w 2087162"/>
                    <a:gd name="connsiteY2" fmla="*/ 0 h 2063077"/>
                    <a:gd name="connsiteX3" fmla="*/ 2087162 w 2087162"/>
                    <a:gd name="connsiteY3" fmla="*/ 241648 h 2063077"/>
                    <a:gd name="connsiteX4" fmla="*/ 2087162 w 2087162"/>
                    <a:gd name="connsiteY4" fmla="*/ 1821429 h 2063077"/>
                    <a:gd name="connsiteX5" fmla="*/ 1845514 w 2087162"/>
                    <a:gd name="connsiteY5" fmla="*/ 2063077 h 2063077"/>
                    <a:gd name="connsiteX6" fmla="*/ 241648 w 2087162"/>
                    <a:gd name="connsiteY6" fmla="*/ 2063077 h 2063077"/>
                    <a:gd name="connsiteX7" fmla="*/ 0 w 2087162"/>
                    <a:gd name="connsiteY7" fmla="*/ 1821429 h 2063077"/>
                    <a:gd name="connsiteX0" fmla="*/ 0 w 2087162"/>
                    <a:gd name="connsiteY0" fmla="*/ 1821429 h 2063077"/>
                    <a:gd name="connsiteX1" fmla="*/ 1845514 w 2087162"/>
                    <a:gd name="connsiteY1" fmla="*/ 0 h 2063077"/>
                    <a:gd name="connsiteX2" fmla="*/ 2087162 w 2087162"/>
                    <a:gd name="connsiteY2" fmla="*/ 241648 h 2063077"/>
                    <a:gd name="connsiteX3" fmla="*/ 2087162 w 2087162"/>
                    <a:gd name="connsiteY3" fmla="*/ 1821429 h 2063077"/>
                    <a:gd name="connsiteX4" fmla="*/ 1845514 w 2087162"/>
                    <a:gd name="connsiteY4" fmla="*/ 2063077 h 2063077"/>
                    <a:gd name="connsiteX5" fmla="*/ 241648 w 2087162"/>
                    <a:gd name="connsiteY5" fmla="*/ 2063077 h 2063077"/>
                    <a:gd name="connsiteX6" fmla="*/ 0 w 2087162"/>
                    <a:gd name="connsiteY6" fmla="*/ 1821429 h 2063077"/>
                    <a:gd name="connsiteX0" fmla="*/ 0 w 1845514"/>
                    <a:gd name="connsiteY0" fmla="*/ 2063077 h 2063077"/>
                    <a:gd name="connsiteX1" fmla="*/ 1603866 w 1845514"/>
                    <a:gd name="connsiteY1" fmla="*/ 0 h 2063077"/>
                    <a:gd name="connsiteX2" fmla="*/ 1845514 w 1845514"/>
                    <a:gd name="connsiteY2" fmla="*/ 241648 h 2063077"/>
                    <a:gd name="connsiteX3" fmla="*/ 1845514 w 1845514"/>
                    <a:gd name="connsiteY3" fmla="*/ 1821429 h 2063077"/>
                    <a:gd name="connsiteX4" fmla="*/ 1603866 w 1845514"/>
                    <a:gd name="connsiteY4" fmla="*/ 2063077 h 2063077"/>
                    <a:gd name="connsiteX5" fmla="*/ 0 w 1845514"/>
                    <a:gd name="connsiteY5" fmla="*/ 2063077 h 20630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845514" h="2063077">
                      <a:moveTo>
                        <a:pt x="0" y="2063077"/>
                      </a:moveTo>
                      <a:lnTo>
                        <a:pt x="1603866" y="0"/>
                      </a:lnTo>
                      <a:lnTo>
                        <a:pt x="1845514" y="241648"/>
                      </a:lnTo>
                      <a:lnTo>
                        <a:pt x="1845514" y="1821429"/>
                      </a:lnTo>
                      <a:lnTo>
                        <a:pt x="1603866" y="2063077"/>
                      </a:lnTo>
                      <a:lnTo>
                        <a:pt x="0" y="2063077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grpSp>
              <p:nvGrpSpPr>
                <p:cNvPr id="58" name="Group 57"/>
                <p:cNvGrpSpPr/>
                <p:nvPr/>
              </p:nvGrpSpPr>
              <p:grpSpPr>
                <a:xfrm>
                  <a:off x="1966682" y="2651359"/>
                  <a:ext cx="1416559" cy="1417223"/>
                  <a:chOff x="1753933" y="2029826"/>
                  <a:chExt cx="1416559" cy="1417223"/>
                </a:xfrm>
                <a:solidFill>
                  <a:srgbClr val="17AEFF">
                    <a:alpha val="49000"/>
                  </a:srgbClr>
                </a:solidFill>
              </p:grpSpPr>
              <p:sp>
                <p:nvSpPr>
                  <p:cNvPr id="59" name="Rounded Rectangle 58"/>
                  <p:cNvSpPr/>
                  <p:nvPr/>
                </p:nvSpPr>
                <p:spPr>
                  <a:xfrm>
                    <a:off x="1753933" y="2029826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/>
                  </a:p>
                </p:txBody>
              </p:sp>
              <p:sp>
                <p:nvSpPr>
                  <p:cNvPr id="60" name="Rounded Rectangle 59"/>
                  <p:cNvSpPr/>
                  <p:nvPr/>
                </p:nvSpPr>
                <p:spPr>
                  <a:xfrm>
                    <a:off x="2495550" y="2029826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>
                      <a:solidFill>
                        <a:schemeClr val="lt1">
                          <a:alpha val="20000"/>
                        </a:schemeClr>
                      </a:solidFill>
                    </a:endParaRPr>
                  </a:p>
                </p:txBody>
              </p:sp>
              <p:sp>
                <p:nvSpPr>
                  <p:cNvPr id="61" name="Rounded Rectangle 60"/>
                  <p:cNvSpPr/>
                  <p:nvPr/>
                </p:nvSpPr>
                <p:spPr>
                  <a:xfrm>
                    <a:off x="1753933" y="2771775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>
                      <a:solidFill>
                        <a:schemeClr val="lt1">
                          <a:alpha val="20000"/>
                        </a:schemeClr>
                      </a:solidFill>
                    </a:endParaRPr>
                  </a:p>
                </p:txBody>
              </p:sp>
              <p:sp>
                <p:nvSpPr>
                  <p:cNvPr id="62" name="Rounded Rectangle 61"/>
                  <p:cNvSpPr/>
                  <p:nvPr/>
                </p:nvSpPr>
                <p:spPr>
                  <a:xfrm>
                    <a:off x="2495550" y="2771775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>
                      <a:solidFill>
                        <a:schemeClr val="lt1">
                          <a:alpha val="20000"/>
                        </a:schemeClr>
                      </a:solidFill>
                    </a:endParaRPr>
                  </a:p>
                </p:txBody>
              </p:sp>
            </p:grpSp>
          </p:grpSp>
        </p:grpSp>
        <p:sp>
          <p:nvSpPr>
            <p:cNvPr id="66" name="Oval 65"/>
            <p:cNvSpPr/>
            <p:nvPr/>
          </p:nvSpPr>
          <p:spPr>
            <a:xfrm>
              <a:off x="1771560" y="2484571"/>
              <a:ext cx="178213" cy="17821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2167369" y="2734502"/>
            <a:ext cx="7738794" cy="1133888"/>
            <a:chOff x="2093627" y="4578050"/>
            <a:chExt cx="7738794" cy="1133888"/>
          </a:xfrm>
        </p:grpSpPr>
        <p:cxnSp>
          <p:nvCxnSpPr>
            <p:cNvPr id="68" name="Straight Connector 67"/>
            <p:cNvCxnSpPr>
              <a:stCxn id="83" idx="2"/>
              <a:endCxn id="82" idx="6"/>
            </p:cNvCxnSpPr>
            <p:nvPr/>
          </p:nvCxnSpPr>
          <p:spPr>
            <a:xfrm flipH="1">
              <a:off x="6494397" y="4827955"/>
              <a:ext cx="2315824" cy="733837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>
              <a:stCxn id="81" idx="2"/>
              <a:endCxn id="80" idx="6"/>
            </p:cNvCxnSpPr>
            <p:nvPr/>
          </p:nvCxnSpPr>
          <p:spPr>
            <a:xfrm flipH="1" flipV="1">
              <a:off x="3114983" y="4824906"/>
              <a:ext cx="2328393" cy="718405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>
              <a:stCxn id="81" idx="2"/>
              <a:endCxn id="79" idx="6"/>
            </p:cNvCxnSpPr>
            <p:nvPr/>
          </p:nvCxnSpPr>
          <p:spPr>
            <a:xfrm flipH="1">
              <a:off x="3106672" y="5543311"/>
              <a:ext cx="2336704" cy="26427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>
              <a:stCxn id="88" idx="4"/>
              <a:endCxn id="81" idx="0"/>
            </p:cNvCxnSpPr>
            <p:nvPr/>
          </p:nvCxnSpPr>
          <p:spPr>
            <a:xfrm flipH="1">
              <a:off x="5585576" y="4971258"/>
              <a:ext cx="7932" cy="429853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>
              <a:stCxn id="80" idx="2"/>
              <a:endCxn id="92" idx="6"/>
            </p:cNvCxnSpPr>
            <p:nvPr/>
          </p:nvCxnSpPr>
          <p:spPr>
            <a:xfrm flipH="1">
              <a:off x="2378027" y="4824906"/>
              <a:ext cx="452556" cy="19056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80" idx="3"/>
              <a:endCxn id="78" idx="7"/>
            </p:cNvCxnSpPr>
            <p:nvPr/>
          </p:nvCxnSpPr>
          <p:spPr>
            <a:xfrm flipH="1">
              <a:off x="2338223" y="4925457"/>
              <a:ext cx="534009" cy="530516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>
              <a:stCxn id="83" idx="4"/>
              <a:endCxn id="84" idx="0"/>
            </p:cNvCxnSpPr>
            <p:nvPr/>
          </p:nvCxnSpPr>
          <p:spPr>
            <a:xfrm flipH="1">
              <a:off x="8938543" y="4970155"/>
              <a:ext cx="13878" cy="449437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>
              <a:stCxn id="83" idx="5"/>
              <a:endCxn id="85" idx="1"/>
            </p:cNvCxnSpPr>
            <p:nvPr/>
          </p:nvCxnSpPr>
          <p:spPr>
            <a:xfrm>
              <a:off x="9052972" y="4928506"/>
              <a:ext cx="536698" cy="527467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>
              <a:stCxn id="88" idx="5"/>
              <a:endCxn id="82" idx="1"/>
            </p:cNvCxnSpPr>
            <p:nvPr/>
          </p:nvCxnSpPr>
          <p:spPr>
            <a:xfrm>
              <a:off x="5694059" y="4929609"/>
              <a:ext cx="557587" cy="531632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>
              <a:stCxn id="83" idx="6"/>
              <a:endCxn id="86" idx="2"/>
            </p:cNvCxnSpPr>
            <p:nvPr/>
          </p:nvCxnSpPr>
          <p:spPr>
            <a:xfrm>
              <a:off x="9094621" y="4827955"/>
              <a:ext cx="453400" cy="11646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Oval 77"/>
            <p:cNvSpPr/>
            <p:nvPr/>
          </p:nvSpPr>
          <p:spPr>
            <a:xfrm>
              <a:off x="2095472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79" name="Oval 78"/>
            <p:cNvSpPr/>
            <p:nvPr/>
          </p:nvSpPr>
          <p:spPr>
            <a:xfrm>
              <a:off x="2822272" y="542753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0" name="Oval 79"/>
            <p:cNvSpPr/>
            <p:nvPr/>
          </p:nvSpPr>
          <p:spPr>
            <a:xfrm>
              <a:off x="2830583" y="4682706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1" name="Oval 80"/>
            <p:cNvSpPr/>
            <p:nvPr/>
          </p:nvSpPr>
          <p:spPr>
            <a:xfrm>
              <a:off x="5443376" y="540111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2" name="Oval 81"/>
            <p:cNvSpPr/>
            <p:nvPr/>
          </p:nvSpPr>
          <p:spPr>
            <a:xfrm>
              <a:off x="6209997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3" name="Oval 82"/>
            <p:cNvSpPr/>
            <p:nvPr/>
          </p:nvSpPr>
          <p:spPr>
            <a:xfrm>
              <a:off x="8810221" y="4685755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4" name="Oval 83"/>
            <p:cNvSpPr/>
            <p:nvPr/>
          </p:nvSpPr>
          <p:spPr>
            <a:xfrm>
              <a:off x="8796343" y="5419592"/>
              <a:ext cx="284400" cy="284400"/>
            </a:xfrm>
            <a:prstGeom prst="ellipse">
              <a:avLst/>
            </a:prstGeom>
            <a:solidFill>
              <a:srgbClr val="17AEF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5" name="Oval 84"/>
            <p:cNvSpPr/>
            <p:nvPr/>
          </p:nvSpPr>
          <p:spPr>
            <a:xfrm>
              <a:off x="9548021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6" name="Oval 85"/>
            <p:cNvSpPr/>
            <p:nvPr/>
          </p:nvSpPr>
          <p:spPr>
            <a:xfrm>
              <a:off x="9548021" y="469740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87" name="Straight Connector 86"/>
            <p:cNvCxnSpPr>
              <a:stCxn id="91" idx="2"/>
              <a:endCxn id="88" idx="6"/>
            </p:cNvCxnSpPr>
            <p:nvPr/>
          </p:nvCxnSpPr>
          <p:spPr>
            <a:xfrm flipH="1" flipV="1">
              <a:off x="5735708" y="4829058"/>
              <a:ext cx="329299" cy="124149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Oval 87"/>
            <p:cNvSpPr/>
            <p:nvPr/>
          </p:nvSpPr>
          <p:spPr>
            <a:xfrm>
              <a:off x="5451308" y="468685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89" name="Straight Connector 88"/>
            <p:cNvCxnSpPr>
              <a:stCxn id="91" idx="7"/>
              <a:endCxn id="90" idx="3"/>
            </p:cNvCxnSpPr>
            <p:nvPr/>
          </p:nvCxnSpPr>
          <p:spPr>
            <a:xfrm flipV="1">
              <a:off x="6307758" y="4820801"/>
              <a:ext cx="63116" cy="3185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Oval 89"/>
            <p:cNvSpPr/>
            <p:nvPr/>
          </p:nvSpPr>
          <p:spPr>
            <a:xfrm>
              <a:off x="6329225" y="4578050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1" name="Oval 90"/>
            <p:cNvSpPr/>
            <p:nvPr/>
          </p:nvSpPr>
          <p:spPr>
            <a:xfrm>
              <a:off x="6065007" y="4811007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2" name="Oval 91"/>
            <p:cNvSpPr/>
            <p:nvPr/>
          </p:nvSpPr>
          <p:spPr>
            <a:xfrm>
              <a:off x="2093627" y="470176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167369" y="1530929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dirty="0" err="1">
                <a:solidFill>
                  <a:schemeClr val="bg1"/>
                </a:solidFill>
              </a:rPr>
              <a:t>Node</a:t>
            </a:r>
            <a:r>
              <a:rPr lang="sv-SE" b="1" dirty="0">
                <a:solidFill>
                  <a:schemeClr val="bg1"/>
                </a:solidFill>
              </a:rPr>
              <a:t> 1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5517118" y="1530929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dirty="0" err="1">
                <a:solidFill>
                  <a:schemeClr val="bg1"/>
                </a:solidFill>
              </a:rPr>
              <a:t>Node</a:t>
            </a:r>
            <a:r>
              <a:rPr lang="sv-SE" b="1" dirty="0">
                <a:solidFill>
                  <a:schemeClr val="bg1"/>
                </a:solidFill>
              </a:rPr>
              <a:t> 2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8820225" y="1537153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dirty="0" err="1">
                <a:solidFill>
                  <a:schemeClr val="bg1"/>
                </a:solidFill>
              </a:rPr>
              <a:t>Node</a:t>
            </a:r>
            <a:r>
              <a:rPr lang="sv-SE" b="1" dirty="0">
                <a:solidFill>
                  <a:schemeClr val="bg1"/>
                </a:solidFill>
              </a:rPr>
              <a:t> 3</a:t>
            </a:r>
          </a:p>
        </p:txBody>
      </p:sp>
    </p:spTree>
    <p:extLst>
      <p:ext uri="{BB962C8B-B14F-4D97-AF65-F5344CB8AC3E}">
        <p14:creationId xmlns:p14="http://schemas.microsoft.com/office/powerpoint/2010/main" val="14691774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588645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1"/>
          <p:cNvSpPr/>
          <p:nvPr/>
        </p:nvSpPr>
        <p:spPr>
          <a:xfrm>
            <a:off x="396036" y="164978"/>
            <a:ext cx="11379156" cy="6400432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21" name="Elbow Connector 20"/>
          <p:cNvCxnSpPr>
            <a:stCxn id="50" idx="2"/>
            <a:endCxn id="66" idx="0"/>
          </p:cNvCxnSpPr>
          <p:nvPr/>
        </p:nvCxnSpPr>
        <p:spPr>
          <a:xfrm rot="16200000" flipH="1">
            <a:off x="6349544" y="3489192"/>
            <a:ext cx="731337" cy="2478395"/>
          </a:xfrm>
          <a:prstGeom prst="bentConnector3">
            <a:avLst/>
          </a:prstGeom>
          <a:ln w="63500" cap="rnd">
            <a:solidFill>
              <a:srgbClr val="3AFF00"/>
            </a:solidFill>
            <a:round/>
            <a:headEnd w="sm" len="med"/>
            <a:tailEnd type="triangle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3" idx="2"/>
            <a:endCxn id="62" idx="0"/>
          </p:cNvCxnSpPr>
          <p:nvPr/>
        </p:nvCxnSpPr>
        <p:spPr>
          <a:xfrm>
            <a:off x="6721842" y="1188776"/>
            <a:ext cx="0" cy="723762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triangl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ounded Rectangle 3"/>
          <p:cNvSpPr/>
          <p:nvPr/>
        </p:nvSpPr>
        <p:spPr>
          <a:xfrm>
            <a:off x="3686636" y="3365196"/>
            <a:ext cx="997527" cy="997527"/>
          </a:xfrm>
          <a:prstGeom prst="roundRect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Node 1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5631335" y="459882"/>
            <a:ext cx="2181013" cy="728894"/>
          </a:xfrm>
          <a:prstGeom prst="roundRect">
            <a:avLst/>
          </a:prstGeom>
          <a:solidFill>
            <a:srgbClr val="1079B2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Grain ID</a:t>
            </a:r>
          </a:p>
        </p:txBody>
      </p:sp>
      <p:sp>
        <p:nvSpPr>
          <p:cNvPr id="46" name="Rectangle 45" hidden="1"/>
          <p:cNvSpPr/>
          <p:nvPr/>
        </p:nvSpPr>
        <p:spPr>
          <a:xfrm>
            <a:off x="0" y="2646194"/>
            <a:ext cx="12192000" cy="1497204"/>
          </a:xfrm>
          <a:prstGeom prst="rect">
            <a:avLst/>
          </a:prstGeom>
          <a:solidFill>
            <a:srgbClr val="DB5151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tx1"/>
                </a:solidFill>
              </a:rPr>
              <a:t>99.9999999% </a:t>
            </a:r>
            <a:r>
              <a:rPr lang="sv-SE" b="1" dirty="0" err="1">
                <a:solidFill>
                  <a:schemeClr val="tx1"/>
                </a:solidFill>
              </a:rPr>
              <a:t>uptime</a:t>
            </a:r>
            <a:br>
              <a:rPr lang="sv-SE" b="1" dirty="0">
                <a:solidFill>
                  <a:schemeClr val="tx1"/>
                </a:solidFill>
              </a:rPr>
            </a:br>
            <a:r>
              <a:rPr lang="sv-SE" b="1" dirty="0">
                <a:solidFill>
                  <a:schemeClr val="tx1"/>
                </a:solidFill>
              </a:rPr>
              <a:t>~0.03 sekunder </a:t>
            </a:r>
            <a:r>
              <a:rPr lang="sv-SE" b="1" dirty="0" err="1">
                <a:solidFill>
                  <a:schemeClr val="tx1"/>
                </a:solidFill>
              </a:rPr>
              <a:t>downtime</a:t>
            </a:r>
            <a:r>
              <a:rPr lang="sv-SE" b="1" dirty="0">
                <a:solidFill>
                  <a:schemeClr val="tx1"/>
                </a:solidFill>
              </a:rPr>
              <a:t> per år</a:t>
            </a:r>
          </a:p>
        </p:txBody>
      </p:sp>
      <p:sp>
        <p:nvSpPr>
          <p:cNvPr id="58" name="Rounded Rectangle 57"/>
          <p:cNvSpPr/>
          <p:nvPr/>
        </p:nvSpPr>
        <p:spPr>
          <a:xfrm>
            <a:off x="6232506" y="3365195"/>
            <a:ext cx="997527" cy="997527"/>
          </a:xfrm>
          <a:prstGeom prst="roundRect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Node 3</a:t>
            </a:r>
          </a:p>
        </p:txBody>
      </p:sp>
      <p:sp>
        <p:nvSpPr>
          <p:cNvPr id="60" name="Rounded Rectangle 59"/>
          <p:cNvSpPr/>
          <p:nvPr/>
        </p:nvSpPr>
        <p:spPr>
          <a:xfrm>
            <a:off x="7455646" y="3365195"/>
            <a:ext cx="997527" cy="997527"/>
          </a:xfrm>
          <a:prstGeom prst="roundRect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Node 4</a:t>
            </a:r>
          </a:p>
        </p:txBody>
      </p:sp>
      <p:sp>
        <p:nvSpPr>
          <p:cNvPr id="61" name="Rounded Rectangle 60"/>
          <p:cNvSpPr/>
          <p:nvPr/>
        </p:nvSpPr>
        <p:spPr>
          <a:xfrm>
            <a:off x="8742696" y="3365194"/>
            <a:ext cx="997527" cy="997527"/>
          </a:xfrm>
          <a:prstGeom prst="roundRect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Node …</a:t>
            </a:r>
          </a:p>
        </p:txBody>
      </p:sp>
      <p:sp>
        <p:nvSpPr>
          <p:cNvPr id="64" name="Rounded Rectangle 63"/>
          <p:cNvSpPr/>
          <p:nvPr/>
        </p:nvSpPr>
        <p:spPr>
          <a:xfrm>
            <a:off x="3686636" y="5094060"/>
            <a:ext cx="997527" cy="997527"/>
          </a:xfrm>
          <a:prstGeom prst="roundRect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Node 1</a:t>
            </a:r>
          </a:p>
        </p:txBody>
      </p:sp>
      <p:sp>
        <p:nvSpPr>
          <p:cNvPr id="66" name="Rounded Rectangle 65"/>
          <p:cNvSpPr/>
          <p:nvPr/>
        </p:nvSpPr>
        <p:spPr>
          <a:xfrm>
            <a:off x="7455646" y="5094059"/>
            <a:ext cx="997527" cy="997527"/>
          </a:xfrm>
          <a:prstGeom prst="roundRect">
            <a:avLst/>
          </a:prstGeom>
          <a:solidFill>
            <a:srgbClr val="FFC001"/>
          </a:solidFill>
          <a:ln w="165100">
            <a:solidFill>
              <a:srgbClr val="E5AD03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Node 4</a:t>
            </a:r>
          </a:p>
        </p:txBody>
      </p:sp>
      <p:sp>
        <p:nvSpPr>
          <p:cNvPr id="67" name="Rounded Rectangle 66"/>
          <p:cNvSpPr/>
          <p:nvPr/>
        </p:nvSpPr>
        <p:spPr>
          <a:xfrm>
            <a:off x="8742696" y="5094058"/>
            <a:ext cx="997527" cy="997527"/>
          </a:xfrm>
          <a:prstGeom prst="roundRect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Node …</a:t>
            </a:r>
          </a:p>
        </p:txBody>
      </p:sp>
      <p:sp>
        <p:nvSpPr>
          <p:cNvPr id="68" name="Rounded Rectangle 67"/>
          <p:cNvSpPr/>
          <p:nvPr/>
        </p:nvSpPr>
        <p:spPr>
          <a:xfrm>
            <a:off x="4977251" y="5094059"/>
            <a:ext cx="997527" cy="997527"/>
          </a:xfrm>
          <a:prstGeom prst="roundRect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Node 2</a:t>
            </a:r>
          </a:p>
        </p:txBody>
      </p:sp>
      <p:sp>
        <p:nvSpPr>
          <p:cNvPr id="69" name="Rounded Rectangle 68"/>
          <p:cNvSpPr/>
          <p:nvPr/>
        </p:nvSpPr>
        <p:spPr>
          <a:xfrm>
            <a:off x="1203267" y="3499510"/>
            <a:ext cx="2181013" cy="728894"/>
          </a:xfrm>
          <a:prstGeom prst="roundRect">
            <a:avLst/>
          </a:prstGeom>
          <a:solidFill>
            <a:srgbClr val="1079B2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Hash Partitions</a:t>
            </a:r>
          </a:p>
        </p:txBody>
      </p:sp>
      <p:sp>
        <p:nvSpPr>
          <p:cNvPr id="70" name="Rounded Rectangle 69"/>
          <p:cNvSpPr/>
          <p:nvPr/>
        </p:nvSpPr>
        <p:spPr>
          <a:xfrm>
            <a:off x="1212171" y="5228374"/>
            <a:ext cx="2181013" cy="728894"/>
          </a:xfrm>
          <a:prstGeom prst="roundRect">
            <a:avLst/>
          </a:prstGeom>
          <a:solidFill>
            <a:srgbClr val="1079B2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Grain Placement</a:t>
            </a:r>
          </a:p>
        </p:txBody>
      </p:sp>
      <p:sp>
        <p:nvSpPr>
          <p:cNvPr id="65" name="Rounded Rectangle 64"/>
          <p:cNvSpPr/>
          <p:nvPr/>
        </p:nvSpPr>
        <p:spPr>
          <a:xfrm>
            <a:off x="6232506" y="5094059"/>
            <a:ext cx="997527" cy="997527"/>
          </a:xfrm>
          <a:prstGeom prst="roundRect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Node 3</a:t>
            </a:r>
          </a:p>
        </p:txBody>
      </p:sp>
      <p:sp>
        <p:nvSpPr>
          <p:cNvPr id="50" name="Rounded Rectangle 49"/>
          <p:cNvSpPr/>
          <p:nvPr/>
        </p:nvSpPr>
        <p:spPr>
          <a:xfrm>
            <a:off x="4977251" y="3365195"/>
            <a:ext cx="997527" cy="997527"/>
          </a:xfrm>
          <a:prstGeom prst="roundRect">
            <a:avLst/>
          </a:prstGeom>
          <a:solidFill>
            <a:srgbClr val="FFC001"/>
          </a:solidFill>
          <a:ln w="165100">
            <a:solidFill>
              <a:srgbClr val="E5AD03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Node 2</a:t>
            </a:r>
          </a:p>
        </p:txBody>
      </p:sp>
      <p:cxnSp>
        <p:nvCxnSpPr>
          <p:cNvPr id="23" name="Elbow Connector 22"/>
          <p:cNvCxnSpPr>
            <a:stCxn id="62" idx="2"/>
            <a:endCxn id="50" idx="0"/>
          </p:cNvCxnSpPr>
          <p:nvPr/>
        </p:nvCxnSpPr>
        <p:spPr>
          <a:xfrm rot="5400000">
            <a:off x="5737048" y="2380400"/>
            <a:ext cx="723763" cy="1245827"/>
          </a:xfrm>
          <a:prstGeom prst="bentConnector3">
            <a:avLst/>
          </a:prstGeom>
          <a:ln w="63500" cap="rnd">
            <a:solidFill>
              <a:srgbClr val="3AFF00"/>
            </a:solidFill>
            <a:round/>
            <a:headEnd w="sm" len="med"/>
            <a:tailEnd type="triangle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ounded Rectangle 61"/>
          <p:cNvSpPr/>
          <p:nvPr/>
        </p:nvSpPr>
        <p:spPr>
          <a:xfrm>
            <a:off x="5631335" y="1912538"/>
            <a:ext cx="2181013" cy="728894"/>
          </a:xfrm>
          <a:prstGeom prst="roundRect">
            <a:avLst/>
          </a:prstGeom>
          <a:solidFill>
            <a:srgbClr val="1079B2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Grain Hash</a:t>
            </a:r>
          </a:p>
        </p:txBody>
      </p:sp>
    </p:spTree>
    <p:extLst>
      <p:ext uri="{BB962C8B-B14F-4D97-AF65-F5344CB8AC3E}">
        <p14:creationId xmlns:p14="http://schemas.microsoft.com/office/powerpoint/2010/main" val="240687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1"/>
          <p:cNvSpPr/>
          <p:nvPr/>
        </p:nvSpPr>
        <p:spPr>
          <a:xfrm>
            <a:off x="701738" y="367903"/>
            <a:ext cx="10880662" cy="6120044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54" name="Group 53"/>
          <p:cNvGrpSpPr/>
          <p:nvPr/>
        </p:nvGrpSpPr>
        <p:grpSpPr>
          <a:xfrm>
            <a:off x="6968713" y="4228819"/>
            <a:ext cx="3597566" cy="1629341"/>
            <a:chOff x="1627954" y="4762555"/>
            <a:chExt cx="1610726" cy="1629341"/>
          </a:xfrm>
        </p:grpSpPr>
        <p:sp>
          <p:nvSpPr>
            <p:cNvPr id="55" name="Oval 54"/>
            <p:cNvSpPr/>
            <p:nvPr/>
          </p:nvSpPr>
          <p:spPr>
            <a:xfrm>
              <a:off x="1627954" y="4762555"/>
              <a:ext cx="1610726" cy="1627411"/>
            </a:xfrm>
            <a:prstGeom prst="ellipse">
              <a:avLst/>
            </a:prstGeom>
            <a:solidFill>
              <a:srgbClr val="B04242"/>
            </a:solidFill>
            <a:ln w="234950">
              <a:solidFill>
                <a:srgbClr val="B6431A">
                  <a:alpha val="50000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/>
            </a:p>
          </p:txBody>
        </p:sp>
        <p:sp>
          <p:nvSpPr>
            <p:cNvPr id="56" name="Oval 55"/>
            <p:cNvSpPr/>
            <p:nvPr/>
          </p:nvSpPr>
          <p:spPr>
            <a:xfrm>
              <a:off x="1627954" y="4764485"/>
              <a:ext cx="1610726" cy="1627411"/>
            </a:xfrm>
            <a:prstGeom prst="ellipse">
              <a:avLst/>
            </a:prstGeom>
            <a:noFill/>
            <a:ln w="454025">
              <a:solidFill>
                <a:srgbClr val="B6431A">
                  <a:alpha val="50000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/>
            </a:p>
          </p:txBody>
        </p:sp>
      </p:grpSp>
      <p:cxnSp>
        <p:nvCxnSpPr>
          <p:cNvPr id="10" name="Straight Connector 9"/>
          <p:cNvCxnSpPr>
            <a:stCxn id="3" idx="3"/>
            <a:endCxn id="4" idx="7"/>
          </p:cNvCxnSpPr>
          <p:nvPr/>
        </p:nvCxnSpPr>
        <p:spPr>
          <a:xfrm flipH="1">
            <a:off x="5151777" y="1729928"/>
            <a:ext cx="703529" cy="729374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4" idx="3"/>
            <a:endCxn id="5" idx="7"/>
          </p:cNvCxnSpPr>
          <p:nvPr/>
        </p:nvCxnSpPr>
        <p:spPr>
          <a:xfrm flipH="1">
            <a:off x="4094867" y="3164661"/>
            <a:ext cx="351551" cy="393075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5" idx="3"/>
            <a:endCxn id="39" idx="7"/>
          </p:cNvCxnSpPr>
          <p:nvPr/>
        </p:nvCxnSpPr>
        <p:spPr>
          <a:xfrm flipH="1">
            <a:off x="2982271" y="4263095"/>
            <a:ext cx="407237" cy="388074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4" idx="5"/>
            <a:endCxn id="6" idx="1"/>
          </p:cNvCxnSpPr>
          <p:nvPr/>
        </p:nvCxnSpPr>
        <p:spPr>
          <a:xfrm>
            <a:off x="5151777" y="3164661"/>
            <a:ext cx="377193" cy="409348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5" idx="5"/>
            <a:endCxn id="8" idx="1"/>
          </p:cNvCxnSpPr>
          <p:nvPr/>
        </p:nvCxnSpPr>
        <p:spPr>
          <a:xfrm>
            <a:off x="4094867" y="4263095"/>
            <a:ext cx="351551" cy="407507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32" idx="5"/>
            <a:endCxn id="33" idx="1"/>
          </p:cNvCxnSpPr>
          <p:nvPr/>
        </p:nvCxnSpPr>
        <p:spPr>
          <a:xfrm>
            <a:off x="8001500" y="3164660"/>
            <a:ext cx="400090" cy="409349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33" idx="3"/>
            <a:endCxn id="35" idx="7"/>
          </p:cNvCxnSpPr>
          <p:nvPr/>
        </p:nvCxnSpPr>
        <p:spPr>
          <a:xfrm flipH="1">
            <a:off x="8026751" y="4279368"/>
            <a:ext cx="374839" cy="389024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33" idx="4"/>
            <a:endCxn id="36" idx="0"/>
          </p:cNvCxnSpPr>
          <p:nvPr/>
        </p:nvCxnSpPr>
        <p:spPr>
          <a:xfrm>
            <a:off x="8754270" y="4425452"/>
            <a:ext cx="0" cy="96854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3" idx="5"/>
            <a:endCxn id="32" idx="1"/>
          </p:cNvCxnSpPr>
          <p:nvPr/>
        </p:nvCxnSpPr>
        <p:spPr>
          <a:xfrm>
            <a:off x="6560665" y="1729928"/>
            <a:ext cx="735476" cy="729373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33" idx="5"/>
            <a:endCxn id="57" idx="1"/>
          </p:cNvCxnSpPr>
          <p:nvPr/>
        </p:nvCxnSpPr>
        <p:spPr>
          <a:xfrm>
            <a:off x="9106949" y="4279368"/>
            <a:ext cx="374840" cy="391233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4300334" y="4524518"/>
            <a:ext cx="997527" cy="997527"/>
          </a:xfrm>
          <a:prstGeom prst="ellipse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/c2</a:t>
            </a:r>
          </a:p>
        </p:txBody>
      </p:sp>
      <p:sp>
        <p:nvSpPr>
          <p:cNvPr id="6" name="Oval 5"/>
          <p:cNvSpPr/>
          <p:nvPr/>
        </p:nvSpPr>
        <p:spPr>
          <a:xfrm>
            <a:off x="5382886" y="3427925"/>
            <a:ext cx="997527" cy="997527"/>
          </a:xfrm>
          <a:prstGeom prst="ellipse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/b2</a:t>
            </a:r>
          </a:p>
        </p:txBody>
      </p:sp>
      <p:sp>
        <p:nvSpPr>
          <p:cNvPr id="5" name="Oval 4"/>
          <p:cNvSpPr/>
          <p:nvPr/>
        </p:nvSpPr>
        <p:spPr>
          <a:xfrm>
            <a:off x="3243424" y="3411652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/b1</a:t>
            </a:r>
          </a:p>
        </p:txBody>
      </p:sp>
      <p:sp>
        <p:nvSpPr>
          <p:cNvPr id="4" name="Oval 3"/>
          <p:cNvSpPr/>
          <p:nvPr/>
        </p:nvSpPr>
        <p:spPr>
          <a:xfrm>
            <a:off x="4300334" y="2313218"/>
            <a:ext cx="997527" cy="997527"/>
          </a:xfrm>
          <a:prstGeom prst="ellipse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/a1</a:t>
            </a:r>
          </a:p>
        </p:txBody>
      </p:sp>
      <p:sp>
        <p:nvSpPr>
          <p:cNvPr id="32" name="Oval 31"/>
          <p:cNvSpPr/>
          <p:nvPr/>
        </p:nvSpPr>
        <p:spPr>
          <a:xfrm>
            <a:off x="7150057" y="2313217"/>
            <a:ext cx="997527" cy="997527"/>
          </a:xfrm>
          <a:prstGeom prst="ellipse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/a2</a:t>
            </a:r>
          </a:p>
        </p:txBody>
      </p:sp>
      <p:sp>
        <p:nvSpPr>
          <p:cNvPr id="33" name="Oval 32"/>
          <p:cNvSpPr/>
          <p:nvPr/>
        </p:nvSpPr>
        <p:spPr>
          <a:xfrm>
            <a:off x="8255506" y="3427925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/b3</a:t>
            </a:r>
          </a:p>
        </p:txBody>
      </p:sp>
      <p:sp>
        <p:nvSpPr>
          <p:cNvPr id="35" name="Oval 34"/>
          <p:cNvSpPr/>
          <p:nvPr/>
        </p:nvSpPr>
        <p:spPr>
          <a:xfrm>
            <a:off x="7175308" y="4522308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/c3</a:t>
            </a:r>
          </a:p>
        </p:txBody>
      </p:sp>
      <p:sp>
        <p:nvSpPr>
          <p:cNvPr id="36" name="Oval 35"/>
          <p:cNvSpPr/>
          <p:nvPr/>
        </p:nvSpPr>
        <p:spPr>
          <a:xfrm>
            <a:off x="8255506" y="4522306"/>
            <a:ext cx="997527" cy="997527"/>
          </a:xfrm>
          <a:prstGeom prst="ellipse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/c4</a:t>
            </a:r>
          </a:p>
        </p:txBody>
      </p:sp>
      <p:sp>
        <p:nvSpPr>
          <p:cNvPr id="57" name="Oval 56"/>
          <p:cNvSpPr/>
          <p:nvPr/>
        </p:nvSpPr>
        <p:spPr>
          <a:xfrm>
            <a:off x="9335705" y="4524517"/>
            <a:ext cx="997527" cy="997527"/>
          </a:xfrm>
          <a:prstGeom prst="ellipse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/c5</a:t>
            </a:r>
          </a:p>
        </p:txBody>
      </p:sp>
      <p:sp>
        <p:nvSpPr>
          <p:cNvPr id="3" name="Oval 2"/>
          <p:cNvSpPr/>
          <p:nvPr/>
        </p:nvSpPr>
        <p:spPr>
          <a:xfrm>
            <a:off x="5709222" y="878485"/>
            <a:ext cx="997527" cy="997527"/>
          </a:xfrm>
          <a:prstGeom prst="ellipse">
            <a:avLst/>
          </a:prstGeom>
          <a:solidFill>
            <a:srgbClr val="1079B2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</a:t>
            </a:r>
          </a:p>
        </p:txBody>
      </p:sp>
      <p:sp>
        <p:nvSpPr>
          <p:cNvPr id="39" name="Oval 38"/>
          <p:cNvSpPr/>
          <p:nvPr/>
        </p:nvSpPr>
        <p:spPr>
          <a:xfrm>
            <a:off x="2130828" y="4505085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/c1</a:t>
            </a:r>
          </a:p>
        </p:txBody>
      </p:sp>
      <p:grpSp>
        <p:nvGrpSpPr>
          <p:cNvPr id="47" name="Group 46"/>
          <p:cNvGrpSpPr/>
          <p:nvPr/>
        </p:nvGrpSpPr>
        <p:grpSpPr>
          <a:xfrm>
            <a:off x="7175307" y="4522306"/>
            <a:ext cx="997527" cy="997527"/>
            <a:chOff x="1978560" y="5109171"/>
            <a:chExt cx="997527" cy="997527"/>
          </a:xfrm>
          <a:effectLst/>
        </p:grpSpPr>
        <p:sp>
          <p:nvSpPr>
            <p:cNvPr id="48" name="Oval 47"/>
            <p:cNvSpPr/>
            <p:nvPr/>
          </p:nvSpPr>
          <p:spPr>
            <a:xfrm>
              <a:off x="1978560" y="5109171"/>
              <a:ext cx="997527" cy="997527"/>
            </a:xfrm>
            <a:prstGeom prst="ellipse">
              <a:avLst/>
            </a:prstGeom>
            <a:solidFill>
              <a:srgbClr val="F55A22"/>
            </a:solidFill>
            <a:ln w="38100">
              <a:solidFill>
                <a:srgbClr val="DB515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>
                <a:solidFill>
                  <a:schemeClr val="tx1"/>
                </a:solidFill>
              </a:endParaRPr>
            </a:p>
          </p:txBody>
        </p:sp>
        <p:sp>
          <p:nvSpPr>
            <p:cNvPr id="49" name="Cross 48"/>
            <p:cNvSpPr/>
            <p:nvPr/>
          </p:nvSpPr>
          <p:spPr>
            <a:xfrm rot="18807735">
              <a:off x="2200318" y="5366639"/>
              <a:ext cx="554010" cy="527433"/>
            </a:xfrm>
            <a:prstGeom prst="plus">
              <a:avLst>
                <a:gd name="adj" fmla="val 37886"/>
              </a:avLst>
            </a:prstGeom>
            <a:solidFill>
              <a:srgbClr val="922E2E"/>
            </a:solidFill>
            <a:ln w="25400">
              <a:solidFill>
                <a:schemeClr val="bg1"/>
              </a:solidFill>
            </a:ln>
            <a:effec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/>
            </a:p>
          </p:txBody>
        </p:sp>
      </p:grpSp>
      <p:sp>
        <p:nvSpPr>
          <p:cNvPr id="51" name="b1 supervising"/>
          <p:cNvSpPr/>
          <p:nvPr/>
        </p:nvSpPr>
        <p:spPr>
          <a:xfrm>
            <a:off x="3243424" y="3411652"/>
            <a:ext cx="997527" cy="997527"/>
          </a:xfrm>
          <a:prstGeom prst="ellipse">
            <a:avLst/>
          </a:prstGeom>
          <a:solidFill>
            <a:srgbClr val="FFC001"/>
          </a:solidFill>
          <a:ln w="168275">
            <a:solidFill>
              <a:srgbClr val="E5AD03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/b1</a:t>
            </a:r>
          </a:p>
        </p:txBody>
      </p:sp>
      <p:sp>
        <p:nvSpPr>
          <p:cNvPr id="52" name="b3 supervising"/>
          <p:cNvSpPr/>
          <p:nvPr/>
        </p:nvSpPr>
        <p:spPr>
          <a:xfrm>
            <a:off x="8255506" y="3427925"/>
            <a:ext cx="997527" cy="997527"/>
          </a:xfrm>
          <a:prstGeom prst="ellipse">
            <a:avLst/>
          </a:prstGeom>
          <a:solidFill>
            <a:srgbClr val="FFC001"/>
          </a:solidFill>
          <a:ln w="168275">
            <a:solidFill>
              <a:srgbClr val="E5AD03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/b3</a:t>
            </a:r>
          </a:p>
        </p:txBody>
      </p:sp>
      <p:sp>
        <p:nvSpPr>
          <p:cNvPr id="46" name="Rectangle 45" hidden="1"/>
          <p:cNvSpPr/>
          <p:nvPr/>
        </p:nvSpPr>
        <p:spPr>
          <a:xfrm>
            <a:off x="0" y="2646194"/>
            <a:ext cx="12192000" cy="1497204"/>
          </a:xfrm>
          <a:prstGeom prst="rect">
            <a:avLst/>
          </a:prstGeom>
          <a:solidFill>
            <a:srgbClr val="DB5151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tx1"/>
                </a:solidFill>
              </a:rPr>
              <a:t>99.9999999% </a:t>
            </a:r>
            <a:r>
              <a:rPr lang="sv-SE" b="1" dirty="0" err="1">
                <a:solidFill>
                  <a:schemeClr val="tx1"/>
                </a:solidFill>
              </a:rPr>
              <a:t>uptime</a:t>
            </a:r>
            <a:br>
              <a:rPr lang="sv-SE" b="1" dirty="0">
                <a:solidFill>
                  <a:schemeClr val="tx1"/>
                </a:solidFill>
              </a:rPr>
            </a:br>
            <a:r>
              <a:rPr lang="sv-SE" b="1" dirty="0">
                <a:solidFill>
                  <a:schemeClr val="tx1"/>
                </a:solidFill>
              </a:rPr>
              <a:t>~0.03 sekunder </a:t>
            </a:r>
            <a:r>
              <a:rPr lang="sv-SE" b="1" dirty="0" err="1">
                <a:solidFill>
                  <a:schemeClr val="tx1"/>
                </a:solidFill>
              </a:rPr>
              <a:t>downtime</a:t>
            </a:r>
            <a:r>
              <a:rPr lang="sv-SE" b="1" dirty="0">
                <a:solidFill>
                  <a:schemeClr val="tx1"/>
                </a:solidFill>
              </a:rPr>
              <a:t> per år</a:t>
            </a:r>
          </a:p>
        </p:txBody>
      </p:sp>
    </p:spTree>
    <p:extLst>
      <p:ext uri="{BB962C8B-B14F-4D97-AF65-F5344CB8AC3E}">
        <p14:creationId xmlns:p14="http://schemas.microsoft.com/office/powerpoint/2010/main" val="697655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1"/>
          <p:cNvSpPr/>
          <p:nvPr/>
        </p:nvSpPr>
        <p:spPr>
          <a:xfrm>
            <a:off x="701738" y="367903"/>
            <a:ext cx="10880662" cy="6120044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30" name="Group 29"/>
          <p:cNvGrpSpPr/>
          <p:nvPr/>
        </p:nvGrpSpPr>
        <p:grpSpPr>
          <a:xfrm>
            <a:off x="1821398" y="4198970"/>
            <a:ext cx="1610726" cy="1629341"/>
            <a:chOff x="1627954" y="4762555"/>
            <a:chExt cx="1610726" cy="1629341"/>
          </a:xfrm>
        </p:grpSpPr>
        <p:sp>
          <p:nvSpPr>
            <p:cNvPr id="34" name="Oval 33"/>
            <p:cNvSpPr/>
            <p:nvPr/>
          </p:nvSpPr>
          <p:spPr>
            <a:xfrm>
              <a:off x="1627954" y="4762555"/>
              <a:ext cx="1610726" cy="1627411"/>
            </a:xfrm>
            <a:prstGeom prst="ellipse">
              <a:avLst/>
            </a:prstGeom>
            <a:solidFill>
              <a:srgbClr val="B04242"/>
            </a:solidFill>
            <a:ln w="234950">
              <a:solidFill>
                <a:srgbClr val="B6431A">
                  <a:alpha val="50000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/>
            </a:p>
          </p:txBody>
        </p:sp>
        <p:sp>
          <p:nvSpPr>
            <p:cNvPr id="41" name="Oval 40"/>
            <p:cNvSpPr/>
            <p:nvPr/>
          </p:nvSpPr>
          <p:spPr>
            <a:xfrm>
              <a:off x="1627954" y="4764485"/>
              <a:ext cx="1610726" cy="1627411"/>
            </a:xfrm>
            <a:prstGeom prst="ellipse">
              <a:avLst/>
            </a:prstGeom>
            <a:noFill/>
            <a:ln w="454025">
              <a:solidFill>
                <a:srgbClr val="B6431A">
                  <a:alpha val="50000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/>
            </a:p>
          </p:txBody>
        </p:sp>
      </p:grpSp>
      <p:cxnSp>
        <p:nvCxnSpPr>
          <p:cNvPr id="10" name="Straight Connector 9"/>
          <p:cNvCxnSpPr>
            <a:stCxn id="3" idx="3"/>
            <a:endCxn id="4" idx="7"/>
          </p:cNvCxnSpPr>
          <p:nvPr/>
        </p:nvCxnSpPr>
        <p:spPr>
          <a:xfrm flipH="1">
            <a:off x="5151777" y="1729928"/>
            <a:ext cx="703529" cy="729374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4" idx="3"/>
            <a:endCxn id="5" idx="7"/>
          </p:cNvCxnSpPr>
          <p:nvPr/>
        </p:nvCxnSpPr>
        <p:spPr>
          <a:xfrm flipH="1">
            <a:off x="4094867" y="3164661"/>
            <a:ext cx="351551" cy="393075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5" idx="3"/>
            <a:endCxn id="39" idx="7"/>
          </p:cNvCxnSpPr>
          <p:nvPr/>
        </p:nvCxnSpPr>
        <p:spPr>
          <a:xfrm flipH="1">
            <a:off x="2982271" y="4263095"/>
            <a:ext cx="407237" cy="388074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4" idx="5"/>
            <a:endCxn id="6" idx="1"/>
          </p:cNvCxnSpPr>
          <p:nvPr/>
        </p:nvCxnSpPr>
        <p:spPr>
          <a:xfrm>
            <a:off x="5151777" y="3164661"/>
            <a:ext cx="377193" cy="409348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5" idx="5"/>
            <a:endCxn id="8" idx="1"/>
          </p:cNvCxnSpPr>
          <p:nvPr/>
        </p:nvCxnSpPr>
        <p:spPr>
          <a:xfrm>
            <a:off x="4094867" y="4263095"/>
            <a:ext cx="351551" cy="407507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32" idx="5"/>
            <a:endCxn id="33" idx="1"/>
          </p:cNvCxnSpPr>
          <p:nvPr/>
        </p:nvCxnSpPr>
        <p:spPr>
          <a:xfrm>
            <a:off x="8001500" y="3164660"/>
            <a:ext cx="400090" cy="409349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33" idx="3"/>
            <a:endCxn id="35" idx="7"/>
          </p:cNvCxnSpPr>
          <p:nvPr/>
        </p:nvCxnSpPr>
        <p:spPr>
          <a:xfrm flipH="1">
            <a:off x="8026751" y="4279368"/>
            <a:ext cx="374839" cy="389024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33" idx="4"/>
            <a:endCxn id="36" idx="0"/>
          </p:cNvCxnSpPr>
          <p:nvPr/>
        </p:nvCxnSpPr>
        <p:spPr>
          <a:xfrm>
            <a:off x="8754270" y="4425452"/>
            <a:ext cx="0" cy="96854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3" idx="5"/>
            <a:endCxn id="32" idx="1"/>
          </p:cNvCxnSpPr>
          <p:nvPr/>
        </p:nvCxnSpPr>
        <p:spPr>
          <a:xfrm>
            <a:off x="6560665" y="1729928"/>
            <a:ext cx="735476" cy="729373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33" idx="5"/>
            <a:endCxn id="57" idx="1"/>
          </p:cNvCxnSpPr>
          <p:nvPr/>
        </p:nvCxnSpPr>
        <p:spPr>
          <a:xfrm>
            <a:off x="9106949" y="4279368"/>
            <a:ext cx="374840" cy="391233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4300334" y="4524518"/>
            <a:ext cx="997527" cy="997527"/>
          </a:xfrm>
          <a:prstGeom prst="ellipse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/c2</a:t>
            </a:r>
          </a:p>
        </p:txBody>
      </p:sp>
      <p:sp>
        <p:nvSpPr>
          <p:cNvPr id="6" name="Oval 5"/>
          <p:cNvSpPr/>
          <p:nvPr/>
        </p:nvSpPr>
        <p:spPr>
          <a:xfrm>
            <a:off x="5382886" y="3427925"/>
            <a:ext cx="997527" cy="997527"/>
          </a:xfrm>
          <a:prstGeom prst="ellipse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/b2</a:t>
            </a:r>
          </a:p>
        </p:txBody>
      </p:sp>
      <p:sp>
        <p:nvSpPr>
          <p:cNvPr id="5" name="Oval 4"/>
          <p:cNvSpPr/>
          <p:nvPr/>
        </p:nvSpPr>
        <p:spPr>
          <a:xfrm>
            <a:off x="3243424" y="3411652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/b1</a:t>
            </a:r>
          </a:p>
        </p:txBody>
      </p:sp>
      <p:sp>
        <p:nvSpPr>
          <p:cNvPr id="4" name="Oval 3"/>
          <p:cNvSpPr/>
          <p:nvPr/>
        </p:nvSpPr>
        <p:spPr>
          <a:xfrm>
            <a:off x="4300334" y="2313218"/>
            <a:ext cx="997527" cy="997527"/>
          </a:xfrm>
          <a:prstGeom prst="ellipse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/a1</a:t>
            </a:r>
          </a:p>
        </p:txBody>
      </p:sp>
      <p:sp>
        <p:nvSpPr>
          <p:cNvPr id="32" name="Oval 31"/>
          <p:cNvSpPr/>
          <p:nvPr/>
        </p:nvSpPr>
        <p:spPr>
          <a:xfrm>
            <a:off x="7150057" y="2313217"/>
            <a:ext cx="997527" cy="997527"/>
          </a:xfrm>
          <a:prstGeom prst="ellipse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/a2</a:t>
            </a:r>
          </a:p>
        </p:txBody>
      </p:sp>
      <p:sp>
        <p:nvSpPr>
          <p:cNvPr id="33" name="Oval 32"/>
          <p:cNvSpPr/>
          <p:nvPr/>
        </p:nvSpPr>
        <p:spPr>
          <a:xfrm>
            <a:off x="8255506" y="3427925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/b3</a:t>
            </a:r>
          </a:p>
        </p:txBody>
      </p:sp>
      <p:sp>
        <p:nvSpPr>
          <p:cNvPr id="35" name="Oval 34"/>
          <p:cNvSpPr/>
          <p:nvPr/>
        </p:nvSpPr>
        <p:spPr>
          <a:xfrm>
            <a:off x="7175308" y="4522308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/c3</a:t>
            </a:r>
          </a:p>
        </p:txBody>
      </p:sp>
      <p:sp>
        <p:nvSpPr>
          <p:cNvPr id="36" name="Oval 35"/>
          <p:cNvSpPr/>
          <p:nvPr/>
        </p:nvSpPr>
        <p:spPr>
          <a:xfrm>
            <a:off x="8255506" y="4522306"/>
            <a:ext cx="997527" cy="997527"/>
          </a:xfrm>
          <a:prstGeom prst="ellipse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/c4</a:t>
            </a:r>
          </a:p>
        </p:txBody>
      </p:sp>
      <p:sp>
        <p:nvSpPr>
          <p:cNvPr id="57" name="Oval 56"/>
          <p:cNvSpPr/>
          <p:nvPr/>
        </p:nvSpPr>
        <p:spPr>
          <a:xfrm>
            <a:off x="9335705" y="4524517"/>
            <a:ext cx="997527" cy="997527"/>
          </a:xfrm>
          <a:prstGeom prst="ellipse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/c5</a:t>
            </a:r>
          </a:p>
        </p:txBody>
      </p:sp>
      <p:sp>
        <p:nvSpPr>
          <p:cNvPr id="3" name="Oval 2"/>
          <p:cNvSpPr/>
          <p:nvPr/>
        </p:nvSpPr>
        <p:spPr>
          <a:xfrm>
            <a:off x="5709222" y="878485"/>
            <a:ext cx="997527" cy="997527"/>
          </a:xfrm>
          <a:prstGeom prst="ellipse">
            <a:avLst/>
          </a:prstGeom>
          <a:solidFill>
            <a:srgbClr val="1079B2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</a:t>
            </a:r>
          </a:p>
        </p:txBody>
      </p:sp>
      <p:sp>
        <p:nvSpPr>
          <p:cNvPr id="39" name="Oval 38"/>
          <p:cNvSpPr/>
          <p:nvPr/>
        </p:nvSpPr>
        <p:spPr>
          <a:xfrm>
            <a:off x="2130828" y="4505085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/c1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2127997" y="4505085"/>
            <a:ext cx="997527" cy="997527"/>
            <a:chOff x="1978560" y="5109171"/>
            <a:chExt cx="997527" cy="997527"/>
          </a:xfrm>
          <a:effectLst/>
        </p:grpSpPr>
        <p:sp>
          <p:nvSpPr>
            <p:cNvPr id="44" name="Oval 43"/>
            <p:cNvSpPr/>
            <p:nvPr/>
          </p:nvSpPr>
          <p:spPr>
            <a:xfrm>
              <a:off x="1978560" y="5109171"/>
              <a:ext cx="997527" cy="997527"/>
            </a:xfrm>
            <a:prstGeom prst="ellipse">
              <a:avLst/>
            </a:prstGeom>
            <a:solidFill>
              <a:srgbClr val="F55A22"/>
            </a:solidFill>
            <a:ln w="38100">
              <a:solidFill>
                <a:srgbClr val="DB515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>
                <a:solidFill>
                  <a:schemeClr val="tx1"/>
                </a:solidFill>
              </a:endParaRPr>
            </a:p>
          </p:txBody>
        </p:sp>
        <p:sp>
          <p:nvSpPr>
            <p:cNvPr id="45" name="Cross 44"/>
            <p:cNvSpPr/>
            <p:nvPr/>
          </p:nvSpPr>
          <p:spPr>
            <a:xfrm rot="18807735">
              <a:off x="2200318" y="5366639"/>
              <a:ext cx="554010" cy="527433"/>
            </a:xfrm>
            <a:prstGeom prst="plus">
              <a:avLst>
                <a:gd name="adj" fmla="val 37886"/>
              </a:avLst>
            </a:prstGeom>
            <a:solidFill>
              <a:srgbClr val="922E2E"/>
            </a:solidFill>
            <a:ln w="25400">
              <a:solidFill>
                <a:schemeClr val="bg1"/>
              </a:solidFill>
            </a:ln>
            <a:effec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/>
            </a:p>
          </p:txBody>
        </p:sp>
      </p:grpSp>
      <p:sp>
        <p:nvSpPr>
          <p:cNvPr id="51" name="b1 supervising"/>
          <p:cNvSpPr/>
          <p:nvPr/>
        </p:nvSpPr>
        <p:spPr>
          <a:xfrm>
            <a:off x="3243424" y="3411652"/>
            <a:ext cx="997527" cy="997527"/>
          </a:xfrm>
          <a:prstGeom prst="ellipse">
            <a:avLst/>
          </a:prstGeom>
          <a:solidFill>
            <a:srgbClr val="FFC001"/>
          </a:solidFill>
          <a:ln w="168275">
            <a:solidFill>
              <a:srgbClr val="E5AD03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/b1</a:t>
            </a:r>
          </a:p>
        </p:txBody>
      </p:sp>
      <p:sp>
        <p:nvSpPr>
          <p:cNvPr id="52" name="b3 supervising"/>
          <p:cNvSpPr/>
          <p:nvPr/>
        </p:nvSpPr>
        <p:spPr>
          <a:xfrm>
            <a:off x="8255506" y="3427925"/>
            <a:ext cx="997527" cy="997527"/>
          </a:xfrm>
          <a:prstGeom prst="ellipse">
            <a:avLst/>
          </a:prstGeom>
          <a:solidFill>
            <a:srgbClr val="FFC001"/>
          </a:solidFill>
          <a:ln w="168275">
            <a:solidFill>
              <a:srgbClr val="E5AD03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/b3</a:t>
            </a:r>
          </a:p>
        </p:txBody>
      </p:sp>
      <p:sp>
        <p:nvSpPr>
          <p:cNvPr id="46" name="Rectangle 45" hidden="1"/>
          <p:cNvSpPr/>
          <p:nvPr/>
        </p:nvSpPr>
        <p:spPr>
          <a:xfrm>
            <a:off x="0" y="2646194"/>
            <a:ext cx="12192000" cy="1497204"/>
          </a:xfrm>
          <a:prstGeom prst="rect">
            <a:avLst/>
          </a:prstGeom>
          <a:solidFill>
            <a:srgbClr val="DB5151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tx1"/>
                </a:solidFill>
              </a:rPr>
              <a:t>99.9999999% </a:t>
            </a:r>
            <a:r>
              <a:rPr lang="sv-SE" b="1" dirty="0" err="1">
                <a:solidFill>
                  <a:schemeClr val="tx1"/>
                </a:solidFill>
              </a:rPr>
              <a:t>uptime</a:t>
            </a:r>
            <a:br>
              <a:rPr lang="sv-SE" b="1" dirty="0">
                <a:solidFill>
                  <a:schemeClr val="tx1"/>
                </a:solidFill>
              </a:rPr>
            </a:br>
            <a:r>
              <a:rPr lang="sv-SE" b="1" dirty="0">
                <a:solidFill>
                  <a:schemeClr val="tx1"/>
                </a:solidFill>
              </a:rPr>
              <a:t>~0.03 sekunder </a:t>
            </a:r>
            <a:r>
              <a:rPr lang="sv-SE" b="1" dirty="0" err="1">
                <a:solidFill>
                  <a:schemeClr val="tx1"/>
                </a:solidFill>
              </a:rPr>
              <a:t>downtime</a:t>
            </a:r>
            <a:r>
              <a:rPr lang="sv-SE" b="1" dirty="0">
                <a:solidFill>
                  <a:schemeClr val="tx1"/>
                </a:solidFill>
              </a:rPr>
              <a:t> per år</a:t>
            </a:r>
          </a:p>
        </p:txBody>
      </p:sp>
    </p:spTree>
    <p:extLst>
      <p:ext uri="{BB962C8B-B14F-4D97-AF65-F5344CB8AC3E}">
        <p14:creationId xmlns:p14="http://schemas.microsoft.com/office/powerpoint/2010/main" val="2471672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1">
            <a:extLst>
              <a:ext uri="{FF2B5EF4-FFF2-40B4-BE49-F238E27FC236}">
                <a16:creationId xmlns:a16="http://schemas.microsoft.com/office/drawing/2014/main" id="{7239E612-0F9E-5849-8917-811CA98CA58D}"/>
              </a:ext>
            </a:extLst>
          </p:cNvPr>
          <p:cNvSpPr/>
          <p:nvPr/>
        </p:nvSpPr>
        <p:spPr>
          <a:xfrm>
            <a:off x="701738" y="367903"/>
            <a:ext cx="10880662" cy="6120044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62" name="Grupp 61">
            <a:extLst>
              <a:ext uri="{FF2B5EF4-FFF2-40B4-BE49-F238E27FC236}">
                <a16:creationId xmlns:a16="http://schemas.microsoft.com/office/drawing/2014/main" id="{36794186-C607-5840-9183-98FC2F3EE683}"/>
              </a:ext>
            </a:extLst>
          </p:cNvPr>
          <p:cNvGrpSpPr/>
          <p:nvPr/>
        </p:nvGrpSpPr>
        <p:grpSpPr>
          <a:xfrm>
            <a:off x="1981572" y="1757613"/>
            <a:ext cx="8228856" cy="3342773"/>
            <a:chOff x="963088" y="1757613"/>
            <a:chExt cx="8228856" cy="3342773"/>
          </a:xfrm>
        </p:grpSpPr>
        <p:cxnSp>
          <p:nvCxnSpPr>
            <p:cNvPr id="41" name="Straight Connector 9">
              <a:extLst>
                <a:ext uri="{FF2B5EF4-FFF2-40B4-BE49-F238E27FC236}">
                  <a16:creationId xmlns:a16="http://schemas.microsoft.com/office/drawing/2014/main" id="{62B48995-3F2E-5F40-92BB-43A152F526FE}"/>
                </a:ext>
              </a:extLst>
            </p:cNvPr>
            <p:cNvCxnSpPr>
              <a:cxnSpLocks/>
              <a:stCxn id="43" idx="0"/>
              <a:endCxn id="42" idx="4"/>
            </p:cNvCxnSpPr>
            <p:nvPr/>
          </p:nvCxnSpPr>
          <p:spPr>
            <a:xfrm flipH="1" flipV="1">
              <a:off x="4007716" y="3032454"/>
              <a:ext cx="1119" cy="401586"/>
            </a:xfrm>
            <a:prstGeom prst="line">
              <a:avLst/>
            </a:prstGeom>
            <a:ln w="63500" cap="rnd">
              <a:solidFill>
                <a:srgbClr val="42FF02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Isosceles Triangle 21">
              <a:extLst>
                <a:ext uri="{FF2B5EF4-FFF2-40B4-BE49-F238E27FC236}">
                  <a16:creationId xmlns:a16="http://schemas.microsoft.com/office/drawing/2014/main" id="{D724EC16-26D7-9348-9A71-24B30D07911D}"/>
                </a:ext>
              </a:extLst>
            </p:cNvPr>
            <p:cNvSpPr/>
            <p:nvPr/>
          </p:nvSpPr>
          <p:spPr>
            <a:xfrm>
              <a:off x="3106045" y="3434040"/>
              <a:ext cx="1805579" cy="1666346"/>
            </a:xfrm>
            <a:prstGeom prst="triangle">
              <a:avLst/>
            </a:prstGeom>
            <a:solidFill>
              <a:srgbClr val="14AEFF"/>
            </a:solidFill>
            <a:ln w="79375" cap="rnd">
              <a:solidFill>
                <a:srgbClr val="14AEF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b" anchorCtr="0"/>
            <a:lstStyle/>
            <a:p>
              <a:pPr algn="ctr"/>
              <a:r>
                <a:rPr lang="sv-SE" b="1" dirty="0" err="1"/>
                <a:t>Actor</a:t>
              </a:r>
              <a:endParaRPr lang="sv-SE" b="1" dirty="0"/>
            </a:p>
            <a:p>
              <a:pPr algn="ctr"/>
              <a:r>
                <a:rPr lang="sv-SE" b="1" dirty="0" err="1"/>
                <a:t>Hierarchy</a:t>
              </a:r>
              <a:endParaRPr lang="sv-SE" b="1" dirty="0"/>
            </a:p>
          </p:txBody>
        </p:sp>
        <p:cxnSp>
          <p:nvCxnSpPr>
            <p:cNvPr id="44" name="Straight Connector 9">
              <a:extLst>
                <a:ext uri="{FF2B5EF4-FFF2-40B4-BE49-F238E27FC236}">
                  <a16:creationId xmlns:a16="http://schemas.microsoft.com/office/drawing/2014/main" id="{651B4AE9-F6C8-D249-84E4-9874A971E2CE}"/>
                </a:ext>
              </a:extLst>
            </p:cNvPr>
            <p:cNvCxnSpPr>
              <a:cxnSpLocks/>
              <a:stCxn id="46" idx="0"/>
              <a:endCxn id="45" idx="4"/>
            </p:cNvCxnSpPr>
            <p:nvPr/>
          </p:nvCxnSpPr>
          <p:spPr>
            <a:xfrm flipH="1" flipV="1">
              <a:off x="8288036" y="3028201"/>
              <a:ext cx="1119" cy="401586"/>
            </a:xfrm>
            <a:prstGeom prst="line">
              <a:avLst/>
            </a:prstGeom>
            <a:ln w="63500" cap="rnd">
              <a:solidFill>
                <a:srgbClr val="42FF02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Isosceles Triangle 21">
              <a:extLst>
                <a:ext uri="{FF2B5EF4-FFF2-40B4-BE49-F238E27FC236}">
                  <a16:creationId xmlns:a16="http://schemas.microsoft.com/office/drawing/2014/main" id="{4252FA4A-2DA6-E94F-8732-F28AB8862D4C}"/>
                </a:ext>
              </a:extLst>
            </p:cNvPr>
            <p:cNvSpPr/>
            <p:nvPr/>
          </p:nvSpPr>
          <p:spPr>
            <a:xfrm>
              <a:off x="7386365" y="3429787"/>
              <a:ext cx="1805579" cy="1666346"/>
            </a:xfrm>
            <a:prstGeom prst="triangle">
              <a:avLst/>
            </a:prstGeom>
            <a:solidFill>
              <a:srgbClr val="14AEFF"/>
            </a:solidFill>
            <a:ln w="79375" cap="rnd">
              <a:solidFill>
                <a:srgbClr val="14AEF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b" anchorCtr="0"/>
            <a:lstStyle/>
            <a:p>
              <a:pPr algn="ctr"/>
              <a:r>
                <a:rPr lang="sv-SE" b="1" dirty="0"/>
                <a:t>System </a:t>
              </a:r>
              <a:r>
                <a:rPr lang="sv-SE" b="1" dirty="0" err="1"/>
                <a:t>Actor</a:t>
              </a:r>
              <a:endParaRPr lang="sv-SE" b="1" dirty="0"/>
            </a:p>
            <a:p>
              <a:pPr algn="ctr"/>
              <a:r>
                <a:rPr lang="sv-SE" b="1" dirty="0" err="1"/>
                <a:t>Hierarchy</a:t>
              </a:r>
              <a:endParaRPr lang="sv-SE" b="1" dirty="0"/>
            </a:p>
          </p:txBody>
        </p:sp>
        <p:cxnSp>
          <p:nvCxnSpPr>
            <p:cNvPr id="47" name="Straight Connector 9">
              <a:extLst>
                <a:ext uri="{FF2B5EF4-FFF2-40B4-BE49-F238E27FC236}">
                  <a16:creationId xmlns:a16="http://schemas.microsoft.com/office/drawing/2014/main" id="{DD00C934-2BB7-5A45-8904-0705967C360A}"/>
                </a:ext>
              </a:extLst>
            </p:cNvPr>
            <p:cNvCxnSpPr>
              <a:cxnSpLocks/>
              <a:stCxn id="49" idx="0"/>
              <a:endCxn id="48" idx="4"/>
            </p:cNvCxnSpPr>
            <p:nvPr/>
          </p:nvCxnSpPr>
          <p:spPr>
            <a:xfrm flipH="1" flipV="1">
              <a:off x="1864759" y="3028201"/>
              <a:ext cx="1119" cy="401586"/>
            </a:xfrm>
            <a:prstGeom prst="line">
              <a:avLst/>
            </a:prstGeom>
            <a:ln w="63500" cap="rnd">
              <a:solidFill>
                <a:srgbClr val="42FF02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Isosceles Triangle 21">
              <a:extLst>
                <a:ext uri="{FF2B5EF4-FFF2-40B4-BE49-F238E27FC236}">
                  <a16:creationId xmlns:a16="http://schemas.microsoft.com/office/drawing/2014/main" id="{EB813E43-E5FA-8347-9D6C-E0E9B866CDD0}"/>
                </a:ext>
              </a:extLst>
            </p:cNvPr>
            <p:cNvSpPr/>
            <p:nvPr/>
          </p:nvSpPr>
          <p:spPr>
            <a:xfrm>
              <a:off x="963088" y="3429787"/>
              <a:ext cx="1805579" cy="1666346"/>
            </a:xfrm>
            <a:prstGeom prst="triangle">
              <a:avLst/>
            </a:prstGeom>
            <a:solidFill>
              <a:srgbClr val="14AEFF"/>
            </a:solidFill>
            <a:ln w="79375" cap="rnd">
              <a:solidFill>
                <a:srgbClr val="14AEF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b" anchorCtr="0"/>
            <a:lstStyle/>
            <a:p>
              <a:pPr algn="ctr"/>
              <a:r>
                <a:rPr lang="sv-SE" b="1" dirty="0" err="1"/>
                <a:t>Actor</a:t>
              </a:r>
              <a:endParaRPr lang="sv-SE" b="1" dirty="0"/>
            </a:p>
            <a:p>
              <a:pPr algn="ctr"/>
              <a:r>
                <a:rPr lang="sv-SE" b="1" dirty="0" err="1"/>
                <a:t>Hierarchy</a:t>
              </a:r>
              <a:endParaRPr lang="sv-SE" b="1" dirty="0"/>
            </a:p>
          </p:txBody>
        </p:sp>
        <p:sp>
          <p:nvSpPr>
            <p:cNvPr id="42" name="Oval 2">
              <a:extLst>
                <a:ext uri="{FF2B5EF4-FFF2-40B4-BE49-F238E27FC236}">
                  <a16:creationId xmlns:a16="http://schemas.microsoft.com/office/drawing/2014/main" id="{B91CFE92-BEFF-A74B-926B-907C11F39278}"/>
                </a:ext>
              </a:extLst>
            </p:cNvPr>
            <p:cNvSpPr/>
            <p:nvPr/>
          </p:nvSpPr>
          <p:spPr>
            <a:xfrm>
              <a:off x="3372422" y="1761866"/>
              <a:ext cx="1270588" cy="1270588"/>
            </a:xfrm>
            <a:prstGeom prst="ellipse">
              <a:avLst/>
            </a:prstGeom>
            <a:solidFill>
              <a:srgbClr val="1178B2"/>
            </a:solidFill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sv-SE" sz="1400" b="1" dirty="0"/>
                <a:t>Supervisor 2</a:t>
              </a:r>
            </a:p>
          </p:txBody>
        </p:sp>
        <p:sp>
          <p:nvSpPr>
            <p:cNvPr id="45" name="Oval 2">
              <a:extLst>
                <a:ext uri="{FF2B5EF4-FFF2-40B4-BE49-F238E27FC236}">
                  <a16:creationId xmlns:a16="http://schemas.microsoft.com/office/drawing/2014/main" id="{57520C10-1708-9A40-BA27-DD62E826D48D}"/>
                </a:ext>
              </a:extLst>
            </p:cNvPr>
            <p:cNvSpPr/>
            <p:nvPr/>
          </p:nvSpPr>
          <p:spPr>
            <a:xfrm>
              <a:off x="7652742" y="1757613"/>
              <a:ext cx="1270588" cy="1270588"/>
            </a:xfrm>
            <a:prstGeom prst="ellipse">
              <a:avLst/>
            </a:prstGeom>
            <a:solidFill>
              <a:srgbClr val="1178B2"/>
            </a:solidFill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sv-SE" sz="1400" b="1" dirty="0"/>
                <a:t>System</a:t>
              </a:r>
            </a:p>
            <a:p>
              <a:pPr algn="ctr"/>
              <a:r>
                <a:rPr lang="sv-SE" sz="1400" b="1" dirty="0"/>
                <a:t>Supervisor</a:t>
              </a:r>
            </a:p>
          </p:txBody>
        </p:sp>
        <p:sp>
          <p:nvSpPr>
            <p:cNvPr id="48" name="Oval 2">
              <a:extLst>
                <a:ext uri="{FF2B5EF4-FFF2-40B4-BE49-F238E27FC236}">
                  <a16:creationId xmlns:a16="http://schemas.microsoft.com/office/drawing/2014/main" id="{8F2A6AC3-C1FD-7747-9E6C-8FDB794AB1BB}"/>
                </a:ext>
              </a:extLst>
            </p:cNvPr>
            <p:cNvSpPr/>
            <p:nvPr/>
          </p:nvSpPr>
          <p:spPr>
            <a:xfrm>
              <a:off x="1229465" y="1757613"/>
              <a:ext cx="1270588" cy="1270588"/>
            </a:xfrm>
            <a:prstGeom prst="ellipse">
              <a:avLst/>
            </a:prstGeom>
            <a:solidFill>
              <a:srgbClr val="1178B2"/>
            </a:solidFill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sv-SE" sz="1400" b="1" dirty="0"/>
                <a:t>Supervisor 1</a:t>
              </a:r>
            </a:p>
          </p:txBody>
        </p:sp>
        <p:cxnSp>
          <p:nvCxnSpPr>
            <p:cNvPr id="59" name="Straight Connector 9">
              <a:extLst>
                <a:ext uri="{FF2B5EF4-FFF2-40B4-BE49-F238E27FC236}">
                  <a16:creationId xmlns:a16="http://schemas.microsoft.com/office/drawing/2014/main" id="{A06CA0FD-3415-8E48-86EB-5D3F121F72BE}"/>
                </a:ext>
              </a:extLst>
            </p:cNvPr>
            <p:cNvCxnSpPr>
              <a:cxnSpLocks/>
              <a:stCxn id="60" idx="0"/>
              <a:endCxn id="61" idx="4"/>
            </p:cNvCxnSpPr>
            <p:nvPr/>
          </p:nvCxnSpPr>
          <p:spPr>
            <a:xfrm flipH="1" flipV="1">
              <a:off x="6148435" y="3032454"/>
              <a:ext cx="1119" cy="401586"/>
            </a:xfrm>
            <a:prstGeom prst="line">
              <a:avLst/>
            </a:prstGeom>
            <a:ln w="63500" cap="rnd">
              <a:solidFill>
                <a:srgbClr val="42FF02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Isosceles Triangle 21">
              <a:extLst>
                <a:ext uri="{FF2B5EF4-FFF2-40B4-BE49-F238E27FC236}">
                  <a16:creationId xmlns:a16="http://schemas.microsoft.com/office/drawing/2014/main" id="{C5FB0864-F814-DA45-8AFF-60DA28DB7E53}"/>
                </a:ext>
              </a:extLst>
            </p:cNvPr>
            <p:cNvSpPr/>
            <p:nvPr/>
          </p:nvSpPr>
          <p:spPr>
            <a:xfrm>
              <a:off x="5246764" y="3434040"/>
              <a:ext cx="1805579" cy="1666346"/>
            </a:xfrm>
            <a:prstGeom prst="triangle">
              <a:avLst/>
            </a:prstGeom>
            <a:solidFill>
              <a:srgbClr val="14AEFF"/>
            </a:solidFill>
            <a:ln w="79375" cap="rnd">
              <a:solidFill>
                <a:srgbClr val="14AEF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b" anchorCtr="0"/>
            <a:lstStyle/>
            <a:p>
              <a:pPr algn="ctr"/>
              <a:r>
                <a:rPr lang="sv-SE" b="1" dirty="0" err="1"/>
                <a:t>Actor</a:t>
              </a:r>
              <a:endParaRPr lang="sv-SE" b="1" dirty="0"/>
            </a:p>
            <a:p>
              <a:pPr algn="ctr"/>
              <a:r>
                <a:rPr lang="sv-SE" b="1" dirty="0" err="1"/>
                <a:t>Hierarchy</a:t>
              </a:r>
              <a:endParaRPr lang="sv-SE" b="1" dirty="0"/>
            </a:p>
          </p:txBody>
        </p:sp>
        <p:sp>
          <p:nvSpPr>
            <p:cNvPr id="61" name="Oval 2">
              <a:extLst>
                <a:ext uri="{FF2B5EF4-FFF2-40B4-BE49-F238E27FC236}">
                  <a16:creationId xmlns:a16="http://schemas.microsoft.com/office/drawing/2014/main" id="{29868C34-CBE7-014E-9805-2FF5B95B4731}"/>
                </a:ext>
              </a:extLst>
            </p:cNvPr>
            <p:cNvSpPr/>
            <p:nvPr/>
          </p:nvSpPr>
          <p:spPr>
            <a:xfrm>
              <a:off x="5513141" y="1761866"/>
              <a:ext cx="1270588" cy="1270588"/>
            </a:xfrm>
            <a:prstGeom prst="ellipse">
              <a:avLst/>
            </a:prstGeom>
            <a:solidFill>
              <a:srgbClr val="1178B2"/>
            </a:solidFill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sv-SE" sz="1400" b="1" dirty="0"/>
                <a:t>Supervisor 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147948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">
            <a:extLst>
              <a:ext uri="{FF2B5EF4-FFF2-40B4-BE49-F238E27FC236}">
                <a16:creationId xmlns:a16="http://schemas.microsoft.com/office/drawing/2014/main" id="{C6DA77A7-40FC-E341-AB7C-87E97BC78FE8}"/>
              </a:ext>
            </a:extLst>
          </p:cNvPr>
          <p:cNvSpPr/>
          <p:nvPr/>
        </p:nvSpPr>
        <p:spPr>
          <a:xfrm>
            <a:off x="701738" y="367903"/>
            <a:ext cx="10880662" cy="6120044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2" name="Grupp 1">
            <a:extLst>
              <a:ext uri="{FF2B5EF4-FFF2-40B4-BE49-F238E27FC236}">
                <a16:creationId xmlns:a16="http://schemas.microsoft.com/office/drawing/2014/main" id="{6B53195E-C9AB-264B-BCBD-6D11DE664D3D}"/>
              </a:ext>
            </a:extLst>
          </p:cNvPr>
          <p:cNvGrpSpPr/>
          <p:nvPr/>
        </p:nvGrpSpPr>
        <p:grpSpPr>
          <a:xfrm>
            <a:off x="1531646" y="1770276"/>
            <a:ext cx="9128707" cy="2593003"/>
            <a:chOff x="962999" y="1323014"/>
            <a:chExt cx="10266002" cy="2916051"/>
          </a:xfrm>
        </p:grpSpPr>
        <p:cxnSp>
          <p:nvCxnSpPr>
            <p:cNvPr id="52" name="Straight Connector 76">
              <a:extLst>
                <a:ext uri="{FF2B5EF4-FFF2-40B4-BE49-F238E27FC236}">
                  <a16:creationId xmlns:a16="http://schemas.microsoft.com/office/drawing/2014/main" id="{C537A177-7BD8-4D47-96C9-2144007B2933}"/>
                </a:ext>
              </a:extLst>
            </p:cNvPr>
            <p:cNvCxnSpPr>
              <a:cxnSpLocks/>
            </p:cNvCxnSpPr>
            <p:nvPr/>
          </p:nvCxnSpPr>
          <p:spPr>
            <a:xfrm>
              <a:off x="7515902" y="2653305"/>
              <a:ext cx="168705" cy="255470"/>
            </a:xfrm>
            <a:prstGeom prst="line">
              <a:avLst/>
            </a:prstGeom>
            <a:solidFill>
              <a:srgbClr val="00B0F0"/>
            </a:solidFill>
            <a:ln w="38100" cap="sq">
              <a:solidFill>
                <a:srgbClr val="00B0F0"/>
              </a:solidFill>
              <a:bevel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77">
              <a:extLst>
                <a:ext uri="{FF2B5EF4-FFF2-40B4-BE49-F238E27FC236}">
                  <a16:creationId xmlns:a16="http://schemas.microsoft.com/office/drawing/2014/main" id="{07E84E86-0BED-0147-8D9A-D0B74E9652B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26688" y="2653305"/>
              <a:ext cx="166296" cy="255470"/>
            </a:xfrm>
            <a:prstGeom prst="line">
              <a:avLst/>
            </a:prstGeom>
            <a:solidFill>
              <a:srgbClr val="00B0F0"/>
            </a:solidFill>
            <a:ln w="38100" cap="sq">
              <a:solidFill>
                <a:srgbClr val="00B0F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72">
              <a:extLst>
                <a:ext uri="{FF2B5EF4-FFF2-40B4-BE49-F238E27FC236}">
                  <a16:creationId xmlns:a16="http://schemas.microsoft.com/office/drawing/2014/main" id="{030AA3DF-6BF7-B145-B78B-FD2BD929D144}"/>
                </a:ext>
              </a:extLst>
            </p:cNvPr>
            <p:cNvCxnSpPr>
              <a:cxnSpLocks/>
            </p:cNvCxnSpPr>
            <p:nvPr/>
          </p:nvCxnSpPr>
          <p:spPr>
            <a:xfrm>
              <a:off x="6011649" y="2669926"/>
              <a:ext cx="168705" cy="255470"/>
            </a:xfrm>
            <a:prstGeom prst="line">
              <a:avLst/>
            </a:prstGeom>
            <a:solidFill>
              <a:srgbClr val="00B0F0"/>
            </a:solidFill>
            <a:ln w="38100" cap="sq">
              <a:solidFill>
                <a:srgbClr val="00B0F0"/>
              </a:solidFill>
              <a:bevel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73">
              <a:extLst>
                <a:ext uri="{FF2B5EF4-FFF2-40B4-BE49-F238E27FC236}">
                  <a16:creationId xmlns:a16="http://schemas.microsoft.com/office/drawing/2014/main" id="{61DEAB7D-45B1-D641-972A-B27E8A5796F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22435" y="2669926"/>
              <a:ext cx="166296" cy="255470"/>
            </a:xfrm>
            <a:prstGeom prst="line">
              <a:avLst/>
            </a:prstGeom>
            <a:solidFill>
              <a:srgbClr val="00B0F0"/>
            </a:solidFill>
            <a:ln w="38100" cap="sq">
              <a:solidFill>
                <a:srgbClr val="00B0F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27">
              <a:extLst>
                <a:ext uri="{FF2B5EF4-FFF2-40B4-BE49-F238E27FC236}">
                  <a16:creationId xmlns:a16="http://schemas.microsoft.com/office/drawing/2014/main" id="{8C7D2DB0-6A27-FB43-BFED-43B84A762B09}"/>
                </a:ext>
              </a:extLst>
            </p:cNvPr>
            <p:cNvCxnSpPr>
              <a:cxnSpLocks/>
            </p:cNvCxnSpPr>
            <p:nvPr/>
          </p:nvCxnSpPr>
          <p:spPr>
            <a:xfrm>
              <a:off x="4689740" y="2669926"/>
              <a:ext cx="168705" cy="255470"/>
            </a:xfrm>
            <a:prstGeom prst="line">
              <a:avLst/>
            </a:prstGeom>
            <a:solidFill>
              <a:srgbClr val="00B0F0"/>
            </a:solidFill>
            <a:ln w="38100" cap="sq">
              <a:solidFill>
                <a:srgbClr val="00B0F0"/>
              </a:solidFill>
              <a:bevel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28">
              <a:extLst>
                <a:ext uri="{FF2B5EF4-FFF2-40B4-BE49-F238E27FC236}">
                  <a16:creationId xmlns:a16="http://schemas.microsoft.com/office/drawing/2014/main" id="{8EFC7262-A91E-CF43-98DE-6D259EEED69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00527" y="2669926"/>
              <a:ext cx="166296" cy="255470"/>
            </a:xfrm>
            <a:prstGeom prst="line">
              <a:avLst/>
            </a:prstGeom>
            <a:solidFill>
              <a:srgbClr val="00B0F0"/>
            </a:solidFill>
            <a:ln w="38100" cap="sq">
              <a:solidFill>
                <a:srgbClr val="00B0F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Frihandsfigur 76">
              <a:extLst>
                <a:ext uri="{FF2B5EF4-FFF2-40B4-BE49-F238E27FC236}">
                  <a16:creationId xmlns:a16="http://schemas.microsoft.com/office/drawing/2014/main" id="{E9AA7B1C-8951-534D-A09D-FB4AF4381A97}"/>
                </a:ext>
              </a:extLst>
            </p:cNvPr>
            <p:cNvSpPr/>
            <p:nvPr/>
          </p:nvSpPr>
          <p:spPr>
            <a:xfrm>
              <a:off x="962999" y="1323014"/>
              <a:ext cx="10266002" cy="2916051"/>
            </a:xfrm>
            <a:custGeom>
              <a:avLst/>
              <a:gdLst>
                <a:gd name="connsiteX0" fmla="*/ 2235946 w 10266002"/>
                <a:gd name="connsiteY0" fmla="*/ 0 h 2916051"/>
                <a:gd name="connsiteX1" fmla="*/ 2372404 w 10266002"/>
                <a:gd name="connsiteY1" fmla="*/ 0 h 2916051"/>
                <a:gd name="connsiteX2" fmla="*/ 2277830 w 10266002"/>
                <a:gd name="connsiteY2" fmla="*/ 92043 h 2916051"/>
                <a:gd name="connsiteX3" fmla="*/ 2277830 w 10266002"/>
                <a:gd name="connsiteY3" fmla="*/ 147292 h 2916051"/>
                <a:gd name="connsiteX4" fmla="*/ 2399814 w 10266002"/>
                <a:gd name="connsiteY4" fmla="*/ 147292 h 2916051"/>
                <a:gd name="connsiteX5" fmla="*/ 2277830 w 10266002"/>
                <a:gd name="connsiteY5" fmla="*/ 266011 h 2916051"/>
                <a:gd name="connsiteX6" fmla="*/ 2277830 w 10266002"/>
                <a:gd name="connsiteY6" fmla="*/ 288402 h 2916051"/>
                <a:gd name="connsiteX7" fmla="*/ 2454072 w 10266002"/>
                <a:gd name="connsiteY7" fmla="*/ 288402 h 2916051"/>
                <a:gd name="connsiteX8" fmla="*/ 2277830 w 10266002"/>
                <a:gd name="connsiteY8" fmla="*/ 459928 h 2916051"/>
                <a:gd name="connsiteX9" fmla="*/ 2277830 w 10266002"/>
                <a:gd name="connsiteY9" fmla="*/ 555441 h 2916051"/>
                <a:gd name="connsiteX10" fmla="*/ 2360610 w 10266002"/>
                <a:gd name="connsiteY10" fmla="*/ 555441 h 2916051"/>
                <a:gd name="connsiteX11" fmla="*/ 2402003 w 10266002"/>
                <a:gd name="connsiteY11" fmla="*/ 803787 h 2916051"/>
                <a:gd name="connsiteX12" fmla="*/ 2419357 w 10266002"/>
                <a:gd name="connsiteY12" fmla="*/ 803787 h 2916051"/>
                <a:gd name="connsiteX13" fmla="*/ 2424699 w 10266002"/>
                <a:gd name="connsiteY13" fmla="*/ 801115 h 2916051"/>
                <a:gd name="connsiteX14" fmla="*/ 2425502 w 10266002"/>
                <a:gd name="connsiteY14" fmla="*/ 803787 h 2916051"/>
                <a:gd name="connsiteX15" fmla="*/ 2490122 w 10266002"/>
                <a:gd name="connsiteY15" fmla="*/ 803787 h 2916051"/>
                <a:gd name="connsiteX16" fmla="*/ 2490122 w 10266002"/>
                <a:gd name="connsiteY16" fmla="*/ 996055 h 2916051"/>
                <a:gd name="connsiteX17" fmla="*/ 2614293 w 10266002"/>
                <a:gd name="connsiteY17" fmla="*/ 996055 h 2916051"/>
                <a:gd name="connsiteX18" fmla="*/ 2616966 w 10266002"/>
                <a:gd name="connsiteY18" fmla="*/ 1569747 h 2916051"/>
                <a:gd name="connsiteX19" fmla="*/ 3603813 w 10266002"/>
                <a:gd name="connsiteY19" fmla="*/ 1570616 h 2916051"/>
                <a:gd name="connsiteX20" fmla="*/ 3603813 w 10266002"/>
                <a:gd name="connsiteY20" fmla="*/ 1091440 h 2916051"/>
                <a:gd name="connsiteX21" fmla="*/ 3726730 w 10266002"/>
                <a:gd name="connsiteY21" fmla="*/ 1091440 h 2916051"/>
                <a:gd name="connsiteX22" fmla="*/ 3726730 w 10266002"/>
                <a:gd name="connsiteY22" fmla="*/ 1570725 h 2916051"/>
                <a:gd name="connsiteX23" fmla="*/ 4925731 w 10266002"/>
                <a:gd name="connsiteY23" fmla="*/ 1571781 h 2916051"/>
                <a:gd name="connsiteX24" fmla="*/ 4925731 w 10266002"/>
                <a:gd name="connsiteY24" fmla="*/ 1091440 h 2916051"/>
                <a:gd name="connsiteX25" fmla="*/ 5048648 w 10266002"/>
                <a:gd name="connsiteY25" fmla="*/ 1091440 h 2916051"/>
                <a:gd name="connsiteX26" fmla="*/ 5048648 w 10266002"/>
                <a:gd name="connsiteY26" fmla="*/ 1571889 h 2916051"/>
                <a:gd name="connsiteX27" fmla="*/ 5158546 w 10266002"/>
                <a:gd name="connsiteY27" fmla="*/ 1571986 h 2916051"/>
                <a:gd name="connsiteX28" fmla="*/ 6429984 w 10266002"/>
                <a:gd name="connsiteY28" fmla="*/ 1577228 h 2916051"/>
                <a:gd name="connsiteX29" fmla="*/ 6429984 w 10266002"/>
                <a:gd name="connsiteY29" fmla="*/ 1074819 h 2916051"/>
                <a:gd name="connsiteX30" fmla="*/ 6552901 w 10266002"/>
                <a:gd name="connsiteY30" fmla="*/ 1074819 h 2916051"/>
                <a:gd name="connsiteX31" fmla="*/ 6552901 w 10266002"/>
                <a:gd name="connsiteY31" fmla="*/ 1577734 h 2916051"/>
                <a:gd name="connsiteX32" fmla="*/ 7312024 w 10266002"/>
                <a:gd name="connsiteY32" fmla="*/ 1580864 h 2916051"/>
                <a:gd name="connsiteX33" fmla="*/ 10266002 w 10266002"/>
                <a:gd name="connsiteY33" fmla="*/ 1345872 h 2916051"/>
                <a:gd name="connsiteX34" fmla="*/ 9843538 w 10266002"/>
                <a:gd name="connsiteY34" fmla="*/ 1954717 h 2916051"/>
                <a:gd name="connsiteX35" fmla="*/ 9811494 w 10266002"/>
                <a:gd name="connsiteY35" fmla="*/ 2894688 h 2916051"/>
                <a:gd name="connsiteX36" fmla="*/ 8364696 w 10266002"/>
                <a:gd name="connsiteY36" fmla="*/ 2916051 h 2916051"/>
                <a:gd name="connsiteX37" fmla="*/ 5158546 w 10266002"/>
                <a:gd name="connsiteY37" fmla="*/ 2916051 h 2916051"/>
                <a:gd name="connsiteX38" fmla="*/ 598382 w 10266002"/>
                <a:gd name="connsiteY38" fmla="*/ 2916051 h 2916051"/>
                <a:gd name="connsiteX39" fmla="*/ 672934 w 10266002"/>
                <a:gd name="connsiteY39" fmla="*/ 2264480 h 2916051"/>
                <a:gd name="connsiteX40" fmla="*/ 0 w 10266002"/>
                <a:gd name="connsiteY40" fmla="*/ 1879946 h 2916051"/>
                <a:gd name="connsiteX41" fmla="*/ 32045 w 10266002"/>
                <a:gd name="connsiteY41" fmla="*/ 1580864 h 2916051"/>
                <a:gd name="connsiteX42" fmla="*/ 1018163 w 10266002"/>
                <a:gd name="connsiteY42" fmla="*/ 1559883 h 2916051"/>
                <a:gd name="connsiteX43" fmla="*/ 1018163 w 10266002"/>
                <a:gd name="connsiteY43" fmla="*/ 435068 h 2916051"/>
                <a:gd name="connsiteX44" fmla="*/ 1112732 w 10266002"/>
                <a:gd name="connsiteY44" fmla="*/ 961994 h 2916051"/>
                <a:gd name="connsiteX45" fmla="*/ 1280771 w 10266002"/>
                <a:gd name="connsiteY45" fmla="*/ 961776 h 2916051"/>
                <a:gd name="connsiteX46" fmla="*/ 1284348 w 10266002"/>
                <a:gd name="connsiteY46" fmla="*/ 525357 h 2916051"/>
                <a:gd name="connsiteX47" fmla="*/ 1567055 w 10266002"/>
                <a:gd name="connsiteY47" fmla="*/ 468815 h 2916051"/>
                <a:gd name="connsiteX48" fmla="*/ 1638952 w 10266002"/>
                <a:gd name="connsiteY48" fmla="*/ 961311 h 2916051"/>
                <a:gd name="connsiteX49" fmla="*/ 1753972 w 10266002"/>
                <a:gd name="connsiteY49" fmla="*/ 961161 h 2916051"/>
                <a:gd name="connsiteX50" fmla="*/ 1761982 w 10266002"/>
                <a:gd name="connsiteY50" fmla="*/ 803787 h 2916051"/>
                <a:gd name="connsiteX51" fmla="*/ 2161667 w 10266002"/>
                <a:gd name="connsiteY51" fmla="*/ 803787 h 2916051"/>
                <a:gd name="connsiteX52" fmla="*/ 2161667 w 10266002"/>
                <a:gd name="connsiteY52" fmla="*/ 2 h 2916051"/>
                <a:gd name="connsiteX53" fmla="*/ 2235948 w 10266002"/>
                <a:gd name="connsiteY53" fmla="*/ 2 h 2916051"/>
                <a:gd name="connsiteX0" fmla="*/ 2235946 w 10266002"/>
                <a:gd name="connsiteY0" fmla="*/ 0 h 2916051"/>
                <a:gd name="connsiteX1" fmla="*/ 2372404 w 10266002"/>
                <a:gd name="connsiteY1" fmla="*/ 0 h 2916051"/>
                <a:gd name="connsiteX2" fmla="*/ 2277830 w 10266002"/>
                <a:gd name="connsiteY2" fmla="*/ 92043 h 2916051"/>
                <a:gd name="connsiteX3" fmla="*/ 2277830 w 10266002"/>
                <a:gd name="connsiteY3" fmla="*/ 147292 h 2916051"/>
                <a:gd name="connsiteX4" fmla="*/ 2399814 w 10266002"/>
                <a:gd name="connsiteY4" fmla="*/ 147292 h 2916051"/>
                <a:gd name="connsiteX5" fmla="*/ 2277830 w 10266002"/>
                <a:gd name="connsiteY5" fmla="*/ 266011 h 2916051"/>
                <a:gd name="connsiteX6" fmla="*/ 2277830 w 10266002"/>
                <a:gd name="connsiteY6" fmla="*/ 288402 h 2916051"/>
                <a:gd name="connsiteX7" fmla="*/ 2454072 w 10266002"/>
                <a:gd name="connsiteY7" fmla="*/ 288402 h 2916051"/>
                <a:gd name="connsiteX8" fmla="*/ 2277830 w 10266002"/>
                <a:gd name="connsiteY8" fmla="*/ 459928 h 2916051"/>
                <a:gd name="connsiteX9" fmla="*/ 2277830 w 10266002"/>
                <a:gd name="connsiteY9" fmla="*/ 555441 h 2916051"/>
                <a:gd name="connsiteX10" fmla="*/ 2360610 w 10266002"/>
                <a:gd name="connsiteY10" fmla="*/ 555441 h 2916051"/>
                <a:gd name="connsiteX11" fmla="*/ 2402003 w 10266002"/>
                <a:gd name="connsiteY11" fmla="*/ 803787 h 2916051"/>
                <a:gd name="connsiteX12" fmla="*/ 2419357 w 10266002"/>
                <a:gd name="connsiteY12" fmla="*/ 803787 h 2916051"/>
                <a:gd name="connsiteX13" fmla="*/ 2424699 w 10266002"/>
                <a:gd name="connsiteY13" fmla="*/ 801115 h 2916051"/>
                <a:gd name="connsiteX14" fmla="*/ 2425502 w 10266002"/>
                <a:gd name="connsiteY14" fmla="*/ 803787 h 2916051"/>
                <a:gd name="connsiteX15" fmla="*/ 2490122 w 10266002"/>
                <a:gd name="connsiteY15" fmla="*/ 803787 h 2916051"/>
                <a:gd name="connsiteX16" fmla="*/ 2490122 w 10266002"/>
                <a:gd name="connsiteY16" fmla="*/ 996055 h 2916051"/>
                <a:gd name="connsiteX17" fmla="*/ 2614293 w 10266002"/>
                <a:gd name="connsiteY17" fmla="*/ 996055 h 2916051"/>
                <a:gd name="connsiteX18" fmla="*/ 2616966 w 10266002"/>
                <a:gd name="connsiteY18" fmla="*/ 1569747 h 2916051"/>
                <a:gd name="connsiteX19" fmla="*/ 3603813 w 10266002"/>
                <a:gd name="connsiteY19" fmla="*/ 1570616 h 2916051"/>
                <a:gd name="connsiteX20" fmla="*/ 3603813 w 10266002"/>
                <a:gd name="connsiteY20" fmla="*/ 1091440 h 2916051"/>
                <a:gd name="connsiteX21" fmla="*/ 3726730 w 10266002"/>
                <a:gd name="connsiteY21" fmla="*/ 1091440 h 2916051"/>
                <a:gd name="connsiteX22" fmla="*/ 3726730 w 10266002"/>
                <a:gd name="connsiteY22" fmla="*/ 1570725 h 2916051"/>
                <a:gd name="connsiteX23" fmla="*/ 4925731 w 10266002"/>
                <a:gd name="connsiteY23" fmla="*/ 1571781 h 2916051"/>
                <a:gd name="connsiteX24" fmla="*/ 4925731 w 10266002"/>
                <a:gd name="connsiteY24" fmla="*/ 1091440 h 2916051"/>
                <a:gd name="connsiteX25" fmla="*/ 5048648 w 10266002"/>
                <a:gd name="connsiteY25" fmla="*/ 1091440 h 2916051"/>
                <a:gd name="connsiteX26" fmla="*/ 5048648 w 10266002"/>
                <a:gd name="connsiteY26" fmla="*/ 1571889 h 2916051"/>
                <a:gd name="connsiteX27" fmla="*/ 5158546 w 10266002"/>
                <a:gd name="connsiteY27" fmla="*/ 1571986 h 2916051"/>
                <a:gd name="connsiteX28" fmla="*/ 6429984 w 10266002"/>
                <a:gd name="connsiteY28" fmla="*/ 1577228 h 2916051"/>
                <a:gd name="connsiteX29" fmla="*/ 6429984 w 10266002"/>
                <a:gd name="connsiteY29" fmla="*/ 1074819 h 2916051"/>
                <a:gd name="connsiteX30" fmla="*/ 6552901 w 10266002"/>
                <a:gd name="connsiteY30" fmla="*/ 1074819 h 2916051"/>
                <a:gd name="connsiteX31" fmla="*/ 6552901 w 10266002"/>
                <a:gd name="connsiteY31" fmla="*/ 1577734 h 2916051"/>
                <a:gd name="connsiteX32" fmla="*/ 7312024 w 10266002"/>
                <a:gd name="connsiteY32" fmla="*/ 1580864 h 2916051"/>
                <a:gd name="connsiteX33" fmla="*/ 10266002 w 10266002"/>
                <a:gd name="connsiteY33" fmla="*/ 1345872 h 2916051"/>
                <a:gd name="connsiteX34" fmla="*/ 9843538 w 10266002"/>
                <a:gd name="connsiteY34" fmla="*/ 1954717 h 2916051"/>
                <a:gd name="connsiteX35" fmla="*/ 9811494 w 10266002"/>
                <a:gd name="connsiteY35" fmla="*/ 2894688 h 2916051"/>
                <a:gd name="connsiteX36" fmla="*/ 8364696 w 10266002"/>
                <a:gd name="connsiteY36" fmla="*/ 2916051 h 2916051"/>
                <a:gd name="connsiteX37" fmla="*/ 5158546 w 10266002"/>
                <a:gd name="connsiteY37" fmla="*/ 2916051 h 2916051"/>
                <a:gd name="connsiteX38" fmla="*/ 598382 w 10266002"/>
                <a:gd name="connsiteY38" fmla="*/ 2916051 h 2916051"/>
                <a:gd name="connsiteX39" fmla="*/ 672934 w 10266002"/>
                <a:gd name="connsiteY39" fmla="*/ 2264480 h 2916051"/>
                <a:gd name="connsiteX40" fmla="*/ 0 w 10266002"/>
                <a:gd name="connsiteY40" fmla="*/ 1879946 h 2916051"/>
                <a:gd name="connsiteX41" fmla="*/ 32045 w 10266002"/>
                <a:gd name="connsiteY41" fmla="*/ 1580864 h 2916051"/>
                <a:gd name="connsiteX42" fmla="*/ 1018163 w 10266002"/>
                <a:gd name="connsiteY42" fmla="*/ 1559883 h 2916051"/>
                <a:gd name="connsiteX43" fmla="*/ 1018163 w 10266002"/>
                <a:gd name="connsiteY43" fmla="*/ 435068 h 2916051"/>
                <a:gd name="connsiteX44" fmla="*/ 1112732 w 10266002"/>
                <a:gd name="connsiteY44" fmla="*/ 961994 h 2916051"/>
                <a:gd name="connsiteX45" fmla="*/ 1280771 w 10266002"/>
                <a:gd name="connsiteY45" fmla="*/ 961776 h 2916051"/>
                <a:gd name="connsiteX46" fmla="*/ 1284348 w 10266002"/>
                <a:gd name="connsiteY46" fmla="*/ 525357 h 2916051"/>
                <a:gd name="connsiteX47" fmla="*/ 1567055 w 10266002"/>
                <a:gd name="connsiteY47" fmla="*/ 468815 h 2916051"/>
                <a:gd name="connsiteX48" fmla="*/ 1638952 w 10266002"/>
                <a:gd name="connsiteY48" fmla="*/ 961311 h 2916051"/>
                <a:gd name="connsiteX49" fmla="*/ 1753972 w 10266002"/>
                <a:gd name="connsiteY49" fmla="*/ 961161 h 2916051"/>
                <a:gd name="connsiteX50" fmla="*/ 1761982 w 10266002"/>
                <a:gd name="connsiteY50" fmla="*/ 803787 h 2916051"/>
                <a:gd name="connsiteX51" fmla="*/ 2161667 w 10266002"/>
                <a:gd name="connsiteY51" fmla="*/ 803787 h 2916051"/>
                <a:gd name="connsiteX52" fmla="*/ 2161667 w 10266002"/>
                <a:gd name="connsiteY52" fmla="*/ 2 h 2916051"/>
                <a:gd name="connsiteX53" fmla="*/ 2235948 w 10266002"/>
                <a:gd name="connsiteY53" fmla="*/ 2 h 2916051"/>
                <a:gd name="connsiteX54" fmla="*/ 2235946 w 10266002"/>
                <a:gd name="connsiteY54" fmla="*/ 0 h 2916051"/>
                <a:gd name="connsiteX0" fmla="*/ 2235946 w 10266002"/>
                <a:gd name="connsiteY0" fmla="*/ 0 h 2916051"/>
                <a:gd name="connsiteX1" fmla="*/ 2372404 w 10266002"/>
                <a:gd name="connsiteY1" fmla="*/ 0 h 2916051"/>
                <a:gd name="connsiteX2" fmla="*/ 2277830 w 10266002"/>
                <a:gd name="connsiteY2" fmla="*/ 92043 h 2916051"/>
                <a:gd name="connsiteX3" fmla="*/ 2277830 w 10266002"/>
                <a:gd name="connsiteY3" fmla="*/ 147292 h 2916051"/>
                <a:gd name="connsiteX4" fmla="*/ 2399814 w 10266002"/>
                <a:gd name="connsiteY4" fmla="*/ 147292 h 2916051"/>
                <a:gd name="connsiteX5" fmla="*/ 2277830 w 10266002"/>
                <a:gd name="connsiteY5" fmla="*/ 266011 h 2916051"/>
                <a:gd name="connsiteX6" fmla="*/ 2277830 w 10266002"/>
                <a:gd name="connsiteY6" fmla="*/ 288402 h 2916051"/>
                <a:gd name="connsiteX7" fmla="*/ 2454072 w 10266002"/>
                <a:gd name="connsiteY7" fmla="*/ 288402 h 2916051"/>
                <a:gd name="connsiteX8" fmla="*/ 2277830 w 10266002"/>
                <a:gd name="connsiteY8" fmla="*/ 459928 h 2916051"/>
                <a:gd name="connsiteX9" fmla="*/ 2277830 w 10266002"/>
                <a:gd name="connsiteY9" fmla="*/ 555441 h 2916051"/>
                <a:gd name="connsiteX10" fmla="*/ 2360610 w 10266002"/>
                <a:gd name="connsiteY10" fmla="*/ 555441 h 2916051"/>
                <a:gd name="connsiteX11" fmla="*/ 2402003 w 10266002"/>
                <a:gd name="connsiteY11" fmla="*/ 803787 h 2916051"/>
                <a:gd name="connsiteX12" fmla="*/ 2419357 w 10266002"/>
                <a:gd name="connsiteY12" fmla="*/ 803787 h 2916051"/>
                <a:gd name="connsiteX13" fmla="*/ 2424699 w 10266002"/>
                <a:gd name="connsiteY13" fmla="*/ 801115 h 2916051"/>
                <a:gd name="connsiteX14" fmla="*/ 2425502 w 10266002"/>
                <a:gd name="connsiteY14" fmla="*/ 803787 h 2916051"/>
                <a:gd name="connsiteX15" fmla="*/ 2490122 w 10266002"/>
                <a:gd name="connsiteY15" fmla="*/ 803787 h 2916051"/>
                <a:gd name="connsiteX16" fmla="*/ 2490122 w 10266002"/>
                <a:gd name="connsiteY16" fmla="*/ 996055 h 2916051"/>
                <a:gd name="connsiteX17" fmla="*/ 2614293 w 10266002"/>
                <a:gd name="connsiteY17" fmla="*/ 996055 h 2916051"/>
                <a:gd name="connsiteX18" fmla="*/ 2616966 w 10266002"/>
                <a:gd name="connsiteY18" fmla="*/ 1569747 h 2916051"/>
                <a:gd name="connsiteX19" fmla="*/ 3603813 w 10266002"/>
                <a:gd name="connsiteY19" fmla="*/ 1570616 h 2916051"/>
                <a:gd name="connsiteX20" fmla="*/ 3603813 w 10266002"/>
                <a:gd name="connsiteY20" fmla="*/ 1091440 h 2916051"/>
                <a:gd name="connsiteX21" fmla="*/ 3726730 w 10266002"/>
                <a:gd name="connsiteY21" fmla="*/ 1091440 h 2916051"/>
                <a:gd name="connsiteX22" fmla="*/ 3726730 w 10266002"/>
                <a:gd name="connsiteY22" fmla="*/ 1570725 h 2916051"/>
                <a:gd name="connsiteX23" fmla="*/ 4925731 w 10266002"/>
                <a:gd name="connsiteY23" fmla="*/ 1571781 h 2916051"/>
                <a:gd name="connsiteX24" fmla="*/ 4925731 w 10266002"/>
                <a:gd name="connsiteY24" fmla="*/ 1091440 h 2916051"/>
                <a:gd name="connsiteX25" fmla="*/ 5048648 w 10266002"/>
                <a:gd name="connsiteY25" fmla="*/ 1091440 h 2916051"/>
                <a:gd name="connsiteX26" fmla="*/ 5048648 w 10266002"/>
                <a:gd name="connsiteY26" fmla="*/ 1571889 h 2916051"/>
                <a:gd name="connsiteX27" fmla="*/ 5158546 w 10266002"/>
                <a:gd name="connsiteY27" fmla="*/ 1571986 h 2916051"/>
                <a:gd name="connsiteX28" fmla="*/ 6429984 w 10266002"/>
                <a:gd name="connsiteY28" fmla="*/ 1577228 h 2916051"/>
                <a:gd name="connsiteX29" fmla="*/ 6429984 w 10266002"/>
                <a:gd name="connsiteY29" fmla="*/ 1074819 h 2916051"/>
                <a:gd name="connsiteX30" fmla="*/ 6552901 w 10266002"/>
                <a:gd name="connsiteY30" fmla="*/ 1074819 h 2916051"/>
                <a:gd name="connsiteX31" fmla="*/ 6552901 w 10266002"/>
                <a:gd name="connsiteY31" fmla="*/ 1577734 h 2916051"/>
                <a:gd name="connsiteX32" fmla="*/ 7312024 w 10266002"/>
                <a:gd name="connsiteY32" fmla="*/ 1580864 h 2916051"/>
                <a:gd name="connsiteX33" fmla="*/ 10266002 w 10266002"/>
                <a:gd name="connsiteY33" fmla="*/ 1345872 h 2916051"/>
                <a:gd name="connsiteX34" fmla="*/ 9853477 w 10266002"/>
                <a:gd name="connsiteY34" fmla="*/ 2272769 h 2916051"/>
                <a:gd name="connsiteX35" fmla="*/ 9811494 w 10266002"/>
                <a:gd name="connsiteY35" fmla="*/ 2894688 h 2916051"/>
                <a:gd name="connsiteX36" fmla="*/ 8364696 w 10266002"/>
                <a:gd name="connsiteY36" fmla="*/ 2916051 h 2916051"/>
                <a:gd name="connsiteX37" fmla="*/ 5158546 w 10266002"/>
                <a:gd name="connsiteY37" fmla="*/ 2916051 h 2916051"/>
                <a:gd name="connsiteX38" fmla="*/ 598382 w 10266002"/>
                <a:gd name="connsiteY38" fmla="*/ 2916051 h 2916051"/>
                <a:gd name="connsiteX39" fmla="*/ 672934 w 10266002"/>
                <a:gd name="connsiteY39" fmla="*/ 2264480 h 2916051"/>
                <a:gd name="connsiteX40" fmla="*/ 0 w 10266002"/>
                <a:gd name="connsiteY40" fmla="*/ 1879946 h 2916051"/>
                <a:gd name="connsiteX41" fmla="*/ 32045 w 10266002"/>
                <a:gd name="connsiteY41" fmla="*/ 1580864 h 2916051"/>
                <a:gd name="connsiteX42" fmla="*/ 1018163 w 10266002"/>
                <a:gd name="connsiteY42" fmla="*/ 1559883 h 2916051"/>
                <a:gd name="connsiteX43" fmla="*/ 1018163 w 10266002"/>
                <a:gd name="connsiteY43" fmla="*/ 435068 h 2916051"/>
                <a:gd name="connsiteX44" fmla="*/ 1112732 w 10266002"/>
                <a:gd name="connsiteY44" fmla="*/ 961994 h 2916051"/>
                <a:gd name="connsiteX45" fmla="*/ 1280771 w 10266002"/>
                <a:gd name="connsiteY45" fmla="*/ 961776 h 2916051"/>
                <a:gd name="connsiteX46" fmla="*/ 1284348 w 10266002"/>
                <a:gd name="connsiteY46" fmla="*/ 525357 h 2916051"/>
                <a:gd name="connsiteX47" fmla="*/ 1567055 w 10266002"/>
                <a:gd name="connsiteY47" fmla="*/ 468815 h 2916051"/>
                <a:gd name="connsiteX48" fmla="*/ 1638952 w 10266002"/>
                <a:gd name="connsiteY48" fmla="*/ 961311 h 2916051"/>
                <a:gd name="connsiteX49" fmla="*/ 1753972 w 10266002"/>
                <a:gd name="connsiteY49" fmla="*/ 961161 h 2916051"/>
                <a:gd name="connsiteX50" fmla="*/ 1761982 w 10266002"/>
                <a:gd name="connsiteY50" fmla="*/ 803787 h 2916051"/>
                <a:gd name="connsiteX51" fmla="*/ 2161667 w 10266002"/>
                <a:gd name="connsiteY51" fmla="*/ 803787 h 2916051"/>
                <a:gd name="connsiteX52" fmla="*/ 2161667 w 10266002"/>
                <a:gd name="connsiteY52" fmla="*/ 2 h 2916051"/>
                <a:gd name="connsiteX53" fmla="*/ 2235948 w 10266002"/>
                <a:gd name="connsiteY53" fmla="*/ 2 h 2916051"/>
                <a:gd name="connsiteX54" fmla="*/ 2235946 w 10266002"/>
                <a:gd name="connsiteY54" fmla="*/ 0 h 2916051"/>
                <a:gd name="connsiteX0" fmla="*/ 2235946 w 10266002"/>
                <a:gd name="connsiteY0" fmla="*/ 0 h 2916051"/>
                <a:gd name="connsiteX1" fmla="*/ 2372404 w 10266002"/>
                <a:gd name="connsiteY1" fmla="*/ 0 h 2916051"/>
                <a:gd name="connsiteX2" fmla="*/ 2277830 w 10266002"/>
                <a:gd name="connsiteY2" fmla="*/ 92043 h 2916051"/>
                <a:gd name="connsiteX3" fmla="*/ 2277830 w 10266002"/>
                <a:gd name="connsiteY3" fmla="*/ 147292 h 2916051"/>
                <a:gd name="connsiteX4" fmla="*/ 2399814 w 10266002"/>
                <a:gd name="connsiteY4" fmla="*/ 147292 h 2916051"/>
                <a:gd name="connsiteX5" fmla="*/ 2277830 w 10266002"/>
                <a:gd name="connsiteY5" fmla="*/ 266011 h 2916051"/>
                <a:gd name="connsiteX6" fmla="*/ 2277830 w 10266002"/>
                <a:gd name="connsiteY6" fmla="*/ 288402 h 2916051"/>
                <a:gd name="connsiteX7" fmla="*/ 2454072 w 10266002"/>
                <a:gd name="connsiteY7" fmla="*/ 288402 h 2916051"/>
                <a:gd name="connsiteX8" fmla="*/ 2277830 w 10266002"/>
                <a:gd name="connsiteY8" fmla="*/ 459928 h 2916051"/>
                <a:gd name="connsiteX9" fmla="*/ 2277830 w 10266002"/>
                <a:gd name="connsiteY9" fmla="*/ 555441 h 2916051"/>
                <a:gd name="connsiteX10" fmla="*/ 2360610 w 10266002"/>
                <a:gd name="connsiteY10" fmla="*/ 555441 h 2916051"/>
                <a:gd name="connsiteX11" fmla="*/ 2402003 w 10266002"/>
                <a:gd name="connsiteY11" fmla="*/ 803787 h 2916051"/>
                <a:gd name="connsiteX12" fmla="*/ 2419357 w 10266002"/>
                <a:gd name="connsiteY12" fmla="*/ 803787 h 2916051"/>
                <a:gd name="connsiteX13" fmla="*/ 2424699 w 10266002"/>
                <a:gd name="connsiteY13" fmla="*/ 801115 h 2916051"/>
                <a:gd name="connsiteX14" fmla="*/ 2425502 w 10266002"/>
                <a:gd name="connsiteY14" fmla="*/ 803787 h 2916051"/>
                <a:gd name="connsiteX15" fmla="*/ 2490122 w 10266002"/>
                <a:gd name="connsiteY15" fmla="*/ 803787 h 2916051"/>
                <a:gd name="connsiteX16" fmla="*/ 2490122 w 10266002"/>
                <a:gd name="connsiteY16" fmla="*/ 996055 h 2916051"/>
                <a:gd name="connsiteX17" fmla="*/ 2614293 w 10266002"/>
                <a:gd name="connsiteY17" fmla="*/ 996055 h 2916051"/>
                <a:gd name="connsiteX18" fmla="*/ 2616966 w 10266002"/>
                <a:gd name="connsiteY18" fmla="*/ 1569747 h 2916051"/>
                <a:gd name="connsiteX19" fmla="*/ 3603813 w 10266002"/>
                <a:gd name="connsiteY19" fmla="*/ 1570616 h 2916051"/>
                <a:gd name="connsiteX20" fmla="*/ 3603813 w 10266002"/>
                <a:gd name="connsiteY20" fmla="*/ 1091440 h 2916051"/>
                <a:gd name="connsiteX21" fmla="*/ 3726730 w 10266002"/>
                <a:gd name="connsiteY21" fmla="*/ 1091440 h 2916051"/>
                <a:gd name="connsiteX22" fmla="*/ 3726730 w 10266002"/>
                <a:gd name="connsiteY22" fmla="*/ 1570725 h 2916051"/>
                <a:gd name="connsiteX23" fmla="*/ 4925731 w 10266002"/>
                <a:gd name="connsiteY23" fmla="*/ 1571781 h 2916051"/>
                <a:gd name="connsiteX24" fmla="*/ 4925731 w 10266002"/>
                <a:gd name="connsiteY24" fmla="*/ 1091440 h 2916051"/>
                <a:gd name="connsiteX25" fmla="*/ 5048648 w 10266002"/>
                <a:gd name="connsiteY25" fmla="*/ 1091440 h 2916051"/>
                <a:gd name="connsiteX26" fmla="*/ 5048648 w 10266002"/>
                <a:gd name="connsiteY26" fmla="*/ 1571889 h 2916051"/>
                <a:gd name="connsiteX27" fmla="*/ 5158546 w 10266002"/>
                <a:gd name="connsiteY27" fmla="*/ 1571986 h 2916051"/>
                <a:gd name="connsiteX28" fmla="*/ 6429984 w 10266002"/>
                <a:gd name="connsiteY28" fmla="*/ 1577228 h 2916051"/>
                <a:gd name="connsiteX29" fmla="*/ 6429984 w 10266002"/>
                <a:gd name="connsiteY29" fmla="*/ 1074819 h 2916051"/>
                <a:gd name="connsiteX30" fmla="*/ 6552901 w 10266002"/>
                <a:gd name="connsiteY30" fmla="*/ 1074819 h 2916051"/>
                <a:gd name="connsiteX31" fmla="*/ 6552901 w 10266002"/>
                <a:gd name="connsiteY31" fmla="*/ 1577734 h 2916051"/>
                <a:gd name="connsiteX32" fmla="*/ 7312024 w 10266002"/>
                <a:gd name="connsiteY32" fmla="*/ 1580864 h 2916051"/>
                <a:gd name="connsiteX33" fmla="*/ 10266002 w 10266002"/>
                <a:gd name="connsiteY33" fmla="*/ 1345872 h 2916051"/>
                <a:gd name="connsiteX34" fmla="*/ 9853477 w 10266002"/>
                <a:gd name="connsiteY34" fmla="*/ 2272769 h 2916051"/>
                <a:gd name="connsiteX35" fmla="*/ 9811494 w 10266002"/>
                <a:gd name="connsiteY35" fmla="*/ 2894688 h 2916051"/>
                <a:gd name="connsiteX36" fmla="*/ 8364696 w 10266002"/>
                <a:gd name="connsiteY36" fmla="*/ 2916051 h 2916051"/>
                <a:gd name="connsiteX37" fmla="*/ 5158546 w 10266002"/>
                <a:gd name="connsiteY37" fmla="*/ 2916051 h 2916051"/>
                <a:gd name="connsiteX38" fmla="*/ 598382 w 10266002"/>
                <a:gd name="connsiteY38" fmla="*/ 2916051 h 2916051"/>
                <a:gd name="connsiteX39" fmla="*/ 672934 w 10266002"/>
                <a:gd name="connsiteY39" fmla="*/ 2264480 h 2916051"/>
                <a:gd name="connsiteX40" fmla="*/ 0 w 10266002"/>
                <a:gd name="connsiteY40" fmla="*/ 1879946 h 2916051"/>
                <a:gd name="connsiteX41" fmla="*/ 32045 w 10266002"/>
                <a:gd name="connsiteY41" fmla="*/ 1580864 h 2916051"/>
                <a:gd name="connsiteX42" fmla="*/ 1018163 w 10266002"/>
                <a:gd name="connsiteY42" fmla="*/ 1559883 h 2916051"/>
                <a:gd name="connsiteX43" fmla="*/ 1018163 w 10266002"/>
                <a:gd name="connsiteY43" fmla="*/ 435068 h 2916051"/>
                <a:gd name="connsiteX44" fmla="*/ 1112732 w 10266002"/>
                <a:gd name="connsiteY44" fmla="*/ 961994 h 2916051"/>
                <a:gd name="connsiteX45" fmla="*/ 1280771 w 10266002"/>
                <a:gd name="connsiteY45" fmla="*/ 961776 h 2916051"/>
                <a:gd name="connsiteX46" fmla="*/ 1284348 w 10266002"/>
                <a:gd name="connsiteY46" fmla="*/ 525357 h 2916051"/>
                <a:gd name="connsiteX47" fmla="*/ 1567055 w 10266002"/>
                <a:gd name="connsiteY47" fmla="*/ 468815 h 2916051"/>
                <a:gd name="connsiteX48" fmla="*/ 1638952 w 10266002"/>
                <a:gd name="connsiteY48" fmla="*/ 961311 h 2916051"/>
                <a:gd name="connsiteX49" fmla="*/ 1753972 w 10266002"/>
                <a:gd name="connsiteY49" fmla="*/ 961161 h 2916051"/>
                <a:gd name="connsiteX50" fmla="*/ 1761982 w 10266002"/>
                <a:gd name="connsiteY50" fmla="*/ 803787 h 2916051"/>
                <a:gd name="connsiteX51" fmla="*/ 2161667 w 10266002"/>
                <a:gd name="connsiteY51" fmla="*/ 803787 h 2916051"/>
                <a:gd name="connsiteX52" fmla="*/ 2161667 w 10266002"/>
                <a:gd name="connsiteY52" fmla="*/ 2 h 2916051"/>
                <a:gd name="connsiteX53" fmla="*/ 2235948 w 10266002"/>
                <a:gd name="connsiteY53" fmla="*/ 2 h 2916051"/>
                <a:gd name="connsiteX54" fmla="*/ 2235946 w 10266002"/>
                <a:gd name="connsiteY54" fmla="*/ 0 h 2916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10266002" h="2916051">
                  <a:moveTo>
                    <a:pt x="2235946" y="0"/>
                  </a:moveTo>
                  <a:lnTo>
                    <a:pt x="2372404" y="0"/>
                  </a:lnTo>
                  <a:lnTo>
                    <a:pt x="2277830" y="92043"/>
                  </a:lnTo>
                  <a:lnTo>
                    <a:pt x="2277830" y="147292"/>
                  </a:lnTo>
                  <a:lnTo>
                    <a:pt x="2399814" y="147292"/>
                  </a:lnTo>
                  <a:lnTo>
                    <a:pt x="2277830" y="266011"/>
                  </a:lnTo>
                  <a:lnTo>
                    <a:pt x="2277830" y="288402"/>
                  </a:lnTo>
                  <a:lnTo>
                    <a:pt x="2454072" y="288402"/>
                  </a:lnTo>
                  <a:lnTo>
                    <a:pt x="2277830" y="459928"/>
                  </a:lnTo>
                  <a:lnTo>
                    <a:pt x="2277830" y="555441"/>
                  </a:lnTo>
                  <a:lnTo>
                    <a:pt x="2360610" y="555441"/>
                  </a:lnTo>
                  <a:lnTo>
                    <a:pt x="2402003" y="803787"/>
                  </a:lnTo>
                  <a:lnTo>
                    <a:pt x="2419357" y="803787"/>
                  </a:lnTo>
                  <a:lnTo>
                    <a:pt x="2424699" y="801115"/>
                  </a:lnTo>
                  <a:lnTo>
                    <a:pt x="2425502" y="803787"/>
                  </a:lnTo>
                  <a:lnTo>
                    <a:pt x="2490122" y="803787"/>
                  </a:lnTo>
                  <a:lnTo>
                    <a:pt x="2490122" y="996055"/>
                  </a:lnTo>
                  <a:lnTo>
                    <a:pt x="2614293" y="996055"/>
                  </a:lnTo>
                  <a:cubicBezTo>
                    <a:pt x="2615185" y="1187286"/>
                    <a:pt x="2616075" y="1378517"/>
                    <a:pt x="2616966" y="1569747"/>
                  </a:cubicBezTo>
                  <a:lnTo>
                    <a:pt x="3603813" y="1570616"/>
                  </a:lnTo>
                  <a:lnTo>
                    <a:pt x="3603813" y="1091440"/>
                  </a:lnTo>
                  <a:lnTo>
                    <a:pt x="3726730" y="1091440"/>
                  </a:lnTo>
                  <a:lnTo>
                    <a:pt x="3726730" y="1570725"/>
                  </a:lnTo>
                  <a:lnTo>
                    <a:pt x="4925731" y="1571781"/>
                  </a:lnTo>
                  <a:lnTo>
                    <a:pt x="4925731" y="1091440"/>
                  </a:lnTo>
                  <a:lnTo>
                    <a:pt x="5048648" y="1091440"/>
                  </a:lnTo>
                  <a:lnTo>
                    <a:pt x="5048648" y="1571889"/>
                  </a:lnTo>
                  <a:lnTo>
                    <a:pt x="5158546" y="1571986"/>
                  </a:lnTo>
                  <a:lnTo>
                    <a:pt x="6429984" y="1577228"/>
                  </a:lnTo>
                  <a:lnTo>
                    <a:pt x="6429984" y="1074819"/>
                  </a:lnTo>
                  <a:lnTo>
                    <a:pt x="6552901" y="1074819"/>
                  </a:lnTo>
                  <a:lnTo>
                    <a:pt x="6552901" y="1577734"/>
                  </a:lnTo>
                  <a:lnTo>
                    <a:pt x="7312024" y="1580864"/>
                  </a:lnTo>
                  <a:cubicBezTo>
                    <a:pt x="8392816" y="1566622"/>
                    <a:pt x="9281343" y="1424203"/>
                    <a:pt x="10266002" y="1345872"/>
                  </a:cubicBezTo>
                  <a:cubicBezTo>
                    <a:pt x="10128494" y="1654838"/>
                    <a:pt x="9891594" y="1924046"/>
                    <a:pt x="9853477" y="2272769"/>
                  </a:cubicBezTo>
                  <a:cubicBezTo>
                    <a:pt x="10339052" y="2754193"/>
                    <a:pt x="10153301" y="2837720"/>
                    <a:pt x="9811494" y="2894688"/>
                  </a:cubicBezTo>
                  <a:lnTo>
                    <a:pt x="8364696" y="2916051"/>
                  </a:lnTo>
                  <a:lnTo>
                    <a:pt x="5158546" y="2916051"/>
                  </a:lnTo>
                  <a:lnTo>
                    <a:pt x="598382" y="2916051"/>
                  </a:lnTo>
                  <a:cubicBezTo>
                    <a:pt x="555584" y="2560001"/>
                    <a:pt x="587555" y="2567123"/>
                    <a:pt x="672934" y="2264480"/>
                  </a:cubicBezTo>
                  <a:cubicBezTo>
                    <a:pt x="448623" y="2136302"/>
                    <a:pt x="256356" y="2125621"/>
                    <a:pt x="0" y="1879946"/>
                  </a:cubicBezTo>
                  <a:lnTo>
                    <a:pt x="32045" y="1580864"/>
                  </a:lnTo>
                  <a:lnTo>
                    <a:pt x="1018163" y="1559883"/>
                  </a:lnTo>
                  <a:lnTo>
                    <a:pt x="1018163" y="435068"/>
                  </a:lnTo>
                  <a:lnTo>
                    <a:pt x="1112732" y="961994"/>
                  </a:lnTo>
                  <a:lnTo>
                    <a:pt x="1280771" y="961776"/>
                  </a:lnTo>
                  <a:cubicBezTo>
                    <a:pt x="1281963" y="816303"/>
                    <a:pt x="1283156" y="670830"/>
                    <a:pt x="1284348" y="525357"/>
                  </a:cubicBezTo>
                  <a:lnTo>
                    <a:pt x="1567055" y="468815"/>
                  </a:lnTo>
                  <a:lnTo>
                    <a:pt x="1638952" y="961311"/>
                  </a:lnTo>
                  <a:lnTo>
                    <a:pt x="1753972" y="961161"/>
                  </a:lnTo>
                  <a:lnTo>
                    <a:pt x="1761982" y="803787"/>
                  </a:lnTo>
                  <a:lnTo>
                    <a:pt x="2161667" y="803787"/>
                  </a:lnTo>
                  <a:lnTo>
                    <a:pt x="2161667" y="2"/>
                  </a:lnTo>
                  <a:lnTo>
                    <a:pt x="2235948" y="2"/>
                  </a:lnTo>
                  <a:lnTo>
                    <a:pt x="2235946" y="0"/>
                  </a:lnTo>
                  <a:close/>
                </a:path>
              </a:pathLst>
            </a:custGeom>
            <a:solidFill>
              <a:srgbClr val="00B0F0"/>
            </a:solidFill>
            <a:ln w="19050">
              <a:solidFill>
                <a:srgbClr val="00B0E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dirty="0"/>
            </a:p>
          </p:txBody>
        </p:sp>
        <p:sp>
          <p:nvSpPr>
            <p:cNvPr id="56" name="Rectangle 39">
              <a:extLst>
                <a:ext uri="{FF2B5EF4-FFF2-40B4-BE49-F238E27FC236}">
                  <a16:creationId xmlns:a16="http://schemas.microsoft.com/office/drawing/2014/main" id="{F1C97678-D1CE-014C-8CB6-438F011C85B8}"/>
                </a:ext>
              </a:extLst>
            </p:cNvPr>
            <p:cNvSpPr/>
            <p:nvPr/>
          </p:nvSpPr>
          <p:spPr>
            <a:xfrm>
              <a:off x="2637871" y="3206734"/>
              <a:ext cx="463658" cy="927316"/>
            </a:xfrm>
            <a:prstGeom prst="rect">
              <a:avLst/>
            </a:prstGeom>
            <a:solidFill>
              <a:srgbClr val="1F4E79"/>
            </a:solidFill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7" name="Rectangle 40">
              <a:extLst>
                <a:ext uri="{FF2B5EF4-FFF2-40B4-BE49-F238E27FC236}">
                  <a16:creationId xmlns:a16="http://schemas.microsoft.com/office/drawing/2014/main" id="{F45F7868-8A40-E34C-B051-59F97F2C0C95}"/>
                </a:ext>
              </a:extLst>
            </p:cNvPr>
            <p:cNvSpPr/>
            <p:nvPr/>
          </p:nvSpPr>
          <p:spPr>
            <a:xfrm>
              <a:off x="3201273" y="3206734"/>
              <a:ext cx="463658" cy="927316"/>
            </a:xfrm>
            <a:prstGeom prst="rect">
              <a:avLst/>
            </a:prstGeom>
            <a:solidFill>
              <a:srgbClr val="1F4E79"/>
            </a:solidFill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8" name="Rectangle 41">
              <a:extLst>
                <a:ext uri="{FF2B5EF4-FFF2-40B4-BE49-F238E27FC236}">
                  <a16:creationId xmlns:a16="http://schemas.microsoft.com/office/drawing/2014/main" id="{F309B9B6-CCC3-5D4D-8B20-A6FC5B0D71DF}"/>
                </a:ext>
              </a:extLst>
            </p:cNvPr>
            <p:cNvSpPr/>
            <p:nvPr/>
          </p:nvSpPr>
          <p:spPr>
            <a:xfrm>
              <a:off x="3764674" y="3206734"/>
              <a:ext cx="463658" cy="927316"/>
            </a:xfrm>
            <a:prstGeom prst="rect">
              <a:avLst/>
            </a:prstGeom>
            <a:solidFill>
              <a:srgbClr val="1F4E79"/>
            </a:solidFill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9" name="Rectangle 42">
              <a:extLst>
                <a:ext uri="{FF2B5EF4-FFF2-40B4-BE49-F238E27FC236}">
                  <a16:creationId xmlns:a16="http://schemas.microsoft.com/office/drawing/2014/main" id="{CEE65442-72D3-4A43-B56B-64EF8BDB13BD}"/>
                </a:ext>
              </a:extLst>
            </p:cNvPr>
            <p:cNvSpPr/>
            <p:nvPr/>
          </p:nvSpPr>
          <p:spPr>
            <a:xfrm>
              <a:off x="4333674" y="3206734"/>
              <a:ext cx="463658" cy="927316"/>
            </a:xfrm>
            <a:prstGeom prst="rect">
              <a:avLst/>
            </a:prstGeom>
            <a:solidFill>
              <a:srgbClr val="1F4E79"/>
            </a:solidFill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0" name="Rectangle 43">
              <a:extLst>
                <a:ext uri="{FF2B5EF4-FFF2-40B4-BE49-F238E27FC236}">
                  <a16:creationId xmlns:a16="http://schemas.microsoft.com/office/drawing/2014/main" id="{65C60B21-C8B6-0040-BE68-F069834819BE}"/>
                </a:ext>
              </a:extLst>
            </p:cNvPr>
            <p:cNvSpPr/>
            <p:nvPr/>
          </p:nvSpPr>
          <p:spPr>
            <a:xfrm>
              <a:off x="4906163" y="3206734"/>
              <a:ext cx="463658" cy="927316"/>
            </a:xfrm>
            <a:prstGeom prst="rect">
              <a:avLst/>
            </a:prstGeom>
            <a:solidFill>
              <a:srgbClr val="1F4E79"/>
            </a:solidFill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1" name="Rectangle 44">
              <a:extLst>
                <a:ext uri="{FF2B5EF4-FFF2-40B4-BE49-F238E27FC236}">
                  <a16:creationId xmlns:a16="http://schemas.microsoft.com/office/drawing/2014/main" id="{D9023289-F763-564E-8E07-EA7F462B62B6}"/>
                </a:ext>
              </a:extLst>
            </p:cNvPr>
            <p:cNvSpPr/>
            <p:nvPr/>
          </p:nvSpPr>
          <p:spPr>
            <a:xfrm>
              <a:off x="5469565" y="3206734"/>
              <a:ext cx="463658" cy="927316"/>
            </a:xfrm>
            <a:prstGeom prst="rect">
              <a:avLst/>
            </a:prstGeom>
            <a:solidFill>
              <a:srgbClr val="1F4E79"/>
            </a:solidFill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2" name="Rectangle 45">
              <a:extLst>
                <a:ext uri="{FF2B5EF4-FFF2-40B4-BE49-F238E27FC236}">
                  <a16:creationId xmlns:a16="http://schemas.microsoft.com/office/drawing/2014/main" id="{04DAB634-A2A3-EA4D-88A3-C1648D792E38}"/>
                </a:ext>
              </a:extLst>
            </p:cNvPr>
            <p:cNvSpPr/>
            <p:nvPr/>
          </p:nvSpPr>
          <p:spPr>
            <a:xfrm>
              <a:off x="6032967" y="3206734"/>
              <a:ext cx="463658" cy="927316"/>
            </a:xfrm>
            <a:prstGeom prst="rect">
              <a:avLst/>
            </a:prstGeom>
            <a:solidFill>
              <a:srgbClr val="1F4E79"/>
            </a:solidFill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3" name="Rectangle 46">
              <a:extLst>
                <a:ext uri="{FF2B5EF4-FFF2-40B4-BE49-F238E27FC236}">
                  <a16:creationId xmlns:a16="http://schemas.microsoft.com/office/drawing/2014/main" id="{6DB58C59-0C42-424D-AB18-BD27E1BBD073}"/>
                </a:ext>
              </a:extLst>
            </p:cNvPr>
            <p:cNvSpPr/>
            <p:nvPr/>
          </p:nvSpPr>
          <p:spPr>
            <a:xfrm>
              <a:off x="6596368" y="3206734"/>
              <a:ext cx="463658" cy="927316"/>
            </a:xfrm>
            <a:prstGeom prst="rect">
              <a:avLst/>
            </a:prstGeom>
            <a:solidFill>
              <a:srgbClr val="1F4E79"/>
            </a:solidFill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4" name="Rectangle 48">
              <a:extLst>
                <a:ext uri="{FF2B5EF4-FFF2-40B4-BE49-F238E27FC236}">
                  <a16:creationId xmlns:a16="http://schemas.microsoft.com/office/drawing/2014/main" id="{F7222C03-81DC-714B-8554-76E31FDB67E7}"/>
                </a:ext>
              </a:extLst>
            </p:cNvPr>
            <p:cNvSpPr/>
            <p:nvPr/>
          </p:nvSpPr>
          <p:spPr>
            <a:xfrm>
              <a:off x="7159770" y="3206734"/>
              <a:ext cx="463658" cy="927316"/>
            </a:xfrm>
            <a:prstGeom prst="rect">
              <a:avLst/>
            </a:prstGeom>
            <a:solidFill>
              <a:srgbClr val="1F4E79"/>
            </a:solidFill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5" name="Rectangle 49">
              <a:extLst>
                <a:ext uri="{FF2B5EF4-FFF2-40B4-BE49-F238E27FC236}">
                  <a16:creationId xmlns:a16="http://schemas.microsoft.com/office/drawing/2014/main" id="{E564EE47-BF45-3340-B83B-634A6E10EF77}"/>
                </a:ext>
              </a:extLst>
            </p:cNvPr>
            <p:cNvSpPr/>
            <p:nvPr/>
          </p:nvSpPr>
          <p:spPr>
            <a:xfrm>
              <a:off x="7723172" y="3206734"/>
              <a:ext cx="463658" cy="927316"/>
            </a:xfrm>
            <a:prstGeom prst="rect">
              <a:avLst/>
            </a:prstGeom>
            <a:solidFill>
              <a:srgbClr val="1F4E79"/>
            </a:solidFill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6" name="Rectangle 50">
              <a:extLst>
                <a:ext uri="{FF2B5EF4-FFF2-40B4-BE49-F238E27FC236}">
                  <a16:creationId xmlns:a16="http://schemas.microsoft.com/office/drawing/2014/main" id="{33AF6BD4-CB76-B14F-B33A-1D62336E473B}"/>
                </a:ext>
              </a:extLst>
            </p:cNvPr>
            <p:cNvSpPr/>
            <p:nvPr/>
          </p:nvSpPr>
          <p:spPr>
            <a:xfrm>
              <a:off x="8286573" y="3206734"/>
              <a:ext cx="463658" cy="927316"/>
            </a:xfrm>
            <a:prstGeom prst="rect">
              <a:avLst/>
            </a:prstGeom>
            <a:solidFill>
              <a:srgbClr val="1F4E79"/>
            </a:solidFill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7" name="Rectangle 51">
              <a:extLst>
                <a:ext uri="{FF2B5EF4-FFF2-40B4-BE49-F238E27FC236}">
                  <a16:creationId xmlns:a16="http://schemas.microsoft.com/office/drawing/2014/main" id="{D4CAA32F-A3FD-3543-8066-88ED88FE2C4E}"/>
                </a:ext>
              </a:extLst>
            </p:cNvPr>
            <p:cNvSpPr/>
            <p:nvPr/>
          </p:nvSpPr>
          <p:spPr>
            <a:xfrm>
              <a:off x="8855573" y="3206734"/>
              <a:ext cx="463658" cy="927316"/>
            </a:xfrm>
            <a:prstGeom prst="rect">
              <a:avLst/>
            </a:prstGeom>
            <a:solidFill>
              <a:srgbClr val="1F4E79"/>
            </a:solidFill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8" name="Rectangle 52">
              <a:extLst>
                <a:ext uri="{FF2B5EF4-FFF2-40B4-BE49-F238E27FC236}">
                  <a16:creationId xmlns:a16="http://schemas.microsoft.com/office/drawing/2014/main" id="{E67C09F1-EEDE-2A47-98DE-0E31D4B1D21F}"/>
                </a:ext>
              </a:extLst>
            </p:cNvPr>
            <p:cNvSpPr/>
            <p:nvPr/>
          </p:nvSpPr>
          <p:spPr>
            <a:xfrm>
              <a:off x="9428062" y="3206734"/>
              <a:ext cx="463658" cy="927316"/>
            </a:xfrm>
            <a:prstGeom prst="rect">
              <a:avLst/>
            </a:prstGeom>
            <a:solidFill>
              <a:srgbClr val="1F4E79"/>
            </a:solidFill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9" name="Rectangle 53">
              <a:extLst>
                <a:ext uri="{FF2B5EF4-FFF2-40B4-BE49-F238E27FC236}">
                  <a16:creationId xmlns:a16="http://schemas.microsoft.com/office/drawing/2014/main" id="{0857448D-316F-BA45-B1EF-0765A34B81D1}"/>
                </a:ext>
              </a:extLst>
            </p:cNvPr>
            <p:cNvSpPr/>
            <p:nvPr/>
          </p:nvSpPr>
          <p:spPr>
            <a:xfrm>
              <a:off x="9991464" y="3206734"/>
              <a:ext cx="463658" cy="927316"/>
            </a:xfrm>
            <a:prstGeom prst="rect">
              <a:avLst/>
            </a:prstGeom>
            <a:solidFill>
              <a:srgbClr val="1F4E79"/>
            </a:solidFill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70" name="Rounded Rectangle 89">
              <a:extLst>
                <a:ext uri="{FF2B5EF4-FFF2-40B4-BE49-F238E27FC236}">
                  <a16:creationId xmlns:a16="http://schemas.microsoft.com/office/drawing/2014/main" id="{A7B1F1DD-2184-0F4F-8DAB-E5E084D391B8}"/>
                </a:ext>
              </a:extLst>
            </p:cNvPr>
            <p:cNvSpPr/>
            <p:nvPr/>
          </p:nvSpPr>
          <p:spPr>
            <a:xfrm>
              <a:off x="5469565" y="3206734"/>
              <a:ext cx="463658" cy="927316"/>
            </a:xfrm>
            <a:prstGeom prst="roundRect">
              <a:avLst/>
            </a:prstGeom>
            <a:solidFill>
              <a:srgbClr val="F65A22"/>
            </a:solidFill>
            <a:ln w="63500">
              <a:solidFill>
                <a:srgbClr val="363F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71" name="Rounded Rectangle 90">
              <a:extLst>
                <a:ext uri="{FF2B5EF4-FFF2-40B4-BE49-F238E27FC236}">
                  <a16:creationId xmlns:a16="http://schemas.microsoft.com/office/drawing/2014/main" id="{2E5D11EF-AC89-F840-A2C1-1ED4074343E2}"/>
                </a:ext>
              </a:extLst>
            </p:cNvPr>
            <p:cNvSpPr/>
            <p:nvPr/>
          </p:nvSpPr>
          <p:spPr>
            <a:xfrm>
              <a:off x="7723172" y="3206734"/>
              <a:ext cx="463658" cy="927316"/>
            </a:xfrm>
            <a:prstGeom prst="roundRect">
              <a:avLst/>
            </a:prstGeom>
            <a:solidFill>
              <a:srgbClr val="F65A22"/>
            </a:solidFill>
            <a:ln w="63500">
              <a:solidFill>
                <a:srgbClr val="363F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</p:spTree>
    <p:extLst>
      <p:ext uri="{BB962C8B-B14F-4D97-AF65-F5344CB8AC3E}">
        <p14:creationId xmlns:p14="http://schemas.microsoft.com/office/powerpoint/2010/main" val="4796968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5116605" y="699248"/>
            <a:ext cx="5493123" cy="5493123"/>
          </a:xfrm>
          <a:prstGeom prst="ellipse">
            <a:avLst/>
          </a:prstGeom>
          <a:noFill/>
          <a:ln w="63500">
            <a:solidFill>
              <a:srgbClr val="58EC9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Rounded Rectangle 5"/>
          <p:cNvSpPr/>
          <p:nvPr/>
        </p:nvSpPr>
        <p:spPr>
          <a:xfrm>
            <a:off x="8017809" y="385410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A</a:t>
            </a:r>
          </a:p>
          <a:p>
            <a:pPr algn="ctr"/>
            <a:r>
              <a:rPr lang="sv-SE" b="1" dirty="0"/>
              <a:t>433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9826436" y="2904559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B</a:t>
            </a:r>
          </a:p>
          <a:p>
            <a:pPr algn="ctr"/>
            <a:r>
              <a:rPr lang="sv-SE" b="1" dirty="0"/>
              <a:t>24345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8159003" y="5483032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C</a:t>
            </a:r>
          </a:p>
          <a:p>
            <a:pPr algn="ctr"/>
            <a:r>
              <a:rPr lang="sv-SE" b="1" dirty="0"/>
              <a:t>82327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4333315" y="2904559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E</a:t>
            </a:r>
          </a:p>
          <a:p>
            <a:pPr algn="ctr"/>
            <a:r>
              <a:rPr lang="sv-SE" b="1" dirty="0"/>
              <a:t>943772</a:t>
            </a:r>
          </a:p>
        </p:txBody>
      </p:sp>
      <p:sp>
        <p:nvSpPr>
          <p:cNvPr id="2" name="Rectangle 1"/>
          <p:cNvSpPr/>
          <p:nvPr/>
        </p:nvSpPr>
        <p:spPr>
          <a:xfrm>
            <a:off x="642097" y="2884394"/>
            <a:ext cx="1566582" cy="914400"/>
          </a:xfrm>
          <a:prstGeom prst="rect">
            <a:avLst/>
          </a:pr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Grain Id:</a:t>
            </a:r>
          </a:p>
          <a:p>
            <a:pPr algn="ctr"/>
            <a:r>
              <a:rPr lang="sv-SE" b="1" dirty="0"/>
              <a:t>Roger</a:t>
            </a:r>
          </a:p>
        </p:txBody>
      </p:sp>
      <p:cxnSp>
        <p:nvCxnSpPr>
          <p:cNvPr id="21" name="Straight Connector 13"/>
          <p:cNvCxnSpPr/>
          <p:nvPr/>
        </p:nvCxnSpPr>
        <p:spPr>
          <a:xfrm flipV="1">
            <a:off x="2208679" y="1956547"/>
            <a:ext cx="3331509" cy="470648"/>
          </a:xfrm>
          <a:prstGeom prst="line">
            <a:avLst/>
          </a:prstGeom>
          <a:ln w="63500" cap="rnd">
            <a:solidFill>
              <a:schemeClr val="accent1">
                <a:lumMod val="75000"/>
              </a:schemeClr>
            </a:solidFill>
            <a:prstDash val="sysDash"/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4"/>
          <p:cNvSpPr/>
          <p:nvPr/>
        </p:nvSpPr>
        <p:spPr>
          <a:xfrm>
            <a:off x="642097" y="1969995"/>
            <a:ext cx="1566582" cy="914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Hash:</a:t>
            </a:r>
          </a:p>
          <a:p>
            <a:pPr algn="ctr"/>
            <a:r>
              <a:rPr lang="sv-SE" b="1" dirty="0"/>
              <a:t>989123</a:t>
            </a:r>
          </a:p>
        </p:txBody>
      </p:sp>
    </p:spTree>
    <p:extLst>
      <p:ext uri="{BB962C8B-B14F-4D97-AF65-F5344CB8AC3E}">
        <p14:creationId xmlns:p14="http://schemas.microsoft.com/office/powerpoint/2010/main" val="28068091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8" grpId="0" animBg="1"/>
      <p:bldP spid="9" grpId="0" animBg="1"/>
      <p:bldP spid="2" grpId="0" animBg="1"/>
      <p:bldP spid="2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/>
          <p:cNvCxnSpPr/>
          <p:nvPr/>
        </p:nvCxnSpPr>
        <p:spPr>
          <a:xfrm flipV="1">
            <a:off x="2208679" y="1956547"/>
            <a:ext cx="3331509" cy="470648"/>
          </a:xfrm>
          <a:prstGeom prst="line">
            <a:avLst/>
          </a:prstGeom>
          <a:ln w="63500" cap="rnd">
            <a:solidFill>
              <a:schemeClr val="accent1">
                <a:lumMod val="75000"/>
              </a:schemeClr>
            </a:solidFill>
            <a:prstDash val="sysDash"/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5116605" y="699248"/>
            <a:ext cx="5493123" cy="5493123"/>
          </a:xfrm>
          <a:prstGeom prst="ellipse">
            <a:avLst/>
          </a:prstGeom>
          <a:noFill/>
          <a:ln w="63500">
            <a:solidFill>
              <a:srgbClr val="58EC9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Rounded Rectangle 5"/>
          <p:cNvSpPr/>
          <p:nvPr/>
        </p:nvSpPr>
        <p:spPr>
          <a:xfrm>
            <a:off x="8017809" y="385410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A</a:t>
            </a:r>
          </a:p>
          <a:p>
            <a:pPr algn="ctr"/>
            <a:r>
              <a:rPr lang="sv-SE" b="1" dirty="0"/>
              <a:t>433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9826436" y="2904559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B</a:t>
            </a:r>
          </a:p>
          <a:p>
            <a:pPr algn="ctr"/>
            <a:r>
              <a:rPr lang="sv-SE" b="1" dirty="0"/>
              <a:t>24345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8159003" y="5483032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C</a:t>
            </a:r>
          </a:p>
          <a:p>
            <a:pPr algn="ctr"/>
            <a:r>
              <a:rPr lang="sv-SE" b="1" dirty="0"/>
              <a:t>82327</a:t>
            </a:r>
          </a:p>
        </p:txBody>
      </p:sp>
      <p:sp>
        <p:nvSpPr>
          <p:cNvPr id="5" name="Rectangle 4"/>
          <p:cNvSpPr/>
          <p:nvPr/>
        </p:nvSpPr>
        <p:spPr>
          <a:xfrm>
            <a:off x="642097" y="1969995"/>
            <a:ext cx="1566582" cy="914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Hash:</a:t>
            </a:r>
          </a:p>
          <a:p>
            <a:pPr algn="ctr"/>
            <a:r>
              <a:rPr lang="sv-SE" b="1" dirty="0"/>
              <a:t>989123</a:t>
            </a:r>
          </a:p>
        </p:txBody>
      </p:sp>
      <p:cxnSp>
        <p:nvCxnSpPr>
          <p:cNvPr id="23" name="Straight Connector 22"/>
          <p:cNvCxnSpPr/>
          <p:nvPr/>
        </p:nvCxnSpPr>
        <p:spPr>
          <a:xfrm>
            <a:off x="2208679" y="3341594"/>
            <a:ext cx="2124636" cy="0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4333315" y="2904559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E</a:t>
            </a:r>
          </a:p>
          <a:p>
            <a:pPr algn="ctr"/>
            <a:r>
              <a:rPr lang="sv-SE" b="1" dirty="0"/>
              <a:t>943772</a:t>
            </a:r>
          </a:p>
        </p:txBody>
      </p:sp>
      <p:sp>
        <p:nvSpPr>
          <p:cNvPr id="2" name="Rectangle 1"/>
          <p:cNvSpPr/>
          <p:nvPr/>
        </p:nvSpPr>
        <p:spPr>
          <a:xfrm>
            <a:off x="642097" y="2884394"/>
            <a:ext cx="1566582" cy="914400"/>
          </a:xfrm>
          <a:prstGeom prst="rect">
            <a:avLst/>
          </a:pr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Grain Id:</a:t>
            </a:r>
          </a:p>
          <a:p>
            <a:pPr algn="ctr"/>
            <a:r>
              <a:rPr lang="sv-SE" b="1" dirty="0"/>
              <a:t>Roger</a:t>
            </a:r>
          </a:p>
        </p:txBody>
      </p:sp>
      <p:sp>
        <p:nvSpPr>
          <p:cNvPr id="61" name="Freeform 60"/>
          <p:cNvSpPr/>
          <p:nvPr/>
        </p:nvSpPr>
        <p:spPr>
          <a:xfrm>
            <a:off x="4333313" y="3679447"/>
            <a:ext cx="1566583" cy="757480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Names:</a:t>
            </a:r>
            <a:br>
              <a:rPr lang="sv-SE" dirty="0"/>
            </a:br>
            <a:r>
              <a:rPr lang="sv-SE" dirty="0"/>
              <a:t>Roger</a:t>
            </a:r>
            <a:endParaRPr lang="sv-SE" b="1" dirty="0"/>
          </a:p>
        </p:txBody>
      </p:sp>
    </p:spTree>
    <p:extLst>
      <p:ext uri="{BB962C8B-B14F-4D97-AF65-F5344CB8AC3E}">
        <p14:creationId xmlns:p14="http://schemas.microsoft.com/office/powerpoint/2010/main" val="5746508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9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8" grpId="0" animBg="1"/>
      <p:bldP spid="5" grpId="0" animBg="1"/>
      <p:bldP spid="9" grpId="0" animBg="1"/>
      <p:bldP spid="2" grpId="0" animBg="1"/>
      <p:bldP spid="61" grpId="0" animBg="1"/>
      <p:bldP spid="61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7030A0"/>
            </a:gs>
            <a:gs pos="98000">
              <a:srgbClr val="7030A0"/>
            </a:gs>
            <a:gs pos="50000">
              <a:srgbClr val="C00000"/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 1">
            <a:extLst>
              <a:ext uri="{FF2B5EF4-FFF2-40B4-BE49-F238E27FC236}">
                <a16:creationId xmlns:a16="http://schemas.microsoft.com/office/drawing/2014/main" id="{D9ACF0E0-28D3-6845-93F4-9612C54AFDAE}"/>
              </a:ext>
            </a:extLst>
          </p:cNvPr>
          <p:cNvGrpSpPr/>
          <p:nvPr/>
        </p:nvGrpSpPr>
        <p:grpSpPr>
          <a:xfrm>
            <a:off x="4522385" y="2201699"/>
            <a:ext cx="2087162" cy="2063077"/>
            <a:chOff x="4522385" y="2201699"/>
            <a:chExt cx="2087162" cy="2063077"/>
          </a:xfrm>
        </p:grpSpPr>
        <p:grpSp>
          <p:nvGrpSpPr>
            <p:cNvPr id="4" name="Grupp 3">
              <a:extLst>
                <a:ext uri="{FF2B5EF4-FFF2-40B4-BE49-F238E27FC236}">
                  <a16:creationId xmlns:a16="http://schemas.microsoft.com/office/drawing/2014/main" id="{A9A6C50E-7205-434D-880A-9FBF37F2BB0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522385" y="2201699"/>
              <a:ext cx="2087162" cy="2063077"/>
              <a:chOff x="1634466" y="2335603"/>
              <a:chExt cx="2087162" cy="2063077"/>
            </a:xfrm>
          </p:grpSpPr>
          <p:grpSp>
            <p:nvGrpSpPr>
              <p:cNvPr id="8" name="Grupp 7">
                <a:extLst>
                  <a:ext uri="{FF2B5EF4-FFF2-40B4-BE49-F238E27FC236}">
                    <a16:creationId xmlns:a16="http://schemas.microsoft.com/office/drawing/2014/main" id="{45FD90F2-174D-0F43-850D-908B13E54F2A}"/>
                  </a:ext>
                </a:extLst>
              </p:cNvPr>
              <p:cNvGrpSpPr/>
              <p:nvPr/>
            </p:nvGrpSpPr>
            <p:grpSpPr>
              <a:xfrm>
                <a:off x="1634466" y="2335603"/>
                <a:ext cx="2087162" cy="2063077"/>
                <a:chOff x="1635928" y="2328433"/>
                <a:chExt cx="2087162" cy="2063077"/>
              </a:xfrm>
            </p:grpSpPr>
            <p:sp>
              <p:nvSpPr>
                <p:cNvPr id="9" name="Octagon 63">
                  <a:extLst>
                    <a:ext uri="{FF2B5EF4-FFF2-40B4-BE49-F238E27FC236}">
                      <a16:creationId xmlns:a16="http://schemas.microsoft.com/office/drawing/2014/main" id="{084B1088-6000-3E49-87BA-E753471A04B1}"/>
                    </a:ext>
                  </a:extLst>
                </p:cNvPr>
                <p:cNvSpPr/>
                <p:nvPr/>
              </p:nvSpPr>
              <p:spPr>
                <a:xfrm>
                  <a:off x="1635928" y="2328433"/>
                  <a:ext cx="2087162" cy="2063077"/>
                </a:xfrm>
                <a:prstGeom prst="octagon">
                  <a:avLst>
                    <a:gd name="adj" fmla="val 11713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0" name="Octagon 16">
                  <a:extLst>
                    <a:ext uri="{FF2B5EF4-FFF2-40B4-BE49-F238E27FC236}">
                      <a16:creationId xmlns:a16="http://schemas.microsoft.com/office/drawing/2014/main" id="{A70BBFF2-0BFB-504B-80B1-3A2D87C6AA6F}"/>
                    </a:ext>
                  </a:extLst>
                </p:cNvPr>
                <p:cNvSpPr/>
                <p:nvPr/>
              </p:nvSpPr>
              <p:spPr>
                <a:xfrm>
                  <a:off x="1877576" y="2328433"/>
                  <a:ext cx="1845514" cy="2063077"/>
                </a:xfrm>
                <a:custGeom>
                  <a:avLst/>
                  <a:gdLst>
                    <a:gd name="connsiteX0" fmla="*/ 0 w 2087162"/>
                    <a:gd name="connsiteY0" fmla="*/ 241648 h 2063077"/>
                    <a:gd name="connsiteX1" fmla="*/ 241648 w 2087162"/>
                    <a:gd name="connsiteY1" fmla="*/ 0 h 2063077"/>
                    <a:gd name="connsiteX2" fmla="*/ 1845514 w 2087162"/>
                    <a:gd name="connsiteY2" fmla="*/ 0 h 2063077"/>
                    <a:gd name="connsiteX3" fmla="*/ 2087162 w 2087162"/>
                    <a:gd name="connsiteY3" fmla="*/ 241648 h 2063077"/>
                    <a:gd name="connsiteX4" fmla="*/ 2087162 w 2087162"/>
                    <a:gd name="connsiteY4" fmla="*/ 1821429 h 2063077"/>
                    <a:gd name="connsiteX5" fmla="*/ 1845514 w 2087162"/>
                    <a:gd name="connsiteY5" fmla="*/ 2063077 h 2063077"/>
                    <a:gd name="connsiteX6" fmla="*/ 241648 w 2087162"/>
                    <a:gd name="connsiteY6" fmla="*/ 2063077 h 2063077"/>
                    <a:gd name="connsiteX7" fmla="*/ 0 w 2087162"/>
                    <a:gd name="connsiteY7" fmla="*/ 1821429 h 2063077"/>
                    <a:gd name="connsiteX8" fmla="*/ 0 w 2087162"/>
                    <a:gd name="connsiteY8" fmla="*/ 241648 h 2063077"/>
                    <a:gd name="connsiteX0" fmla="*/ 0 w 2087162"/>
                    <a:gd name="connsiteY0" fmla="*/ 241648 h 2063077"/>
                    <a:gd name="connsiteX1" fmla="*/ 241648 w 2087162"/>
                    <a:gd name="connsiteY1" fmla="*/ 0 h 2063077"/>
                    <a:gd name="connsiteX2" fmla="*/ 1845514 w 2087162"/>
                    <a:gd name="connsiteY2" fmla="*/ 0 h 2063077"/>
                    <a:gd name="connsiteX3" fmla="*/ 2087162 w 2087162"/>
                    <a:gd name="connsiteY3" fmla="*/ 241648 h 2063077"/>
                    <a:gd name="connsiteX4" fmla="*/ 2087162 w 2087162"/>
                    <a:gd name="connsiteY4" fmla="*/ 1821429 h 2063077"/>
                    <a:gd name="connsiteX5" fmla="*/ 1845514 w 2087162"/>
                    <a:gd name="connsiteY5" fmla="*/ 2063077 h 2063077"/>
                    <a:gd name="connsiteX6" fmla="*/ 241648 w 2087162"/>
                    <a:gd name="connsiteY6" fmla="*/ 2063077 h 2063077"/>
                    <a:gd name="connsiteX7" fmla="*/ 0 w 2087162"/>
                    <a:gd name="connsiteY7" fmla="*/ 1821429 h 2063077"/>
                    <a:gd name="connsiteX8" fmla="*/ 0 w 2087162"/>
                    <a:gd name="connsiteY8" fmla="*/ 241648 h 2063077"/>
                    <a:gd name="connsiteX0" fmla="*/ 0 w 2480016"/>
                    <a:gd name="connsiteY0" fmla="*/ 573541 h 2063077"/>
                    <a:gd name="connsiteX1" fmla="*/ 634502 w 2480016"/>
                    <a:gd name="connsiteY1" fmla="*/ 0 h 2063077"/>
                    <a:gd name="connsiteX2" fmla="*/ 2238368 w 2480016"/>
                    <a:gd name="connsiteY2" fmla="*/ 0 h 2063077"/>
                    <a:gd name="connsiteX3" fmla="*/ 2480016 w 2480016"/>
                    <a:gd name="connsiteY3" fmla="*/ 241648 h 2063077"/>
                    <a:gd name="connsiteX4" fmla="*/ 2480016 w 2480016"/>
                    <a:gd name="connsiteY4" fmla="*/ 1821429 h 2063077"/>
                    <a:gd name="connsiteX5" fmla="*/ 2238368 w 2480016"/>
                    <a:gd name="connsiteY5" fmla="*/ 2063077 h 2063077"/>
                    <a:gd name="connsiteX6" fmla="*/ 634502 w 2480016"/>
                    <a:gd name="connsiteY6" fmla="*/ 2063077 h 2063077"/>
                    <a:gd name="connsiteX7" fmla="*/ 392854 w 2480016"/>
                    <a:gd name="connsiteY7" fmla="*/ 1821429 h 2063077"/>
                    <a:gd name="connsiteX8" fmla="*/ 0 w 2480016"/>
                    <a:gd name="connsiteY8" fmla="*/ 573541 h 2063077"/>
                    <a:gd name="connsiteX0" fmla="*/ 0 w 2480016"/>
                    <a:gd name="connsiteY0" fmla="*/ 573541 h 2063077"/>
                    <a:gd name="connsiteX1" fmla="*/ 634502 w 2480016"/>
                    <a:gd name="connsiteY1" fmla="*/ 0 h 2063077"/>
                    <a:gd name="connsiteX2" fmla="*/ 2238368 w 2480016"/>
                    <a:gd name="connsiteY2" fmla="*/ 0 h 2063077"/>
                    <a:gd name="connsiteX3" fmla="*/ 2480016 w 2480016"/>
                    <a:gd name="connsiteY3" fmla="*/ 241648 h 2063077"/>
                    <a:gd name="connsiteX4" fmla="*/ 2480016 w 2480016"/>
                    <a:gd name="connsiteY4" fmla="*/ 1821429 h 2063077"/>
                    <a:gd name="connsiteX5" fmla="*/ 2238368 w 2480016"/>
                    <a:gd name="connsiteY5" fmla="*/ 2063077 h 2063077"/>
                    <a:gd name="connsiteX6" fmla="*/ 634502 w 2480016"/>
                    <a:gd name="connsiteY6" fmla="*/ 2063077 h 2063077"/>
                    <a:gd name="connsiteX7" fmla="*/ 392854 w 2480016"/>
                    <a:gd name="connsiteY7" fmla="*/ 1821429 h 2063077"/>
                    <a:gd name="connsiteX8" fmla="*/ 0 w 2480016"/>
                    <a:gd name="connsiteY8" fmla="*/ 573541 h 2063077"/>
                    <a:gd name="connsiteX0" fmla="*/ 0 w 2087162"/>
                    <a:gd name="connsiteY0" fmla="*/ 1821429 h 2063077"/>
                    <a:gd name="connsiteX1" fmla="*/ 241648 w 2087162"/>
                    <a:gd name="connsiteY1" fmla="*/ 0 h 2063077"/>
                    <a:gd name="connsiteX2" fmla="*/ 1845514 w 2087162"/>
                    <a:gd name="connsiteY2" fmla="*/ 0 h 2063077"/>
                    <a:gd name="connsiteX3" fmla="*/ 2087162 w 2087162"/>
                    <a:gd name="connsiteY3" fmla="*/ 241648 h 2063077"/>
                    <a:gd name="connsiteX4" fmla="*/ 2087162 w 2087162"/>
                    <a:gd name="connsiteY4" fmla="*/ 1821429 h 2063077"/>
                    <a:gd name="connsiteX5" fmla="*/ 1845514 w 2087162"/>
                    <a:gd name="connsiteY5" fmla="*/ 2063077 h 2063077"/>
                    <a:gd name="connsiteX6" fmla="*/ 241648 w 2087162"/>
                    <a:gd name="connsiteY6" fmla="*/ 2063077 h 2063077"/>
                    <a:gd name="connsiteX7" fmla="*/ 0 w 2087162"/>
                    <a:gd name="connsiteY7" fmla="*/ 1821429 h 2063077"/>
                    <a:gd name="connsiteX0" fmla="*/ 0 w 2087162"/>
                    <a:gd name="connsiteY0" fmla="*/ 1821429 h 2063077"/>
                    <a:gd name="connsiteX1" fmla="*/ 1845514 w 2087162"/>
                    <a:gd name="connsiteY1" fmla="*/ 0 h 2063077"/>
                    <a:gd name="connsiteX2" fmla="*/ 2087162 w 2087162"/>
                    <a:gd name="connsiteY2" fmla="*/ 241648 h 2063077"/>
                    <a:gd name="connsiteX3" fmla="*/ 2087162 w 2087162"/>
                    <a:gd name="connsiteY3" fmla="*/ 1821429 h 2063077"/>
                    <a:gd name="connsiteX4" fmla="*/ 1845514 w 2087162"/>
                    <a:gd name="connsiteY4" fmla="*/ 2063077 h 2063077"/>
                    <a:gd name="connsiteX5" fmla="*/ 241648 w 2087162"/>
                    <a:gd name="connsiteY5" fmla="*/ 2063077 h 2063077"/>
                    <a:gd name="connsiteX6" fmla="*/ 0 w 2087162"/>
                    <a:gd name="connsiteY6" fmla="*/ 1821429 h 2063077"/>
                    <a:gd name="connsiteX0" fmla="*/ 0 w 1845514"/>
                    <a:gd name="connsiteY0" fmla="*/ 2063077 h 2063077"/>
                    <a:gd name="connsiteX1" fmla="*/ 1603866 w 1845514"/>
                    <a:gd name="connsiteY1" fmla="*/ 0 h 2063077"/>
                    <a:gd name="connsiteX2" fmla="*/ 1845514 w 1845514"/>
                    <a:gd name="connsiteY2" fmla="*/ 241648 h 2063077"/>
                    <a:gd name="connsiteX3" fmla="*/ 1845514 w 1845514"/>
                    <a:gd name="connsiteY3" fmla="*/ 1821429 h 2063077"/>
                    <a:gd name="connsiteX4" fmla="*/ 1603866 w 1845514"/>
                    <a:gd name="connsiteY4" fmla="*/ 2063077 h 2063077"/>
                    <a:gd name="connsiteX5" fmla="*/ 0 w 1845514"/>
                    <a:gd name="connsiteY5" fmla="*/ 2063077 h 20630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845514" h="2063077">
                      <a:moveTo>
                        <a:pt x="0" y="2063077"/>
                      </a:moveTo>
                      <a:lnTo>
                        <a:pt x="1603866" y="0"/>
                      </a:lnTo>
                      <a:lnTo>
                        <a:pt x="1845514" y="241648"/>
                      </a:lnTo>
                      <a:lnTo>
                        <a:pt x="1845514" y="1821429"/>
                      </a:lnTo>
                      <a:lnTo>
                        <a:pt x="1603866" y="2063077"/>
                      </a:lnTo>
                      <a:lnTo>
                        <a:pt x="0" y="2063077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grpSp>
              <p:nvGrpSpPr>
                <p:cNvPr id="11" name="Group 57">
                  <a:extLst>
                    <a:ext uri="{FF2B5EF4-FFF2-40B4-BE49-F238E27FC236}">
                      <a16:creationId xmlns:a16="http://schemas.microsoft.com/office/drawing/2014/main" id="{F8211A08-F8B6-1E41-992D-DD7F698C2AE4}"/>
                    </a:ext>
                  </a:extLst>
                </p:cNvPr>
                <p:cNvGrpSpPr/>
                <p:nvPr/>
              </p:nvGrpSpPr>
              <p:grpSpPr>
                <a:xfrm>
                  <a:off x="1966682" y="2651359"/>
                  <a:ext cx="1416559" cy="1417223"/>
                  <a:chOff x="1753933" y="2029826"/>
                  <a:chExt cx="1416559" cy="1417223"/>
                </a:xfrm>
                <a:solidFill>
                  <a:srgbClr val="17AEFF">
                    <a:alpha val="49000"/>
                  </a:srgbClr>
                </a:solidFill>
              </p:grpSpPr>
              <p:sp>
                <p:nvSpPr>
                  <p:cNvPr id="12" name="Rounded Rectangle 58">
                    <a:extLst>
                      <a:ext uri="{FF2B5EF4-FFF2-40B4-BE49-F238E27FC236}">
                        <a16:creationId xmlns:a16="http://schemas.microsoft.com/office/drawing/2014/main" id="{0F644302-3559-6848-939A-4E685B3D1F39}"/>
                      </a:ext>
                    </a:extLst>
                  </p:cNvPr>
                  <p:cNvSpPr/>
                  <p:nvPr/>
                </p:nvSpPr>
                <p:spPr>
                  <a:xfrm>
                    <a:off x="1753933" y="2029826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/>
                  </a:p>
                </p:txBody>
              </p:sp>
              <p:sp>
                <p:nvSpPr>
                  <p:cNvPr id="13" name="Rounded Rectangle 59">
                    <a:extLst>
                      <a:ext uri="{FF2B5EF4-FFF2-40B4-BE49-F238E27FC236}">
                        <a16:creationId xmlns:a16="http://schemas.microsoft.com/office/drawing/2014/main" id="{72BFCFF3-5A76-7645-9B76-A8FA7141442A}"/>
                      </a:ext>
                    </a:extLst>
                  </p:cNvPr>
                  <p:cNvSpPr/>
                  <p:nvPr/>
                </p:nvSpPr>
                <p:spPr>
                  <a:xfrm>
                    <a:off x="2495550" y="2029826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>
                      <a:solidFill>
                        <a:schemeClr val="lt1">
                          <a:alpha val="20000"/>
                        </a:schemeClr>
                      </a:solidFill>
                    </a:endParaRPr>
                  </a:p>
                </p:txBody>
              </p:sp>
              <p:sp>
                <p:nvSpPr>
                  <p:cNvPr id="14" name="Rounded Rectangle 60">
                    <a:extLst>
                      <a:ext uri="{FF2B5EF4-FFF2-40B4-BE49-F238E27FC236}">
                        <a16:creationId xmlns:a16="http://schemas.microsoft.com/office/drawing/2014/main" id="{7E06A91A-178A-7F40-911F-B9D718D18A26}"/>
                      </a:ext>
                    </a:extLst>
                  </p:cNvPr>
                  <p:cNvSpPr/>
                  <p:nvPr/>
                </p:nvSpPr>
                <p:spPr>
                  <a:xfrm>
                    <a:off x="1753933" y="2771775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>
                      <a:solidFill>
                        <a:schemeClr val="lt1">
                          <a:alpha val="20000"/>
                        </a:schemeClr>
                      </a:solidFill>
                    </a:endParaRPr>
                  </a:p>
                </p:txBody>
              </p:sp>
              <p:sp>
                <p:nvSpPr>
                  <p:cNvPr id="15" name="Rounded Rectangle 61">
                    <a:extLst>
                      <a:ext uri="{FF2B5EF4-FFF2-40B4-BE49-F238E27FC236}">
                        <a16:creationId xmlns:a16="http://schemas.microsoft.com/office/drawing/2014/main" id="{3AA5890C-35AE-0E40-9A5B-7CA7921DB4FA}"/>
                      </a:ext>
                    </a:extLst>
                  </p:cNvPr>
                  <p:cNvSpPr/>
                  <p:nvPr/>
                </p:nvSpPr>
                <p:spPr>
                  <a:xfrm>
                    <a:off x="2495550" y="2771775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>
                      <a:solidFill>
                        <a:schemeClr val="lt1">
                          <a:alpha val="20000"/>
                        </a:schemeClr>
                      </a:solidFill>
                    </a:endParaRPr>
                  </a:p>
                </p:txBody>
              </p:sp>
            </p:grpSp>
          </p:grpSp>
          <p:sp>
            <p:nvSpPr>
              <p:cNvPr id="6" name="Oval 65">
                <a:extLst>
                  <a:ext uri="{FF2B5EF4-FFF2-40B4-BE49-F238E27FC236}">
                    <a16:creationId xmlns:a16="http://schemas.microsoft.com/office/drawing/2014/main" id="{6EBBAFFC-910D-3248-BF13-473BA02DAEC0}"/>
                  </a:ext>
                </a:extLst>
              </p:cNvPr>
              <p:cNvSpPr/>
              <p:nvPr/>
            </p:nvSpPr>
            <p:spPr>
              <a:xfrm>
                <a:off x="1771560" y="2484571"/>
                <a:ext cx="178213" cy="178213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>
                    <a:lumMod val="75000"/>
                    <a:lumOff val="25000"/>
                    <a:alpha val="41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cxnSp>
          <p:nvCxnSpPr>
            <p:cNvPr id="18" name="Straight Connector 69">
              <a:extLst>
                <a:ext uri="{FF2B5EF4-FFF2-40B4-BE49-F238E27FC236}">
                  <a16:creationId xmlns:a16="http://schemas.microsoft.com/office/drawing/2014/main" id="{57B825B7-7482-BF46-A0BE-DB8D17375237}"/>
                </a:ext>
              </a:extLst>
            </p:cNvPr>
            <p:cNvCxnSpPr>
              <a:cxnSpLocks/>
              <a:endCxn id="23" idx="1"/>
            </p:cNvCxnSpPr>
            <p:nvPr/>
          </p:nvCxnSpPr>
          <p:spPr>
            <a:xfrm>
              <a:off x="5181151" y="2858711"/>
              <a:ext cx="645799" cy="643581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69">
              <a:extLst>
                <a:ext uri="{FF2B5EF4-FFF2-40B4-BE49-F238E27FC236}">
                  <a16:creationId xmlns:a16="http://schemas.microsoft.com/office/drawing/2014/main" id="{964926E2-D872-E744-8D2A-6B3FE6A4A833}"/>
                </a:ext>
              </a:extLst>
            </p:cNvPr>
            <p:cNvCxnSpPr>
              <a:cxnSpLocks/>
              <a:stCxn id="22" idx="0"/>
            </p:cNvCxnSpPr>
            <p:nvPr/>
          </p:nvCxnSpPr>
          <p:spPr>
            <a:xfrm flipH="1" flipV="1">
              <a:off x="5179055" y="2871702"/>
              <a:ext cx="2691" cy="588941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69">
              <a:extLst>
                <a:ext uri="{FF2B5EF4-FFF2-40B4-BE49-F238E27FC236}">
                  <a16:creationId xmlns:a16="http://schemas.microsoft.com/office/drawing/2014/main" id="{029D0646-127F-6D45-8282-9FDC30E2B79C}"/>
                </a:ext>
              </a:extLst>
            </p:cNvPr>
            <p:cNvCxnSpPr>
              <a:cxnSpLocks/>
            </p:cNvCxnSpPr>
            <p:nvPr/>
          </p:nvCxnSpPr>
          <p:spPr>
            <a:xfrm>
              <a:off x="5190610" y="2871702"/>
              <a:ext cx="579119" cy="149385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69">
              <a:extLst>
                <a:ext uri="{FF2B5EF4-FFF2-40B4-BE49-F238E27FC236}">
                  <a16:creationId xmlns:a16="http://schemas.microsoft.com/office/drawing/2014/main" id="{91824AC2-00DD-EC4D-BDE0-CB767D9395E3}"/>
                </a:ext>
              </a:extLst>
            </p:cNvPr>
            <p:cNvCxnSpPr>
              <a:cxnSpLocks/>
              <a:endCxn id="21" idx="2"/>
            </p:cNvCxnSpPr>
            <p:nvPr/>
          </p:nvCxnSpPr>
          <p:spPr>
            <a:xfrm flipV="1">
              <a:off x="5179055" y="2703583"/>
              <a:ext cx="732874" cy="155128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91">
              <a:extLst>
                <a:ext uri="{FF2B5EF4-FFF2-40B4-BE49-F238E27FC236}">
                  <a16:creationId xmlns:a16="http://schemas.microsoft.com/office/drawing/2014/main" id="{02D00D7D-E2B7-BF49-A4D9-041118C5F7C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39546" y="2716574"/>
              <a:ext cx="284400" cy="284400"/>
            </a:xfrm>
            <a:prstGeom prst="ellipse">
              <a:avLst/>
            </a:prstGeom>
            <a:solidFill>
              <a:srgbClr val="00EFEA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0" name="Oval 91">
              <a:extLst>
                <a:ext uri="{FF2B5EF4-FFF2-40B4-BE49-F238E27FC236}">
                  <a16:creationId xmlns:a16="http://schemas.microsoft.com/office/drawing/2014/main" id="{C7FAA711-1B52-5F48-8EA0-F8F58263457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56312" y="2871702"/>
              <a:ext cx="284400" cy="284400"/>
            </a:xfrm>
            <a:prstGeom prst="ellipse">
              <a:avLst/>
            </a:prstGeom>
            <a:solidFill>
              <a:srgbClr val="00EFEA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1" name="Oval 91">
              <a:extLst>
                <a:ext uri="{FF2B5EF4-FFF2-40B4-BE49-F238E27FC236}">
                  <a16:creationId xmlns:a16="http://schemas.microsoft.com/office/drawing/2014/main" id="{43D81339-6F83-054A-BB67-7530E2A478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11929" y="2561383"/>
              <a:ext cx="284400" cy="284400"/>
            </a:xfrm>
            <a:prstGeom prst="ellipse">
              <a:avLst/>
            </a:prstGeom>
            <a:solidFill>
              <a:srgbClr val="00EFEA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2" name="Oval 91">
              <a:extLst>
                <a:ext uri="{FF2B5EF4-FFF2-40B4-BE49-F238E27FC236}">
                  <a16:creationId xmlns:a16="http://schemas.microsoft.com/office/drawing/2014/main" id="{80D45141-99F4-894B-9117-63334D02179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39546" y="3460643"/>
              <a:ext cx="284400" cy="284400"/>
            </a:xfrm>
            <a:prstGeom prst="ellipse">
              <a:avLst/>
            </a:prstGeom>
            <a:solidFill>
              <a:srgbClr val="00EFEA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3" name="Oval 91">
              <a:extLst>
                <a:ext uri="{FF2B5EF4-FFF2-40B4-BE49-F238E27FC236}">
                  <a16:creationId xmlns:a16="http://schemas.microsoft.com/office/drawing/2014/main" id="{DCB8D29A-FED0-7044-B01A-E8871934980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85301" y="3460643"/>
              <a:ext cx="284400" cy="284400"/>
            </a:xfrm>
            <a:prstGeom prst="ellipse">
              <a:avLst/>
            </a:prstGeom>
            <a:solidFill>
              <a:srgbClr val="00EFEA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8826253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5116605" y="699248"/>
            <a:ext cx="5493123" cy="5493123"/>
          </a:xfrm>
          <a:prstGeom prst="ellipse">
            <a:avLst/>
          </a:prstGeom>
          <a:noFill/>
          <a:ln w="63500">
            <a:solidFill>
              <a:srgbClr val="58EC9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Rounded Rectangle 5"/>
          <p:cNvSpPr/>
          <p:nvPr/>
        </p:nvSpPr>
        <p:spPr>
          <a:xfrm>
            <a:off x="8017809" y="385410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A</a:t>
            </a:r>
          </a:p>
          <a:p>
            <a:pPr algn="ctr"/>
            <a:r>
              <a:rPr lang="sv-SE" b="1" dirty="0"/>
              <a:t>433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9826436" y="2904559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B</a:t>
            </a:r>
          </a:p>
          <a:p>
            <a:pPr algn="ctr"/>
            <a:r>
              <a:rPr lang="sv-SE" b="1" dirty="0"/>
              <a:t>24345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8159003" y="5483032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C</a:t>
            </a:r>
          </a:p>
          <a:p>
            <a:pPr algn="ctr"/>
            <a:r>
              <a:rPr lang="sv-SE" b="1" dirty="0"/>
              <a:t>82327</a:t>
            </a:r>
          </a:p>
        </p:txBody>
      </p:sp>
      <p:sp>
        <p:nvSpPr>
          <p:cNvPr id="5" name="Rectangle 4"/>
          <p:cNvSpPr/>
          <p:nvPr/>
        </p:nvSpPr>
        <p:spPr>
          <a:xfrm>
            <a:off x="642097" y="1969995"/>
            <a:ext cx="1566582" cy="914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Hash:</a:t>
            </a:r>
          </a:p>
          <a:p>
            <a:pPr algn="ctr"/>
            <a:r>
              <a:rPr lang="sv-SE" b="1" dirty="0"/>
              <a:t>989123</a:t>
            </a:r>
          </a:p>
        </p:txBody>
      </p:sp>
      <p:cxnSp>
        <p:nvCxnSpPr>
          <p:cNvPr id="23" name="Straight Connector 22"/>
          <p:cNvCxnSpPr/>
          <p:nvPr/>
        </p:nvCxnSpPr>
        <p:spPr>
          <a:xfrm>
            <a:off x="2208679" y="3341594"/>
            <a:ext cx="2124636" cy="0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4333315" y="2904559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E</a:t>
            </a:r>
          </a:p>
          <a:p>
            <a:pPr algn="ctr"/>
            <a:r>
              <a:rPr lang="sv-SE" b="1" dirty="0"/>
              <a:t>943772</a:t>
            </a:r>
          </a:p>
        </p:txBody>
      </p:sp>
      <p:sp>
        <p:nvSpPr>
          <p:cNvPr id="49" name="Rounded Rectangle 48"/>
          <p:cNvSpPr/>
          <p:nvPr/>
        </p:nvSpPr>
        <p:spPr>
          <a:xfrm>
            <a:off x="4956362" y="4593847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dirty="0"/>
              <a:t>Node D</a:t>
            </a:r>
          </a:p>
          <a:p>
            <a:pPr algn="ctr"/>
            <a:r>
              <a:rPr lang="sv-SE" b="1" dirty="0"/>
              <a:t>612344</a:t>
            </a:r>
          </a:p>
        </p:txBody>
      </p:sp>
      <p:sp>
        <p:nvSpPr>
          <p:cNvPr id="2" name="Rectangle 1"/>
          <p:cNvSpPr/>
          <p:nvPr/>
        </p:nvSpPr>
        <p:spPr>
          <a:xfrm>
            <a:off x="642097" y="2884394"/>
            <a:ext cx="1566582" cy="914400"/>
          </a:xfrm>
          <a:prstGeom prst="rect">
            <a:avLst/>
          </a:pr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Grain Id:</a:t>
            </a:r>
          </a:p>
          <a:p>
            <a:pPr algn="ctr"/>
            <a:r>
              <a:rPr lang="sv-SE" b="1" dirty="0"/>
              <a:t>Roger</a:t>
            </a:r>
          </a:p>
        </p:txBody>
      </p:sp>
      <p:cxnSp>
        <p:nvCxnSpPr>
          <p:cNvPr id="12" name="Straight Connector 65"/>
          <p:cNvCxnSpPr/>
          <p:nvPr/>
        </p:nvCxnSpPr>
        <p:spPr>
          <a:xfrm flipV="1">
            <a:off x="5756180" y="4027517"/>
            <a:ext cx="4197445" cy="30670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Freeform 60"/>
          <p:cNvSpPr/>
          <p:nvPr/>
        </p:nvSpPr>
        <p:spPr>
          <a:xfrm>
            <a:off x="4333313" y="3679447"/>
            <a:ext cx="1566583" cy="757480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Names:</a:t>
            </a:r>
            <a:br>
              <a:rPr lang="sv-SE" dirty="0"/>
            </a:br>
            <a:r>
              <a:rPr lang="sv-SE" dirty="0"/>
              <a:t>Roger</a:t>
            </a:r>
            <a:endParaRPr lang="sv-SE" b="1" dirty="0"/>
          </a:p>
        </p:txBody>
      </p:sp>
      <p:sp>
        <p:nvSpPr>
          <p:cNvPr id="13" name="Freeform 63"/>
          <p:cNvSpPr/>
          <p:nvPr/>
        </p:nvSpPr>
        <p:spPr>
          <a:xfrm>
            <a:off x="9826368" y="3648777"/>
            <a:ext cx="1566583" cy="757480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Actors:</a:t>
            </a:r>
          </a:p>
          <a:p>
            <a:pPr algn="ctr"/>
            <a:r>
              <a:rPr lang="sv-SE" b="1" dirty="0"/>
              <a:t>Roger : User</a:t>
            </a:r>
          </a:p>
        </p:txBody>
      </p:sp>
    </p:spTree>
    <p:extLst>
      <p:ext uri="{BB962C8B-B14F-4D97-AF65-F5344CB8AC3E}">
        <p14:creationId xmlns:p14="http://schemas.microsoft.com/office/powerpoint/2010/main" val="15453930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8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3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8" grpId="0" animBg="1"/>
      <p:bldP spid="5" grpId="0" animBg="1"/>
      <p:bldP spid="9" grpId="0" animBg="1"/>
      <p:bldP spid="49" grpId="0" animBg="1"/>
      <p:bldP spid="49" grpId="1" animBg="1"/>
      <p:bldP spid="2" grpId="0" animBg="1"/>
      <p:bldP spid="61" grpId="0" animBg="1"/>
      <p:bldP spid="61" grpId="1" animBg="1"/>
      <p:bldP spid="13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Straight Connector 69"/>
          <p:cNvCxnSpPr/>
          <p:nvPr/>
        </p:nvCxnSpPr>
        <p:spPr>
          <a:xfrm>
            <a:off x="6487510" y="2366440"/>
            <a:ext cx="3511769" cy="1676413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5" idx="3"/>
          </p:cNvCxnSpPr>
          <p:nvPr/>
        </p:nvCxnSpPr>
        <p:spPr>
          <a:xfrm flipV="1">
            <a:off x="2208679" y="1956547"/>
            <a:ext cx="3331509" cy="470648"/>
          </a:xfrm>
          <a:prstGeom prst="line">
            <a:avLst/>
          </a:prstGeom>
          <a:ln w="63500" cap="rnd">
            <a:solidFill>
              <a:schemeClr val="accent1">
                <a:lumMod val="75000"/>
              </a:schemeClr>
            </a:solidFill>
            <a:prstDash val="sysDash"/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5116605" y="699248"/>
            <a:ext cx="5493123" cy="5493123"/>
          </a:xfrm>
          <a:prstGeom prst="ellipse">
            <a:avLst/>
          </a:prstGeom>
          <a:noFill/>
          <a:ln w="63500">
            <a:solidFill>
              <a:srgbClr val="58EC9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Rounded Rectangle 5"/>
          <p:cNvSpPr/>
          <p:nvPr/>
        </p:nvSpPr>
        <p:spPr>
          <a:xfrm>
            <a:off x="8017809" y="385410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A</a:t>
            </a:r>
          </a:p>
          <a:p>
            <a:pPr algn="ctr"/>
            <a:r>
              <a:rPr lang="sv-SE" b="1" dirty="0"/>
              <a:t>433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9826436" y="2904559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B</a:t>
            </a:r>
          </a:p>
          <a:p>
            <a:pPr algn="ctr"/>
            <a:r>
              <a:rPr lang="sv-SE" b="1" dirty="0"/>
              <a:t>24345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8159003" y="5483032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C</a:t>
            </a:r>
          </a:p>
          <a:p>
            <a:pPr algn="ctr"/>
            <a:r>
              <a:rPr lang="sv-SE" b="1" dirty="0"/>
              <a:t>82327</a:t>
            </a:r>
          </a:p>
        </p:txBody>
      </p:sp>
      <p:sp>
        <p:nvSpPr>
          <p:cNvPr id="5" name="Rectangle 4"/>
          <p:cNvSpPr/>
          <p:nvPr/>
        </p:nvSpPr>
        <p:spPr>
          <a:xfrm>
            <a:off x="642097" y="1969995"/>
            <a:ext cx="1566582" cy="914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Hash:</a:t>
            </a:r>
          </a:p>
          <a:p>
            <a:pPr algn="ctr"/>
            <a:r>
              <a:rPr lang="sv-SE" b="1" dirty="0"/>
              <a:t>989123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4333315" y="2904559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E</a:t>
            </a:r>
          </a:p>
          <a:p>
            <a:pPr algn="ctr"/>
            <a:r>
              <a:rPr lang="sv-SE" b="1" dirty="0"/>
              <a:t>943772</a:t>
            </a:r>
          </a:p>
        </p:txBody>
      </p:sp>
      <p:sp>
        <p:nvSpPr>
          <p:cNvPr id="49" name="Rounded Rectangle 48"/>
          <p:cNvSpPr/>
          <p:nvPr/>
        </p:nvSpPr>
        <p:spPr>
          <a:xfrm>
            <a:off x="4956362" y="4593847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dirty="0"/>
              <a:t>Node D</a:t>
            </a:r>
          </a:p>
          <a:p>
            <a:pPr algn="ctr"/>
            <a:r>
              <a:rPr lang="sv-SE" b="1" dirty="0"/>
              <a:t>612344</a:t>
            </a:r>
          </a:p>
        </p:txBody>
      </p:sp>
      <p:cxnSp>
        <p:nvCxnSpPr>
          <p:cNvPr id="52" name="Straight Connector 51"/>
          <p:cNvCxnSpPr>
            <a:stCxn id="2" idx="3"/>
          </p:cNvCxnSpPr>
          <p:nvPr/>
        </p:nvCxnSpPr>
        <p:spPr>
          <a:xfrm flipV="1">
            <a:off x="2208679" y="1969995"/>
            <a:ext cx="2954992" cy="1371599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49"/>
          <p:cNvSpPr/>
          <p:nvPr/>
        </p:nvSpPr>
        <p:spPr>
          <a:xfrm>
            <a:off x="5116605" y="1310243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dirty="0"/>
              <a:t>Node F</a:t>
            </a:r>
          </a:p>
          <a:p>
            <a:pPr algn="ctr"/>
            <a:r>
              <a:rPr lang="sv-SE" b="1" dirty="0"/>
              <a:t>987234</a:t>
            </a:r>
          </a:p>
        </p:txBody>
      </p:sp>
      <p:sp>
        <p:nvSpPr>
          <p:cNvPr id="2" name="Rectangle 1"/>
          <p:cNvSpPr/>
          <p:nvPr/>
        </p:nvSpPr>
        <p:spPr>
          <a:xfrm>
            <a:off x="642097" y="2884394"/>
            <a:ext cx="1566582" cy="914400"/>
          </a:xfrm>
          <a:prstGeom prst="rect">
            <a:avLst/>
          </a:pr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Grain Id:</a:t>
            </a:r>
          </a:p>
          <a:p>
            <a:pPr algn="ctr"/>
            <a:r>
              <a:rPr lang="sv-SE" b="1" dirty="0"/>
              <a:t>Roger</a:t>
            </a:r>
          </a:p>
        </p:txBody>
      </p:sp>
      <p:sp>
        <p:nvSpPr>
          <p:cNvPr id="62" name="Freeform 61"/>
          <p:cNvSpPr/>
          <p:nvPr/>
        </p:nvSpPr>
        <p:spPr>
          <a:xfrm>
            <a:off x="5116604" y="2064192"/>
            <a:ext cx="1566583" cy="757480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Names:</a:t>
            </a:r>
            <a:br>
              <a:rPr lang="sv-SE" dirty="0"/>
            </a:br>
            <a:r>
              <a:rPr lang="sv-SE" dirty="0"/>
              <a:t>Roger</a:t>
            </a:r>
            <a:endParaRPr lang="sv-SE" b="1" dirty="0"/>
          </a:p>
        </p:txBody>
      </p:sp>
      <p:sp>
        <p:nvSpPr>
          <p:cNvPr id="64" name="Freeform 63"/>
          <p:cNvSpPr/>
          <p:nvPr/>
        </p:nvSpPr>
        <p:spPr>
          <a:xfrm>
            <a:off x="9826368" y="3648777"/>
            <a:ext cx="1566583" cy="757480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Actors:</a:t>
            </a:r>
          </a:p>
          <a:p>
            <a:pPr algn="ctr"/>
            <a:r>
              <a:rPr lang="sv-SE" b="1" dirty="0"/>
              <a:t>Roger : User</a:t>
            </a:r>
          </a:p>
        </p:txBody>
      </p:sp>
    </p:spTree>
    <p:extLst>
      <p:ext uri="{BB962C8B-B14F-4D97-AF65-F5344CB8AC3E}">
        <p14:creationId xmlns:p14="http://schemas.microsoft.com/office/powerpoint/2010/main" val="17256221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6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4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9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8" grpId="0" animBg="1"/>
      <p:bldP spid="5" grpId="0" animBg="1"/>
      <p:bldP spid="9" grpId="0" animBg="1"/>
      <p:bldP spid="49" grpId="0" animBg="1"/>
      <p:bldP spid="49" grpId="1" animBg="1"/>
      <p:bldP spid="50" grpId="0" animBg="1"/>
      <p:bldP spid="2" grpId="0" animBg="1"/>
      <p:bldP spid="62" grpId="0" animBg="1"/>
      <p:bldP spid="6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Straight Connector 69"/>
          <p:cNvCxnSpPr/>
          <p:nvPr/>
        </p:nvCxnSpPr>
        <p:spPr>
          <a:xfrm>
            <a:off x="6487510" y="2366440"/>
            <a:ext cx="3511769" cy="1676413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5116605" y="699248"/>
            <a:ext cx="5493123" cy="5493123"/>
          </a:xfrm>
          <a:prstGeom prst="ellipse">
            <a:avLst/>
          </a:prstGeom>
          <a:noFill/>
          <a:ln w="63500">
            <a:solidFill>
              <a:srgbClr val="58EC9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" name="Rounded Rectangle 6"/>
          <p:cNvSpPr/>
          <p:nvPr/>
        </p:nvSpPr>
        <p:spPr>
          <a:xfrm>
            <a:off x="9826436" y="2904559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B</a:t>
            </a:r>
          </a:p>
          <a:p>
            <a:pPr algn="ctr"/>
            <a:r>
              <a:rPr lang="sv-SE" b="1" dirty="0"/>
              <a:t>24345</a:t>
            </a:r>
          </a:p>
        </p:txBody>
      </p:sp>
      <p:sp>
        <p:nvSpPr>
          <p:cNvPr id="5" name="Rectangle 4"/>
          <p:cNvSpPr/>
          <p:nvPr/>
        </p:nvSpPr>
        <p:spPr>
          <a:xfrm>
            <a:off x="642097" y="1969995"/>
            <a:ext cx="1566582" cy="914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Hash:</a:t>
            </a:r>
          </a:p>
          <a:p>
            <a:pPr algn="ctr"/>
            <a:r>
              <a:rPr lang="sv-SE" b="1" dirty="0"/>
              <a:t>989123</a:t>
            </a:r>
          </a:p>
        </p:txBody>
      </p:sp>
      <p:cxnSp>
        <p:nvCxnSpPr>
          <p:cNvPr id="52" name="Straight Connector 51"/>
          <p:cNvCxnSpPr>
            <a:stCxn id="2" idx="3"/>
          </p:cNvCxnSpPr>
          <p:nvPr/>
        </p:nvCxnSpPr>
        <p:spPr>
          <a:xfrm flipV="1">
            <a:off x="2208679" y="1969995"/>
            <a:ext cx="2954992" cy="1371599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49"/>
          <p:cNvSpPr/>
          <p:nvPr/>
        </p:nvSpPr>
        <p:spPr>
          <a:xfrm>
            <a:off x="5116605" y="1310243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dirty="0"/>
              <a:t>Node F</a:t>
            </a:r>
          </a:p>
          <a:p>
            <a:pPr algn="ctr"/>
            <a:r>
              <a:rPr lang="sv-SE" b="1" dirty="0"/>
              <a:t>987234</a:t>
            </a:r>
          </a:p>
        </p:txBody>
      </p:sp>
      <p:sp>
        <p:nvSpPr>
          <p:cNvPr id="2" name="Rectangle 1"/>
          <p:cNvSpPr/>
          <p:nvPr/>
        </p:nvSpPr>
        <p:spPr>
          <a:xfrm>
            <a:off x="642097" y="2884394"/>
            <a:ext cx="1566582" cy="914400"/>
          </a:xfrm>
          <a:prstGeom prst="rect">
            <a:avLst/>
          </a:pr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Grain Id:</a:t>
            </a:r>
          </a:p>
          <a:p>
            <a:pPr algn="ctr"/>
            <a:r>
              <a:rPr lang="sv-SE" b="1" dirty="0"/>
              <a:t>Roger</a:t>
            </a:r>
          </a:p>
        </p:txBody>
      </p:sp>
      <p:sp>
        <p:nvSpPr>
          <p:cNvPr id="62" name="Freeform 61"/>
          <p:cNvSpPr/>
          <p:nvPr/>
        </p:nvSpPr>
        <p:spPr>
          <a:xfrm>
            <a:off x="5116604" y="2064192"/>
            <a:ext cx="1566583" cy="757480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Names:</a:t>
            </a:r>
            <a:br>
              <a:rPr lang="sv-SE" dirty="0"/>
            </a:br>
            <a:r>
              <a:rPr lang="sv-SE" dirty="0"/>
              <a:t>Roger</a:t>
            </a:r>
            <a:endParaRPr lang="sv-SE" b="1" dirty="0"/>
          </a:p>
        </p:txBody>
      </p:sp>
      <p:sp>
        <p:nvSpPr>
          <p:cNvPr id="64" name="Freeform 63"/>
          <p:cNvSpPr/>
          <p:nvPr/>
        </p:nvSpPr>
        <p:spPr>
          <a:xfrm>
            <a:off x="9826368" y="3648777"/>
            <a:ext cx="1566583" cy="757480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Actors:</a:t>
            </a:r>
          </a:p>
          <a:p>
            <a:pPr algn="ctr"/>
            <a:r>
              <a:rPr lang="sv-SE" b="1" dirty="0"/>
              <a:t>Roger : User</a:t>
            </a:r>
          </a:p>
        </p:txBody>
      </p:sp>
    </p:spTree>
    <p:extLst>
      <p:ext uri="{BB962C8B-B14F-4D97-AF65-F5344CB8AC3E}">
        <p14:creationId xmlns:p14="http://schemas.microsoft.com/office/powerpoint/2010/main" val="33296135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50" grpId="0" animBg="1"/>
      <p:bldP spid="2" grpId="0" animBg="1"/>
      <p:bldP spid="62" grpId="0" animBg="1"/>
      <p:bldP spid="6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Straight Connector 69"/>
          <p:cNvCxnSpPr/>
          <p:nvPr/>
        </p:nvCxnSpPr>
        <p:spPr>
          <a:xfrm>
            <a:off x="6487510" y="2366440"/>
            <a:ext cx="3511769" cy="1676413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V="1">
            <a:off x="5756180" y="4027517"/>
            <a:ext cx="4197445" cy="30670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5" idx="3"/>
          </p:cNvCxnSpPr>
          <p:nvPr/>
        </p:nvCxnSpPr>
        <p:spPr>
          <a:xfrm flipV="1">
            <a:off x="2208679" y="1956547"/>
            <a:ext cx="3331509" cy="470648"/>
          </a:xfrm>
          <a:prstGeom prst="line">
            <a:avLst/>
          </a:prstGeom>
          <a:ln w="63500" cap="rnd">
            <a:solidFill>
              <a:schemeClr val="accent1">
                <a:lumMod val="75000"/>
              </a:schemeClr>
            </a:solidFill>
            <a:prstDash val="sysDash"/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5116605" y="699248"/>
            <a:ext cx="5493123" cy="5493123"/>
          </a:xfrm>
          <a:prstGeom prst="ellipse">
            <a:avLst/>
          </a:prstGeom>
          <a:noFill/>
          <a:ln w="63500">
            <a:solidFill>
              <a:srgbClr val="58EC9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Rounded Rectangle 5"/>
          <p:cNvSpPr/>
          <p:nvPr/>
        </p:nvSpPr>
        <p:spPr>
          <a:xfrm>
            <a:off x="8017809" y="385410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A</a:t>
            </a:r>
          </a:p>
          <a:p>
            <a:pPr algn="ctr"/>
            <a:r>
              <a:rPr lang="sv-SE" b="1" dirty="0"/>
              <a:t>433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9826436" y="2904559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B</a:t>
            </a:r>
          </a:p>
          <a:p>
            <a:pPr algn="ctr"/>
            <a:r>
              <a:rPr lang="sv-SE" b="1" dirty="0"/>
              <a:t>24345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8159003" y="5483032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C</a:t>
            </a:r>
          </a:p>
          <a:p>
            <a:pPr algn="ctr"/>
            <a:r>
              <a:rPr lang="sv-SE" b="1" dirty="0"/>
              <a:t>82327</a:t>
            </a:r>
          </a:p>
        </p:txBody>
      </p:sp>
      <p:sp>
        <p:nvSpPr>
          <p:cNvPr id="5" name="Rectangle 4"/>
          <p:cNvSpPr/>
          <p:nvPr/>
        </p:nvSpPr>
        <p:spPr>
          <a:xfrm>
            <a:off x="642097" y="1969995"/>
            <a:ext cx="1566582" cy="914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Hash:</a:t>
            </a:r>
          </a:p>
          <a:p>
            <a:pPr algn="ctr"/>
            <a:r>
              <a:rPr lang="sv-SE" b="1" dirty="0"/>
              <a:t>989123</a:t>
            </a:r>
          </a:p>
        </p:txBody>
      </p:sp>
      <p:cxnSp>
        <p:nvCxnSpPr>
          <p:cNvPr id="23" name="Straight Connector 22"/>
          <p:cNvCxnSpPr/>
          <p:nvPr/>
        </p:nvCxnSpPr>
        <p:spPr>
          <a:xfrm>
            <a:off x="2208679" y="3341594"/>
            <a:ext cx="2124636" cy="0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4333315" y="2904559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E</a:t>
            </a:r>
          </a:p>
          <a:p>
            <a:pPr algn="ctr"/>
            <a:r>
              <a:rPr lang="sv-SE" b="1" dirty="0"/>
              <a:t>943772</a:t>
            </a:r>
          </a:p>
        </p:txBody>
      </p:sp>
      <p:sp>
        <p:nvSpPr>
          <p:cNvPr id="49" name="Rounded Rectangle 48"/>
          <p:cNvSpPr/>
          <p:nvPr/>
        </p:nvSpPr>
        <p:spPr>
          <a:xfrm>
            <a:off x="4956362" y="4593847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dirty="0"/>
              <a:t>Node D</a:t>
            </a:r>
          </a:p>
          <a:p>
            <a:pPr algn="ctr"/>
            <a:r>
              <a:rPr lang="sv-SE" b="1" dirty="0"/>
              <a:t>612344</a:t>
            </a:r>
          </a:p>
        </p:txBody>
      </p:sp>
      <p:cxnSp>
        <p:nvCxnSpPr>
          <p:cNvPr id="52" name="Straight Connector 51"/>
          <p:cNvCxnSpPr>
            <a:stCxn id="2" idx="3"/>
          </p:cNvCxnSpPr>
          <p:nvPr/>
        </p:nvCxnSpPr>
        <p:spPr>
          <a:xfrm flipV="1">
            <a:off x="2208679" y="1969995"/>
            <a:ext cx="2954992" cy="1371599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49"/>
          <p:cNvSpPr/>
          <p:nvPr/>
        </p:nvSpPr>
        <p:spPr>
          <a:xfrm>
            <a:off x="5116605" y="1310243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dirty="0"/>
              <a:t>Node F</a:t>
            </a:r>
          </a:p>
          <a:p>
            <a:pPr algn="ctr"/>
            <a:r>
              <a:rPr lang="sv-SE" b="1" dirty="0"/>
              <a:t>987234</a:t>
            </a:r>
          </a:p>
        </p:txBody>
      </p:sp>
      <p:sp>
        <p:nvSpPr>
          <p:cNvPr id="2" name="Rectangle 1"/>
          <p:cNvSpPr/>
          <p:nvPr/>
        </p:nvSpPr>
        <p:spPr>
          <a:xfrm>
            <a:off x="642097" y="2884394"/>
            <a:ext cx="1566582" cy="914400"/>
          </a:xfrm>
          <a:prstGeom prst="rect">
            <a:avLst/>
          </a:pr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Grain Id:</a:t>
            </a:r>
          </a:p>
          <a:p>
            <a:pPr algn="ctr"/>
            <a:r>
              <a:rPr lang="sv-SE" b="1" dirty="0"/>
              <a:t>Roger</a:t>
            </a:r>
          </a:p>
        </p:txBody>
      </p:sp>
      <p:sp>
        <p:nvSpPr>
          <p:cNvPr id="61" name="Freeform 60"/>
          <p:cNvSpPr/>
          <p:nvPr/>
        </p:nvSpPr>
        <p:spPr>
          <a:xfrm>
            <a:off x="4333313" y="3679447"/>
            <a:ext cx="1566583" cy="757480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Names:</a:t>
            </a:r>
            <a:br>
              <a:rPr lang="sv-SE" dirty="0"/>
            </a:br>
            <a:r>
              <a:rPr lang="sv-SE" dirty="0"/>
              <a:t>Roger</a:t>
            </a:r>
            <a:endParaRPr lang="sv-SE" b="1" dirty="0"/>
          </a:p>
        </p:txBody>
      </p:sp>
      <p:sp>
        <p:nvSpPr>
          <p:cNvPr id="62" name="Freeform 61"/>
          <p:cNvSpPr/>
          <p:nvPr/>
        </p:nvSpPr>
        <p:spPr>
          <a:xfrm>
            <a:off x="5116604" y="2064192"/>
            <a:ext cx="1566583" cy="757480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Names:</a:t>
            </a:r>
            <a:br>
              <a:rPr lang="sv-SE" dirty="0"/>
            </a:br>
            <a:r>
              <a:rPr lang="sv-SE" dirty="0"/>
              <a:t>Roger</a:t>
            </a:r>
            <a:endParaRPr lang="sv-SE" b="1" dirty="0"/>
          </a:p>
        </p:txBody>
      </p:sp>
      <p:sp>
        <p:nvSpPr>
          <p:cNvPr id="64" name="Freeform 63"/>
          <p:cNvSpPr/>
          <p:nvPr/>
        </p:nvSpPr>
        <p:spPr>
          <a:xfrm>
            <a:off x="9826368" y="3648777"/>
            <a:ext cx="1566583" cy="757480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Actors:</a:t>
            </a:r>
          </a:p>
          <a:p>
            <a:pPr algn="ctr"/>
            <a:r>
              <a:rPr lang="sv-SE" b="1" dirty="0"/>
              <a:t>Roger : User</a:t>
            </a:r>
          </a:p>
        </p:txBody>
      </p:sp>
    </p:spTree>
    <p:extLst>
      <p:ext uri="{BB962C8B-B14F-4D97-AF65-F5344CB8AC3E}">
        <p14:creationId xmlns:p14="http://schemas.microsoft.com/office/powerpoint/2010/main" val="35674205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1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5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0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5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8" grpId="0" animBg="1"/>
      <p:bldP spid="5" grpId="0" animBg="1"/>
      <p:bldP spid="9" grpId="0" animBg="1"/>
      <p:bldP spid="49" grpId="0" animBg="1"/>
      <p:bldP spid="49" grpId="1" animBg="1"/>
      <p:bldP spid="50" grpId="0" animBg="1"/>
      <p:bldP spid="2" grpId="0" animBg="1"/>
      <p:bldP spid="61" grpId="0" animBg="1"/>
      <p:bldP spid="61" grpId="1" animBg="1"/>
      <p:bldP spid="62" grpId="0" animBg="1"/>
      <p:bldP spid="6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5116605" y="699248"/>
            <a:ext cx="5493123" cy="5493123"/>
          </a:xfrm>
          <a:prstGeom prst="ellipse">
            <a:avLst/>
          </a:prstGeom>
          <a:noFill/>
          <a:ln w="63500">
            <a:solidFill>
              <a:srgbClr val="58EC9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4" name="Freeform 63"/>
          <p:cNvSpPr/>
          <p:nvPr/>
        </p:nvSpPr>
        <p:spPr>
          <a:xfrm>
            <a:off x="9811378" y="3077041"/>
            <a:ext cx="1566583" cy="695860"/>
          </a:xfrm>
          <a:prstGeom prst="roundRect">
            <a:avLst/>
          </a:pr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Consul</a:t>
            </a:r>
            <a:r>
              <a:rPr lang="sv-SE" dirty="0"/>
              <a:t> B</a:t>
            </a:r>
            <a:endParaRPr lang="sv-SE" b="1" dirty="0"/>
          </a:p>
        </p:txBody>
      </p:sp>
      <p:sp>
        <p:nvSpPr>
          <p:cNvPr id="25" name="Freeform 63"/>
          <p:cNvSpPr/>
          <p:nvPr/>
        </p:nvSpPr>
        <p:spPr>
          <a:xfrm>
            <a:off x="8144012" y="5650615"/>
            <a:ext cx="1566583" cy="695860"/>
          </a:xfrm>
          <a:prstGeom prst="roundRect">
            <a:avLst/>
          </a:pr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Consul</a:t>
            </a:r>
            <a:r>
              <a:rPr lang="sv-SE" dirty="0"/>
              <a:t> C</a:t>
            </a:r>
            <a:endParaRPr lang="sv-SE" b="1" dirty="0"/>
          </a:p>
        </p:txBody>
      </p:sp>
      <p:sp>
        <p:nvSpPr>
          <p:cNvPr id="26" name="Freeform 63"/>
          <p:cNvSpPr/>
          <p:nvPr/>
        </p:nvSpPr>
        <p:spPr>
          <a:xfrm>
            <a:off x="4949215" y="4781909"/>
            <a:ext cx="1566583" cy="695860"/>
          </a:xfrm>
          <a:prstGeom prst="roundRect">
            <a:avLst/>
          </a:pr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Consul</a:t>
            </a:r>
            <a:r>
              <a:rPr lang="sv-SE" dirty="0"/>
              <a:t> D</a:t>
            </a:r>
            <a:endParaRPr lang="sv-SE" b="1" dirty="0"/>
          </a:p>
        </p:txBody>
      </p:sp>
      <p:sp>
        <p:nvSpPr>
          <p:cNvPr id="27" name="Freeform 63"/>
          <p:cNvSpPr/>
          <p:nvPr/>
        </p:nvSpPr>
        <p:spPr>
          <a:xfrm>
            <a:off x="4318258" y="3092621"/>
            <a:ext cx="1566583" cy="695860"/>
          </a:xfrm>
          <a:prstGeom prst="roundRect">
            <a:avLst/>
          </a:pr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Consul</a:t>
            </a:r>
            <a:r>
              <a:rPr lang="sv-SE" dirty="0"/>
              <a:t> E</a:t>
            </a:r>
            <a:endParaRPr lang="sv-SE" b="1" dirty="0"/>
          </a:p>
        </p:txBody>
      </p:sp>
      <p:sp>
        <p:nvSpPr>
          <p:cNvPr id="29" name="Freeform 63"/>
          <p:cNvSpPr/>
          <p:nvPr/>
        </p:nvSpPr>
        <p:spPr>
          <a:xfrm>
            <a:off x="5101614" y="1484027"/>
            <a:ext cx="1566583" cy="695860"/>
          </a:xfrm>
          <a:prstGeom prst="roundRect">
            <a:avLst/>
          </a:pr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Consul</a:t>
            </a:r>
            <a:r>
              <a:rPr lang="sv-SE" dirty="0"/>
              <a:t> F</a:t>
            </a:r>
            <a:endParaRPr lang="sv-SE" b="1" dirty="0"/>
          </a:p>
        </p:txBody>
      </p:sp>
      <p:sp>
        <p:nvSpPr>
          <p:cNvPr id="30" name="Freeform 63"/>
          <p:cNvSpPr/>
          <p:nvPr/>
        </p:nvSpPr>
        <p:spPr>
          <a:xfrm>
            <a:off x="7995638" y="557892"/>
            <a:ext cx="1566583" cy="695860"/>
          </a:xfrm>
          <a:prstGeom prst="roundRect">
            <a:avLst/>
          </a:pr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Consul</a:t>
            </a:r>
            <a:r>
              <a:rPr lang="sv-SE" dirty="0"/>
              <a:t> A</a:t>
            </a:r>
            <a:endParaRPr lang="sv-SE" b="1" dirty="0"/>
          </a:p>
        </p:txBody>
      </p:sp>
    </p:spTree>
    <p:extLst>
      <p:ext uri="{BB962C8B-B14F-4D97-AF65-F5344CB8AC3E}">
        <p14:creationId xmlns:p14="http://schemas.microsoft.com/office/powerpoint/2010/main" val="32018351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4" grpId="0" animBg="1"/>
      <p:bldP spid="25" grpId="0" animBg="1"/>
      <p:bldP spid="26" grpId="0" animBg="1"/>
      <p:bldP spid="27" grpId="0" animBg="1"/>
      <p:bldP spid="29" grpId="0" animBg="1"/>
      <p:bldP spid="30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5116605" y="699248"/>
            <a:ext cx="5493123" cy="5493123"/>
          </a:xfrm>
          <a:prstGeom prst="ellipse">
            <a:avLst/>
          </a:prstGeom>
          <a:noFill/>
          <a:ln w="63500">
            <a:solidFill>
              <a:srgbClr val="58EC9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Rounded Rectangle 5"/>
          <p:cNvSpPr/>
          <p:nvPr/>
        </p:nvSpPr>
        <p:spPr>
          <a:xfrm>
            <a:off x="8010628" y="385410"/>
            <a:ext cx="1573763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A</a:t>
            </a:r>
          </a:p>
          <a:p>
            <a:pPr algn="ctr"/>
            <a:r>
              <a:rPr lang="sv-SE" b="1" dirty="0"/>
              <a:t>433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9826436" y="2904559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B</a:t>
            </a:r>
          </a:p>
          <a:p>
            <a:pPr algn="ctr"/>
            <a:r>
              <a:rPr lang="sv-SE" b="1" dirty="0"/>
              <a:t>24345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8159003" y="5483032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C</a:t>
            </a:r>
          </a:p>
          <a:p>
            <a:pPr algn="ctr"/>
            <a:r>
              <a:rPr lang="sv-SE" b="1" dirty="0"/>
              <a:t>82327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4333315" y="2904559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E</a:t>
            </a:r>
          </a:p>
          <a:p>
            <a:pPr algn="ctr"/>
            <a:r>
              <a:rPr lang="sv-SE" b="1" dirty="0"/>
              <a:t>943772</a:t>
            </a:r>
          </a:p>
        </p:txBody>
      </p:sp>
      <p:sp>
        <p:nvSpPr>
          <p:cNvPr id="49" name="Rounded Rectangle 48"/>
          <p:cNvSpPr/>
          <p:nvPr/>
        </p:nvSpPr>
        <p:spPr>
          <a:xfrm>
            <a:off x="4956362" y="4593847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dirty="0"/>
              <a:t>Node D</a:t>
            </a:r>
          </a:p>
          <a:p>
            <a:pPr algn="ctr"/>
            <a:r>
              <a:rPr lang="sv-SE" b="1" dirty="0"/>
              <a:t>612344</a:t>
            </a:r>
          </a:p>
        </p:txBody>
      </p:sp>
      <p:sp>
        <p:nvSpPr>
          <p:cNvPr id="50" name="Rounded Rectangle 49"/>
          <p:cNvSpPr/>
          <p:nvPr/>
        </p:nvSpPr>
        <p:spPr>
          <a:xfrm>
            <a:off x="5116605" y="1310243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dirty="0"/>
              <a:t>Node F</a:t>
            </a:r>
          </a:p>
          <a:p>
            <a:pPr algn="ctr"/>
            <a:r>
              <a:rPr lang="sv-SE" b="1" dirty="0"/>
              <a:t>987234</a:t>
            </a:r>
          </a:p>
        </p:txBody>
      </p:sp>
      <p:sp>
        <p:nvSpPr>
          <p:cNvPr id="24" name="Freeform 63"/>
          <p:cNvSpPr/>
          <p:nvPr/>
        </p:nvSpPr>
        <p:spPr>
          <a:xfrm>
            <a:off x="9826368" y="3648777"/>
            <a:ext cx="1566583" cy="468897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Consul</a:t>
            </a:r>
            <a:endParaRPr lang="sv-SE" b="1" dirty="0"/>
          </a:p>
        </p:txBody>
      </p:sp>
      <p:sp>
        <p:nvSpPr>
          <p:cNvPr id="25" name="Freeform 63"/>
          <p:cNvSpPr/>
          <p:nvPr/>
        </p:nvSpPr>
        <p:spPr>
          <a:xfrm>
            <a:off x="8159002" y="6222351"/>
            <a:ext cx="1566583" cy="468897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Consul</a:t>
            </a:r>
            <a:endParaRPr lang="sv-SE" b="1" dirty="0"/>
          </a:p>
        </p:txBody>
      </p:sp>
      <p:sp>
        <p:nvSpPr>
          <p:cNvPr id="26" name="Freeform 63"/>
          <p:cNvSpPr/>
          <p:nvPr/>
        </p:nvSpPr>
        <p:spPr>
          <a:xfrm>
            <a:off x="4964205" y="5353645"/>
            <a:ext cx="1566583" cy="468897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Consul</a:t>
            </a:r>
            <a:endParaRPr lang="sv-SE" b="1" dirty="0"/>
          </a:p>
        </p:txBody>
      </p:sp>
      <p:sp>
        <p:nvSpPr>
          <p:cNvPr id="27" name="Freeform 63"/>
          <p:cNvSpPr/>
          <p:nvPr/>
        </p:nvSpPr>
        <p:spPr>
          <a:xfrm>
            <a:off x="4333248" y="3664357"/>
            <a:ext cx="1566583" cy="468897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Consul</a:t>
            </a:r>
            <a:endParaRPr lang="sv-SE" b="1" dirty="0"/>
          </a:p>
        </p:txBody>
      </p:sp>
      <p:sp>
        <p:nvSpPr>
          <p:cNvPr id="29" name="Freeform 63"/>
          <p:cNvSpPr/>
          <p:nvPr/>
        </p:nvSpPr>
        <p:spPr>
          <a:xfrm>
            <a:off x="5116604" y="2055763"/>
            <a:ext cx="1566583" cy="468897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Consul</a:t>
            </a:r>
            <a:endParaRPr lang="sv-SE" b="1" dirty="0"/>
          </a:p>
        </p:txBody>
      </p:sp>
      <p:sp>
        <p:nvSpPr>
          <p:cNvPr id="30" name="Freeform 63"/>
          <p:cNvSpPr/>
          <p:nvPr/>
        </p:nvSpPr>
        <p:spPr>
          <a:xfrm>
            <a:off x="8010628" y="1129628"/>
            <a:ext cx="1566583" cy="468897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Consul</a:t>
            </a:r>
            <a:endParaRPr lang="sv-SE" b="1" dirty="0"/>
          </a:p>
        </p:txBody>
      </p:sp>
    </p:spTree>
    <p:extLst>
      <p:ext uri="{BB962C8B-B14F-4D97-AF65-F5344CB8AC3E}">
        <p14:creationId xmlns:p14="http://schemas.microsoft.com/office/powerpoint/2010/main" val="19582818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8" grpId="0" animBg="1"/>
      <p:bldP spid="9" grpId="0" animBg="1"/>
      <p:bldP spid="49" grpId="0" animBg="1"/>
      <p:bldP spid="49" grpId="1" animBg="1"/>
      <p:bldP spid="50" grpId="0" animBg="1"/>
      <p:bldP spid="24" grpId="0" animBg="1"/>
      <p:bldP spid="25" grpId="0" animBg="1"/>
      <p:bldP spid="26" grpId="0" animBg="1"/>
      <p:bldP spid="27" grpId="0" animBg="1"/>
      <p:bldP spid="29" grpId="0" animBg="1"/>
      <p:bldP spid="30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1">
            <a:extLst>
              <a:ext uri="{FF2B5EF4-FFF2-40B4-BE49-F238E27FC236}">
                <a16:creationId xmlns:a16="http://schemas.microsoft.com/office/drawing/2014/main" id="{8E138558-D873-FE44-83D8-C55C70743EDE}"/>
              </a:ext>
            </a:extLst>
          </p:cNvPr>
          <p:cNvSpPr/>
          <p:nvPr/>
        </p:nvSpPr>
        <p:spPr>
          <a:xfrm>
            <a:off x="655669" y="1629201"/>
            <a:ext cx="10880662" cy="3588328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27" name="Grupp 26">
            <a:extLst>
              <a:ext uri="{FF2B5EF4-FFF2-40B4-BE49-F238E27FC236}">
                <a16:creationId xmlns:a16="http://schemas.microsoft.com/office/drawing/2014/main" id="{95F1F32A-EE82-D148-87B3-FCF72908C1D6}"/>
              </a:ext>
            </a:extLst>
          </p:cNvPr>
          <p:cNvGrpSpPr/>
          <p:nvPr/>
        </p:nvGrpSpPr>
        <p:grpSpPr>
          <a:xfrm>
            <a:off x="2770722" y="2578063"/>
            <a:ext cx="6650556" cy="1701873"/>
            <a:chOff x="1351005" y="2396288"/>
            <a:chExt cx="6650556" cy="1701873"/>
          </a:xfrm>
        </p:grpSpPr>
        <p:cxnSp>
          <p:nvCxnSpPr>
            <p:cNvPr id="5" name="Elbow Connector 4"/>
            <p:cNvCxnSpPr>
              <a:stCxn id="17" idx="3"/>
              <a:endCxn id="20" idx="1"/>
            </p:cNvCxnSpPr>
            <p:nvPr/>
          </p:nvCxnSpPr>
          <p:spPr>
            <a:xfrm>
              <a:off x="4924729" y="3241590"/>
              <a:ext cx="1668159" cy="606832"/>
            </a:xfrm>
            <a:prstGeom prst="bentConnector3">
              <a:avLst>
                <a:gd name="adj1" fmla="val 13457"/>
              </a:avLst>
            </a:prstGeom>
            <a:ln w="63500" cap="rnd">
              <a:solidFill>
                <a:srgbClr val="42FF02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Elbow Connector 5"/>
            <p:cNvCxnSpPr>
              <a:stCxn id="17" idx="3"/>
              <a:endCxn id="18" idx="1"/>
            </p:cNvCxnSpPr>
            <p:nvPr/>
          </p:nvCxnSpPr>
          <p:spPr>
            <a:xfrm flipV="1">
              <a:off x="4924729" y="2646027"/>
              <a:ext cx="1668161" cy="595563"/>
            </a:xfrm>
            <a:prstGeom prst="bentConnector3">
              <a:avLst>
                <a:gd name="adj1" fmla="val 13457"/>
              </a:avLst>
            </a:prstGeom>
            <a:ln w="63500" cap="rnd">
              <a:solidFill>
                <a:srgbClr val="42FF02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>
              <a:stCxn id="17" idx="3"/>
              <a:endCxn id="19" idx="1"/>
            </p:cNvCxnSpPr>
            <p:nvPr/>
          </p:nvCxnSpPr>
          <p:spPr>
            <a:xfrm>
              <a:off x="4924729" y="3241590"/>
              <a:ext cx="1668160" cy="7315"/>
            </a:xfrm>
            <a:prstGeom prst="straightConnector1">
              <a:avLst/>
            </a:prstGeom>
            <a:ln w="63500" cap="rnd">
              <a:solidFill>
                <a:srgbClr val="42FF02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1351005" y="3248905"/>
              <a:ext cx="2165053" cy="0"/>
            </a:xfrm>
            <a:prstGeom prst="straightConnector1">
              <a:avLst/>
            </a:prstGeom>
            <a:ln w="63500" cap="rnd">
              <a:solidFill>
                <a:srgbClr val="42FF02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ounded Rectangle 8"/>
            <p:cNvSpPr/>
            <p:nvPr/>
          </p:nvSpPr>
          <p:spPr>
            <a:xfrm>
              <a:off x="2805452" y="3061481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1</a:t>
              </a: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2362701" y="3059919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2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5940477" y="2446444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1</a:t>
              </a: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5940477" y="3054839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2</a:t>
              </a: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5940477" y="3659167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3</a:t>
              </a: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1919950" y="3053277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3</a:t>
              </a: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1477199" y="3053277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4</a:t>
              </a: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5486772" y="2446444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4</a:t>
              </a: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3516058" y="2991851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Router</a:t>
              </a: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6592890" y="2396288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Routee1</a:t>
              </a: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6592889" y="2999166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Routee2</a:t>
              </a: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6592888" y="3598683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6857064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1">
            <a:extLst>
              <a:ext uri="{FF2B5EF4-FFF2-40B4-BE49-F238E27FC236}">
                <a16:creationId xmlns:a16="http://schemas.microsoft.com/office/drawing/2014/main" id="{8E138558-D873-FE44-83D8-C55C70743EDE}"/>
              </a:ext>
            </a:extLst>
          </p:cNvPr>
          <p:cNvSpPr/>
          <p:nvPr/>
        </p:nvSpPr>
        <p:spPr>
          <a:xfrm>
            <a:off x="655669" y="1579418"/>
            <a:ext cx="10880662" cy="4909604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3" name="Oval Callout 21">
            <a:extLst>
              <a:ext uri="{FF2B5EF4-FFF2-40B4-BE49-F238E27FC236}">
                <a16:creationId xmlns:a16="http://schemas.microsoft.com/office/drawing/2014/main" id="{C2FEFDAE-18D6-D343-8DD0-A2FBA0B4F30E}"/>
              </a:ext>
            </a:extLst>
          </p:cNvPr>
          <p:cNvSpPr/>
          <p:nvPr/>
        </p:nvSpPr>
        <p:spPr>
          <a:xfrm>
            <a:off x="6096000" y="4643680"/>
            <a:ext cx="3221197" cy="1129381"/>
          </a:xfrm>
          <a:prstGeom prst="wedgeEllipseCallout">
            <a:avLst>
              <a:gd name="adj1" fmla="val -13438"/>
              <a:gd name="adj2" fmla="val -61559"/>
            </a:avLst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err="1">
                <a:solidFill>
                  <a:schemeClr val="tx1"/>
                </a:solidFill>
              </a:rPr>
              <a:t>Send</a:t>
            </a:r>
            <a:r>
              <a:rPr lang="sv-SE" b="1" dirty="0">
                <a:solidFill>
                  <a:schemeClr val="tx1"/>
                </a:solidFill>
              </a:rPr>
              <a:t> </a:t>
            </a:r>
            <a:r>
              <a:rPr lang="sv-SE" b="1" dirty="0" err="1">
                <a:solidFill>
                  <a:schemeClr val="tx1"/>
                </a:solidFill>
              </a:rPr>
              <a:t>every</a:t>
            </a:r>
            <a:r>
              <a:rPr lang="sv-SE" b="1" dirty="0">
                <a:solidFill>
                  <a:schemeClr val="tx1"/>
                </a:solidFill>
              </a:rPr>
              <a:t> </a:t>
            </a:r>
            <a:r>
              <a:rPr lang="sv-SE" b="1" dirty="0" err="1">
                <a:solidFill>
                  <a:schemeClr val="tx1"/>
                </a:solidFill>
              </a:rPr>
              <a:t>message</a:t>
            </a:r>
            <a:r>
              <a:rPr lang="sv-SE" b="1" dirty="0">
                <a:solidFill>
                  <a:schemeClr val="tx1"/>
                </a:solidFill>
              </a:rPr>
              <a:t> to </a:t>
            </a:r>
            <a:r>
              <a:rPr lang="sv-SE" b="1" dirty="0" err="1">
                <a:solidFill>
                  <a:schemeClr val="tx1"/>
                </a:solidFill>
              </a:rPr>
              <a:t>every</a:t>
            </a:r>
            <a:r>
              <a:rPr lang="sv-SE" b="1" dirty="0">
                <a:solidFill>
                  <a:schemeClr val="tx1"/>
                </a:solidFill>
              </a:rPr>
              <a:t> </a:t>
            </a:r>
            <a:r>
              <a:rPr lang="sv-SE" b="1" dirty="0" err="1">
                <a:solidFill>
                  <a:schemeClr val="tx1"/>
                </a:solidFill>
              </a:rPr>
              <a:t>routee</a:t>
            </a:r>
            <a:endParaRPr lang="sv-SE" b="1" dirty="0">
              <a:solidFill>
                <a:schemeClr val="tx1"/>
              </a:solidFill>
            </a:endParaRPr>
          </a:p>
        </p:txBody>
      </p:sp>
      <p:grpSp>
        <p:nvGrpSpPr>
          <p:cNvPr id="2" name="Grupp 1">
            <a:extLst>
              <a:ext uri="{FF2B5EF4-FFF2-40B4-BE49-F238E27FC236}">
                <a16:creationId xmlns:a16="http://schemas.microsoft.com/office/drawing/2014/main" id="{DE0DEC2B-B599-2447-82B7-D41506A4FF77}"/>
              </a:ext>
            </a:extLst>
          </p:cNvPr>
          <p:cNvGrpSpPr/>
          <p:nvPr/>
        </p:nvGrpSpPr>
        <p:grpSpPr>
          <a:xfrm>
            <a:off x="2770722" y="2578063"/>
            <a:ext cx="6650556" cy="1701873"/>
            <a:chOff x="1744495" y="2578063"/>
            <a:chExt cx="6650556" cy="1701873"/>
          </a:xfrm>
        </p:grpSpPr>
        <p:cxnSp>
          <p:nvCxnSpPr>
            <p:cNvPr id="5" name="Elbow Connector 4"/>
            <p:cNvCxnSpPr>
              <a:stCxn id="17" idx="3"/>
              <a:endCxn id="20" idx="1"/>
            </p:cNvCxnSpPr>
            <p:nvPr/>
          </p:nvCxnSpPr>
          <p:spPr>
            <a:xfrm>
              <a:off x="5318219" y="3423365"/>
              <a:ext cx="1668159" cy="606832"/>
            </a:xfrm>
            <a:prstGeom prst="bentConnector3">
              <a:avLst>
                <a:gd name="adj1" fmla="val 13457"/>
              </a:avLst>
            </a:prstGeom>
            <a:ln w="63500" cap="rnd">
              <a:solidFill>
                <a:srgbClr val="42FF02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Elbow Connector 5"/>
            <p:cNvCxnSpPr>
              <a:stCxn id="17" idx="3"/>
              <a:endCxn id="18" idx="1"/>
            </p:cNvCxnSpPr>
            <p:nvPr/>
          </p:nvCxnSpPr>
          <p:spPr>
            <a:xfrm flipV="1">
              <a:off x="5318219" y="2827802"/>
              <a:ext cx="1668161" cy="595563"/>
            </a:xfrm>
            <a:prstGeom prst="bentConnector3">
              <a:avLst>
                <a:gd name="adj1" fmla="val 13457"/>
              </a:avLst>
            </a:prstGeom>
            <a:ln w="63500" cap="rnd">
              <a:solidFill>
                <a:srgbClr val="42FF02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>
              <a:stCxn id="17" idx="3"/>
              <a:endCxn id="19" idx="1"/>
            </p:cNvCxnSpPr>
            <p:nvPr/>
          </p:nvCxnSpPr>
          <p:spPr>
            <a:xfrm>
              <a:off x="5318219" y="3423365"/>
              <a:ext cx="1668160" cy="7315"/>
            </a:xfrm>
            <a:prstGeom prst="straightConnector1">
              <a:avLst/>
            </a:prstGeom>
            <a:ln w="63500" cap="rnd">
              <a:solidFill>
                <a:srgbClr val="42FF02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1744495" y="3430680"/>
              <a:ext cx="2165053" cy="0"/>
            </a:xfrm>
            <a:prstGeom prst="straightConnector1">
              <a:avLst/>
            </a:prstGeom>
            <a:ln w="63500" cap="rnd">
              <a:solidFill>
                <a:srgbClr val="42FF02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ounded Rectangle 8"/>
            <p:cNvSpPr/>
            <p:nvPr/>
          </p:nvSpPr>
          <p:spPr>
            <a:xfrm>
              <a:off x="3198942" y="3243256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1</a:t>
              </a: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2756191" y="3241694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2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6333967" y="2628219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1</a:t>
              </a: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6333967" y="3236614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1</a:t>
              </a: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6333967" y="3840942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1</a:t>
              </a: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5880262" y="2628219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2</a:t>
              </a: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3909548" y="3173626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Router</a:t>
              </a: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6986380" y="2578063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Routee1</a:t>
              </a: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6986379" y="3180941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Routee2</a:t>
              </a: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6986378" y="3780458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Routee3</a:t>
              </a:r>
            </a:p>
          </p:txBody>
        </p:sp>
        <p:sp>
          <p:nvSpPr>
            <p:cNvPr id="24" name="Rounded Rectangle 15">
              <a:extLst>
                <a:ext uri="{FF2B5EF4-FFF2-40B4-BE49-F238E27FC236}">
                  <a16:creationId xmlns:a16="http://schemas.microsoft.com/office/drawing/2014/main" id="{D548C7CF-6F41-7E4C-8AA7-D560088C291E}"/>
                </a:ext>
              </a:extLst>
            </p:cNvPr>
            <p:cNvSpPr/>
            <p:nvPr/>
          </p:nvSpPr>
          <p:spPr>
            <a:xfrm>
              <a:off x="5884443" y="3238002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2</a:t>
              </a:r>
            </a:p>
          </p:txBody>
        </p:sp>
        <p:sp>
          <p:nvSpPr>
            <p:cNvPr id="26" name="Rounded Rectangle 15">
              <a:extLst>
                <a:ext uri="{FF2B5EF4-FFF2-40B4-BE49-F238E27FC236}">
                  <a16:creationId xmlns:a16="http://schemas.microsoft.com/office/drawing/2014/main" id="{76BB9E56-428B-1548-B8B6-8CBCFB017327}"/>
                </a:ext>
              </a:extLst>
            </p:cNvPr>
            <p:cNvSpPr/>
            <p:nvPr/>
          </p:nvSpPr>
          <p:spPr>
            <a:xfrm>
              <a:off x="5880262" y="3838819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3394256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1">
            <a:extLst>
              <a:ext uri="{FF2B5EF4-FFF2-40B4-BE49-F238E27FC236}">
                <a16:creationId xmlns:a16="http://schemas.microsoft.com/office/drawing/2014/main" id="{367BB1CC-D75F-C846-9AB6-0D48D50CBB47}"/>
              </a:ext>
            </a:extLst>
          </p:cNvPr>
          <p:cNvSpPr/>
          <p:nvPr/>
        </p:nvSpPr>
        <p:spPr>
          <a:xfrm>
            <a:off x="655669" y="1579418"/>
            <a:ext cx="10880662" cy="4909604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47" name="Grupp 46">
            <a:extLst>
              <a:ext uri="{FF2B5EF4-FFF2-40B4-BE49-F238E27FC236}">
                <a16:creationId xmlns:a16="http://schemas.microsoft.com/office/drawing/2014/main" id="{27E7F14D-A852-FB4B-BFFF-D7B680C945BF}"/>
              </a:ext>
            </a:extLst>
          </p:cNvPr>
          <p:cNvGrpSpPr/>
          <p:nvPr/>
        </p:nvGrpSpPr>
        <p:grpSpPr>
          <a:xfrm>
            <a:off x="2770722" y="2578063"/>
            <a:ext cx="6650556" cy="1701873"/>
            <a:chOff x="1351005" y="2396288"/>
            <a:chExt cx="6650556" cy="1701873"/>
          </a:xfrm>
        </p:grpSpPr>
        <p:cxnSp>
          <p:nvCxnSpPr>
            <p:cNvPr id="5" name="Elbow Connector 4"/>
            <p:cNvCxnSpPr>
              <a:stCxn id="17" idx="3"/>
              <a:endCxn id="20" idx="1"/>
            </p:cNvCxnSpPr>
            <p:nvPr/>
          </p:nvCxnSpPr>
          <p:spPr>
            <a:xfrm>
              <a:off x="4924729" y="3241590"/>
              <a:ext cx="1668159" cy="606832"/>
            </a:xfrm>
            <a:prstGeom prst="bentConnector3">
              <a:avLst>
                <a:gd name="adj1" fmla="val 13457"/>
              </a:avLst>
            </a:prstGeom>
            <a:ln w="63500" cap="rnd">
              <a:solidFill>
                <a:srgbClr val="42FF02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Elbow Connector 5"/>
            <p:cNvCxnSpPr>
              <a:stCxn id="17" idx="3"/>
              <a:endCxn id="18" idx="1"/>
            </p:cNvCxnSpPr>
            <p:nvPr/>
          </p:nvCxnSpPr>
          <p:spPr>
            <a:xfrm flipV="1">
              <a:off x="4924729" y="2646027"/>
              <a:ext cx="1668161" cy="595563"/>
            </a:xfrm>
            <a:prstGeom prst="bentConnector3">
              <a:avLst>
                <a:gd name="adj1" fmla="val 13457"/>
              </a:avLst>
            </a:prstGeom>
            <a:ln w="63500" cap="rnd">
              <a:solidFill>
                <a:srgbClr val="42FF02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>
              <a:stCxn id="17" idx="3"/>
              <a:endCxn id="19" idx="1"/>
            </p:cNvCxnSpPr>
            <p:nvPr/>
          </p:nvCxnSpPr>
          <p:spPr>
            <a:xfrm>
              <a:off x="4924729" y="3241590"/>
              <a:ext cx="1668160" cy="7315"/>
            </a:xfrm>
            <a:prstGeom prst="straightConnector1">
              <a:avLst/>
            </a:prstGeom>
            <a:ln w="63500" cap="rnd">
              <a:solidFill>
                <a:srgbClr val="42FF02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1351005" y="3248905"/>
              <a:ext cx="2165053" cy="0"/>
            </a:xfrm>
            <a:prstGeom prst="straightConnector1">
              <a:avLst/>
            </a:prstGeom>
            <a:ln w="63500" cap="rnd">
              <a:solidFill>
                <a:srgbClr val="42FF02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ounded Rectangle 8"/>
            <p:cNvSpPr/>
            <p:nvPr/>
          </p:nvSpPr>
          <p:spPr>
            <a:xfrm>
              <a:off x="2805452" y="3061481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M</a:t>
              </a: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2362701" y="3059919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Y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5940477" y="2446444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M</a:t>
              </a: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5940477" y="3054839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Y</a:t>
              </a: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5940477" y="3659167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X</a:t>
              </a: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1919950" y="3053277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A</a:t>
              </a: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1477199" y="3053277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X</a:t>
              </a: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5486772" y="2446444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A</a:t>
              </a: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3516058" y="2991851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Router</a:t>
              </a: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6592890" y="2396288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Routee1</a:t>
              </a: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6592889" y="2999166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Routee2</a:t>
              </a: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6592888" y="3598683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Routee3</a:t>
              </a:r>
            </a:p>
          </p:txBody>
        </p:sp>
      </p:grpSp>
      <p:sp>
        <p:nvSpPr>
          <p:cNvPr id="48" name="Oval Callout 21">
            <a:extLst>
              <a:ext uri="{FF2B5EF4-FFF2-40B4-BE49-F238E27FC236}">
                <a16:creationId xmlns:a16="http://schemas.microsoft.com/office/drawing/2014/main" id="{23E7B1BA-E3F3-2C4E-A293-0814D09777D7}"/>
              </a:ext>
            </a:extLst>
          </p:cNvPr>
          <p:cNvSpPr/>
          <p:nvPr/>
        </p:nvSpPr>
        <p:spPr>
          <a:xfrm>
            <a:off x="6096000" y="4643680"/>
            <a:ext cx="3221197" cy="1129381"/>
          </a:xfrm>
          <a:prstGeom prst="wedgeEllipseCallout">
            <a:avLst>
              <a:gd name="adj1" fmla="val -13438"/>
              <a:gd name="adj2" fmla="val -61559"/>
            </a:avLst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err="1">
                <a:solidFill>
                  <a:schemeClr val="tx1"/>
                </a:solidFill>
              </a:rPr>
              <a:t>Affinity</a:t>
            </a:r>
            <a:r>
              <a:rPr lang="sv-SE" b="1" dirty="0">
                <a:solidFill>
                  <a:schemeClr val="tx1"/>
                </a:solidFill>
              </a:rPr>
              <a:t> </a:t>
            </a:r>
            <a:r>
              <a:rPr lang="sv-SE" b="1" dirty="0" err="1">
                <a:solidFill>
                  <a:schemeClr val="tx1"/>
                </a:solidFill>
              </a:rPr>
              <a:t>between</a:t>
            </a:r>
            <a:r>
              <a:rPr lang="sv-SE" b="1" dirty="0">
                <a:solidFill>
                  <a:schemeClr val="tx1"/>
                </a:solidFill>
              </a:rPr>
              <a:t> </a:t>
            </a:r>
            <a:r>
              <a:rPr lang="sv-SE" b="1" dirty="0" err="1">
                <a:solidFill>
                  <a:schemeClr val="tx1"/>
                </a:solidFill>
              </a:rPr>
              <a:t>hash</a:t>
            </a:r>
            <a:r>
              <a:rPr lang="sv-SE" b="1" dirty="0">
                <a:solidFill>
                  <a:schemeClr val="tx1"/>
                </a:solidFill>
              </a:rPr>
              <a:t> index and </a:t>
            </a:r>
            <a:r>
              <a:rPr lang="sv-SE" b="1" dirty="0" err="1">
                <a:solidFill>
                  <a:schemeClr val="tx1"/>
                </a:solidFill>
              </a:rPr>
              <a:t>routee</a:t>
            </a:r>
            <a:endParaRPr lang="sv-SE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021401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">
            <a:extLst>
              <a:ext uri="{FF2B5EF4-FFF2-40B4-BE49-F238E27FC236}">
                <a16:creationId xmlns:a16="http://schemas.microsoft.com/office/drawing/2014/main" id="{B6CAE896-A853-264D-910F-8D4EB5EACF09}"/>
              </a:ext>
            </a:extLst>
          </p:cNvPr>
          <p:cNvSpPr/>
          <p:nvPr/>
        </p:nvSpPr>
        <p:spPr>
          <a:xfrm>
            <a:off x="655669" y="368978"/>
            <a:ext cx="10880662" cy="6120044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24" name="Grupp 23">
            <a:extLst>
              <a:ext uri="{FF2B5EF4-FFF2-40B4-BE49-F238E27FC236}">
                <a16:creationId xmlns:a16="http://schemas.microsoft.com/office/drawing/2014/main" id="{A565A6B2-76EE-754F-9526-EB2008AF783F}"/>
              </a:ext>
            </a:extLst>
          </p:cNvPr>
          <p:cNvGrpSpPr/>
          <p:nvPr/>
        </p:nvGrpSpPr>
        <p:grpSpPr>
          <a:xfrm>
            <a:off x="2620205" y="2578063"/>
            <a:ext cx="7262636" cy="1701873"/>
            <a:chOff x="2518030" y="2455922"/>
            <a:chExt cx="7262636" cy="1701873"/>
          </a:xfrm>
        </p:grpSpPr>
        <p:sp>
          <p:nvSpPr>
            <p:cNvPr id="5" name="Rounded Rectangle 4"/>
            <p:cNvSpPr/>
            <p:nvPr/>
          </p:nvSpPr>
          <p:spPr>
            <a:xfrm>
              <a:off x="8371995" y="2455922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Routee1</a:t>
              </a: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8371994" y="3058800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Routee2</a:t>
              </a: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8371993" y="3658317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Routee3</a:t>
              </a:r>
            </a:p>
          </p:txBody>
        </p:sp>
        <p:cxnSp>
          <p:nvCxnSpPr>
            <p:cNvPr id="8" name="Elbow Connector 7"/>
            <p:cNvCxnSpPr>
              <a:stCxn id="4" idx="3"/>
              <a:endCxn id="7" idx="1"/>
            </p:cNvCxnSpPr>
            <p:nvPr/>
          </p:nvCxnSpPr>
          <p:spPr>
            <a:xfrm>
              <a:off x="6703834" y="3301224"/>
              <a:ext cx="1668159" cy="606832"/>
            </a:xfrm>
            <a:prstGeom prst="bentConnector3">
              <a:avLst>
                <a:gd name="adj1" fmla="val 13457"/>
              </a:avLst>
            </a:prstGeom>
            <a:ln w="63500" cap="rnd">
              <a:solidFill>
                <a:srgbClr val="42FF02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Elbow Connector 8"/>
            <p:cNvCxnSpPr>
              <a:stCxn id="4" idx="3"/>
              <a:endCxn id="5" idx="1"/>
            </p:cNvCxnSpPr>
            <p:nvPr/>
          </p:nvCxnSpPr>
          <p:spPr>
            <a:xfrm flipV="1">
              <a:off x="6703834" y="2705661"/>
              <a:ext cx="1668161" cy="595563"/>
            </a:xfrm>
            <a:prstGeom prst="bentConnector3">
              <a:avLst>
                <a:gd name="adj1" fmla="val 13457"/>
              </a:avLst>
            </a:prstGeom>
            <a:ln w="63500" cap="rnd">
              <a:solidFill>
                <a:srgbClr val="42FF02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4" idx="3"/>
              <a:endCxn id="6" idx="1"/>
            </p:cNvCxnSpPr>
            <p:nvPr/>
          </p:nvCxnSpPr>
          <p:spPr>
            <a:xfrm>
              <a:off x="6703834" y="3301224"/>
              <a:ext cx="1668160" cy="7315"/>
            </a:xfrm>
            <a:prstGeom prst="straightConnector1">
              <a:avLst/>
            </a:prstGeom>
            <a:ln w="63500" cap="rnd">
              <a:solidFill>
                <a:srgbClr val="42FF02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3926701" y="3188467"/>
              <a:ext cx="1368462" cy="0"/>
            </a:xfrm>
            <a:prstGeom prst="straightConnector1">
              <a:avLst/>
            </a:prstGeom>
            <a:ln w="63500" cap="rnd">
              <a:solidFill>
                <a:srgbClr val="42FF02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ounded Rectangle 11"/>
            <p:cNvSpPr/>
            <p:nvPr/>
          </p:nvSpPr>
          <p:spPr>
            <a:xfrm>
              <a:off x="4599294" y="3008358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?</a:t>
              </a: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7451726" y="2485589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?</a:t>
              </a: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7451727" y="3107075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?</a:t>
              </a: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7451727" y="3710036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?</a:t>
              </a: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2518030" y="3058800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Sender</a:t>
              </a: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flipH="1">
              <a:off x="3926701" y="3467293"/>
              <a:ext cx="1368462" cy="0"/>
            </a:xfrm>
            <a:prstGeom prst="straightConnector1">
              <a:avLst/>
            </a:prstGeom>
            <a:ln w="63500" cap="rnd">
              <a:solidFill>
                <a:srgbClr val="42FF02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ounded Rectangle 17"/>
            <p:cNvSpPr/>
            <p:nvPr/>
          </p:nvSpPr>
          <p:spPr>
            <a:xfrm>
              <a:off x="4189045" y="3246460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!</a:t>
              </a:r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5295163" y="3051485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Router</a:t>
              </a:r>
            </a:p>
          </p:txBody>
        </p:sp>
      </p:grpSp>
      <p:sp>
        <p:nvSpPr>
          <p:cNvPr id="25" name="Oval Callout 18">
            <a:extLst>
              <a:ext uri="{FF2B5EF4-FFF2-40B4-BE49-F238E27FC236}">
                <a16:creationId xmlns:a16="http://schemas.microsoft.com/office/drawing/2014/main" id="{69398D5E-F677-E448-99E6-AE8B647AD69D}"/>
              </a:ext>
            </a:extLst>
          </p:cNvPr>
          <p:cNvSpPr/>
          <p:nvPr/>
        </p:nvSpPr>
        <p:spPr>
          <a:xfrm>
            <a:off x="2643380" y="4304736"/>
            <a:ext cx="4179545" cy="1195561"/>
          </a:xfrm>
          <a:prstGeom prst="wedgeEllipseCallout">
            <a:avLst>
              <a:gd name="adj1" fmla="val 2104"/>
              <a:gd name="adj2" fmla="val -75663"/>
            </a:avLst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err="1">
                <a:solidFill>
                  <a:schemeClr val="tx1"/>
                </a:solidFill>
              </a:rPr>
              <a:t>Similar</a:t>
            </a:r>
            <a:r>
              <a:rPr lang="sv-SE" b="1" dirty="0">
                <a:solidFill>
                  <a:schemeClr val="tx1"/>
                </a:solidFill>
              </a:rPr>
              <a:t> to broadcast, forwards the </a:t>
            </a:r>
            <a:r>
              <a:rPr lang="sv-SE" b="1" dirty="0" err="1">
                <a:solidFill>
                  <a:schemeClr val="tx1"/>
                </a:solidFill>
              </a:rPr>
              <a:t>first</a:t>
            </a:r>
            <a:r>
              <a:rPr lang="sv-SE" b="1" dirty="0">
                <a:solidFill>
                  <a:schemeClr val="tx1"/>
                </a:solidFill>
              </a:rPr>
              <a:t> </a:t>
            </a:r>
            <a:r>
              <a:rPr lang="sv-SE" b="1" dirty="0" err="1">
                <a:solidFill>
                  <a:schemeClr val="tx1"/>
                </a:solidFill>
              </a:rPr>
              <a:t>reply</a:t>
            </a:r>
            <a:r>
              <a:rPr lang="sv-SE" b="1" dirty="0">
                <a:solidFill>
                  <a:schemeClr val="tx1"/>
                </a:solidFill>
              </a:rPr>
              <a:t> to the original </a:t>
            </a:r>
            <a:r>
              <a:rPr lang="sv-SE" b="1" dirty="0" err="1">
                <a:solidFill>
                  <a:schemeClr val="tx1"/>
                </a:solidFill>
              </a:rPr>
              <a:t>sender</a:t>
            </a:r>
            <a:endParaRPr lang="sv-SE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2087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7030A0"/>
            </a:gs>
            <a:gs pos="98000">
              <a:srgbClr val="7030A0"/>
            </a:gs>
            <a:gs pos="50000">
              <a:srgbClr val="C00000"/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 3">
            <a:extLst>
              <a:ext uri="{FF2B5EF4-FFF2-40B4-BE49-F238E27FC236}">
                <a16:creationId xmlns:a16="http://schemas.microsoft.com/office/drawing/2014/main" id="{A9A6C50E-7205-434D-880A-9FBF37F2BB02}"/>
              </a:ext>
            </a:extLst>
          </p:cNvPr>
          <p:cNvGrpSpPr>
            <a:grpSpLocks noChangeAspect="1"/>
          </p:cNvGrpSpPr>
          <p:nvPr/>
        </p:nvGrpSpPr>
        <p:grpSpPr>
          <a:xfrm>
            <a:off x="4265166" y="1938160"/>
            <a:ext cx="2603444" cy="2592215"/>
            <a:chOff x="1377247" y="2072064"/>
            <a:chExt cx="2603444" cy="2592215"/>
          </a:xfrm>
        </p:grpSpPr>
        <p:grpSp>
          <p:nvGrpSpPr>
            <p:cNvPr id="5" name="Grupp 4">
              <a:extLst>
                <a:ext uri="{FF2B5EF4-FFF2-40B4-BE49-F238E27FC236}">
                  <a16:creationId xmlns:a16="http://schemas.microsoft.com/office/drawing/2014/main" id="{F6478981-F8C9-D843-9D6F-B09CBE3E2E17}"/>
                </a:ext>
              </a:extLst>
            </p:cNvPr>
            <p:cNvGrpSpPr/>
            <p:nvPr/>
          </p:nvGrpSpPr>
          <p:grpSpPr>
            <a:xfrm>
              <a:off x="1377247" y="2072064"/>
              <a:ext cx="2603444" cy="2592215"/>
              <a:chOff x="1377247" y="2072064"/>
              <a:chExt cx="2603444" cy="2592215"/>
            </a:xfrm>
          </p:grpSpPr>
          <p:sp>
            <p:nvSpPr>
              <p:cNvPr id="7" name="Frihandsfigur 6">
                <a:extLst>
                  <a:ext uri="{FF2B5EF4-FFF2-40B4-BE49-F238E27FC236}">
                    <a16:creationId xmlns:a16="http://schemas.microsoft.com/office/drawing/2014/main" id="{5FCA375C-77BC-CE4E-83E0-E4834D3A8948}"/>
                  </a:ext>
                </a:extLst>
              </p:cNvPr>
              <p:cNvSpPr/>
              <p:nvPr/>
            </p:nvSpPr>
            <p:spPr>
              <a:xfrm rot="10800000">
                <a:off x="1377247" y="2072064"/>
                <a:ext cx="2603444" cy="2592215"/>
              </a:xfrm>
              <a:custGeom>
                <a:avLst/>
                <a:gdLst>
                  <a:gd name="connsiteX0" fmla="*/ 706055 w 2617309"/>
                  <a:gd name="connsiteY0" fmla="*/ 0 h 2606020"/>
                  <a:gd name="connsiteX1" fmla="*/ 807433 w 2617309"/>
                  <a:gd name="connsiteY1" fmla="*/ 0 h 2606020"/>
                  <a:gd name="connsiteX2" fmla="*/ 807433 w 2617309"/>
                  <a:gd name="connsiteY2" fmla="*/ 271472 h 2606020"/>
                  <a:gd name="connsiteX3" fmla="*/ 1048147 w 2617309"/>
                  <a:gd name="connsiteY3" fmla="*/ 271472 h 2606020"/>
                  <a:gd name="connsiteX4" fmla="*/ 1048147 w 2617309"/>
                  <a:gd name="connsiteY4" fmla="*/ 0 h 2606020"/>
                  <a:gd name="connsiteX5" fmla="*/ 1149525 w 2617309"/>
                  <a:gd name="connsiteY5" fmla="*/ 0 h 2606020"/>
                  <a:gd name="connsiteX6" fmla="*/ 1149525 w 2617309"/>
                  <a:gd name="connsiteY6" fmla="*/ 271472 h 2606020"/>
                  <a:gd name="connsiteX7" fmla="*/ 1389563 w 2617309"/>
                  <a:gd name="connsiteY7" fmla="*/ 271472 h 2606020"/>
                  <a:gd name="connsiteX8" fmla="*/ 1389563 w 2617309"/>
                  <a:gd name="connsiteY8" fmla="*/ 0 h 2606020"/>
                  <a:gd name="connsiteX9" fmla="*/ 1490941 w 2617309"/>
                  <a:gd name="connsiteY9" fmla="*/ 0 h 2606020"/>
                  <a:gd name="connsiteX10" fmla="*/ 1490941 w 2617309"/>
                  <a:gd name="connsiteY10" fmla="*/ 271472 h 2606020"/>
                  <a:gd name="connsiteX11" fmla="*/ 1727354 w 2617309"/>
                  <a:gd name="connsiteY11" fmla="*/ 271472 h 2606020"/>
                  <a:gd name="connsiteX12" fmla="*/ 1727354 w 2617309"/>
                  <a:gd name="connsiteY12" fmla="*/ 0 h 2606020"/>
                  <a:gd name="connsiteX13" fmla="*/ 1828732 w 2617309"/>
                  <a:gd name="connsiteY13" fmla="*/ 0 h 2606020"/>
                  <a:gd name="connsiteX14" fmla="*/ 1828732 w 2617309"/>
                  <a:gd name="connsiteY14" fmla="*/ 271472 h 2606020"/>
                  <a:gd name="connsiteX15" fmla="*/ 2110587 w 2617309"/>
                  <a:gd name="connsiteY15" fmla="*/ 271472 h 2606020"/>
                  <a:gd name="connsiteX16" fmla="*/ 2352235 w 2617309"/>
                  <a:gd name="connsiteY16" fmla="*/ 513120 h 2606020"/>
                  <a:gd name="connsiteX17" fmla="*/ 2352235 w 2617309"/>
                  <a:gd name="connsiteY17" fmla="*/ 739972 h 2606020"/>
                  <a:gd name="connsiteX18" fmla="*/ 2617309 w 2617309"/>
                  <a:gd name="connsiteY18" fmla="*/ 739972 h 2606020"/>
                  <a:gd name="connsiteX19" fmla="*/ 2617309 w 2617309"/>
                  <a:gd name="connsiteY19" fmla="*/ 841350 h 2606020"/>
                  <a:gd name="connsiteX20" fmla="*/ 2352235 w 2617309"/>
                  <a:gd name="connsiteY20" fmla="*/ 841350 h 2606020"/>
                  <a:gd name="connsiteX21" fmla="*/ 2352235 w 2617309"/>
                  <a:gd name="connsiteY21" fmla="*/ 1082064 h 2606020"/>
                  <a:gd name="connsiteX22" fmla="*/ 2617309 w 2617309"/>
                  <a:gd name="connsiteY22" fmla="*/ 1082064 h 2606020"/>
                  <a:gd name="connsiteX23" fmla="*/ 2617309 w 2617309"/>
                  <a:gd name="connsiteY23" fmla="*/ 1183442 h 2606020"/>
                  <a:gd name="connsiteX24" fmla="*/ 2352235 w 2617309"/>
                  <a:gd name="connsiteY24" fmla="*/ 1183442 h 2606020"/>
                  <a:gd name="connsiteX25" fmla="*/ 2352235 w 2617309"/>
                  <a:gd name="connsiteY25" fmla="*/ 1423480 h 2606020"/>
                  <a:gd name="connsiteX26" fmla="*/ 2617309 w 2617309"/>
                  <a:gd name="connsiteY26" fmla="*/ 1423480 h 2606020"/>
                  <a:gd name="connsiteX27" fmla="*/ 2617309 w 2617309"/>
                  <a:gd name="connsiteY27" fmla="*/ 1524858 h 2606020"/>
                  <a:gd name="connsiteX28" fmla="*/ 2352235 w 2617309"/>
                  <a:gd name="connsiteY28" fmla="*/ 1524858 h 2606020"/>
                  <a:gd name="connsiteX29" fmla="*/ 2352235 w 2617309"/>
                  <a:gd name="connsiteY29" fmla="*/ 1761271 h 2606020"/>
                  <a:gd name="connsiteX30" fmla="*/ 2617309 w 2617309"/>
                  <a:gd name="connsiteY30" fmla="*/ 1761271 h 2606020"/>
                  <a:gd name="connsiteX31" fmla="*/ 2617309 w 2617309"/>
                  <a:gd name="connsiteY31" fmla="*/ 1862649 h 2606020"/>
                  <a:gd name="connsiteX32" fmla="*/ 2352235 w 2617309"/>
                  <a:gd name="connsiteY32" fmla="*/ 1862649 h 2606020"/>
                  <a:gd name="connsiteX33" fmla="*/ 2352235 w 2617309"/>
                  <a:gd name="connsiteY33" fmla="*/ 2092901 h 2606020"/>
                  <a:gd name="connsiteX34" fmla="*/ 2110587 w 2617309"/>
                  <a:gd name="connsiteY34" fmla="*/ 2334549 h 2606020"/>
                  <a:gd name="connsiteX35" fmla="*/ 1830980 w 2617309"/>
                  <a:gd name="connsiteY35" fmla="*/ 2334549 h 2606020"/>
                  <a:gd name="connsiteX36" fmla="*/ 1830980 w 2617309"/>
                  <a:gd name="connsiteY36" fmla="*/ 2606020 h 2606020"/>
                  <a:gd name="connsiteX37" fmla="*/ 1729602 w 2617309"/>
                  <a:gd name="connsiteY37" fmla="*/ 2606020 h 2606020"/>
                  <a:gd name="connsiteX38" fmla="*/ 1729602 w 2617309"/>
                  <a:gd name="connsiteY38" fmla="*/ 2334549 h 2606020"/>
                  <a:gd name="connsiteX39" fmla="*/ 1493189 w 2617309"/>
                  <a:gd name="connsiteY39" fmla="*/ 2334549 h 2606020"/>
                  <a:gd name="connsiteX40" fmla="*/ 1493189 w 2617309"/>
                  <a:gd name="connsiteY40" fmla="*/ 2606020 h 2606020"/>
                  <a:gd name="connsiteX41" fmla="*/ 1391811 w 2617309"/>
                  <a:gd name="connsiteY41" fmla="*/ 2606020 h 2606020"/>
                  <a:gd name="connsiteX42" fmla="*/ 1391811 w 2617309"/>
                  <a:gd name="connsiteY42" fmla="*/ 2334549 h 2606020"/>
                  <a:gd name="connsiteX43" fmla="*/ 1151773 w 2617309"/>
                  <a:gd name="connsiteY43" fmla="*/ 2334549 h 2606020"/>
                  <a:gd name="connsiteX44" fmla="*/ 1151773 w 2617309"/>
                  <a:gd name="connsiteY44" fmla="*/ 2606020 h 2606020"/>
                  <a:gd name="connsiteX45" fmla="*/ 1050395 w 2617309"/>
                  <a:gd name="connsiteY45" fmla="*/ 2606020 h 2606020"/>
                  <a:gd name="connsiteX46" fmla="*/ 1050395 w 2617309"/>
                  <a:gd name="connsiteY46" fmla="*/ 2334549 h 2606020"/>
                  <a:gd name="connsiteX47" fmla="*/ 809681 w 2617309"/>
                  <a:gd name="connsiteY47" fmla="*/ 2334549 h 2606020"/>
                  <a:gd name="connsiteX48" fmla="*/ 809681 w 2617309"/>
                  <a:gd name="connsiteY48" fmla="*/ 2606020 h 2606020"/>
                  <a:gd name="connsiteX49" fmla="*/ 708303 w 2617309"/>
                  <a:gd name="connsiteY49" fmla="*/ 2606020 h 2606020"/>
                  <a:gd name="connsiteX50" fmla="*/ 708303 w 2617309"/>
                  <a:gd name="connsiteY50" fmla="*/ 2334549 h 2606020"/>
                  <a:gd name="connsiteX51" fmla="*/ 506721 w 2617309"/>
                  <a:gd name="connsiteY51" fmla="*/ 2334549 h 2606020"/>
                  <a:gd name="connsiteX52" fmla="*/ 265073 w 2617309"/>
                  <a:gd name="connsiteY52" fmla="*/ 2092901 h 2606020"/>
                  <a:gd name="connsiteX53" fmla="*/ 265073 w 2617309"/>
                  <a:gd name="connsiteY53" fmla="*/ 1864897 h 2606020"/>
                  <a:gd name="connsiteX54" fmla="*/ 0 w 2617309"/>
                  <a:gd name="connsiteY54" fmla="*/ 1864897 h 2606020"/>
                  <a:gd name="connsiteX55" fmla="*/ 0 w 2617309"/>
                  <a:gd name="connsiteY55" fmla="*/ 1763519 h 2606020"/>
                  <a:gd name="connsiteX56" fmla="*/ 265073 w 2617309"/>
                  <a:gd name="connsiteY56" fmla="*/ 1763519 h 2606020"/>
                  <a:gd name="connsiteX57" fmla="*/ 265073 w 2617309"/>
                  <a:gd name="connsiteY57" fmla="*/ 1527106 h 2606020"/>
                  <a:gd name="connsiteX58" fmla="*/ 0 w 2617309"/>
                  <a:gd name="connsiteY58" fmla="*/ 1527106 h 2606020"/>
                  <a:gd name="connsiteX59" fmla="*/ 0 w 2617309"/>
                  <a:gd name="connsiteY59" fmla="*/ 1425728 h 2606020"/>
                  <a:gd name="connsiteX60" fmla="*/ 265073 w 2617309"/>
                  <a:gd name="connsiteY60" fmla="*/ 1425728 h 2606020"/>
                  <a:gd name="connsiteX61" fmla="*/ 265073 w 2617309"/>
                  <a:gd name="connsiteY61" fmla="*/ 1185690 h 2606020"/>
                  <a:gd name="connsiteX62" fmla="*/ 0 w 2617309"/>
                  <a:gd name="connsiteY62" fmla="*/ 1185690 h 2606020"/>
                  <a:gd name="connsiteX63" fmla="*/ 0 w 2617309"/>
                  <a:gd name="connsiteY63" fmla="*/ 1084312 h 2606020"/>
                  <a:gd name="connsiteX64" fmla="*/ 265073 w 2617309"/>
                  <a:gd name="connsiteY64" fmla="*/ 1084312 h 2606020"/>
                  <a:gd name="connsiteX65" fmla="*/ 265073 w 2617309"/>
                  <a:gd name="connsiteY65" fmla="*/ 843598 h 2606020"/>
                  <a:gd name="connsiteX66" fmla="*/ 0 w 2617309"/>
                  <a:gd name="connsiteY66" fmla="*/ 843598 h 2606020"/>
                  <a:gd name="connsiteX67" fmla="*/ 0 w 2617309"/>
                  <a:gd name="connsiteY67" fmla="*/ 742220 h 2606020"/>
                  <a:gd name="connsiteX68" fmla="*/ 265073 w 2617309"/>
                  <a:gd name="connsiteY68" fmla="*/ 742220 h 2606020"/>
                  <a:gd name="connsiteX69" fmla="*/ 265073 w 2617309"/>
                  <a:gd name="connsiteY69" fmla="*/ 513120 h 2606020"/>
                  <a:gd name="connsiteX70" fmla="*/ 506721 w 2617309"/>
                  <a:gd name="connsiteY70" fmla="*/ 271472 h 2606020"/>
                  <a:gd name="connsiteX71" fmla="*/ 706055 w 2617309"/>
                  <a:gd name="connsiteY71" fmla="*/ 271472 h 2606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</a:cxnLst>
                <a:rect l="l" t="t" r="r" b="b"/>
                <a:pathLst>
                  <a:path w="2617309" h="2606020">
                    <a:moveTo>
                      <a:pt x="706055" y="0"/>
                    </a:moveTo>
                    <a:lnTo>
                      <a:pt x="807433" y="0"/>
                    </a:lnTo>
                    <a:lnTo>
                      <a:pt x="807433" y="271472"/>
                    </a:lnTo>
                    <a:lnTo>
                      <a:pt x="1048147" y="271472"/>
                    </a:lnTo>
                    <a:lnTo>
                      <a:pt x="1048147" y="0"/>
                    </a:lnTo>
                    <a:lnTo>
                      <a:pt x="1149525" y="0"/>
                    </a:lnTo>
                    <a:lnTo>
                      <a:pt x="1149525" y="271472"/>
                    </a:lnTo>
                    <a:lnTo>
                      <a:pt x="1389563" y="271472"/>
                    </a:lnTo>
                    <a:lnTo>
                      <a:pt x="1389563" y="0"/>
                    </a:lnTo>
                    <a:lnTo>
                      <a:pt x="1490941" y="0"/>
                    </a:lnTo>
                    <a:lnTo>
                      <a:pt x="1490941" y="271472"/>
                    </a:lnTo>
                    <a:lnTo>
                      <a:pt x="1727354" y="271472"/>
                    </a:lnTo>
                    <a:lnTo>
                      <a:pt x="1727354" y="0"/>
                    </a:lnTo>
                    <a:lnTo>
                      <a:pt x="1828732" y="0"/>
                    </a:lnTo>
                    <a:lnTo>
                      <a:pt x="1828732" y="271472"/>
                    </a:lnTo>
                    <a:lnTo>
                      <a:pt x="2110587" y="271472"/>
                    </a:lnTo>
                    <a:lnTo>
                      <a:pt x="2352235" y="513120"/>
                    </a:lnTo>
                    <a:lnTo>
                      <a:pt x="2352235" y="739972"/>
                    </a:lnTo>
                    <a:lnTo>
                      <a:pt x="2617309" y="739972"/>
                    </a:lnTo>
                    <a:lnTo>
                      <a:pt x="2617309" y="841350"/>
                    </a:lnTo>
                    <a:lnTo>
                      <a:pt x="2352235" y="841350"/>
                    </a:lnTo>
                    <a:lnTo>
                      <a:pt x="2352235" y="1082064"/>
                    </a:lnTo>
                    <a:lnTo>
                      <a:pt x="2617309" y="1082064"/>
                    </a:lnTo>
                    <a:lnTo>
                      <a:pt x="2617309" y="1183442"/>
                    </a:lnTo>
                    <a:lnTo>
                      <a:pt x="2352235" y="1183442"/>
                    </a:lnTo>
                    <a:lnTo>
                      <a:pt x="2352235" y="1423480"/>
                    </a:lnTo>
                    <a:lnTo>
                      <a:pt x="2617309" y="1423480"/>
                    </a:lnTo>
                    <a:lnTo>
                      <a:pt x="2617309" y="1524858"/>
                    </a:lnTo>
                    <a:lnTo>
                      <a:pt x="2352235" y="1524858"/>
                    </a:lnTo>
                    <a:lnTo>
                      <a:pt x="2352235" y="1761271"/>
                    </a:lnTo>
                    <a:lnTo>
                      <a:pt x="2617309" y="1761271"/>
                    </a:lnTo>
                    <a:lnTo>
                      <a:pt x="2617309" y="1862649"/>
                    </a:lnTo>
                    <a:lnTo>
                      <a:pt x="2352235" y="1862649"/>
                    </a:lnTo>
                    <a:lnTo>
                      <a:pt x="2352235" y="2092901"/>
                    </a:lnTo>
                    <a:lnTo>
                      <a:pt x="2110587" y="2334549"/>
                    </a:lnTo>
                    <a:lnTo>
                      <a:pt x="1830980" y="2334549"/>
                    </a:lnTo>
                    <a:lnTo>
                      <a:pt x="1830980" y="2606020"/>
                    </a:lnTo>
                    <a:lnTo>
                      <a:pt x="1729602" y="2606020"/>
                    </a:lnTo>
                    <a:lnTo>
                      <a:pt x="1729602" y="2334549"/>
                    </a:lnTo>
                    <a:lnTo>
                      <a:pt x="1493189" y="2334549"/>
                    </a:lnTo>
                    <a:lnTo>
                      <a:pt x="1493189" y="2606020"/>
                    </a:lnTo>
                    <a:lnTo>
                      <a:pt x="1391811" y="2606020"/>
                    </a:lnTo>
                    <a:lnTo>
                      <a:pt x="1391811" y="2334549"/>
                    </a:lnTo>
                    <a:lnTo>
                      <a:pt x="1151773" y="2334549"/>
                    </a:lnTo>
                    <a:lnTo>
                      <a:pt x="1151773" y="2606020"/>
                    </a:lnTo>
                    <a:lnTo>
                      <a:pt x="1050395" y="2606020"/>
                    </a:lnTo>
                    <a:lnTo>
                      <a:pt x="1050395" y="2334549"/>
                    </a:lnTo>
                    <a:lnTo>
                      <a:pt x="809681" y="2334549"/>
                    </a:lnTo>
                    <a:lnTo>
                      <a:pt x="809681" y="2606020"/>
                    </a:lnTo>
                    <a:lnTo>
                      <a:pt x="708303" y="2606020"/>
                    </a:lnTo>
                    <a:lnTo>
                      <a:pt x="708303" y="2334549"/>
                    </a:lnTo>
                    <a:lnTo>
                      <a:pt x="506721" y="2334549"/>
                    </a:lnTo>
                    <a:lnTo>
                      <a:pt x="265073" y="2092901"/>
                    </a:lnTo>
                    <a:lnTo>
                      <a:pt x="265073" y="1864897"/>
                    </a:lnTo>
                    <a:lnTo>
                      <a:pt x="0" y="1864897"/>
                    </a:lnTo>
                    <a:lnTo>
                      <a:pt x="0" y="1763519"/>
                    </a:lnTo>
                    <a:lnTo>
                      <a:pt x="265073" y="1763519"/>
                    </a:lnTo>
                    <a:lnTo>
                      <a:pt x="265073" y="1527106"/>
                    </a:lnTo>
                    <a:lnTo>
                      <a:pt x="0" y="1527106"/>
                    </a:lnTo>
                    <a:lnTo>
                      <a:pt x="0" y="1425728"/>
                    </a:lnTo>
                    <a:lnTo>
                      <a:pt x="265073" y="1425728"/>
                    </a:lnTo>
                    <a:lnTo>
                      <a:pt x="265073" y="1185690"/>
                    </a:lnTo>
                    <a:lnTo>
                      <a:pt x="0" y="1185690"/>
                    </a:lnTo>
                    <a:lnTo>
                      <a:pt x="0" y="1084312"/>
                    </a:lnTo>
                    <a:lnTo>
                      <a:pt x="265073" y="1084312"/>
                    </a:lnTo>
                    <a:lnTo>
                      <a:pt x="265073" y="843598"/>
                    </a:lnTo>
                    <a:lnTo>
                      <a:pt x="0" y="843598"/>
                    </a:lnTo>
                    <a:lnTo>
                      <a:pt x="0" y="742220"/>
                    </a:lnTo>
                    <a:lnTo>
                      <a:pt x="265073" y="742220"/>
                    </a:lnTo>
                    <a:lnTo>
                      <a:pt x="265073" y="513120"/>
                    </a:lnTo>
                    <a:lnTo>
                      <a:pt x="506721" y="271472"/>
                    </a:lnTo>
                    <a:lnTo>
                      <a:pt x="706055" y="271472"/>
                    </a:lnTo>
                    <a:close/>
                  </a:path>
                </a:pathLst>
              </a:custGeom>
              <a:solidFill>
                <a:srgbClr val="FEC000"/>
              </a:solidFill>
              <a:ln>
                <a:noFill/>
              </a:ln>
              <a:effectLst>
                <a:glow rad="1905000">
                  <a:schemeClr val="accent4">
                    <a:satMod val="175000"/>
                    <a:alpha val="22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 dirty="0"/>
              </a:p>
            </p:txBody>
          </p:sp>
          <p:grpSp>
            <p:nvGrpSpPr>
              <p:cNvPr id="8" name="Grupp 7">
                <a:extLst>
                  <a:ext uri="{FF2B5EF4-FFF2-40B4-BE49-F238E27FC236}">
                    <a16:creationId xmlns:a16="http://schemas.microsoft.com/office/drawing/2014/main" id="{45FD90F2-174D-0F43-850D-908B13E54F2A}"/>
                  </a:ext>
                </a:extLst>
              </p:cNvPr>
              <p:cNvGrpSpPr/>
              <p:nvPr/>
            </p:nvGrpSpPr>
            <p:grpSpPr>
              <a:xfrm>
                <a:off x="1634466" y="2335603"/>
                <a:ext cx="2087162" cy="2063077"/>
                <a:chOff x="1635928" y="2328433"/>
                <a:chExt cx="2087162" cy="2063077"/>
              </a:xfrm>
            </p:grpSpPr>
            <p:sp>
              <p:nvSpPr>
                <p:cNvPr id="9" name="Octagon 63">
                  <a:extLst>
                    <a:ext uri="{FF2B5EF4-FFF2-40B4-BE49-F238E27FC236}">
                      <a16:creationId xmlns:a16="http://schemas.microsoft.com/office/drawing/2014/main" id="{084B1088-6000-3E49-87BA-E753471A04B1}"/>
                    </a:ext>
                  </a:extLst>
                </p:cNvPr>
                <p:cNvSpPr/>
                <p:nvPr/>
              </p:nvSpPr>
              <p:spPr>
                <a:xfrm>
                  <a:off x="1635928" y="2328433"/>
                  <a:ext cx="2087162" cy="2063077"/>
                </a:xfrm>
                <a:prstGeom prst="octagon">
                  <a:avLst>
                    <a:gd name="adj" fmla="val 11713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0" name="Octagon 16">
                  <a:extLst>
                    <a:ext uri="{FF2B5EF4-FFF2-40B4-BE49-F238E27FC236}">
                      <a16:creationId xmlns:a16="http://schemas.microsoft.com/office/drawing/2014/main" id="{A70BBFF2-0BFB-504B-80B1-3A2D87C6AA6F}"/>
                    </a:ext>
                  </a:extLst>
                </p:cNvPr>
                <p:cNvSpPr/>
                <p:nvPr/>
              </p:nvSpPr>
              <p:spPr>
                <a:xfrm>
                  <a:off x="1877576" y="2328433"/>
                  <a:ext cx="1845514" cy="2063077"/>
                </a:xfrm>
                <a:custGeom>
                  <a:avLst/>
                  <a:gdLst>
                    <a:gd name="connsiteX0" fmla="*/ 0 w 2087162"/>
                    <a:gd name="connsiteY0" fmla="*/ 241648 h 2063077"/>
                    <a:gd name="connsiteX1" fmla="*/ 241648 w 2087162"/>
                    <a:gd name="connsiteY1" fmla="*/ 0 h 2063077"/>
                    <a:gd name="connsiteX2" fmla="*/ 1845514 w 2087162"/>
                    <a:gd name="connsiteY2" fmla="*/ 0 h 2063077"/>
                    <a:gd name="connsiteX3" fmla="*/ 2087162 w 2087162"/>
                    <a:gd name="connsiteY3" fmla="*/ 241648 h 2063077"/>
                    <a:gd name="connsiteX4" fmla="*/ 2087162 w 2087162"/>
                    <a:gd name="connsiteY4" fmla="*/ 1821429 h 2063077"/>
                    <a:gd name="connsiteX5" fmla="*/ 1845514 w 2087162"/>
                    <a:gd name="connsiteY5" fmla="*/ 2063077 h 2063077"/>
                    <a:gd name="connsiteX6" fmla="*/ 241648 w 2087162"/>
                    <a:gd name="connsiteY6" fmla="*/ 2063077 h 2063077"/>
                    <a:gd name="connsiteX7" fmla="*/ 0 w 2087162"/>
                    <a:gd name="connsiteY7" fmla="*/ 1821429 h 2063077"/>
                    <a:gd name="connsiteX8" fmla="*/ 0 w 2087162"/>
                    <a:gd name="connsiteY8" fmla="*/ 241648 h 2063077"/>
                    <a:gd name="connsiteX0" fmla="*/ 0 w 2087162"/>
                    <a:gd name="connsiteY0" fmla="*/ 241648 h 2063077"/>
                    <a:gd name="connsiteX1" fmla="*/ 241648 w 2087162"/>
                    <a:gd name="connsiteY1" fmla="*/ 0 h 2063077"/>
                    <a:gd name="connsiteX2" fmla="*/ 1845514 w 2087162"/>
                    <a:gd name="connsiteY2" fmla="*/ 0 h 2063077"/>
                    <a:gd name="connsiteX3" fmla="*/ 2087162 w 2087162"/>
                    <a:gd name="connsiteY3" fmla="*/ 241648 h 2063077"/>
                    <a:gd name="connsiteX4" fmla="*/ 2087162 w 2087162"/>
                    <a:gd name="connsiteY4" fmla="*/ 1821429 h 2063077"/>
                    <a:gd name="connsiteX5" fmla="*/ 1845514 w 2087162"/>
                    <a:gd name="connsiteY5" fmla="*/ 2063077 h 2063077"/>
                    <a:gd name="connsiteX6" fmla="*/ 241648 w 2087162"/>
                    <a:gd name="connsiteY6" fmla="*/ 2063077 h 2063077"/>
                    <a:gd name="connsiteX7" fmla="*/ 0 w 2087162"/>
                    <a:gd name="connsiteY7" fmla="*/ 1821429 h 2063077"/>
                    <a:gd name="connsiteX8" fmla="*/ 0 w 2087162"/>
                    <a:gd name="connsiteY8" fmla="*/ 241648 h 2063077"/>
                    <a:gd name="connsiteX0" fmla="*/ 0 w 2480016"/>
                    <a:gd name="connsiteY0" fmla="*/ 573541 h 2063077"/>
                    <a:gd name="connsiteX1" fmla="*/ 634502 w 2480016"/>
                    <a:gd name="connsiteY1" fmla="*/ 0 h 2063077"/>
                    <a:gd name="connsiteX2" fmla="*/ 2238368 w 2480016"/>
                    <a:gd name="connsiteY2" fmla="*/ 0 h 2063077"/>
                    <a:gd name="connsiteX3" fmla="*/ 2480016 w 2480016"/>
                    <a:gd name="connsiteY3" fmla="*/ 241648 h 2063077"/>
                    <a:gd name="connsiteX4" fmla="*/ 2480016 w 2480016"/>
                    <a:gd name="connsiteY4" fmla="*/ 1821429 h 2063077"/>
                    <a:gd name="connsiteX5" fmla="*/ 2238368 w 2480016"/>
                    <a:gd name="connsiteY5" fmla="*/ 2063077 h 2063077"/>
                    <a:gd name="connsiteX6" fmla="*/ 634502 w 2480016"/>
                    <a:gd name="connsiteY6" fmla="*/ 2063077 h 2063077"/>
                    <a:gd name="connsiteX7" fmla="*/ 392854 w 2480016"/>
                    <a:gd name="connsiteY7" fmla="*/ 1821429 h 2063077"/>
                    <a:gd name="connsiteX8" fmla="*/ 0 w 2480016"/>
                    <a:gd name="connsiteY8" fmla="*/ 573541 h 2063077"/>
                    <a:gd name="connsiteX0" fmla="*/ 0 w 2480016"/>
                    <a:gd name="connsiteY0" fmla="*/ 573541 h 2063077"/>
                    <a:gd name="connsiteX1" fmla="*/ 634502 w 2480016"/>
                    <a:gd name="connsiteY1" fmla="*/ 0 h 2063077"/>
                    <a:gd name="connsiteX2" fmla="*/ 2238368 w 2480016"/>
                    <a:gd name="connsiteY2" fmla="*/ 0 h 2063077"/>
                    <a:gd name="connsiteX3" fmla="*/ 2480016 w 2480016"/>
                    <a:gd name="connsiteY3" fmla="*/ 241648 h 2063077"/>
                    <a:gd name="connsiteX4" fmla="*/ 2480016 w 2480016"/>
                    <a:gd name="connsiteY4" fmla="*/ 1821429 h 2063077"/>
                    <a:gd name="connsiteX5" fmla="*/ 2238368 w 2480016"/>
                    <a:gd name="connsiteY5" fmla="*/ 2063077 h 2063077"/>
                    <a:gd name="connsiteX6" fmla="*/ 634502 w 2480016"/>
                    <a:gd name="connsiteY6" fmla="*/ 2063077 h 2063077"/>
                    <a:gd name="connsiteX7" fmla="*/ 392854 w 2480016"/>
                    <a:gd name="connsiteY7" fmla="*/ 1821429 h 2063077"/>
                    <a:gd name="connsiteX8" fmla="*/ 0 w 2480016"/>
                    <a:gd name="connsiteY8" fmla="*/ 573541 h 2063077"/>
                    <a:gd name="connsiteX0" fmla="*/ 0 w 2087162"/>
                    <a:gd name="connsiteY0" fmla="*/ 1821429 h 2063077"/>
                    <a:gd name="connsiteX1" fmla="*/ 241648 w 2087162"/>
                    <a:gd name="connsiteY1" fmla="*/ 0 h 2063077"/>
                    <a:gd name="connsiteX2" fmla="*/ 1845514 w 2087162"/>
                    <a:gd name="connsiteY2" fmla="*/ 0 h 2063077"/>
                    <a:gd name="connsiteX3" fmla="*/ 2087162 w 2087162"/>
                    <a:gd name="connsiteY3" fmla="*/ 241648 h 2063077"/>
                    <a:gd name="connsiteX4" fmla="*/ 2087162 w 2087162"/>
                    <a:gd name="connsiteY4" fmla="*/ 1821429 h 2063077"/>
                    <a:gd name="connsiteX5" fmla="*/ 1845514 w 2087162"/>
                    <a:gd name="connsiteY5" fmla="*/ 2063077 h 2063077"/>
                    <a:gd name="connsiteX6" fmla="*/ 241648 w 2087162"/>
                    <a:gd name="connsiteY6" fmla="*/ 2063077 h 2063077"/>
                    <a:gd name="connsiteX7" fmla="*/ 0 w 2087162"/>
                    <a:gd name="connsiteY7" fmla="*/ 1821429 h 2063077"/>
                    <a:gd name="connsiteX0" fmla="*/ 0 w 2087162"/>
                    <a:gd name="connsiteY0" fmla="*/ 1821429 h 2063077"/>
                    <a:gd name="connsiteX1" fmla="*/ 1845514 w 2087162"/>
                    <a:gd name="connsiteY1" fmla="*/ 0 h 2063077"/>
                    <a:gd name="connsiteX2" fmla="*/ 2087162 w 2087162"/>
                    <a:gd name="connsiteY2" fmla="*/ 241648 h 2063077"/>
                    <a:gd name="connsiteX3" fmla="*/ 2087162 w 2087162"/>
                    <a:gd name="connsiteY3" fmla="*/ 1821429 h 2063077"/>
                    <a:gd name="connsiteX4" fmla="*/ 1845514 w 2087162"/>
                    <a:gd name="connsiteY4" fmla="*/ 2063077 h 2063077"/>
                    <a:gd name="connsiteX5" fmla="*/ 241648 w 2087162"/>
                    <a:gd name="connsiteY5" fmla="*/ 2063077 h 2063077"/>
                    <a:gd name="connsiteX6" fmla="*/ 0 w 2087162"/>
                    <a:gd name="connsiteY6" fmla="*/ 1821429 h 2063077"/>
                    <a:gd name="connsiteX0" fmla="*/ 0 w 1845514"/>
                    <a:gd name="connsiteY0" fmla="*/ 2063077 h 2063077"/>
                    <a:gd name="connsiteX1" fmla="*/ 1603866 w 1845514"/>
                    <a:gd name="connsiteY1" fmla="*/ 0 h 2063077"/>
                    <a:gd name="connsiteX2" fmla="*/ 1845514 w 1845514"/>
                    <a:gd name="connsiteY2" fmla="*/ 241648 h 2063077"/>
                    <a:gd name="connsiteX3" fmla="*/ 1845514 w 1845514"/>
                    <a:gd name="connsiteY3" fmla="*/ 1821429 h 2063077"/>
                    <a:gd name="connsiteX4" fmla="*/ 1603866 w 1845514"/>
                    <a:gd name="connsiteY4" fmla="*/ 2063077 h 2063077"/>
                    <a:gd name="connsiteX5" fmla="*/ 0 w 1845514"/>
                    <a:gd name="connsiteY5" fmla="*/ 2063077 h 20630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845514" h="2063077">
                      <a:moveTo>
                        <a:pt x="0" y="2063077"/>
                      </a:moveTo>
                      <a:lnTo>
                        <a:pt x="1603866" y="0"/>
                      </a:lnTo>
                      <a:lnTo>
                        <a:pt x="1845514" y="241648"/>
                      </a:lnTo>
                      <a:lnTo>
                        <a:pt x="1845514" y="1821429"/>
                      </a:lnTo>
                      <a:lnTo>
                        <a:pt x="1603866" y="2063077"/>
                      </a:lnTo>
                      <a:lnTo>
                        <a:pt x="0" y="2063077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grpSp>
              <p:nvGrpSpPr>
                <p:cNvPr id="11" name="Group 57">
                  <a:extLst>
                    <a:ext uri="{FF2B5EF4-FFF2-40B4-BE49-F238E27FC236}">
                      <a16:creationId xmlns:a16="http://schemas.microsoft.com/office/drawing/2014/main" id="{F8211A08-F8B6-1E41-992D-DD7F698C2AE4}"/>
                    </a:ext>
                  </a:extLst>
                </p:cNvPr>
                <p:cNvGrpSpPr/>
                <p:nvPr/>
              </p:nvGrpSpPr>
              <p:grpSpPr>
                <a:xfrm>
                  <a:off x="1966682" y="2651359"/>
                  <a:ext cx="1416559" cy="1417223"/>
                  <a:chOff x="1753933" y="2029826"/>
                  <a:chExt cx="1416559" cy="1417223"/>
                </a:xfrm>
                <a:solidFill>
                  <a:srgbClr val="17AEFF">
                    <a:alpha val="49000"/>
                  </a:srgbClr>
                </a:solidFill>
              </p:grpSpPr>
              <p:sp>
                <p:nvSpPr>
                  <p:cNvPr id="12" name="Rounded Rectangle 58">
                    <a:extLst>
                      <a:ext uri="{FF2B5EF4-FFF2-40B4-BE49-F238E27FC236}">
                        <a16:creationId xmlns:a16="http://schemas.microsoft.com/office/drawing/2014/main" id="{0F644302-3559-6848-939A-4E685B3D1F39}"/>
                      </a:ext>
                    </a:extLst>
                  </p:cNvPr>
                  <p:cNvSpPr/>
                  <p:nvPr/>
                </p:nvSpPr>
                <p:spPr>
                  <a:xfrm>
                    <a:off x="1753933" y="2029826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/>
                  </a:p>
                </p:txBody>
              </p:sp>
              <p:sp>
                <p:nvSpPr>
                  <p:cNvPr id="13" name="Rounded Rectangle 59">
                    <a:extLst>
                      <a:ext uri="{FF2B5EF4-FFF2-40B4-BE49-F238E27FC236}">
                        <a16:creationId xmlns:a16="http://schemas.microsoft.com/office/drawing/2014/main" id="{72BFCFF3-5A76-7645-9B76-A8FA7141442A}"/>
                      </a:ext>
                    </a:extLst>
                  </p:cNvPr>
                  <p:cNvSpPr/>
                  <p:nvPr/>
                </p:nvSpPr>
                <p:spPr>
                  <a:xfrm>
                    <a:off x="2495550" y="2029826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>
                      <a:solidFill>
                        <a:schemeClr val="lt1">
                          <a:alpha val="20000"/>
                        </a:schemeClr>
                      </a:solidFill>
                    </a:endParaRPr>
                  </a:p>
                </p:txBody>
              </p:sp>
              <p:sp>
                <p:nvSpPr>
                  <p:cNvPr id="14" name="Rounded Rectangle 60">
                    <a:extLst>
                      <a:ext uri="{FF2B5EF4-FFF2-40B4-BE49-F238E27FC236}">
                        <a16:creationId xmlns:a16="http://schemas.microsoft.com/office/drawing/2014/main" id="{7E06A91A-178A-7F40-911F-B9D718D18A26}"/>
                      </a:ext>
                    </a:extLst>
                  </p:cNvPr>
                  <p:cNvSpPr/>
                  <p:nvPr/>
                </p:nvSpPr>
                <p:spPr>
                  <a:xfrm>
                    <a:off x="1753933" y="2771775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>
                      <a:solidFill>
                        <a:schemeClr val="lt1">
                          <a:alpha val="20000"/>
                        </a:schemeClr>
                      </a:solidFill>
                    </a:endParaRPr>
                  </a:p>
                </p:txBody>
              </p:sp>
              <p:sp>
                <p:nvSpPr>
                  <p:cNvPr id="15" name="Rounded Rectangle 61">
                    <a:extLst>
                      <a:ext uri="{FF2B5EF4-FFF2-40B4-BE49-F238E27FC236}">
                        <a16:creationId xmlns:a16="http://schemas.microsoft.com/office/drawing/2014/main" id="{3AA5890C-35AE-0E40-9A5B-7CA7921DB4FA}"/>
                      </a:ext>
                    </a:extLst>
                  </p:cNvPr>
                  <p:cNvSpPr/>
                  <p:nvPr/>
                </p:nvSpPr>
                <p:spPr>
                  <a:xfrm>
                    <a:off x="2495550" y="2771775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>
                      <a:solidFill>
                        <a:schemeClr val="lt1">
                          <a:alpha val="20000"/>
                        </a:schemeClr>
                      </a:solidFill>
                    </a:endParaRPr>
                  </a:p>
                </p:txBody>
              </p:sp>
            </p:grpSp>
          </p:grpSp>
        </p:grpSp>
        <p:sp>
          <p:nvSpPr>
            <p:cNvPr id="6" name="Oval 65">
              <a:extLst>
                <a:ext uri="{FF2B5EF4-FFF2-40B4-BE49-F238E27FC236}">
                  <a16:creationId xmlns:a16="http://schemas.microsoft.com/office/drawing/2014/main" id="{6EBBAFFC-910D-3248-BF13-473BA02DAEC0}"/>
                </a:ext>
              </a:extLst>
            </p:cNvPr>
            <p:cNvSpPr/>
            <p:nvPr/>
          </p:nvSpPr>
          <p:spPr>
            <a:xfrm>
              <a:off x="1771560" y="2484571"/>
              <a:ext cx="178213" cy="178213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>
                  <a:lumMod val="75000"/>
                  <a:lumOff val="25000"/>
                  <a:alpha val="4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cxnSp>
        <p:nvCxnSpPr>
          <p:cNvPr id="18" name="Straight Connector 69">
            <a:extLst>
              <a:ext uri="{FF2B5EF4-FFF2-40B4-BE49-F238E27FC236}">
                <a16:creationId xmlns:a16="http://schemas.microsoft.com/office/drawing/2014/main" id="{57B825B7-7482-BF46-A0BE-DB8D17375237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5181151" y="2858711"/>
            <a:ext cx="645799" cy="643581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69">
            <a:extLst>
              <a:ext uri="{FF2B5EF4-FFF2-40B4-BE49-F238E27FC236}">
                <a16:creationId xmlns:a16="http://schemas.microsoft.com/office/drawing/2014/main" id="{964926E2-D872-E744-8D2A-6B3FE6A4A833}"/>
              </a:ext>
            </a:extLst>
          </p:cNvPr>
          <p:cNvCxnSpPr>
            <a:cxnSpLocks/>
            <a:stCxn id="22" idx="0"/>
          </p:cNvCxnSpPr>
          <p:nvPr/>
        </p:nvCxnSpPr>
        <p:spPr>
          <a:xfrm flipH="1" flipV="1">
            <a:off x="5179055" y="2871702"/>
            <a:ext cx="2691" cy="588941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69">
            <a:extLst>
              <a:ext uri="{FF2B5EF4-FFF2-40B4-BE49-F238E27FC236}">
                <a16:creationId xmlns:a16="http://schemas.microsoft.com/office/drawing/2014/main" id="{029D0646-127F-6D45-8282-9FDC30E2B79C}"/>
              </a:ext>
            </a:extLst>
          </p:cNvPr>
          <p:cNvCxnSpPr>
            <a:cxnSpLocks/>
          </p:cNvCxnSpPr>
          <p:nvPr/>
        </p:nvCxnSpPr>
        <p:spPr>
          <a:xfrm>
            <a:off x="5190610" y="2871702"/>
            <a:ext cx="579119" cy="149385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69">
            <a:extLst>
              <a:ext uri="{FF2B5EF4-FFF2-40B4-BE49-F238E27FC236}">
                <a16:creationId xmlns:a16="http://schemas.microsoft.com/office/drawing/2014/main" id="{91824AC2-00DD-EC4D-BDE0-CB767D9395E3}"/>
              </a:ext>
            </a:extLst>
          </p:cNvPr>
          <p:cNvCxnSpPr>
            <a:cxnSpLocks/>
            <a:endCxn id="21" idx="2"/>
          </p:cNvCxnSpPr>
          <p:nvPr/>
        </p:nvCxnSpPr>
        <p:spPr>
          <a:xfrm flipV="1">
            <a:off x="5179055" y="2703583"/>
            <a:ext cx="732874" cy="155128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69">
            <a:extLst>
              <a:ext uri="{FF2B5EF4-FFF2-40B4-BE49-F238E27FC236}">
                <a16:creationId xmlns:a16="http://schemas.microsoft.com/office/drawing/2014/main" id="{FA7BB30B-666D-C94D-BEC0-A5147341711D}"/>
              </a:ext>
            </a:extLst>
          </p:cNvPr>
          <p:cNvCxnSpPr>
            <a:cxnSpLocks/>
          </p:cNvCxnSpPr>
          <p:nvPr/>
        </p:nvCxnSpPr>
        <p:spPr>
          <a:xfrm flipH="1">
            <a:off x="5927503" y="3602843"/>
            <a:ext cx="1510987" cy="0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69">
            <a:extLst>
              <a:ext uri="{FF2B5EF4-FFF2-40B4-BE49-F238E27FC236}">
                <a16:creationId xmlns:a16="http://schemas.microsoft.com/office/drawing/2014/main" id="{71EED38E-12FA-1A42-B261-5F2C48F89662}"/>
              </a:ext>
            </a:extLst>
          </p:cNvPr>
          <p:cNvCxnSpPr>
            <a:cxnSpLocks/>
          </p:cNvCxnSpPr>
          <p:nvPr/>
        </p:nvCxnSpPr>
        <p:spPr>
          <a:xfrm flipH="1" flipV="1">
            <a:off x="5826950" y="3013779"/>
            <a:ext cx="2084151" cy="7308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69">
            <a:extLst>
              <a:ext uri="{FF2B5EF4-FFF2-40B4-BE49-F238E27FC236}">
                <a16:creationId xmlns:a16="http://schemas.microsoft.com/office/drawing/2014/main" id="{A3ABEF45-4886-EC42-A152-4080768BFA55}"/>
              </a:ext>
            </a:extLst>
          </p:cNvPr>
          <p:cNvCxnSpPr>
            <a:cxnSpLocks/>
            <a:stCxn id="87" idx="2"/>
          </p:cNvCxnSpPr>
          <p:nvPr/>
        </p:nvCxnSpPr>
        <p:spPr>
          <a:xfrm flipH="1">
            <a:off x="6054130" y="2705408"/>
            <a:ext cx="1555628" cy="2824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69">
            <a:extLst>
              <a:ext uri="{FF2B5EF4-FFF2-40B4-BE49-F238E27FC236}">
                <a16:creationId xmlns:a16="http://schemas.microsoft.com/office/drawing/2014/main" id="{D76B7F4E-ECD5-9841-B13F-0DE299E5A908}"/>
              </a:ext>
            </a:extLst>
          </p:cNvPr>
          <p:cNvCxnSpPr>
            <a:cxnSpLocks/>
          </p:cNvCxnSpPr>
          <p:nvPr/>
        </p:nvCxnSpPr>
        <p:spPr>
          <a:xfrm>
            <a:off x="5154865" y="1076323"/>
            <a:ext cx="30874" cy="1758354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69">
            <a:extLst>
              <a:ext uri="{FF2B5EF4-FFF2-40B4-BE49-F238E27FC236}">
                <a16:creationId xmlns:a16="http://schemas.microsoft.com/office/drawing/2014/main" id="{3A3BE651-3A24-F54F-AE5B-FBB6B6A0A994}"/>
              </a:ext>
            </a:extLst>
          </p:cNvPr>
          <p:cNvCxnSpPr>
            <a:cxnSpLocks/>
          </p:cNvCxnSpPr>
          <p:nvPr/>
        </p:nvCxnSpPr>
        <p:spPr>
          <a:xfrm>
            <a:off x="5184913" y="3616411"/>
            <a:ext cx="826" cy="2282584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69">
            <a:extLst>
              <a:ext uri="{FF2B5EF4-FFF2-40B4-BE49-F238E27FC236}">
                <a16:creationId xmlns:a16="http://schemas.microsoft.com/office/drawing/2014/main" id="{6736D0A5-E361-D845-B773-520DBC066C47}"/>
              </a:ext>
            </a:extLst>
          </p:cNvPr>
          <p:cNvCxnSpPr>
            <a:cxnSpLocks/>
          </p:cNvCxnSpPr>
          <p:nvPr/>
        </p:nvCxnSpPr>
        <p:spPr>
          <a:xfrm>
            <a:off x="5924551" y="3616411"/>
            <a:ext cx="0" cy="1709526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69">
            <a:extLst>
              <a:ext uri="{FF2B5EF4-FFF2-40B4-BE49-F238E27FC236}">
                <a16:creationId xmlns:a16="http://schemas.microsoft.com/office/drawing/2014/main" id="{C1EC046D-86E4-2C47-820D-E8E0FACADF6C}"/>
              </a:ext>
            </a:extLst>
          </p:cNvPr>
          <p:cNvCxnSpPr>
            <a:cxnSpLocks/>
          </p:cNvCxnSpPr>
          <p:nvPr/>
        </p:nvCxnSpPr>
        <p:spPr>
          <a:xfrm>
            <a:off x="6030395" y="1426601"/>
            <a:ext cx="18297" cy="1272320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69">
            <a:extLst>
              <a:ext uri="{FF2B5EF4-FFF2-40B4-BE49-F238E27FC236}">
                <a16:creationId xmlns:a16="http://schemas.microsoft.com/office/drawing/2014/main" id="{6B2C3C0B-9A6E-824B-BDD8-FAB529370EF8}"/>
              </a:ext>
            </a:extLst>
          </p:cNvPr>
          <p:cNvCxnSpPr>
            <a:cxnSpLocks/>
          </p:cNvCxnSpPr>
          <p:nvPr/>
        </p:nvCxnSpPr>
        <p:spPr>
          <a:xfrm flipH="1">
            <a:off x="3431569" y="2871702"/>
            <a:ext cx="1732039" cy="0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69">
            <a:extLst>
              <a:ext uri="{FF2B5EF4-FFF2-40B4-BE49-F238E27FC236}">
                <a16:creationId xmlns:a16="http://schemas.microsoft.com/office/drawing/2014/main" id="{B95714A1-CBD3-9D4F-96A3-5C31F642633B}"/>
              </a:ext>
            </a:extLst>
          </p:cNvPr>
          <p:cNvCxnSpPr>
            <a:cxnSpLocks/>
          </p:cNvCxnSpPr>
          <p:nvPr/>
        </p:nvCxnSpPr>
        <p:spPr>
          <a:xfrm flipH="1">
            <a:off x="3020602" y="3602843"/>
            <a:ext cx="2143006" cy="13568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9">
            <a:extLst>
              <a:ext uri="{FF2B5EF4-FFF2-40B4-BE49-F238E27FC236}">
                <a16:creationId xmlns:a16="http://schemas.microsoft.com/office/drawing/2014/main" id="{AD626990-9FC8-7543-97E8-AC12535C3B88}"/>
              </a:ext>
            </a:extLst>
          </p:cNvPr>
          <p:cNvCxnSpPr>
            <a:cxnSpLocks/>
          </p:cNvCxnSpPr>
          <p:nvPr/>
        </p:nvCxnSpPr>
        <p:spPr>
          <a:xfrm flipH="1" flipV="1">
            <a:off x="3230162" y="2105182"/>
            <a:ext cx="604262" cy="760443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69">
            <a:extLst>
              <a:ext uri="{FF2B5EF4-FFF2-40B4-BE49-F238E27FC236}">
                <a16:creationId xmlns:a16="http://schemas.microsoft.com/office/drawing/2014/main" id="{C334D918-E1D7-D643-8560-167841B13498}"/>
              </a:ext>
            </a:extLst>
          </p:cNvPr>
          <p:cNvCxnSpPr>
            <a:cxnSpLocks/>
          </p:cNvCxnSpPr>
          <p:nvPr/>
        </p:nvCxnSpPr>
        <p:spPr>
          <a:xfrm flipH="1" flipV="1">
            <a:off x="4559346" y="921937"/>
            <a:ext cx="604262" cy="760443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69">
            <a:extLst>
              <a:ext uri="{FF2B5EF4-FFF2-40B4-BE49-F238E27FC236}">
                <a16:creationId xmlns:a16="http://schemas.microsoft.com/office/drawing/2014/main" id="{4B931CDF-8F49-7F4A-B63E-739FAA1241DD}"/>
              </a:ext>
            </a:extLst>
          </p:cNvPr>
          <p:cNvCxnSpPr>
            <a:cxnSpLocks/>
          </p:cNvCxnSpPr>
          <p:nvPr/>
        </p:nvCxnSpPr>
        <p:spPr>
          <a:xfrm flipH="1" flipV="1">
            <a:off x="5932227" y="4587702"/>
            <a:ext cx="604262" cy="760443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69">
            <a:extLst>
              <a:ext uri="{FF2B5EF4-FFF2-40B4-BE49-F238E27FC236}">
                <a16:creationId xmlns:a16="http://schemas.microsoft.com/office/drawing/2014/main" id="{0A621355-1631-D943-869D-2B6585591DD6}"/>
              </a:ext>
            </a:extLst>
          </p:cNvPr>
          <p:cNvCxnSpPr>
            <a:cxnSpLocks/>
          </p:cNvCxnSpPr>
          <p:nvPr/>
        </p:nvCxnSpPr>
        <p:spPr>
          <a:xfrm flipV="1">
            <a:off x="7110258" y="2054218"/>
            <a:ext cx="749601" cy="654014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69">
            <a:extLst>
              <a:ext uri="{FF2B5EF4-FFF2-40B4-BE49-F238E27FC236}">
                <a16:creationId xmlns:a16="http://schemas.microsoft.com/office/drawing/2014/main" id="{2399A44F-A62C-F346-9DAD-A9F6A02CDE6C}"/>
              </a:ext>
            </a:extLst>
          </p:cNvPr>
          <p:cNvCxnSpPr>
            <a:cxnSpLocks/>
          </p:cNvCxnSpPr>
          <p:nvPr/>
        </p:nvCxnSpPr>
        <p:spPr>
          <a:xfrm flipV="1">
            <a:off x="3074973" y="3616411"/>
            <a:ext cx="877533" cy="971291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Oval 91">
            <a:extLst>
              <a:ext uri="{FF2B5EF4-FFF2-40B4-BE49-F238E27FC236}">
                <a16:creationId xmlns:a16="http://schemas.microsoft.com/office/drawing/2014/main" id="{9A0D4FC4-2B86-1942-8E4D-19C222487450}"/>
              </a:ext>
            </a:extLst>
          </p:cNvPr>
          <p:cNvSpPr>
            <a:spLocks noChangeAspect="1"/>
          </p:cNvSpPr>
          <p:nvPr/>
        </p:nvSpPr>
        <p:spPr>
          <a:xfrm>
            <a:off x="7828773" y="1820782"/>
            <a:ext cx="284400" cy="284400"/>
          </a:xfrm>
          <a:prstGeom prst="ellips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82" name="Oval 91">
            <a:extLst>
              <a:ext uri="{FF2B5EF4-FFF2-40B4-BE49-F238E27FC236}">
                <a16:creationId xmlns:a16="http://schemas.microsoft.com/office/drawing/2014/main" id="{178C5AE7-8CE6-D24C-B019-0F719D2D885A}"/>
              </a:ext>
            </a:extLst>
          </p:cNvPr>
          <p:cNvSpPr>
            <a:spLocks noChangeAspect="1"/>
          </p:cNvSpPr>
          <p:nvPr/>
        </p:nvSpPr>
        <p:spPr>
          <a:xfrm>
            <a:off x="7911101" y="2878887"/>
            <a:ext cx="284400" cy="284400"/>
          </a:xfrm>
          <a:prstGeom prst="ellips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84" name="Oval 91">
            <a:extLst>
              <a:ext uri="{FF2B5EF4-FFF2-40B4-BE49-F238E27FC236}">
                <a16:creationId xmlns:a16="http://schemas.microsoft.com/office/drawing/2014/main" id="{F10B3B28-796C-B14A-8618-6106A360BCBF}"/>
              </a:ext>
            </a:extLst>
          </p:cNvPr>
          <p:cNvSpPr>
            <a:spLocks noChangeAspect="1"/>
          </p:cNvSpPr>
          <p:nvPr/>
        </p:nvSpPr>
        <p:spPr>
          <a:xfrm>
            <a:off x="6484439" y="5325937"/>
            <a:ext cx="284400" cy="284400"/>
          </a:xfrm>
          <a:prstGeom prst="ellips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86" name="Oval 91">
            <a:extLst>
              <a:ext uri="{FF2B5EF4-FFF2-40B4-BE49-F238E27FC236}">
                <a16:creationId xmlns:a16="http://schemas.microsoft.com/office/drawing/2014/main" id="{5ECB0EE5-9F7A-6145-BA41-B0F0B782B7F3}"/>
              </a:ext>
            </a:extLst>
          </p:cNvPr>
          <p:cNvSpPr>
            <a:spLocks noChangeAspect="1"/>
          </p:cNvSpPr>
          <p:nvPr/>
        </p:nvSpPr>
        <p:spPr>
          <a:xfrm>
            <a:off x="5784552" y="5342670"/>
            <a:ext cx="284400" cy="284400"/>
          </a:xfrm>
          <a:prstGeom prst="ellips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87" name="Oval 91">
            <a:extLst>
              <a:ext uri="{FF2B5EF4-FFF2-40B4-BE49-F238E27FC236}">
                <a16:creationId xmlns:a16="http://schemas.microsoft.com/office/drawing/2014/main" id="{A38E5639-D9DF-404E-8EFF-47CAE0B65629}"/>
              </a:ext>
            </a:extLst>
          </p:cNvPr>
          <p:cNvSpPr>
            <a:spLocks noChangeAspect="1"/>
          </p:cNvSpPr>
          <p:nvPr/>
        </p:nvSpPr>
        <p:spPr>
          <a:xfrm>
            <a:off x="7609758" y="2563208"/>
            <a:ext cx="284400" cy="284400"/>
          </a:xfrm>
          <a:prstGeom prst="ellips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88" name="Oval 91">
            <a:extLst>
              <a:ext uri="{FF2B5EF4-FFF2-40B4-BE49-F238E27FC236}">
                <a16:creationId xmlns:a16="http://schemas.microsoft.com/office/drawing/2014/main" id="{9D55CFB6-7D58-4840-AF8F-6E6F6D901700}"/>
              </a:ext>
            </a:extLst>
          </p:cNvPr>
          <p:cNvSpPr>
            <a:spLocks noChangeAspect="1"/>
          </p:cNvSpPr>
          <p:nvPr/>
        </p:nvSpPr>
        <p:spPr>
          <a:xfrm>
            <a:off x="5888195" y="1109861"/>
            <a:ext cx="284400" cy="284400"/>
          </a:xfrm>
          <a:prstGeom prst="ellips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89" name="Oval 91">
            <a:extLst>
              <a:ext uri="{FF2B5EF4-FFF2-40B4-BE49-F238E27FC236}">
                <a16:creationId xmlns:a16="http://schemas.microsoft.com/office/drawing/2014/main" id="{62217B93-2249-5C4D-A83C-BF775F2BA0FE}"/>
              </a:ext>
            </a:extLst>
          </p:cNvPr>
          <p:cNvSpPr>
            <a:spLocks noChangeAspect="1"/>
          </p:cNvSpPr>
          <p:nvPr/>
        </p:nvSpPr>
        <p:spPr>
          <a:xfrm>
            <a:off x="2966436" y="1834350"/>
            <a:ext cx="284400" cy="284400"/>
          </a:xfrm>
          <a:prstGeom prst="ellips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90" name="Oval 91">
            <a:extLst>
              <a:ext uri="{FF2B5EF4-FFF2-40B4-BE49-F238E27FC236}">
                <a16:creationId xmlns:a16="http://schemas.microsoft.com/office/drawing/2014/main" id="{CDEA9EA5-7ACB-C847-B38F-4C8CFC7755C0}"/>
              </a:ext>
            </a:extLst>
          </p:cNvPr>
          <p:cNvSpPr>
            <a:spLocks noChangeAspect="1"/>
          </p:cNvSpPr>
          <p:nvPr/>
        </p:nvSpPr>
        <p:spPr>
          <a:xfrm>
            <a:off x="4242117" y="572786"/>
            <a:ext cx="386325" cy="386325"/>
          </a:xfrm>
          <a:prstGeom prst="ellipse">
            <a:avLst/>
          </a:prstGeom>
          <a:ln w="1016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91" name="Oval 91">
            <a:extLst>
              <a:ext uri="{FF2B5EF4-FFF2-40B4-BE49-F238E27FC236}">
                <a16:creationId xmlns:a16="http://schemas.microsoft.com/office/drawing/2014/main" id="{301B8CF2-552A-3644-ABF0-FDAFE2F571DA}"/>
              </a:ext>
            </a:extLst>
          </p:cNvPr>
          <p:cNvSpPr>
            <a:spLocks noChangeAspect="1"/>
          </p:cNvSpPr>
          <p:nvPr/>
        </p:nvSpPr>
        <p:spPr>
          <a:xfrm>
            <a:off x="3131722" y="2714669"/>
            <a:ext cx="284400" cy="284400"/>
          </a:xfrm>
          <a:prstGeom prst="ellips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61A5FDC5-C443-234E-B875-95FEC1B45109}"/>
              </a:ext>
            </a:extLst>
          </p:cNvPr>
          <p:cNvSpPr>
            <a:spLocks noChangeAspect="1"/>
          </p:cNvSpPr>
          <p:nvPr/>
        </p:nvSpPr>
        <p:spPr>
          <a:xfrm>
            <a:off x="5012665" y="766746"/>
            <a:ext cx="284400" cy="284400"/>
          </a:xfrm>
          <a:prstGeom prst="ellips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94" name="Oval 91">
            <a:extLst>
              <a:ext uri="{FF2B5EF4-FFF2-40B4-BE49-F238E27FC236}">
                <a16:creationId xmlns:a16="http://schemas.microsoft.com/office/drawing/2014/main" id="{FD352445-5AFA-314B-9813-B2167351E94D}"/>
              </a:ext>
            </a:extLst>
          </p:cNvPr>
          <p:cNvSpPr>
            <a:spLocks noChangeAspect="1"/>
          </p:cNvSpPr>
          <p:nvPr/>
        </p:nvSpPr>
        <p:spPr>
          <a:xfrm>
            <a:off x="2805626" y="4573256"/>
            <a:ext cx="284400" cy="284400"/>
          </a:xfrm>
          <a:prstGeom prst="ellips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95" name="Oval 91">
            <a:extLst>
              <a:ext uri="{FF2B5EF4-FFF2-40B4-BE49-F238E27FC236}">
                <a16:creationId xmlns:a16="http://schemas.microsoft.com/office/drawing/2014/main" id="{48B0E347-D4D9-B548-BB82-365BA2A0231B}"/>
              </a:ext>
            </a:extLst>
          </p:cNvPr>
          <p:cNvSpPr>
            <a:spLocks noChangeAspect="1"/>
          </p:cNvSpPr>
          <p:nvPr/>
        </p:nvSpPr>
        <p:spPr>
          <a:xfrm>
            <a:off x="2589724" y="3416464"/>
            <a:ext cx="386325" cy="386325"/>
          </a:xfrm>
          <a:prstGeom prst="ellipse">
            <a:avLst/>
          </a:prstGeom>
          <a:ln w="1016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96" name="Oval 91">
            <a:extLst>
              <a:ext uri="{FF2B5EF4-FFF2-40B4-BE49-F238E27FC236}">
                <a16:creationId xmlns:a16="http://schemas.microsoft.com/office/drawing/2014/main" id="{9C30642F-3A94-7949-9A3F-B28BE0489F97}"/>
              </a:ext>
            </a:extLst>
          </p:cNvPr>
          <p:cNvSpPr>
            <a:spLocks noChangeAspect="1"/>
          </p:cNvSpPr>
          <p:nvPr/>
        </p:nvSpPr>
        <p:spPr>
          <a:xfrm>
            <a:off x="7451867" y="3409059"/>
            <a:ext cx="386325" cy="386325"/>
          </a:xfrm>
          <a:prstGeom prst="ellipse">
            <a:avLst/>
          </a:prstGeom>
          <a:ln w="1016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97" name="Oval 91">
            <a:extLst>
              <a:ext uri="{FF2B5EF4-FFF2-40B4-BE49-F238E27FC236}">
                <a16:creationId xmlns:a16="http://schemas.microsoft.com/office/drawing/2014/main" id="{0F4DBD96-6297-3E46-9E7B-E2A166C61121}"/>
              </a:ext>
            </a:extLst>
          </p:cNvPr>
          <p:cNvSpPr>
            <a:spLocks noChangeAspect="1"/>
          </p:cNvSpPr>
          <p:nvPr/>
        </p:nvSpPr>
        <p:spPr>
          <a:xfrm>
            <a:off x="4985892" y="5898091"/>
            <a:ext cx="386325" cy="386325"/>
          </a:xfrm>
          <a:prstGeom prst="ellipse">
            <a:avLst/>
          </a:prstGeom>
          <a:ln w="1016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19" name="Oval 91">
            <a:extLst>
              <a:ext uri="{FF2B5EF4-FFF2-40B4-BE49-F238E27FC236}">
                <a16:creationId xmlns:a16="http://schemas.microsoft.com/office/drawing/2014/main" id="{02D00D7D-E2B7-BF49-A4D9-041118C5F7CF}"/>
              </a:ext>
            </a:extLst>
          </p:cNvPr>
          <p:cNvSpPr>
            <a:spLocks noChangeAspect="1"/>
          </p:cNvSpPr>
          <p:nvPr/>
        </p:nvSpPr>
        <p:spPr>
          <a:xfrm>
            <a:off x="5039546" y="2716574"/>
            <a:ext cx="284400" cy="284400"/>
          </a:xfrm>
          <a:prstGeom prst="ellipse">
            <a:avLst/>
          </a:prstGeom>
          <a:solidFill>
            <a:srgbClr val="00EFEA"/>
          </a:solidFill>
          <a:ln w="381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20" name="Oval 91">
            <a:extLst>
              <a:ext uri="{FF2B5EF4-FFF2-40B4-BE49-F238E27FC236}">
                <a16:creationId xmlns:a16="http://schemas.microsoft.com/office/drawing/2014/main" id="{C7FAA711-1B52-5F48-8EA0-F8F582634572}"/>
              </a:ext>
            </a:extLst>
          </p:cNvPr>
          <p:cNvSpPr>
            <a:spLocks noChangeAspect="1"/>
          </p:cNvSpPr>
          <p:nvPr/>
        </p:nvSpPr>
        <p:spPr>
          <a:xfrm>
            <a:off x="5656312" y="2871702"/>
            <a:ext cx="284400" cy="284400"/>
          </a:xfrm>
          <a:prstGeom prst="ellipse">
            <a:avLst/>
          </a:prstGeom>
          <a:solidFill>
            <a:srgbClr val="00EFEA"/>
          </a:solidFill>
          <a:ln w="381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21" name="Oval 91">
            <a:extLst>
              <a:ext uri="{FF2B5EF4-FFF2-40B4-BE49-F238E27FC236}">
                <a16:creationId xmlns:a16="http://schemas.microsoft.com/office/drawing/2014/main" id="{43D81339-6F83-054A-BB67-7530E2A47861}"/>
              </a:ext>
            </a:extLst>
          </p:cNvPr>
          <p:cNvSpPr>
            <a:spLocks noChangeAspect="1"/>
          </p:cNvSpPr>
          <p:nvPr/>
        </p:nvSpPr>
        <p:spPr>
          <a:xfrm>
            <a:off x="5911929" y="2561383"/>
            <a:ext cx="284400" cy="284400"/>
          </a:xfrm>
          <a:prstGeom prst="ellipse">
            <a:avLst/>
          </a:prstGeom>
          <a:solidFill>
            <a:srgbClr val="00EFEA"/>
          </a:solidFill>
          <a:ln w="381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22" name="Oval 91">
            <a:extLst>
              <a:ext uri="{FF2B5EF4-FFF2-40B4-BE49-F238E27FC236}">
                <a16:creationId xmlns:a16="http://schemas.microsoft.com/office/drawing/2014/main" id="{80D45141-99F4-894B-9117-63334D021795}"/>
              </a:ext>
            </a:extLst>
          </p:cNvPr>
          <p:cNvSpPr>
            <a:spLocks noChangeAspect="1"/>
          </p:cNvSpPr>
          <p:nvPr/>
        </p:nvSpPr>
        <p:spPr>
          <a:xfrm>
            <a:off x="5039546" y="3460643"/>
            <a:ext cx="284400" cy="284400"/>
          </a:xfrm>
          <a:prstGeom prst="ellipse">
            <a:avLst/>
          </a:prstGeom>
          <a:solidFill>
            <a:srgbClr val="00EFEA"/>
          </a:solidFill>
          <a:ln w="381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23" name="Oval 91">
            <a:extLst>
              <a:ext uri="{FF2B5EF4-FFF2-40B4-BE49-F238E27FC236}">
                <a16:creationId xmlns:a16="http://schemas.microsoft.com/office/drawing/2014/main" id="{DCB8D29A-FED0-7044-B01A-E88719349802}"/>
              </a:ext>
            </a:extLst>
          </p:cNvPr>
          <p:cNvSpPr>
            <a:spLocks noChangeAspect="1"/>
          </p:cNvSpPr>
          <p:nvPr/>
        </p:nvSpPr>
        <p:spPr>
          <a:xfrm>
            <a:off x="5785301" y="3460643"/>
            <a:ext cx="284400" cy="284400"/>
          </a:xfrm>
          <a:prstGeom prst="ellipse">
            <a:avLst/>
          </a:prstGeom>
          <a:solidFill>
            <a:srgbClr val="00EFEA"/>
          </a:solidFill>
          <a:ln w="381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</p:spTree>
    <p:extLst>
      <p:ext uri="{BB962C8B-B14F-4D97-AF65-F5344CB8AC3E}">
        <p14:creationId xmlns:p14="http://schemas.microsoft.com/office/powerpoint/2010/main" val="106024445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1">
            <a:extLst>
              <a:ext uri="{FF2B5EF4-FFF2-40B4-BE49-F238E27FC236}">
                <a16:creationId xmlns:a16="http://schemas.microsoft.com/office/drawing/2014/main" id="{1BD45CAC-B6F1-2342-88DB-9336BF5B8335}"/>
              </a:ext>
            </a:extLst>
          </p:cNvPr>
          <p:cNvSpPr/>
          <p:nvPr/>
        </p:nvSpPr>
        <p:spPr>
          <a:xfrm>
            <a:off x="655669" y="1659835"/>
            <a:ext cx="10880662" cy="3379304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2" name="Grupp 1">
            <a:extLst>
              <a:ext uri="{FF2B5EF4-FFF2-40B4-BE49-F238E27FC236}">
                <a16:creationId xmlns:a16="http://schemas.microsoft.com/office/drawing/2014/main" id="{80D13B4F-04D2-3645-B98B-B40705B914E7}"/>
              </a:ext>
            </a:extLst>
          </p:cNvPr>
          <p:cNvGrpSpPr/>
          <p:nvPr/>
        </p:nvGrpSpPr>
        <p:grpSpPr>
          <a:xfrm>
            <a:off x="1931862" y="2241587"/>
            <a:ext cx="8328276" cy="1838114"/>
            <a:chOff x="1931862" y="2952748"/>
            <a:chExt cx="8328276" cy="1838114"/>
          </a:xfrm>
        </p:grpSpPr>
        <p:grpSp>
          <p:nvGrpSpPr>
            <p:cNvPr id="18" name="Group 17"/>
            <p:cNvGrpSpPr/>
            <p:nvPr/>
          </p:nvGrpSpPr>
          <p:grpSpPr>
            <a:xfrm>
              <a:off x="1931862" y="4414018"/>
              <a:ext cx="8328276" cy="376844"/>
              <a:chOff x="3256163" y="3851318"/>
              <a:chExt cx="5679673" cy="376844"/>
            </a:xfrm>
          </p:grpSpPr>
          <p:cxnSp>
            <p:nvCxnSpPr>
              <p:cNvPr id="5" name="Straight Arrow Connector 4"/>
              <p:cNvCxnSpPr>
                <a:stCxn id="15" idx="3"/>
              </p:cNvCxnSpPr>
              <p:nvPr/>
            </p:nvCxnSpPr>
            <p:spPr>
              <a:xfrm>
                <a:off x="3344832" y="4039741"/>
                <a:ext cx="5502334" cy="1"/>
              </a:xfrm>
              <a:prstGeom prst="straightConnector1">
                <a:avLst/>
              </a:prstGeom>
              <a:solidFill>
                <a:srgbClr val="42FF02"/>
              </a:solidFill>
              <a:ln w="63500" cap="rnd">
                <a:solidFill>
                  <a:srgbClr val="42FF02"/>
                </a:solidFill>
                <a:round/>
                <a:headEnd type="none" w="sm" len="sm"/>
                <a:tailEnd type="none" w="sm" len="sm"/>
              </a:ln>
              <a:effectLst/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/>
              <p:cNvSpPr/>
              <p:nvPr/>
            </p:nvSpPr>
            <p:spPr>
              <a:xfrm>
                <a:off x="3256163" y="3851319"/>
                <a:ext cx="88669" cy="376843"/>
              </a:xfrm>
              <a:prstGeom prst="rect">
                <a:avLst/>
              </a:prstGeom>
              <a:solidFill>
                <a:srgbClr val="42FF0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8847167" y="3851318"/>
                <a:ext cx="88669" cy="376843"/>
              </a:xfrm>
              <a:prstGeom prst="rect">
                <a:avLst/>
              </a:prstGeom>
              <a:solidFill>
                <a:srgbClr val="42FF0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>
              <a:off x="4299619" y="4414018"/>
              <a:ext cx="3469480" cy="360218"/>
              <a:chOff x="4299619" y="4414018"/>
              <a:chExt cx="3469480" cy="360218"/>
            </a:xfrm>
          </p:grpSpPr>
          <p:sp>
            <p:nvSpPr>
              <p:cNvPr id="19" name="Rounded Rectangle 18"/>
              <p:cNvSpPr/>
              <p:nvPr/>
            </p:nvSpPr>
            <p:spPr>
              <a:xfrm>
                <a:off x="4299619" y="4414018"/>
                <a:ext cx="268970" cy="360218"/>
              </a:xfrm>
              <a:prstGeom prst="roundRect">
                <a:avLst/>
              </a:prstGeom>
              <a:ln w="38100" cap="rnd" cmpd="sng">
                <a:solidFill>
                  <a:schemeClr val="bg1">
                    <a:lumMod val="85000"/>
                  </a:schemeClr>
                </a:solidFill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0" name="Rounded Rectangle 19"/>
              <p:cNvSpPr/>
              <p:nvPr/>
            </p:nvSpPr>
            <p:spPr>
              <a:xfrm>
                <a:off x="4936020" y="4414018"/>
                <a:ext cx="268970" cy="360218"/>
              </a:xfrm>
              <a:prstGeom prst="roundRect">
                <a:avLst/>
              </a:prstGeom>
              <a:ln w="38100" cap="rnd" cmpd="sng">
                <a:solidFill>
                  <a:schemeClr val="bg1">
                    <a:lumMod val="85000"/>
                  </a:schemeClr>
                </a:solidFill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1" name="Rounded Rectangle 20"/>
              <p:cNvSpPr/>
              <p:nvPr/>
            </p:nvSpPr>
            <p:spPr>
              <a:xfrm>
                <a:off x="5583624" y="4414018"/>
                <a:ext cx="268970" cy="360218"/>
              </a:xfrm>
              <a:prstGeom prst="roundRect">
                <a:avLst/>
              </a:prstGeom>
              <a:ln w="38100" cap="rnd" cmpd="sng">
                <a:solidFill>
                  <a:schemeClr val="bg1">
                    <a:lumMod val="85000"/>
                  </a:schemeClr>
                </a:solidFill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8" name="Rounded Rectangle 47"/>
              <p:cNvSpPr/>
              <p:nvPr/>
            </p:nvSpPr>
            <p:spPr>
              <a:xfrm>
                <a:off x="6216124" y="4414018"/>
                <a:ext cx="268970" cy="360218"/>
              </a:xfrm>
              <a:prstGeom prst="roundRect">
                <a:avLst/>
              </a:prstGeom>
              <a:ln w="38100" cap="rnd" cmpd="sng">
                <a:solidFill>
                  <a:schemeClr val="bg1">
                    <a:lumMod val="85000"/>
                  </a:schemeClr>
                </a:solidFill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9" name="Rounded Rectangle 48"/>
              <p:cNvSpPr/>
              <p:nvPr/>
            </p:nvSpPr>
            <p:spPr>
              <a:xfrm>
                <a:off x="6852525" y="4414018"/>
                <a:ext cx="268970" cy="360218"/>
              </a:xfrm>
              <a:prstGeom prst="roundRect">
                <a:avLst/>
              </a:prstGeom>
              <a:ln w="38100" cap="rnd" cmpd="sng">
                <a:solidFill>
                  <a:schemeClr val="bg1">
                    <a:lumMod val="85000"/>
                  </a:schemeClr>
                </a:solidFill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0" name="Rounded Rectangle 49"/>
              <p:cNvSpPr/>
              <p:nvPr/>
            </p:nvSpPr>
            <p:spPr>
              <a:xfrm>
                <a:off x="7500129" y="4414018"/>
                <a:ext cx="268970" cy="360218"/>
              </a:xfrm>
              <a:prstGeom prst="roundRect">
                <a:avLst/>
              </a:prstGeom>
              <a:ln w="38100" cap="rnd" cmpd="sng">
                <a:solidFill>
                  <a:schemeClr val="bg1">
                    <a:lumMod val="85000"/>
                  </a:schemeClr>
                </a:solidFill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52" name="Oval Callout 51"/>
            <p:cNvSpPr/>
            <p:nvPr/>
          </p:nvSpPr>
          <p:spPr>
            <a:xfrm>
              <a:off x="3561585" y="2952748"/>
              <a:ext cx="3017840" cy="872354"/>
            </a:xfrm>
            <a:prstGeom prst="wedgeEllipseCallout">
              <a:avLst>
                <a:gd name="adj1" fmla="val 814"/>
                <a:gd name="adj2" fmla="val 99517"/>
              </a:avLst>
            </a:prstGeom>
            <a:solidFill>
              <a:schemeClr val="bg1"/>
            </a:solidFill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>
                  <a:solidFill>
                    <a:schemeClr val="tx1"/>
                  </a:solidFill>
                </a:rPr>
                <a:t>Add a delay after each message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215202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1">
            <a:extLst>
              <a:ext uri="{FF2B5EF4-FFF2-40B4-BE49-F238E27FC236}">
                <a16:creationId xmlns:a16="http://schemas.microsoft.com/office/drawing/2014/main" id="{854B9B9A-4AEA-B448-B7A5-5BF5188C2E98}"/>
              </a:ext>
            </a:extLst>
          </p:cNvPr>
          <p:cNvSpPr/>
          <p:nvPr/>
        </p:nvSpPr>
        <p:spPr>
          <a:xfrm>
            <a:off x="655669" y="1659835"/>
            <a:ext cx="10880662" cy="3379304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35" name="Grupp 34">
            <a:extLst>
              <a:ext uri="{FF2B5EF4-FFF2-40B4-BE49-F238E27FC236}">
                <a16:creationId xmlns:a16="http://schemas.microsoft.com/office/drawing/2014/main" id="{4BBEB187-FEA0-F042-8DDE-E8333DA5DC7A}"/>
              </a:ext>
            </a:extLst>
          </p:cNvPr>
          <p:cNvGrpSpPr/>
          <p:nvPr/>
        </p:nvGrpSpPr>
        <p:grpSpPr>
          <a:xfrm>
            <a:off x="1931862" y="2237130"/>
            <a:ext cx="8328276" cy="1838116"/>
            <a:chOff x="1931862" y="2952748"/>
            <a:chExt cx="8328276" cy="1838116"/>
          </a:xfrm>
        </p:grpSpPr>
        <p:cxnSp>
          <p:nvCxnSpPr>
            <p:cNvPr id="36" name="Straight Arrow Connector 4">
              <a:extLst>
                <a:ext uri="{FF2B5EF4-FFF2-40B4-BE49-F238E27FC236}">
                  <a16:creationId xmlns:a16="http://schemas.microsoft.com/office/drawing/2014/main" id="{DE776F8D-6781-B74A-9D11-1FEC4014C116}"/>
                </a:ext>
              </a:extLst>
            </p:cNvPr>
            <p:cNvCxnSpPr>
              <a:stCxn id="40" idx="3"/>
            </p:cNvCxnSpPr>
            <p:nvPr/>
          </p:nvCxnSpPr>
          <p:spPr>
            <a:xfrm>
              <a:off x="2061880" y="4602441"/>
              <a:ext cx="8068238" cy="1"/>
            </a:xfrm>
            <a:prstGeom prst="straightConnector1">
              <a:avLst/>
            </a:prstGeom>
            <a:ln w="63500" cap="rnd">
              <a:solidFill>
                <a:srgbClr val="42FF02"/>
              </a:solidFill>
              <a:round/>
              <a:headEnd type="none" w="sm" len="sm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ectangle 6">
              <a:extLst>
                <a:ext uri="{FF2B5EF4-FFF2-40B4-BE49-F238E27FC236}">
                  <a16:creationId xmlns:a16="http://schemas.microsoft.com/office/drawing/2014/main" id="{F0F67937-23A5-3F48-BE93-08C15EF5EAC7}"/>
                </a:ext>
              </a:extLst>
            </p:cNvPr>
            <p:cNvSpPr/>
            <p:nvPr/>
          </p:nvSpPr>
          <p:spPr>
            <a:xfrm>
              <a:off x="6030991" y="4414021"/>
              <a:ext cx="130018" cy="376843"/>
            </a:xfrm>
            <a:prstGeom prst="rect">
              <a:avLst/>
            </a:prstGeom>
            <a:solidFill>
              <a:srgbClr val="42FF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8" name="Rectangle 12">
              <a:extLst>
                <a:ext uri="{FF2B5EF4-FFF2-40B4-BE49-F238E27FC236}">
                  <a16:creationId xmlns:a16="http://schemas.microsoft.com/office/drawing/2014/main" id="{7A75F237-037C-9048-8837-7B1E8510F585}"/>
                </a:ext>
              </a:extLst>
            </p:cNvPr>
            <p:cNvSpPr/>
            <p:nvPr/>
          </p:nvSpPr>
          <p:spPr>
            <a:xfrm>
              <a:off x="3981426" y="4414020"/>
              <a:ext cx="130018" cy="376843"/>
            </a:xfrm>
            <a:prstGeom prst="rect">
              <a:avLst/>
            </a:prstGeom>
            <a:solidFill>
              <a:srgbClr val="42FF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9" name="Rectangle 13">
              <a:extLst>
                <a:ext uri="{FF2B5EF4-FFF2-40B4-BE49-F238E27FC236}">
                  <a16:creationId xmlns:a16="http://schemas.microsoft.com/office/drawing/2014/main" id="{7A7F173E-6F9B-924E-AB20-3B9539329917}"/>
                </a:ext>
              </a:extLst>
            </p:cNvPr>
            <p:cNvSpPr/>
            <p:nvPr/>
          </p:nvSpPr>
          <p:spPr>
            <a:xfrm>
              <a:off x="8080554" y="4414019"/>
              <a:ext cx="130018" cy="376843"/>
            </a:xfrm>
            <a:prstGeom prst="rect">
              <a:avLst/>
            </a:prstGeom>
            <a:solidFill>
              <a:srgbClr val="42FF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0" name="Rectangle 14">
              <a:extLst>
                <a:ext uri="{FF2B5EF4-FFF2-40B4-BE49-F238E27FC236}">
                  <a16:creationId xmlns:a16="http://schemas.microsoft.com/office/drawing/2014/main" id="{AA811886-70FA-0F49-87A5-2D8CD2037607}"/>
                </a:ext>
              </a:extLst>
            </p:cNvPr>
            <p:cNvSpPr/>
            <p:nvPr/>
          </p:nvSpPr>
          <p:spPr>
            <a:xfrm>
              <a:off x="1931862" y="4414019"/>
              <a:ext cx="130018" cy="376843"/>
            </a:xfrm>
            <a:prstGeom prst="rect">
              <a:avLst/>
            </a:prstGeom>
            <a:solidFill>
              <a:srgbClr val="42FF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1" name="Rectangle 16">
              <a:extLst>
                <a:ext uri="{FF2B5EF4-FFF2-40B4-BE49-F238E27FC236}">
                  <a16:creationId xmlns:a16="http://schemas.microsoft.com/office/drawing/2014/main" id="{F6A62E27-69AA-5D4E-B59A-E6E8F937900F}"/>
                </a:ext>
              </a:extLst>
            </p:cNvPr>
            <p:cNvSpPr/>
            <p:nvPr/>
          </p:nvSpPr>
          <p:spPr>
            <a:xfrm>
              <a:off x="10130120" y="4414018"/>
              <a:ext cx="130018" cy="376843"/>
            </a:xfrm>
            <a:prstGeom prst="rect">
              <a:avLst/>
            </a:prstGeom>
            <a:solidFill>
              <a:srgbClr val="42FF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grpSp>
          <p:nvGrpSpPr>
            <p:cNvPr id="42" name="Group 24">
              <a:extLst>
                <a:ext uri="{FF2B5EF4-FFF2-40B4-BE49-F238E27FC236}">
                  <a16:creationId xmlns:a16="http://schemas.microsoft.com/office/drawing/2014/main" id="{791F3D48-BFB1-0046-A83F-46FAEAFD466B}"/>
                </a:ext>
              </a:extLst>
            </p:cNvPr>
            <p:cNvGrpSpPr/>
            <p:nvPr/>
          </p:nvGrpSpPr>
          <p:grpSpPr>
            <a:xfrm>
              <a:off x="4210418" y="4414018"/>
              <a:ext cx="984731" cy="360218"/>
              <a:chOff x="4831252" y="3851318"/>
              <a:chExt cx="984731" cy="360218"/>
            </a:xfrm>
          </p:grpSpPr>
          <p:sp>
            <p:nvSpPr>
              <p:cNvPr id="52" name="Rounded Rectangle 18">
                <a:extLst>
                  <a:ext uri="{FF2B5EF4-FFF2-40B4-BE49-F238E27FC236}">
                    <a16:creationId xmlns:a16="http://schemas.microsoft.com/office/drawing/2014/main" id="{34B97DAF-2714-7745-BA5F-DBEFC9801B24}"/>
                  </a:ext>
                </a:extLst>
              </p:cNvPr>
              <p:cNvSpPr/>
              <p:nvPr/>
            </p:nvSpPr>
            <p:spPr>
              <a:xfrm>
                <a:off x="4831252" y="3851318"/>
                <a:ext cx="268970" cy="360218"/>
              </a:xfrm>
              <a:prstGeom prst="roundRect">
                <a:avLst/>
              </a:prstGeom>
              <a:ln w="38100" cap="rnd" cmpd="sng">
                <a:solidFill>
                  <a:schemeClr val="bg1">
                    <a:lumMod val="85000"/>
                  </a:schemeClr>
                </a:solidFill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3" name="Rounded Rectangle 19">
                <a:extLst>
                  <a:ext uri="{FF2B5EF4-FFF2-40B4-BE49-F238E27FC236}">
                    <a16:creationId xmlns:a16="http://schemas.microsoft.com/office/drawing/2014/main" id="{186FBA79-FE14-6C4E-9FF1-1FCC219EE83B}"/>
                  </a:ext>
                </a:extLst>
              </p:cNvPr>
              <p:cNvSpPr/>
              <p:nvPr/>
            </p:nvSpPr>
            <p:spPr>
              <a:xfrm>
                <a:off x="5189374" y="3851318"/>
                <a:ext cx="268970" cy="360218"/>
              </a:xfrm>
              <a:prstGeom prst="roundRect">
                <a:avLst/>
              </a:prstGeom>
              <a:ln w="38100" cap="rnd" cmpd="sng">
                <a:solidFill>
                  <a:schemeClr val="bg1">
                    <a:lumMod val="85000"/>
                  </a:schemeClr>
                </a:solidFill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4" name="Rounded Rectangle 20">
                <a:extLst>
                  <a:ext uri="{FF2B5EF4-FFF2-40B4-BE49-F238E27FC236}">
                    <a16:creationId xmlns:a16="http://schemas.microsoft.com/office/drawing/2014/main" id="{77EB78C9-E341-7248-AC0A-63644F62E843}"/>
                  </a:ext>
                </a:extLst>
              </p:cNvPr>
              <p:cNvSpPr/>
              <p:nvPr/>
            </p:nvSpPr>
            <p:spPr>
              <a:xfrm>
                <a:off x="5547013" y="3851318"/>
                <a:ext cx="268970" cy="360218"/>
              </a:xfrm>
              <a:prstGeom prst="roundRect">
                <a:avLst/>
              </a:prstGeom>
              <a:ln w="38100" cap="rnd" cmpd="sng">
                <a:solidFill>
                  <a:schemeClr val="bg1">
                    <a:lumMod val="85000"/>
                  </a:schemeClr>
                </a:solidFill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43" name="Group 25">
              <a:extLst>
                <a:ext uri="{FF2B5EF4-FFF2-40B4-BE49-F238E27FC236}">
                  <a16:creationId xmlns:a16="http://schemas.microsoft.com/office/drawing/2014/main" id="{9A4755E5-AEDA-6047-BDE6-ADA78D7A7347}"/>
                </a:ext>
              </a:extLst>
            </p:cNvPr>
            <p:cNvGrpSpPr/>
            <p:nvPr/>
          </p:nvGrpSpPr>
          <p:grpSpPr>
            <a:xfrm>
              <a:off x="6254386" y="4414018"/>
              <a:ext cx="984731" cy="360218"/>
              <a:chOff x="6229003" y="3851318"/>
              <a:chExt cx="984731" cy="360218"/>
            </a:xfrm>
          </p:grpSpPr>
          <p:sp>
            <p:nvSpPr>
              <p:cNvPr id="49" name="Rounded Rectangle 21">
                <a:extLst>
                  <a:ext uri="{FF2B5EF4-FFF2-40B4-BE49-F238E27FC236}">
                    <a16:creationId xmlns:a16="http://schemas.microsoft.com/office/drawing/2014/main" id="{857664E9-4E45-BA44-AA2D-2F6BC1A2B902}"/>
                  </a:ext>
                </a:extLst>
              </p:cNvPr>
              <p:cNvSpPr/>
              <p:nvPr/>
            </p:nvSpPr>
            <p:spPr>
              <a:xfrm>
                <a:off x="6229003" y="3851318"/>
                <a:ext cx="268970" cy="360218"/>
              </a:xfrm>
              <a:prstGeom prst="roundRect">
                <a:avLst/>
              </a:prstGeom>
              <a:ln w="38100" cap="rnd" cmpd="sng">
                <a:solidFill>
                  <a:schemeClr val="bg1">
                    <a:lumMod val="85000"/>
                  </a:schemeClr>
                </a:solidFill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0" name="Rounded Rectangle 22">
                <a:extLst>
                  <a:ext uri="{FF2B5EF4-FFF2-40B4-BE49-F238E27FC236}">
                    <a16:creationId xmlns:a16="http://schemas.microsoft.com/office/drawing/2014/main" id="{009C92B2-C7B1-4645-B678-1C783AE27C59}"/>
                  </a:ext>
                </a:extLst>
              </p:cNvPr>
              <p:cNvSpPr/>
              <p:nvPr/>
            </p:nvSpPr>
            <p:spPr>
              <a:xfrm>
                <a:off x="6587125" y="3851318"/>
                <a:ext cx="268970" cy="360218"/>
              </a:xfrm>
              <a:prstGeom prst="roundRect">
                <a:avLst/>
              </a:prstGeom>
              <a:ln w="38100" cap="rnd" cmpd="sng">
                <a:solidFill>
                  <a:schemeClr val="bg1">
                    <a:lumMod val="85000"/>
                  </a:schemeClr>
                </a:solidFill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1" name="Rounded Rectangle 23">
                <a:extLst>
                  <a:ext uri="{FF2B5EF4-FFF2-40B4-BE49-F238E27FC236}">
                    <a16:creationId xmlns:a16="http://schemas.microsoft.com/office/drawing/2014/main" id="{9F63C0A8-B2BE-194B-B4E6-4AB94751B695}"/>
                  </a:ext>
                </a:extLst>
              </p:cNvPr>
              <p:cNvSpPr/>
              <p:nvPr/>
            </p:nvSpPr>
            <p:spPr>
              <a:xfrm>
                <a:off x="6944764" y="3851318"/>
                <a:ext cx="268970" cy="360218"/>
              </a:xfrm>
              <a:prstGeom prst="roundRect">
                <a:avLst/>
              </a:prstGeom>
              <a:ln w="38100" cap="rnd" cmpd="sng">
                <a:solidFill>
                  <a:schemeClr val="bg1">
                    <a:lumMod val="85000"/>
                  </a:schemeClr>
                </a:solidFill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44" name="Group 27">
              <a:extLst>
                <a:ext uri="{FF2B5EF4-FFF2-40B4-BE49-F238E27FC236}">
                  <a16:creationId xmlns:a16="http://schemas.microsoft.com/office/drawing/2014/main" id="{289EFFB5-A4CB-BB41-AF02-AC4FAB540F89}"/>
                </a:ext>
              </a:extLst>
            </p:cNvPr>
            <p:cNvGrpSpPr/>
            <p:nvPr/>
          </p:nvGrpSpPr>
          <p:grpSpPr>
            <a:xfrm>
              <a:off x="8314255" y="4414018"/>
              <a:ext cx="984731" cy="360218"/>
              <a:chOff x="6229003" y="3851318"/>
              <a:chExt cx="984731" cy="360218"/>
            </a:xfrm>
          </p:grpSpPr>
          <p:sp>
            <p:nvSpPr>
              <p:cNvPr id="46" name="Rounded Rectangle 28">
                <a:extLst>
                  <a:ext uri="{FF2B5EF4-FFF2-40B4-BE49-F238E27FC236}">
                    <a16:creationId xmlns:a16="http://schemas.microsoft.com/office/drawing/2014/main" id="{E428DFA6-7F76-7F48-A106-BE3C9D53A953}"/>
                  </a:ext>
                </a:extLst>
              </p:cNvPr>
              <p:cNvSpPr/>
              <p:nvPr/>
            </p:nvSpPr>
            <p:spPr>
              <a:xfrm>
                <a:off x="6229003" y="3851318"/>
                <a:ext cx="268970" cy="360218"/>
              </a:xfrm>
              <a:prstGeom prst="roundRect">
                <a:avLst/>
              </a:prstGeom>
              <a:ln w="38100" cap="rnd" cmpd="sng">
                <a:solidFill>
                  <a:schemeClr val="bg1">
                    <a:lumMod val="85000"/>
                  </a:schemeClr>
                </a:solidFill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7" name="Rounded Rectangle 29">
                <a:extLst>
                  <a:ext uri="{FF2B5EF4-FFF2-40B4-BE49-F238E27FC236}">
                    <a16:creationId xmlns:a16="http://schemas.microsoft.com/office/drawing/2014/main" id="{70B12056-D68C-5F47-AEDA-2D8D9218C13A}"/>
                  </a:ext>
                </a:extLst>
              </p:cNvPr>
              <p:cNvSpPr/>
              <p:nvPr/>
            </p:nvSpPr>
            <p:spPr>
              <a:xfrm>
                <a:off x="6587125" y="3851318"/>
                <a:ext cx="268970" cy="360218"/>
              </a:xfrm>
              <a:prstGeom prst="roundRect">
                <a:avLst/>
              </a:prstGeom>
              <a:ln w="38100" cap="rnd" cmpd="sng">
                <a:solidFill>
                  <a:schemeClr val="bg1">
                    <a:lumMod val="85000"/>
                  </a:schemeClr>
                </a:solidFill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8" name="Rounded Rectangle 30">
                <a:extLst>
                  <a:ext uri="{FF2B5EF4-FFF2-40B4-BE49-F238E27FC236}">
                    <a16:creationId xmlns:a16="http://schemas.microsoft.com/office/drawing/2014/main" id="{45BBA97D-3BF8-A64E-B868-FAEF40230110}"/>
                  </a:ext>
                </a:extLst>
              </p:cNvPr>
              <p:cNvSpPr/>
              <p:nvPr/>
            </p:nvSpPr>
            <p:spPr>
              <a:xfrm>
                <a:off x="6944764" y="3851318"/>
                <a:ext cx="268970" cy="360218"/>
              </a:xfrm>
              <a:prstGeom prst="roundRect">
                <a:avLst/>
              </a:prstGeom>
              <a:ln w="38100" cap="rnd" cmpd="sng">
                <a:solidFill>
                  <a:schemeClr val="bg1">
                    <a:lumMod val="85000"/>
                  </a:schemeClr>
                </a:solidFill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45" name="Oval Callout 26">
              <a:extLst>
                <a:ext uri="{FF2B5EF4-FFF2-40B4-BE49-F238E27FC236}">
                  <a16:creationId xmlns:a16="http://schemas.microsoft.com/office/drawing/2014/main" id="{41CF077D-EBC3-9B4D-B8BA-64929DD55F58}"/>
                </a:ext>
              </a:extLst>
            </p:cNvPr>
            <p:cNvSpPr/>
            <p:nvPr/>
          </p:nvSpPr>
          <p:spPr>
            <a:xfrm>
              <a:off x="2537515" y="2952748"/>
              <a:ext cx="3017840" cy="872354"/>
            </a:xfrm>
            <a:prstGeom prst="wedgeEllipseCallout">
              <a:avLst>
                <a:gd name="adj1" fmla="val 814"/>
                <a:gd name="adj2" fmla="val 99517"/>
              </a:avLst>
            </a:prstGeom>
            <a:solidFill>
              <a:schemeClr val="bg1"/>
            </a:solidFill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>
                  <a:solidFill>
                    <a:schemeClr val="tx1"/>
                  </a:solidFill>
                </a:rPr>
                <a:t>Limit messages per time slice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455734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1">
            <a:extLst>
              <a:ext uri="{FF2B5EF4-FFF2-40B4-BE49-F238E27FC236}">
                <a16:creationId xmlns:a16="http://schemas.microsoft.com/office/drawing/2014/main" id="{D9EA18AA-E83A-1F45-A6EF-5795B13F63CC}"/>
              </a:ext>
            </a:extLst>
          </p:cNvPr>
          <p:cNvSpPr/>
          <p:nvPr/>
        </p:nvSpPr>
        <p:spPr>
          <a:xfrm flipH="1">
            <a:off x="997526" y="2383927"/>
            <a:ext cx="10196945" cy="2119248"/>
          </a:xfrm>
          <a:prstGeom prst="roundRect">
            <a:avLst>
              <a:gd name="adj" fmla="val 5068"/>
            </a:avLst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grpSp>
        <p:nvGrpSpPr>
          <p:cNvPr id="2" name="Grupp 1">
            <a:extLst>
              <a:ext uri="{FF2B5EF4-FFF2-40B4-BE49-F238E27FC236}">
                <a16:creationId xmlns:a16="http://schemas.microsoft.com/office/drawing/2014/main" id="{DA311ABA-C043-3141-8F84-0DA6A15C6CDF}"/>
              </a:ext>
            </a:extLst>
          </p:cNvPr>
          <p:cNvGrpSpPr/>
          <p:nvPr/>
        </p:nvGrpSpPr>
        <p:grpSpPr>
          <a:xfrm>
            <a:off x="3621006" y="2856322"/>
            <a:ext cx="4949987" cy="1145356"/>
            <a:chOff x="3172120" y="4029178"/>
            <a:chExt cx="4949987" cy="1145356"/>
          </a:xfrm>
        </p:grpSpPr>
        <p:sp>
          <p:nvSpPr>
            <p:cNvPr id="25" name="Oval 24"/>
            <p:cNvSpPr/>
            <p:nvPr/>
          </p:nvSpPr>
          <p:spPr>
            <a:xfrm>
              <a:off x="4352252" y="4029178"/>
              <a:ext cx="459734" cy="1145356"/>
            </a:xfrm>
            <a:prstGeom prst="ellipse">
              <a:avLst/>
            </a:prstGeom>
            <a:solidFill>
              <a:srgbClr val="F65A22">
                <a:alpha val="9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6707571" y="4170581"/>
              <a:ext cx="1414536" cy="862551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Actor</a:t>
              </a:r>
            </a:p>
          </p:txBody>
        </p:sp>
        <p:sp>
          <p:nvSpPr>
            <p:cNvPr id="7" name="Can 6"/>
            <p:cNvSpPr/>
            <p:nvPr/>
          </p:nvSpPr>
          <p:spPr>
            <a:xfrm rot="5400000">
              <a:off x="5526893" y="3375729"/>
              <a:ext cx="514191" cy="2452257"/>
            </a:xfrm>
            <a:prstGeom prst="can">
              <a:avLst>
                <a:gd name="adj" fmla="val 44499"/>
              </a:avLst>
            </a:prstGeom>
            <a:solidFill>
              <a:srgbClr val="00B0EF"/>
            </a:solidFill>
            <a:ln w="38100">
              <a:solidFill>
                <a:srgbClr val="363F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r>
                <a:rPr lang="sv-SE" b="1" dirty="0"/>
                <a:t>Mailbox</a:t>
              </a:r>
            </a:p>
          </p:txBody>
        </p:sp>
        <p:cxnSp>
          <p:nvCxnSpPr>
            <p:cNvPr id="13" name="Elbow Connector 12"/>
            <p:cNvCxnSpPr>
              <a:endCxn id="7" idx="3"/>
            </p:cNvCxnSpPr>
            <p:nvPr/>
          </p:nvCxnSpPr>
          <p:spPr>
            <a:xfrm>
              <a:off x="3172120" y="4601856"/>
              <a:ext cx="1385740" cy="2"/>
            </a:xfrm>
            <a:prstGeom prst="bentConnector3">
              <a:avLst>
                <a:gd name="adj1" fmla="val 50000"/>
              </a:avLst>
            </a:prstGeom>
            <a:ln w="63500" cap="rnd">
              <a:solidFill>
                <a:srgbClr val="42FF02"/>
              </a:solidFill>
              <a:round/>
              <a:headEnd type="none" w="sm" len="sm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ounded Rectangle 14"/>
            <p:cNvSpPr/>
            <p:nvPr/>
          </p:nvSpPr>
          <p:spPr>
            <a:xfrm>
              <a:off x="6383933" y="4421747"/>
              <a:ext cx="268970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dirty="0">
                <a:solidFill>
                  <a:schemeClr val="bg1"/>
                </a:solidFill>
              </a:endParaRP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6039021" y="4421747"/>
              <a:ext cx="268970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dirty="0">
                <a:solidFill>
                  <a:schemeClr val="bg1"/>
                </a:solidFill>
              </a:endParaRP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5694109" y="4423792"/>
              <a:ext cx="268970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dirty="0">
                <a:solidFill>
                  <a:schemeClr val="bg1"/>
                </a:solidFill>
              </a:endParaRP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3730505" y="4421747"/>
              <a:ext cx="268970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dirty="0">
                <a:solidFill>
                  <a:schemeClr val="bg1"/>
                </a:solidFill>
              </a:endParaRPr>
            </a:p>
          </p:txBody>
        </p:sp>
      </p:grpSp>
      <p:sp>
        <p:nvSpPr>
          <p:cNvPr id="22" name="Rounded Rectangle 21"/>
          <p:cNvSpPr/>
          <p:nvPr/>
        </p:nvSpPr>
        <p:spPr>
          <a:xfrm rot="1490643">
            <a:off x="4934245" y="3900111"/>
            <a:ext cx="268970" cy="360218"/>
          </a:xfrm>
          <a:prstGeom prst="roundRect">
            <a:avLst/>
          </a:prstGeom>
          <a:ln w="38100" cap="rnd" cmpd="sng">
            <a:solidFill>
              <a:schemeClr val="bg1">
                <a:lumMod val="8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chemeClr val="bg1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 rot="18489460">
            <a:off x="4877684" y="4429582"/>
            <a:ext cx="268970" cy="360218"/>
          </a:xfrm>
          <a:prstGeom prst="roundRect">
            <a:avLst/>
          </a:prstGeom>
          <a:ln w="38100" cap="rnd" cmpd="sng">
            <a:solidFill>
              <a:schemeClr val="bg1">
                <a:lumMod val="8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952833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">
            <a:extLst>
              <a:ext uri="{FF2B5EF4-FFF2-40B4-BE49-F238E27FC236}">
                <a16:creationId xmlns:a16="http://schemas.microsoft.com/office/drawing/2014/main" id="{CF9B67AC-BF26-1C4A-807C-26D3AAAA5454}"/>
              </a:ext>
            </a:extLst>
          </p:cNvPr>
          <p:cNvSpPr/>
          <p:nvPr/>
        </p:nvSpPr>
        <p:spPr>
          <a:xfrm flipH="1">
            <a:off x="997526" y="2383927"/>
            <a:ext cx="10196945" cy="2119248"/>
          </a:xfrm>
          <a:prstGeom prst="roundRect">
            <a:avLst>
              <a:gd name="adj" fmla="val 5068"/>
            </a:avLst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grpSp>
        <p:nvGrpSpPr>
          <p:cNvPr id="3" name="Grupp 2">
            <a:extLst>
              <a:ext uri="{FF2B5EF4-FFF2-40B4-BE49-F238E27FC236}">
                <a16:creationId xmlns:a16="http://schemas.microsoft.com/office/drawing/2014/main" id="{3569D097-88F8-2A44-A681-CCF71B348AEC}"/>
              </a:ext>
            </a:extLst>
          </p:cNvPr>
          <p:cNvGrpSpPr/>
          <p:nvPr/>
        </p:nvGrpSpPr>
        <p:grpSpPr>
          <a:xfrm>
            <a:off x="3621006" y="2856322"/>
            <a:ext cx="4949987" cy="1145356"/>
            <a:chOff x="3172120" y="4029178"/>
            <a:chExt cx="4949987" cy="1145356"/>
          </a:xfrm>
        </p:grpSpPr>
        <p:sp>
          <p:nvSpPr>
            <p:cNvPr id="5" name="Rounded Rectangle 4"/>
            <p:cNvSpPr/>
            <p:nvPr/>
          </p:nvSpPr>
          <p:spPr>
            <a:xfrm>
              <a:off x="6707571" y="4170581"/>
              <a:ext cx="1414536" cy="862551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Actor</a:t>
              </a:r>
            </a:p>
          </p:txBody>
        </p:sp>
        <p:sp>
          <p:nvSpPr>
            <p:cNvPr id="2" name="Oval 1"/>
            <p:cNvSpPr/>
            <p:nvPr/>
          </p:nvSpPr>
          <p:spPr>
            <a:xfrm>
              <a:off x="6614695" y="4029178"/>
              <a:ext cx="459734" cy="1145356"/>
            </a:xfrm>
            <a:prstGeom prst="ellipse">
              <a:avLst/>
            </a:prstGeom>
            <a:solidFill>
              <a:srgbClr val="F65A22">
                <a:alpha val="9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7" name="Can 6"/>
            <p:cNvSpPr/>
            <p:nvPr/>
          </p:nvSpPr>
          <p:spPr>
            <a:xfrm rot="5400000">
              <a:off x="5526893" y="3375729"/>
              <a:ext cx="514191" cy="2452257"/>
            </a:xfrm>
            <a:prstGeom prst="can">
              <a:avLst>
                <a:gd name="adj" fmla="val 44499"/>
              </a:avLst>
            </a:prstGeom>
            <a:solidFill>
              <a:srgbClr val="00B0EF"/>
            </a:solidFill>
            <a:ln w="38100">
              <a:solidFill>
                <a:srgbClr val="363F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r>
                <a:rPr lang="sv-SE" b="1" dirty="0"/>
                <a:t>Mailbox</a:t>
              </a:r>
            </a:p>
          </p:txBody>
        </p:sp>
        <p:cxnSp>
          <p:nvCxnSpPr>
            <p:cNvPr id="13" name="Elbow Connector 12"/>
            <p:cNvCxnSpPr>
              <a:endCxn id="7" idx="3"/>
            </p:cNvCxnSpPr>
            <p:nvPr/>
          </p:nvCxnSpPr>
          <p:spPr>
            <a:xfrm>
              <a:off x="3172120" y="4601856"/>
              <a:ext cx="1385740" cy="2"/>
            </a:xfrm>
            <a:prstGeom prst="bentConnector3">
              <a:avLst>
                <a:gd name="adj1" fmla="val 50000"/>
              </a:avLst>
            </a:prstGeom>
            <a:ln w="63500" cap="rnd">
              <a:solidFill>
                <a:srgbClr val="42FF02"/>
              </a:solidFill>
              <a:round/>
              <a:headEnd type="none" w="sm" len="sm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ounded Rectangle 14"/>
            <p:cNvSpPr/>
            <p:nvPr/>
          </p:nvSpPr>
          <p:spPr>
            <a:xfrm>
              <a:off x="6383933" y="4421747"/>
              <a:ext cx="268970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dirty="0">
                <a:solidFill>
                  <a:schemeClr val="bg1"/>
                </a:solidFill>
              </a:endParaRP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6039021" y="4421747"/>
              <a:ext cx="268970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dirty="0">
                <a:solidFill>
                  <a:schemeClr val="bg1"/>
                </a:solidFill>
              </a:endParaRP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5694109" y="4423792"/>
              <a:ext cx="268970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dirty="0">
                <a:solidFill>
                  <a:schemeClr val="bg1"/>
                </a:solidFill>
              </a:endParaRP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3730505" y="4421747"/>
              <a:ext cx="268970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dirty="0">
                <a:solidFill>
                  <a:schemeClr val="bg1"/>
                </a:solidFill>
              </a:endParaRPr>
            </a:p>
          </p:txBody>
        </p:sp>
      </p:grpSp>
      <p:sp>
        <p:nvSpPr>
          <p:cNvPr id="22" name="Rounded Rectangle 21"/>
          <p:cNvSpPr/>
          <p:nvPr/>
        </p:nvSpPr>
        <p:spPr>
          <a:xfrm rot="1490643">
            <a:off x="7126807" y="3917209"/>
            <a:ext cx="268970" cy="360218"/>
          </a:xfrm>
          <a:prstGeom prst="roundRect">
            <a:avLst/>
          </a:prstGeom>
          <a:ln w="38100" cap="rnd" cmpd="sng">
            <a:solidFill>
              <a:schemeClr val="bg1">
                <a:lumMod val="8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chemeClr val="bg1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 rot="18489460">
            <a:off x="7070246" y="4446680"/>
            <a:ext cx="268970" cy="360218"/>
          </a:xfrm>
          <a:prstGeom prst="roundRect">
            <a:avLst/>
          </a:prstGeom>
          <a:ln w="38100" cap="rnd" cmpd="sng">
            <a:solidFill>
              <a:schemeClr val="bg1">
                <a:lumMod val="8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157591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1">
            <a:extLst>
              <a:ext uri="{FF2B5EF4-FFF2-40B4-BE49-F238E27FC236}">
                <a16:creationId xmlns:a16="http://schemas.microsoft.com/office/drawing/2014/main" id="{08904987-9B34-7F4A-ABA3-E4EDB36EAFCC}"/>
              </a:ext>
            </a:extLst>
          </p:cNvPr>
          <p:cNvSpPr/>
          <p:nvPr/>
        </p:nvSpPr>
        <p:spPr>
          <a:xfrm>
            <a:off x="655669" y="368978"/>
            <a:ext cx="10880662" cy="4771058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30" name="Elbow Connector 29"/>
          <p:cNvCxnSpPr>
            <a:stCxn id="42" idx="3"/>
            <a:endCxn id="45" idx="1"/>
          </p:cNvCxnSpPr>
          <p:nvPr/>
        </p:nvCxnSpPr>
        <p:spPr>
          <a:xfrm>
            <a:off x="4684611" y="3423365"/>
            <a:ext cx="1668159" cy="606832"/>
          </a:xfrm>
          <a:prstGeom prst="bentConnector3">
            <a:avLst>
              <a:gd name="adj1" fmla="val 13457"/>
            </a:avLst>
          </a:prstGeom>
          <a:ln w="63500" cap="rnd">
            <a:solidFill>
              <a:srgbClr val="42FF02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42" idx="3"/>
            <a:endCxn id="43" idx="1"/>
          </p:cNvCxnSpPr>
          <p:nvPr/>
        </p:nvCxnSpPr>
        <p:spPr>
          <a:xfrm flipV="1">
            <a:off x="4684611" y="2827802"/>
            <a:ext cx="1668161" cy="595563"/>
          </a:xfrm>
          <a:prstGeom prst="bentConnector3">
            <a:avLst>
              <a:gd name="adj1" fmla="val 13457"/>
            </a:avLst>
          </a:prstGeom>
          <a:ln w="63500" cap="rnd">
            <a:solidFill>
              <a:srgbClr val="42FF02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42" idx="3"/>
            <a:endCxn id="44" idx="1"/>
          </p:cNvCxnSpPr>
          <p:nvPr/>
        </p:nvCxnSpPr>
        <p:spPr>
          <a:xfrm>
            <a:off x="4684611" y="3423365"/>
            <a:ext cx="1668160" cy="7315"/>
          </a:xfrm>
          <a:prstGeom prst="straightConnector1">
            <a:avLst/>
          </a:prstGeom>
          <a:ln w="63500" cap="rnd">
            <a:solidFill>
              <a:srgbClr val="42FF02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1110887" y="3430680"/>
            <a:ext cx="2165053" cy="0"/>
          </a:xfrm>
          <a:prstGeom prst="straightConnector1">
            <a:avLst/>
          </a:prstGeom>
          <a:ln w="63500" cap="rnd">
            <a:solidFill>
              <a:srgbClr val="42FF02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33"/>
          <p:cNvSpPr/>
          <p:nvPr/>
        </p:nvSpPr>
        <p:spPr>
          <a:xfrm>
            <a:off x="2565334" y="3243256"/>
            <a:ext cx="267855" cy="360218"/>
          </a:xfrm>
          <a:prstGeom prst="roundRect">
            <a:avLst/>
          </a:prstGeom>
          <a:ln w="38100" cap="rnd" cmpd="sng">
            <a:solidFill>
              <a:schemeClr val="bg1">
                <a:lumMod val="8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5" name="Rounded Rectangle 34"/>
          <p:cNvSpPr/>
          <p:nvPr/>
        </p:nvSpPr>
        <p:spPr>
          <a:xfrm>
            <a:off x="2122583" y="3241694"/>
            <a:ext cx="267855" cy="360218"/>
          </a:xfrm>
          <a:prstGeom prst="roundRect">
            <a:avLst/>
          </a:prstGeom>
          <a:ln w="38100" cap="rnd" cmpd="sng">
            <a:solidFill>
              <a:schemeClr val="bg1">
                <a:lumMod val="8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6" name="Rounded Rectangle 35"/>
          <p:cNvSpPr/>
          <p:nvPr/>
        </p:nvSpPr>
        <p:spPr>
          <a:xfrm>
            <a:off x="5700359" y="2628219"/>
            <a:ext cx="267855" cy="360218"/>
          </a:xfrm>
          <a:prstGeom prst="roundRect">
            <a:avLst/>
          </a:prstGeom>
          <a:ln w="38100" cap="rnd" cmpd="sng">
            <a:solidFill>
              <a:schemeClr val="bg1">
                <a:lumMod val="8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5700359" y="3236614"/>
            <a:ext cx="267855" cy="360218"/>
          </a:xfrm>
          <a:prstGeom prst="roundRect">
            <a:avLst/>
          </a:prstGeom>
          <a:ln w="38100" cap="rnd" cmpd="sng">
            <a:solidFill>
              <a:schemeClr val="bg1">
                <a:lumMod val="8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5700359" y="3840942"/>
            <a:ext cx="267855" cy="360218"/>
          </a:xfrm>
          <a:prstGeom prst="roundRect">
            <a:avLst/>
          </a:prstGeom>
          <a:ln w="38100" cap="rnd" cmpd="sng">
            <a:solidFill>
              <a:schemeClr val="bg1">
                <a:lumMod val="8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1679832" y="3235052"/>
            <a:ext cx="267855" cy="360218"/>
          </a:xfrm>
          <a:prstGeom prst="roundRect">
            <a:avLst/>
          </a:prstGeom>
          <a:ln w="38100" cap="rnd" cmpd="sng">
            <a:solidFill>
              <a:schemeClr val="bg1">
                <a:lumMod val="8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40" name="Rounded Rectangle 39"/>
          <p:cNvSpPr/>
          <p:nvPr/>
        </p:nvSpPr>
        <p:spPr>
          <a:xfrm>
            <a:off x="1237081" y="3235052"/>
            <a:ext cx="267855" cy="360218"/>
          </a:xfrm>
          <a:prstGeom prst="roundRect">
            <a:avLst/>
          </a:prstGeom>
          <a:ln w="38100" cap="rnd" cmpd="sng">
            <a:solidFill>
              <a:schemeClr val="bg1">
                <a:lumMod val="8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41" name="Rounded Rectangle 40"/>
          <p:cNvSpPr/>
          <p:nvPr/>
        </p:nvSpPr>
        <p:spPr>
          <a:xfrm>
            <a:off x="5246654" y="2628219"/>
            <a:ext cx="267855" cy="360218"/>
          </a:xfrm>
          <a:prstGeom prst="roundRect">
            <a:avLst/>
          </a:prstGeom>
          <a:ln w="38100" cap="rnd" cmpd="sng">
            <a:solidFill>
              <a:schemeClr val="bg1">
                <a:lumMod val="8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3275940" y="3173626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00B0E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Router</a:t>
            </a:r>
          </a:p>
        </p:txBody>
      </p:sp>
      <p:sp>
        <p:nvSpPr>
          <p:cNvPr id="46" name="Oval Callout 45"/>
          <p:cNvSpPr/>
          <p:nvPr/>
        </p:nvSpPr>
        <p:spPr>
          <a:xfrm>
            <a:off x="5514509" y="1062422"/>
            <a:ext cx="3017840" cy="872354"/>
          </a:xfrm>
          <a:prstGeom prst="wedgeEllipseCallout">
            <a:avLst>
              <a:gd name="adj1" fmla="val 814"/>
              <a:gd name="adj2" fmla="val 99517"/>
            </a:avLst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tx1"/>
                </a:solidFill>
              </a:rPr>
              <a:t>Limit concurrent access to a resource</a:t>
            </a:r>
          </a:p>
        </p:txBody>
      </p:sp>
      <p:sp>
        <p:nvSpPr>
          <p:cNvPr id="27" name="Rounded Rectangle 41">
            <a:extLst>
              <a:ext uri="{FF2B5EF4-FFF2-40B4-BE49-F238E27FC236}">
                <a16:creationId xmlns:a16="http://schemas.microsoft.com/office/drawing/2014/main" id="{807FB4A8-4418-B348-9AC0-7D6DAB6B6D47}"/>
              </a:ext>
            </a:extLst>
          </p:cNvPr>
          <p:cNvSpPr/>
          <p:nvPr/>
        </p:nvSpPr>
        <p:spPr>
          <a:xfrm>
            <a:off x="9194746" y="2578064"/>
            <a:ext cx="1408671" cy="1701032"/>
          </a:xfrm>
          <a:prstGeom prst="roundRect">
            <a:avLst>
              <a:gd name="adj" fmla="val 6176"/>
            </a:avLst>
          </a:prstGeom>
          <a:solidFill>
            <a:srgbClr val="00B0E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err="1"/>
              <a:t>Limited</a:t>
            </a:r>
            <a:r>
              <a:rPr lang="sv-SE" b="1" dirty="0"/>
              <a:t> </a:t>
            </a:r>
            <a:r>
              <a:rPr lang="sv-SE" b="1" dirty="0" err="1"/>
              <a:t>Resource</a:t>
            </a:r>
            <a:endParaRPr lang="sv-SE" b="1" dirty="0"/>
          </a:p>
        </p:txBody>
      </p:sp>
      <p:cxnSp>
        <p:nvCxnSpPr>
          <p:cNvPr id="49" name="Straight Arrow Connector 31">
            <a:extLst>
              <a:ext uri="{FF2B5EF4-FFF2-40B4-BE49-F238E27FC236}">
                <a16:creationId xmlns:a16="http://schemas.microsoft.com/office/drawing/2014/main" id="{D93629AA-15AD-DA49-A253-6AC9711DBAFC}"/>
              </a:ext>
            </a:extLst>
          </p:cNvPr>
          <p:cNvCxnSpPr>
            <a:cxnSpLocks/>
          </p:cNvCxnSpPr>
          <p:nvPr/>
        </p:nvCxnSpPr>
        <p:spPr>
          <a:xfrm>
            <a:off x="7761441" y="2853959"/>
            <a:ext cx="1433305" cy="0"/>
          </a:xfrm>
          <a:prstGeom prst="straightConnector1">
            <a:avLst/>
          </a:prstGeom>
          <a:ln w="63500" cap="rnd">
            <a:solidFill>
              <a:srgbClr val="42FF02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31">
            <a:extLst>
              <a:ext uri="{FF2B5EF4-FFF2-40B4-BE49-F238E27FC236}">
                <a16:creationId xmlns:a16="http://schemas.microsoft.com/office/drawing/2014/main" id="{2B21A8A7-74BC-954E-AC4B-C9F416383587}"/>
              </a:ext>
            </a:extLst>
          </p:cNvPr>
          <p:cNvCxnSpPr>
            <a:cxnSpLocks/>
          </p:cNvCxnSpPr>
          <p:nvPr/>
        </p:nvCxnSpPr>
        <p:spPr>
          <a:xfrm>
            <a:off x="7761441" y="3436484"/>
            <a:ext cx="1433305" cy="0"/>
          </a:xfrm>
          <a:prstGeom prst="straightConnector1">
            <a:avLst/>
          </a:prstGeom>
          <a:ln w="63500" cap="rnd">
            <a:solidFill>
              <a:srgbClr val="42FF02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31">
            <a:extLst>
              <a:ext uri="{FF2B5EF4-FFF2-40B4-BE49-F238E27FC236}">
                <a16:creationId xmlns:a16="http://schemas.microsoft.com/office/drawing/2014/main" id="{F8BCD50B-35BB-7342-BCD1-C3C1C55B799A}"/>
              </a:ext>
            </a:extLst>
          </p:cNvPr>
          <p:cNvCxnSpPr>
            <a:cxnSpLocks/>
          </p:cNvCxnSpPr>
          <p:nvPr/>
        </p:nvCxnSpPr>
        <p:spPr>
          <a:xfrm>
            <a:off x="7761441" y="4001238"/>
            <a:ext cx="1433305" cy="0"/>
          </a:xfrm>
          <a:prstGeom prst="straightConnector1">
            <a:avLst/>
          </a:prstGeom>
          <a:ln w="63500" cap="rnd">
            <a:solidFill>
              <a:srgbClr val="42FF02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/>
          <p:cNvSpPr/>
          <p:nvPr/>
        </p:nvSpPr>
        <p:spPr>
          <a:xfrm>
            <a:off x="6352772" y="2578063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00B0E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Worker 1</a:t>
            </a:r>
          </a:p>
        </p:txBody>
      </p:sp>
      <p:sp>
        <p:nvSpPr>
          <p:cNvPr id="44" name="Rounded Rectangle 43"/>
          <p:cNvSpPr/>
          <p:nvPr/>
        </p:nvSpPr>
        <p:spPr>
          <a:xfrm>
            <a:off x="6352771" y="3180941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00B0E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Worker 2</a:t>
            </a:r>
          </a:p>
        </p:txBody>
      </p:sp>
      <p:sp>
        <p:nvSpPr>
          <p:cNvPr id="45" name="Rounded Rectangle 44"/>
          <p:cNvSpPr/>
          <p:nvPr/>
        </p:nvSpPr>
        <p:spPr>
          <a:xfrm>
            <a:off x="6352770" y="3780458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00B0E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Worker 3</a:t>
            </a:r>
          </a:p>
        </p:txBody>
      </p:sp>
    </p:spTree>
    <p:extLst>
      <p:ext uri="{BB962C8B-B14F-4D97-AF65-F5344CB8AC3E}">
        <p14:creationId xmlns:p14="http://schemas.microsoft.com/office/powerpoint/2010/main" val="50002563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1">
            <a:extLst>
              <a:ext uri="{FF2B5EF4-FFF2-40B4-BE49-F238E27FC236}">
                <a16:creationId xmlns:a16="http://schemas.microsoft.com/office/drawing/2014/main" id="{524CC2F7-3E77-9E4A-B956-1486FAAAB4F6}"/>
              </a:ext>
            </a:extLst>
          </p:cNvPr>
          <p:cNvSpPr/>
          <p:nvPr/>
        </p:nvSpPr>
        <p:spPr>
          <a:xfrm>
            <a:off x="655669" y="368978"/>
            <a:ext cx="10880662" cy="6120044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2" name="Grupp 1">
            <a:extLst>
              <a:ext uri="{FF2B5EF4-FFF2-40B4-BE49-F238E27FC236}">
                <a16:creationId xmlns:a16="http://schemas.microsoft.com/office/drawing/2014/main" id="{76C9E369-BFD6-7746-9DCA-B5DE231BAA95}"/>
              </a:ext>
            </a:extLst>
          </p:cNvPr>
          <p:cNvGrpSpPr/>
          <p:nvPr/>
        </p:nvGrpSpPr>
        <p:grpSpPr>
          <a:xfrm>
            <a:off x="2257385" y="1326186"/>
            <a:ext cx="7677229" cy="4205627"/>
            <a:chOff x="3411279" y="3293864"/>
            <a:chExt cx="5380524" cy="2947480"/>
          </a:xfrm>
        </p:grpSpPr>
        <p:grpSp>
          <p:nvGrpSpPr>
            <p:cNvPr id="3" name="Group 2"/>
            <p:cNvGrpSpPr/>
            <p:nvPr/>
          </p:nvGrpSpPr>
          <p:grpSpPr>
            <a:xfrm>
              <a:off x="3411279" y="3293864"/>
              <a:ext cx="5380524" cy="2947480"/>
              <a:chOff x="3405738" y="3559871"/>
              <a:chExt cx="5380524" cy="2947480"/>
            </a:xfrm>
          </p:grpSpPr>
          <p:sp>
            <p:nvSpPr>
              <p:cNvPr id="5" name="Rounded Rectangle 4"/>
              <p:cNvSpPr/>
              <p:nvPr/>
            </p:nvSpPr>
            <p:spPr>
              <a:xfrm>
                <a:off x="7371726" y="3559871"/>
                <a:ext cx="1414536" cy="1393775"/>
              </a:xfrm>
              <a:prstGeom prst="roundRect">
                <a:avLst>
                  <a:gd name="adj" fmla="val 6176"/>
                </a:avLst>
              </a:prstGeom>
              <a:solidFill>
                <a:srgbClr val="00B0F0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b="1" dirty="0"/>
                  <a:t>Worker 1</a:t>
                </a:r>
              </a:p>
            </p:txBody>
          </p:sp>
          <p:sp>
            <p:nvSpPr>
              <p:cNvPr id="6" name="Rounded Rectangle 5"/>
              <p:cNvSpPr/>
              <p:nvPr/>
            </p:nvSpPr>
            <p:spPr>
              <a:xfrm>
                <a:off x="3405738" y="3559871"/>
                <a:ext cx="1414536" cy="2947480"/>
              </a:xfrm>
              <a:prstGeom prst="roundRect">
                <a:avLst>
                  <a:gd name="adj" fmla="val 6176"/>
                </a:avLst>
              </a:prstGeom>
              <a:solidFill>
                <a:srgbClr val="00B0F0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b="1" dirty="0"/>
                  <a:t>Producer</a:t>
                </a:r>
              </a:p>
            </p:txBody>
          </p:sp>
          <p:sp>
            <p:nvSpPr>
              <p:cNvPr id="42" name="Freeform 41"/>
              <p:cNvSpPr/>
              <p:nvPr/>
            </p:nvSpPr>
            <p:spPr>
              <a:xfrm>
                <a:off x="4994199" y="4070722"/>
                <a:ext cx="2225254" cy="360219"/>
              </a:xfrm>
              <a:custGeom>
                <a:avLst/>
                <a:gdLst>
                  <a:gd name="connsiteX0" fmla="*/ 0 w 2225254"/>
                  <a:gd name="connsiteY0" fmla="*/ 0 h 360219"/>
                  <a:gd name="connsiteX1" fmla="*/ 1912333 w 2225254"/>
                  <a:gd name="connsiteY1" fmla="*/ 0 h 360219"/>
                  <a:gd name="connsiteX2" fmla="*/ 1912333 w 2225254"/>
                  <a:gd name="connsiteY2" fmla="*/ 1 h 360219"/>
                  <a:gd name="connsiteX3" fmla="*/ 2225254 w 2225254"/>
                  <a:gd name="connsiteY3" fmla="*/ 180110 h 360219"/>
                  <a:gd name="connsiteX4" fmla="*/ 1912333 w 2225254"/>
                  <a:gd name="connsiteY4" fmla="*/ 360219 h 360219"/>
                  <a:gd name="connsiteX5" fmla="*/ 1912333 w 2225254"/>
                  <a:gd name="connsiteY5" fmla="*/ 360218 h 360219"/>
                  <a:gd name="connsiteX6" fmla="*/ 0 w 2225254"/>
                  <a:gd name="connsiteY6" fmla="*/ 360218 h 360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225254" h="360219">
                    <a:moveTo>
                      <a:pt x="0" y="0"/>
                    </a:moveTo>
                    <a:lnTo>
                      <a:pt x="1912333" y="0"/>
                    </a:lnTo>
                    <a:lnTo>
                      <a:pt x="1912333" y="1"/>
                    </a:lnTo>
                    <a:lnTo>
                      <a:pt x="2225254" y="180110"/>
                    </a:lnTo>
                    <a:lnTo>
                      <a:pt x="1912333" y="360219"/>
                    </a:lnTo>
                    <a:lnTo>
                      <a:pt x="1912333" y="360218"/>
                    </a:lnTo>
                    <a:lnTo>
                      <a:pt x="0" y="360218"/>
                    </a:lnTo>
                    <a:close/>
                  </a:path>
                </a:pathLst>
              </a:custGeom>
              <a:gradFill>
                <a:gsLst>
                  <a:gs pos="0">
                    <a:schemeClr val="bg1">
                      <a:alpha val="18000"/>
                    </a:schemeClr>
                  </a:gs>
                  <a:gs pos="69000">
                    <a:schemeClr val="bg1">
                      <a:alpha val="0"/>
                    </a:schemeClr>
                  </a:gs>
                </a:gsLst>
                <a:lin ang="10800000" scaled="0"/>
              </a:gradFill>
              <a:ln w="38100" cap="rnd" cmpd="sng">
                <a:noFill/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sv-SE" sz="1200" b="1" dirty="0" err="1">
                    <a:solidFill>
                      <a:schemeClr val="bg1"/>
                    </a:solidFill>
                  </a:rPr>
                  <a:t>Here</a:t>
                </a:r>
                <a:r>
                  <a:rPr lang="sv-SE" sz="1200" b="1" dirty="0">
                    <a:solidFill>
                      <a:schemeClr val="bg1"/>
                    </a:solidFill>
                  </a:rPr>
                  <a:t> is </a:t>
                </a:r>
                <a:r>
                  <a:rPr lang="sv-SE" sz="1200" b="1" dirty="0" err="1">
                    <a:solidFill>
                      <a:schemeClr val="bg1"/>
                    </a:solidFill>
                  </a:rPr>
                  <a:t>work</a:t>
                </a:r>
                <a:endParaRPr lang="sv-SE" sz="12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1" name="Freeform 40"/>
              <p:cNvSpPr/>
              <p:nvPr/>
            </p:nvSpPr>
            <p:spPr>
              <a:xfrm>
                <a:off x="5005025" y="3611192"/>
                <a:ext cx="2214428" cy="361846"/>
              </a:xfrm>
              <a:custGeom>
                <a:avLst/>
                <a:gdLst>
                  <a:gd name="connsiteX0" fmla="*/ 312921 w 2214428"/>
                  <a:gd name="connsiteY0" fmla="*/ 0 h 361846"/>
                  <a:gd name="connsiteX1" fmla="*/ 2214428 w 2214428"/>
                  <a:gd name="connsiteY1" fmla="*/ 0 h 361846"/>
                  <a:gd name="connsiteX2" fmla="*/ 2214428 w 2214428"/>
                  <a:gd name="connsiteY2" fmla="*/ 360218 h 361846"/>
                  <a:gd name="connsiteX3" fmla="*/ 312922 w 2214428"/>
                  <a:gd name="connsiteY3" fmla="*/ 360218 h 361846"/>
                  <a:gd name="connsiteX4" fmla="*/ 312922 w 2214428"/>
                  <a:gd name="connsiteY4" fmla="*/ 361846 h 361846"/>
                  <a:gd name="connsiteX5" fmla="*/ 0 w 2214428"/>
                  <a:gd name="connsiteY5" fmla="*/ 181737 h 361846"/>
                  <a:gd name="connsiteX6" fmla="*/ 312921 w 2214428"/>
                  <a:gd name="connsiteY6" fmla="*/ 1628 h 3618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214428" h="361846">
                    <a:moveTo>
                      <a:pt x="312921" y="0"/>
                    </a:moveTo>
                    <a:lnTo>
                      <a:pt x="2214428" y="0"/>
                    </a:lnTo>
                    <a:lnTo>
                      <a:pt x="2214428" y="360218"/>
                    </a:lnTo>
                    <a:lnTo>
                      <a:pt x="312922" y="360218"/>
                    </a:lnTo>
                    <a:lnTo>
                      <a:pt x="312922" y="361846"/>
                    </a:lnTo>
                    <a:lnTo>
                      <a:pt x="0" y="181737"/>
                    </a:lnTo>
                    <a:lnTo>
                      <a:pt x="312921" y="1628"/>
                    </a:lnTo>
                    <a:close/>
                  </a:path>
                </a:pathLst>
              </a:custGeom>
              <a:gradFill>
                <a:gsLst>
                  <a:gs pos="0">
                    <a:schemeClr val="bg1">
                      <a:alpha val="18000"/>
                    </a:schemeClr>
                  </a:gs>
                  <a:gs pos="69000">
                    <a:schemeClr val="bg1">
                      <a:alpha val="0"/>
                    </a:schemeClr>
                  </a:gs>
                </a:gsLst>
                <a:lin ang="0" scaled="0"/>
              </a:gradFill>
              <a:ln w="38100" cap="rnd" cmpd="sng">
                <a:noFill/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sv-SE" sz="1200" b="1" dirty="0" err="1">
                    <a:solidFill>
                      <a:schemeClr val="bg1"/>
                    </a:solidFill>
                  </a:rPr>
                  <a:t>Give</a:t>
                </a:r>
                <a:r>
                  <a:rPr lang="sv-SE" sz="1200" b="1" dirty="0">
                    <a:solidFill>
                      <a:schemeClr val="bg1"/>
                    </a:solidFill>
                  </a:rPr>
                  <a:t> </a:t>
                </a:r>
                <a:r>
                  <a:rPr lang="sv-SE" sz="1200" b="1" dirty="0" err="1">
                    <a:solidFill>
                      <a:schemeClr val="bg1"/>
                    </a:solidFill>
                  </a:rPr>
                  <a:t>me</a:t>
                </a:r>
                <a:r>
                  <a:rPr lang="sv-SE" sz="1200" b="1" dirty="0">
                    <a:solidFill>
                      <a:schemeClr val="bg1"/>
                    </a:solidFill>
                  </a:rPr>
                  <a:t> </a:t>
                </a:r>
                <a:r>
                  <a:rPr lang="sv-SE" sz="1200" b="1" dirty="0" err="1">
                    <a:solidFill>
                      <a:schemeClr val="bg1"/>
                    </a:solidFill>
                  </a:rPr>
                  <a:t>work</a:t>
                </a:r>
                <a:endParaRPr lang="sv-SE" sz="12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4" name="Rounded Rectangle 43"/>
              <p:cNvSpPr/>
              <p:nvPr/>
            </p:nvSpPr>
            <p:spPr>
              <a:xfrm>
                <a:off x="7360900" y="5123851"/>
                <a:ext cx="1414536" cy="1383500"/>
              </a:xfrm>
              <a:prstGeom prst="roundRect">
                <a:avLst>
                  <a:gd name="adj" fmla="val 6176"/>
                </a:avLst>
              </a:prstGeom>
              <a:solidFill>
                <a:srgbClr val="00B0F0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b="1" dirty="0"/>
                  <a:t>Worker 2</a:t>
                </a:r>
              </a:p>
            </p:txBody>
          </p:sp>
          <p:sp>
            <p:nvSpPr>
              <p:cNvPr id="46" name="Freeform 45"/>
              <p:cNvSpPr/>
              <p:nvPr/>
            </p:nvSpPr>
            <p:spPr>
              <a:xfrm>
                <a:off x="4983373" y="5634701"/>
                <a:ext cx="2225254" cy="360219"/>
              </a:xfrm>
              <a:custGeom>
                <a:avLst/>
                <a:gdLst>
                  <a:gd name="connsiteX0" fmla="*/ 0 w 2225254"/>
                  <a:gd name="connsiteY0" fmla="*/ 0 h 360219"/>
                  <a:gd name="connsiteX1" fmla="*/ 1912333 w 2225254"/>
                  <a:gd name="connsiteY1" fmla="*/ 0 h 360219"/>
                  <a:gd name="connsiteX2" fmla="*/ 1912333 w 2225254"/>
                  <a:gd name="connsiteY2" fmla="*/ 1 h 360219"/>
                  <a:gd name="connsiteX3" fmla="*/ 2225254 w 2225254"/>
                  <a:gd name="connsiteY3" fmla="*/ 180110 h 360219"/>
                  <a:gd name="connsiteX4" fmla="*/ 1912333 w 2225254"/>
                  <a:gd name="connsiteY4" fmla="*/ 360219 h 360219"/>
                  <a:gd name="connsiteX5" fmla="*/ 1912333 w 2225254"/>
                  <a:gd name="connsiteY5" fmla="*/ 360218 h 360219"/>
                  <a:gd name="connsiteX6" fmla="*/ 0 w 2225254"/>
                  <a:gd name="connsiteY6" fmla="*/ 360218 h 360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225254" h="360219">
                    <a:moveTo>
                      <a:pt x="0" y="0"/>
                    </a:moveTo>
                    <a:lnTo>
                      <a:pt x="1912333" y="0"/>
                    </a:lnTo>
                    <a:lnTo>
                      <a:pt x="1912333" y="1"/>
                    </a:lnTo>
                    <a:lnTo>
                      <a:pt x="2225254" y="180110"/>
                    </a:lnTo>
                    <a:lnTo>
                      <a:pt x="1912333" y="360219"/>
                    </a:lnTo>
                    <a:lnTo>
                      <a:pt x="1912333" y="360218"/>
                    </a:lnTo>
                    <a:lnTo>
                      <a:pt x="0" y="360218"/>
                    </a:lnTo>
                    <a:close/>
                  </a:path>
                </a:pathLst>
              </a:custGeom>
              <a:gradFill>
                <a:gsLst>
                  <a:gs pos="0">
                    <a:schemeClr val="bg1">
                      <a:alpha val="18000"/>
                    </a:schemeClr>
                  </a:gs>
                  <a:gs pos="69000">
                    <a:schemeClr val="bg1">
                      <a:alpha val="0"/>
                    </a:schemeClr>
                  </a:gs>
                </a:gsLst>
                <a:lin ang="10800000" scaled="0"/>
              </a:gradFill>
              <a:ln w="38100" cap="rnd" cmpd="sng">
                <a:noFill/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sv-SE" sz="1200" b="1" dirty="0" err="1">
                    <a:solidFill>
                      <a:schemeClr val="bg1"/>
                    </a:solidFill>
                  </a:rPr>
                  <a:t>Here</a:t>
                </a:r>
                <a:r>
                  <a:rPr lang="sv-SE" sz="1200" b="1" dirty="0">
                    <a:solidFill>
                      <a:schemeClr val="bg1"/>
                    </a:solidFill>
                  </a:rPr>
                  <a:t> is </a:t>
                </a:r>
                <a:r>
                  <a:rPr lang="sv-SE" sz="1200" b="1" dirty="0" err="1">
                    <a:solidFill>
                      <a:schemeClr val="bg1"/>
                    </a:solidFill>
                  </a:rPr>
                  <a:t>work</a:t>
                </a:r>
                <a:endParaRPr lang="sv-SE" sz="12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7" name="Freeform 46"/>
              <p:cNvSpPr/>
              <p:nvPr/>
            </p:nvSpPr>
            <p:spPr>
              <a:xfrm>
                <a:off x="4994199" y="5175171"/>
                <a:ext cx="2214428" cy="361846"/>
              </a:xfrm>
              <a:custGeom>
                <a:avLst/>
                <a:gdLst>
                  <a:gd name="connsiteX0" fmla="*/ 312921 w 2214428"/>
                  <a:gd name="connsiteY0" fmla="*/ 0 h 361846"/>
                  <a:gd name="connsiteX1" fmla="*/ 2214428 w 2214428"/>
                  <a:gd name="connsiteY1" fmla="*/ 0 h 361846"/>
                  <a:gd name="connsiteX2" fmla="*/ 2214428 w 2214428"/>
                  <a:gd name="connsiteY2" fmla="*/ 360218 h 361846"/>
                  <a:gd name="connsiteX3" fmla="*/ 312922 w 2214428"/>
                  <a:gd name="connsiteY3" fmla="*/ 360218 h 361846"/>
                  <a:gd name="connsiteX4" fmla="*/ 312922 w 2214428"/>
                  <a:gd name="connsiteY4" fmla="*/ 361846 h 361846"/>
                  <a:gd name="connsiteX5" fmla="*/ 0 w 2214428"/>
                  <a:gd name="connsiteY5" fmla="*/ 181737 h 361846"/>
                  <a:gd name="connsiteX6" fmla="*/ 312921 w 2214428"/>
                  <a:gd name="connsiteY6" fmla="*/ 1628 h 3618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214428" h="361846">
                    <a:moveTo>
                      <a:pt x="312921" y="0"/>
                    </a:moveTo>
                    <a:lnTo>
                      <a:pt x="2214428" y="0"/>
                    </a:lnTo>
                    <a:lnTo>
                      <a:pt x="2214428" y="360218"/>
                    </a:lnTo>
                    <a:lnTo>
                      <a:pt x="312922" y="360218"/>
                    </a:lnTo>
                    <a:lnTo>
                      <a:pt x="312922" y="361846"/>
                    </a:lnTo>
                    <a:lnTo>
                      <a:pt x="0" y="181737"/>
                    </a:lnTo>
                    <a:lnTo>
                      <a:pt x="312921" y="1628"/>
                    </a:lnTo>
                    <a:close/>
                  </a:path>
                </a:pathLst>
              </a:custGeom>
              <a:gradFill>
                <a:gsLst>
                  <a:gs pos="0">
                    <a:schemeClr val="bg1">
                      <a:alpha val="18000"/>
                    </a:schemeClr>
                  </a:gs>
                  <a:gs pos="69000">
                    <a:schemeClr val="bg1">
                      <a:alpha val="0"/>
                    </a:schemeClr>
                  </a:gs>
                </a:gsLst>
                <a:lin ang="0" scaled="0"/>
              </a:gradFill>
              <a:ln w="38100" cap="rnd" cmpd="sng">
                <a:noFill/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sv-SE" sz="1200" b="1" dirty="0" err="1">
                    <a:solidFill>
                      <a:schemeClr val="bg1"/>
                    </a:solidFill>
                  </a:rPr>
                  <a:t>Give</a:t>
                </a:r>
                <a:r>
                  <a:rPr lang="sv-SE" sz="1200" b="1" dirty="0">
                    <a:solidFill>
                      <a:schemeClr val="bg1"/>
                    </a:solidFill>
                  </a:rPr>
                  <a:t> </a:t>
                </a:r>
                <a:r>
                  <a:rPr lang="sv-SE" sz="1200" b="1" dirty="0" err="1">
                    <a:solidFill>
                      <a:schemeClr val="bg1"/>
                    </a:solidFill>
                  </a:rPr>
                  <a:t>me</a:t>
                </a:r>
                <a:r>
                  <a:rPr lang="sv-SE" sz="1200" b="1" dirty="0">
                    <a:solidFill>
                      <a:schemeClr val="bg1"/>
                    </a:solidFill>
                  </a:rPr>
                  <a:t> </a:t>
                </a:r>
                <a:r>
                  <a:rPr lang="sv-SE" sz="1200" b="1" dirty="0" err="1">
                    <a:solidFill>
                      <a:schemeClr val="bg1"/>
                    </a:solidFill>
                  </a:rPr>
                  <a:t>work</a:t>
                </a:r>
                <a:endParaRPr lang="sv-SE" sz="12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5" name="Freeform 14"/>
              <p:cNvSpPr/>
              <p:nvPr/>
            </p:nvSpPr>
            <p:spPr>
              <a:xfrm>
                <a:off x="4999612" y="4528625"/>
                <a:ext cx="2214428" cy="361846"/>
              </a:xfrm>
              <a:custGeom>
                <a:avLst/>
                <a:gdLst>
                  <a:gd name="connsiteX0" fmla="*/ 312921 w 2214428"/>
                  <a:gd name="connsiteY0" fmla="*/ 0 h 361846"/>
                  <a:gd name="connsiteX1" fmla="*/ 2214428 w 2214428"/>
                  <a:gd name="connsiteY1" fmla="*/ 0 h 361846"/>
                  <a:gd name="connsiteX2" fmla="*/ 2214428 w 2214428"/>
                  <a:gd name="connsiteY2" fmla="*/ 360218 h 361846"/>
                  <a:gd name="connsiteX3" fmla="*/ 312922 w 2214428"/>
                  <a:gd name="connsiteY3" fmla="*/ 360218 h 361846"/>
                  <a:gd name="connsiteX4" fmla="*/ 312922 w 2214428"/>
                  <a:gd name="connsiteY4" fmla="*/ 361846 h 361846"/>
                  <a:gd name="connsiteX5" fmla="*/ 0 w 2214428"/>
                  <a:gd name="connsiteY5" fmla="*/ 181737 h 361846"/>
                  <a:gd name="connsiteX6" fmla="*/ 312921 w 2214428"/>
                  <a:gd name="connsiteY6" fmla="*/ 1628 h 3618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214428" h="361846">
                    <a:moveTo>
                      <a:pt x="312921" y="0"/>
                    </a:moveTo>
                    <a:lnTo>
                      <a:pt x="2214428" y="0"/>
                    </a:lnTo>
                    <a:lnTo>
                      <a:pt x="2214428" y="360218"/>
                    </a:lnTo>
                    <a:lnTo>
                      <a:pt x="312922" y="360218"/>
                    </a:lnTo>
                    <a:lnTo>
                      <a:pt x="312922" y="361846"/>
                    </a:lnTo>
                    <a:lnTo>
                      <a:pt x="0" y="181737"/>
                    </a:lnTo>
                    <a:lnTo>
                      <a:pt x="312921" y="1628"/>
                    </a:lnTo>
                    <a:close/>
                  </a:path>
                </a:pathLst>
              </a:custGeom>
              <a:gradFill>
                <a:gsLst>
                  <a:gs pos="0">
                    <a:schemeClr val="bg1">
                      <a:alpha val="18000"/>
                    </a:schemeClr>
                  </a:gs>
                  <a:gs pos="69000">
                    <a:schemeClr val="bg1">
                      <a:alpha val="0"/>
                    </a:schemeClr>
                  </a:gs>
                </a:gsLst>
                <a:lin ang="0" scaled="0"/>
              </a:gradFill>
              <a:ln w="38100" cap="rnd" cmpd="sng">
                <a:noFill/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sv-SE" sz="1200" b="1" dirty="0">
                    <a:solidFill>
                      <a:schemeClr val="bg1"/>
                    </a:solidFill>
                  </a:rPr>
                  <a:t>I </a:t>
                </a:r>
                <a:r>
                  <a:rPr lang="sv-SE" sz="1200" b="1" dirty="0" err="1">
                    <a:solidFill>
                      <a:schemeClr val="bg1"/>
                    </a:solidFill>
                  </a:rPr>
                  <a:t>am</a:t>
                </a:r>
                <a:r>
                  <a:rPr lang="sv-SE" sz="1200" b="1" dirty="0">
                    <a:solidFill>
                      <a:schemeClr val="bg1"/>
                    </a:solidFill>
                  </a:rPr>
                  <a:t> </a:t>
                </a:r>
                <a:r>
                  <a:rPr lang="sv-SE" sz="1200" b="1" dirty="0" err="1">
                    <a:solidFill>
                      <a:schemeClr val="bg1"/>
                    </a:solidFill>
                  </a:rPr>
                  <a:t>done</a:t>
                </a:r>
                <a:endParaRPr lang="sv-SE" sz="12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7" name="Freeform 16"/>
              <p:cNvSpPr/>
              <p:nvPr/>
            </p:nvSpPr>
            <p:spPr>
              <a:xfrm>
                <a:off x="4988786" y="6092604"/>
                <a:ext cx="2214428" cy="361846"/>
              </a:xfrm>
              <a:custGeom>
                <a:avLst/>
                <a:gdLst>
                  <a:gd name="connsiteX0" fmla="*/ 312921 w 2214428"/>
                  <a:gd name="connsiteY0" fmla="*/ 0 h 361846"/>
                  <a:gd name="connsiteX1" fmla="*/ 2214428 w 2214428"/>
                  <a:gd name="connsiteY1" fmla="*/ 0 h 361846"/>
                  <a:gd name="connsiteX2" fmla="*/ 2214428 w 2214428"/>
                  <a:gd name="connsiteY2" fmla="*/ 360218 h 361846"/>
                  <a:gd name="connsiteX3" fmla="*/ 312922 w 2214428"/>
                  <a:gd name="connsiteY3" fmla="*/ 360218 h 361846"/>
                  <a:gd name="connsiteX4" fmla="*/ 312922 w 2214428"/>
                  <a:gd name="connsiteY4" fmla="*/ 361846 h 361846"/>
                  <a:gd name="connsiteX5" fmla="*/ 0 w 2214428"/>
                  <a:gd name="connsiteY5" fmla="*/ 181737 h 361846"/>
                  <a:gd name="connsiteX6" fmla="*/ 312921 w 2214428"/>
                  <a:gd name="connsiteY6" fmla="*/ 1628 h 3618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214428" h="361846">
                    <a:moveTo>
                      <a:pt x="312921" y="0"/>
                    </a:moveTo>
                    <a:lnTo>
                      <a:pt x="2214428" y="0"/>
                    </a:lnTo>
                    <a:lnTo>
                      <a:pt x="2214428" y="360218"/>
                    </a:lnTo>
                    <a:lnTo>
                      <a:pt x="312922" y="360218"/>
                    </a:lnTo>
                    <a:lnTo>
                      <a:pt x="312922" y="361846"/>
                    </a:lnTo>
                    <a:lnTo>
                      <a:pt x="0" y="181737"/>
                    </a:lnTo>
                    <a:lnTo>
                      <a:pt x="312921" y="1628"/>
                    </a:lnTo>
                    <a:close/>
                  </a:path>
                </a:pathLst>
              </a:custGeom>
              <a:gradFill>
                <a:gsLst>
                  <a:gs pos="0">
                    <a:schemeClr val="bg1">
                      <a:alpha val="18000"/>
                    </a:schemeClr>
                  </a:gs>
                  <a:gs pos="69000">
                    <a:schemeClr val="bg1">
                      <a:alpha val="0"/>
                    </a:schemeClr>
                  </a:gs>
                </a:gsLst>
                <a:lin ang="0" scaled="0"/>
              </a:gradFill>
              <a:ln w="38100" cap="rnd" cmpd="sng">
                <a:noFill/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sv-SE" sz="1200" b="1" dirty="0">
                    <a:solidFill>
                      <a:schemeClr val="bg1"/>
                    </a:solidFill>
                  </a:rPr>
                  <a:t>I </a:t>
                </a:r>
                <a:r>
                  <a:rPr lang="sv-SE" sz="1200" b="1" dirty="0" err="1">
                    <a:solidFill>
                      <a:schemeClr val="bg1"/>
                    </a:solidFill>
                  </a:rPr>
                  <a:t>am</a:t>
                </a:r>
                <a:r>
                  <a:rPr lang="sv-SE" sz="1200" b="1" dirty="0">
                    <a:solidFill>
                      <a:schemeClr val="bg1"/>
                    </a:solidFill>
                  </a:rPr>
                  <a:t> </a:t>
                </a:r>
                <a:r>
                  <a:rPr lang="sv-SE" sz="1200" b="1" dirty="0" err="1">
                    <a:solidFill>
                      <a:schemeClr val="bg1"/>
                    </a:solidFill>
                  </a:rPr>
                  <a:t>done</a:t>
                </a:r>
                <a:endParaRPr lang="sv-SE" sz="12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8" name="Rounded Rectangle 38">
              <a:extLst>
                <a:ext uri="{FF2B5EF4-FFF2-40B4-BE49-F238E27FC236}">
                  <a16:creationId xmlns:a16="http://schemas.microsoft.com/office/drawing/2014/main" id="{15F709D0-1AA2-ED42-953E-335B1FCB19EC}"/>
                </a:ext>
              </a:extLst>
            </p:cNvPr>
            <p:cNvSpPr/>
            <p:nvPr/>
          </p:nvSpPr>
          <p:spPr>
            <a:xfrm>
              <a:off x="6773795" y="3346813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19" name="Rounded Rectangle 38">
              <a:extLst>
                <a:ext uri="{FF2B5EF4-FFF2-40B4-BE49-F238E27FC236}">
                  <a16:creationId xmlns:a16="http://schemas.microsoft.com/office/drawing/2014/main" id="{DCE9FF8F-70CA-3548-8F9A-427B91F532C6}"/>
                </a:ext>
              </a:extLst>
            </p:cNvPr>
            <p:cNvSpPr/>
            <p:nvPr/>
          </p:nvSpPr>
          <p:spPr>
            <a:xfrm>
              <a:off x="5161432" y="3807517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0" name="Rounded Rectangle 38">
              <a:extLst>
                <a:ext uri="{FF2B5EF4-FFF2-40B4-BE49-F238E27FC236}">
                  <a16:creationId xmlns:a16="http://schemas.microsoft.com/office/drawing/2014/main" id="{1218C67C-85F4-1840-9B57-B95BDF163573}"/>
                </a:ext>
              </a:extLst>
            </p:cNvPr>
            <p:cNvSpPr/>
            <p:nvPr/>
          </p:nvSpPr>
          <p:spPr>
            <a:xfrm>
              <a:off x="6773794" y="4261446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1" name="Rounded Rectangle 38">
              <a:extLst>
                <a:ext uri="{FF2B5EF4-FFF2-40B4-BE49-F238E27FC236}">
                  <a16:creationId xmlns:a16="http://schemas.microsoft.com/office/drawing/2014/main" id="{B8CBE1DE-B763-244E-8417-A8B7273013AC}"/>
                </a:ext>
              </a:extLst>
            </p:cNvPr>
            <p:cNvSpPr/>
            <p:nvPr/>
          </p:nvSpPr>
          <p:spPr>
            <a:xfrm>
              <a:off x="6773794" y="4912420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2" name="Rounded Rectangle 38">
              <a:extLst>
                <a:ext uri="{FF2B5EF4-FFF2-40B4-BE49-F238E27FC236}">
                  <a16:creationId xmlns:a16="http://schemas.microsoft.com/office/drawing/2014/main" id="{8FA01B0B-712F-614C-BC20-9BFE0913D26E}"/>
                </a:ext>
              </a:extLst>
            </p:cNvPr>
            <p:cNvSpPr/>
            <p:nvPr/>
          </p:nvSpPr>
          <p:spPr>
            <a:xfrm>
              <a:off x="6772494" y="5825424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3" name="Rounded Rectangle 38">
              <a:extLst>
                <a:ext uri="{FF2B5EF4-FFF2-40B4-BE49-F238E27FC236}">
                  <a16:creationId xmlns:a16="http://schemas.microsoft.com/office/drawing/2014/main" id="{7DBC69D9-2CED-924E-A7A5-5FB4CEDA38EA}"/>
                </a:ext>
              </a:extLst>
            </p:cNvPr>
            <p:cNvSpPr/>
            <p:nvPr/>
          </p:nvSpPr>
          <p:spPr>
            <a:xfrm>
              <a:off x="5161432" y="5368695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dirty="0">
                  <a:solidFill>
                    <a:schemeClr val="bg1"/>
                  </a:solidFill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7384704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n 78">
            <a:extLst>
              <a:ext uri="{FF2B5EF4-FFF2-40B4-BE49-F238E27FC236}">
                <a16:creationId xmlns:a16="http://schemas.microsoft.com/office/drawing/2014/main" id="{AD6D2B58-0D16-CB4B-8449-F249FA7CF35E}"/>
              </a:ext>
            </a:extLst>
          </p:cNvPr>
          <p:cNvSpPr/>
          <p:nvPr/>
        </p:nvSpPr>
        <p:spPr>
          <a:xfrm>
            <a:off x="9055098" y="3848768"/>
            <a:ext cx="1173480" cy="2079255"/>
          </a:xfrm>
          <a:prstGeom prst="can">
            <a:avLst>
              <a:gd name="adj" fmla="val 27597"/>
            </a:avLst>
          </a:prstGeom>
          <a:solidFill>
            <a:srgbClr val="FEC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  <p:sp>
        <p:nvSpPr>
          <p:cNvPr id="5" name="DB Actor">
            <a:extLst>
              <a:ext uri="{FF2B5EF4-FFF2-40B4-BE49-F238E27FC236}">
                <a16:creationId xmlns:a16="http://schemas.microsoft.com/office/drawing/2014/main" id="{B4F356C4-E0C2-F347-9C2D-4FD7DA4778B3}"/>
              </a:ext>
            </a:extLst>
          </p:cNvPr>
          <p:cNvSpPr/>
          <p:nvPr/>
        </p:nvSpPr>
        <p:spPr>
          <a:xfrm>
            <a:off x="5260031" y="3117846"/>
            <a:ext cx="1656986" cy="3276600"/>
          </a:xfrm>
          <a:prstGeom prst="roundRect">
            <a:avLst/>
          </a:prstGeom>
          <a:solidFill>
            <a:srgbClr val="00B0F0"/>
          </a:solidFill>
          <a:ln w="190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sv-SE" sz="1400" b="1" dirty="0"/>
              <a:t>DB Actor</a:t>
            </a:r>
          </a:p>
        </p:txBody>
      </p:sp>
      <p:grpSp>
        <p:nvGrpSpPr>
          <p:cNvPr id="6" name="DB Up Interaction">
            <a:extLst>
              <a:ext uri="{FF2B5EF4-FFF2-40B4-BE49-F238E27FC236}">
                <a16:creationId xmlns:a16="http://schemas.microsoft.com/office/drawing/2014/main" id="{374991AC-BE07-5A4A-988E-2D078EFFEF57}"/>
              </a:ext>
            </a:extLst>
          </p:cNvPr>
          <p:cNvGrpSpPr/>
          <p:nvPr/>
        </p:nvGrpSpPr>
        <p:grpSpPr>
          <a:xfrm>
            <a:off x="1621870" y="3521379"/>
            <a:ext cx="4838766" cy="1207364"/>
            <a:chOff x="219790" y="3457774"/>
            <a:chExt cx="4838766" cy="1207364"/>
          </a:xfrm>
        </p:grpSpPr>
        <p:cxnSp>
          <p:nvCxnSpPr>
            <p:cNvPr id="7" name="Straight Connector 29">
              <a:extLst>
                <a:ext uri="{FF2B5EF4-FFF2-40B4-BE49-F238E27FC236}">
                  <a16:creationId xmlns:a16="http://schemas.microsoft.com/office/drawing/2014/main" id="{F344DE04-D3F5-3143-BF9C-010604CFD5D5}"/>
                </a:ext>
              </a:extLst>
            </p:cNvPr>
            <p:cNvCxnSpPr>
              <a:stCxn id="9" idx="3"/>
              <a:endCxn id="14" idx="1"/>
            </p:cNvCxnSpPr>
            <p:nvPr/>
          </p:nvCxnSpPr>
          <p:spPr>
            <a:xfrm flipV="1">
              <a:off x="2307527" y="3716917"/>
              <a:ext cx="2039320" cy="602"/>
            </a:xfrm>
            <a:prstGeom prst="line">
              <a:avLst/>
            </a:prstGeom>
            <a:ln w="63500" cap="rnd">
              <a:solidFill>
                <a:srgbClr val="42FF02"/>
              </a:solidFill>
              <a:round/>
              <a:headEnd type="none" w="sm" len="med"/>
              <a:tailEnd type="arrow" w="med" len="med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32">
              <a:extLst>
                <a:ext uri="{FF2B5EF4-FFF2-40B4-BE49-F238E27FC236}">
                  <a16:creationId xmlns:a16="http://schemas.microsoft.com/office/drawing/2014/main" id="{9BBFF245-7BD3-ED4C-BA47-C82F0B614C9F}"/>
                </a:ext>
              </a:extLst>
            </p:cNvPr>
            <p:cNvCxnSpPr>
              <a:stCxn id="14" idx="3"/>
              <a:endCxn id="11" idx="3"/>
            </p:cNvCxnSpPr>
            <p:nvPr/>
          </p:nvCxnSpPr>
          <p:spPr>
            <a:xfrm flipH="1">
              <a:off x="2314546" y="4422276"/>
              <a:ext cx="2032301" cy="12636"/>
            </a:xfrm>
            <a:prstGeom prst="line">
              <a:avLst/>
            </a:prstGeom>
            <a:ln w="63500" cap="rnd">
              <a:solidFill>
                <a:srgbClr val="42FF02"/>
              </a:solidFill>
              <a:round/>
              <a:headEnd w="sm" len="med"/>
              <a:tailEnd type="arrow" w="med" len="med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ounded Rectangle 18">
              <a:extLst>
                <a:ext uri="{FF2B5EF4-FFF2-40B4-BE49-F238E27FC236}">
                  <a16:creationId xmlns:a16="http://schemas.microsoft.com/office/drawing/2014/main" id="{EB3E4DFC-41C5-594C-937E-4C0FB6DDB76C}"/>
                </a:ext>
              </a:extLst>
            </p:cNvPr>
            <p:cNvSpPr/>
            <p:nvPr/>
          </p:nvSpPr>
          <p:spPr>
            <a:xfrm>
              <a:off x="1947176" y="3487292"/>
              <a:ext cx="360351" cy="460453"/>
            </a:xfrm>
            <a:prstGeom prst="roundRect">
              <a:avLst>
                <a:gd name="adj" fmla="val 9887"/>
              </a:avLst>
            </a:prstGeom>
            <a:solidFill>
              <a:schemeClr val="bg1"/>
            </a:solidFill>
            <a:ln w="381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>
                <a:solidFill>
                  <a:schemeClr val="tx1"/>
                </a:solidFill>
              </a:endParaRPr>
            </a:p>
          </p:txBody>
        </p:sp>
        <p:sp>
          <p:nvSpPr>
            <p:cNvPr id="10" name="Servicetekniker">
              <a:extLst>
                <a:ext uri="{FF2B5EF4-FFF2-40B4-BE49-F238E27FC236}">
                  <a16:creationId xmlns:a16="http://schemas.microsoft.com/office/drawing/2014/main" id="{FEA0CB31-96EA-F445-A1D0-556B5EB99F49}"/>
                </a:ext>
              </a:extLst>
            </p:cNvPr>
            <p:cNvSpPr/>
            <p:nvPr/>
          </p:nvSpPr>
          <p:spPr>
            <a:xfrm>
              <a:off x="219790" y="3457774"/>
              <a:ext cx="1190705" cy="427952"/>
            </a:xfrm>
            <a:prstGeom prst="roundRect">
              <a:avLst/>
            </a:prstGeom>
            <a:noFill/>
            <a:ln w="190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v-SE" b="1" dirty="0">
                  <a:solidFill>
                    <a:schemeClr val="tx1"/>
                  </a:solidFill>
                </a:rPr>
                <a:t>DB Query</a:t>
              </a:r>
            </a:p>
          </p:txBody>
        </p:sp>
        <p:sp>
          <p:nvSpPr>
            <p:cNvPr id="11" name="Rounded Rectangle 24">
              <a:extLst>
                <a:ext uri="{FF2B5EF4-FFF2-40B4-BE49-F238E27FC236}">
                  <a16:creationId xmlns:a16="http://schemas.microsoft.com/office/drawing/2014/main" id="{F5C605D3-078B-1F4A-8BFF-D8CCBBB6430F}"/>
                </a:ext>
              </a:extLst>
            </p:cNvPr>
            <p:cNvSpPr/>
            <p:nvPr/>
          </p:nvSpPr>
          <p:spPr>
            <a:xfrm>
              <a:off x="1947176" y="4204686"/>
              <a:ext cx="367370" cy="460452"/>
            </a:xfrm>
            <a:prstGeom prst="roundRect">
              <a:avLst>
                <a:gd name="adj" fmla="val 9887"/>
              </a:avLst>
            </a:prstGeom>
            <a:solidFill>
              <a:schemeClr val="bg1"/>
            </a:solidFill>
            <a:ln w="381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>
                <a:solidFill>
                  <a:schemeClr val="tx1"/>
                </a:solidFill>
              </a:endParaRPr>
            </a:p>
          </p:txBody>
        </p:sp>
        <p:sp>
          <p:nvSpPr>
            <p:cNvPr id="12" name="Servicetekniker">
              <a:extLst>
                <a:ext uri="{FF2B5EF4-FFF2-40B4-BE49-F238E27FC236}">
                  <a16:creationId xmlns:a16="http://schemas.microsoft.com/office/drawing/2014/main" id="{10D7978B-AEBE-E145-9228-442266AAFC67}"/>
                </a:ext>
              </a:extLst>
            </p:cNvPr>
            <p:cNvSpPr/>
            <p:nvPr/>
          </p:nvSpPr>
          <p:spPr>
            <a:xfrm>
              <a:off x="221447" y="4193252"/>
              <a:ext cx="1190705" cy="427952"/>
            </a:xfrm>
            <a:prstGeom prst="roundRect">
              <a:avLst/>
            </a:prstGeom>
            <a:noFill/>
            <a:ln w="190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v-SE" b="1" dirty="0">
                  <a:solidFill>
                    <a:schemeClr val="tx1"/>
                  </a:solidFill>
                </a:rPr>
                <a:t>DB Result</a:t>
              </a:r>
            </a:p>
          </p:txBody>
        </p:sp>
        <p:cxnSp>
          <p:nvCxnSpPr>
            <p:cNvPr id="13" name="Straight Connector 38">
              <a:extLst>
                <a:ext uri="{FF2B5EF4-FFF2-40B4-BE49-F238E27FC236}">
                  <a16:creationId xmlns:a16="http://schemas.microsoft.com/office/drawing/2014/main" id="{E507D529-5C9E-E649-AB82-0CB67957C5ED}"/>
                </a:ext>
              </a:extLst>
            </p:cNvPr>
            <p:cNvCxnSpPr>
              <a:stCxn id="14" idx="7"/>
              <a:endCxn id="14" idx="5"/>
            </p:cNvCxnSpPr>
            <p:nvPr/>
          </p:nvCxnSpPr>
          <p:spPr>
            <a:xfrm rot="16200000" flipH="1">
              <a:off x="4699526" y="4069596"/>
              <a:ext cx="705359" cy="12700"/>
            </a:xfrm>
            <a:prstGeom prst="bentConnector5">
              <a:avLst>
                <a:gd name="adj1" fmla="val -1312"/>
                <a:gd name="adj2" fmla="val 19293063"/>
                <a:gd name="adj3" fmla="val 99697"/>
              </a:avLst>
            </a:prstGeom>
            <a:ln w="63500" cap="rnd">
              <a:solidFill>
                <a:srgbClr val="42FF02"/>
              </a:solidFill>
              <a:round/>
              <a:headEnd w="sm" len="med"/>
              <a:tailEnd type="arrow" w="med" len="med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DB Up">
            <a:extLst>
              <a:ext uri="{FF2B5EF4-FFF2-40B4-BE49-F238E27FC236}">
                <a16:creationId xmlns:a16="http://schemas.microsoft.com/office/drawing/2014/main" id="{16AFF52D-64C0-8E47-A3DF-708A1EB4DB64}"/>
              </a:ext>
            </a:extLst>
          </p:cNvPr>
          <p:cNvSpPr/>
          <p:nvPr/>
        </p:nvSpPr>
        <p:spPr>
          <a:xfrm>
            <a:off x="5602843" y="3634438"/>
            <a:ext cx="997527" cy="997527"/>
          </a:xfrm>
          <a:prstGeom prst="ellipse">
            <a:avLst/>
          </a:prstGeom>
          <a:solidFill>
            <a:srgbClr val="42FF02">
              <a:alpha val="65000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sz="1400" b="1" dirty="0"/>
              <a:t>DB Up</a:t>
            </a:r>
          </a:p>
        </p:txBody>
      </p:sp>
      <p:cxnSp>
        <p:nvCxnSpPr>
          <p:cNvPr id="16" name="Straight Connector 65">
            <a:extLst>
              <a:ext uri="{FF2B5EF4-FFF2-40B4-BE49-F238E27FC236}">
                <a16:creationId xmlns:a16="http://schemas.microsoft.com/office/drawing/2014/main" id="{CF468464-BA1D-0146-9E99-C0882799FB86}"/>
              </a:ext>
            </a:extLst>
          </p:cNvPr>
          <p:cNvCxnSpPr>
            <a:cxnSpLocks/>
            <a:stCxn id="18" idx="3"/>
          </p:cNvCxnSpPr>
          <p:nvPr/>
        </p:nvCxnSpPr>
        <p:spPr>
          <a:xfrm flipV="1">
            <a:off x="3719201" y="5258108"/>
            <a:ext cx="2025353" cy="3714"/>
          </a:xfrm>
          <a:prstGeom prst="line">
            <a:avLst/>
          </a:prstGeom>
          <a:ln w="63500" cap="rnd">
            <a:solidFill>
              <a:srgbClr val="42FF02"/>
            </a:solidFill>
            <a:round/>
            <a:headEnd w="sm" len="med"/>
            <a:tailEnd type="arrow" w="med" len="med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66">
            <a:extLst>
              <a:ext uri="{FF2B5EF4-FFF2-40B4-BE49-F238E27FC236}">
                <a16:creationId xmlns:a16="http://schemas.microsoft.com/office/drawing/2014/main" id="{109FA105-1DE4-A142-9EBC-3DD12B32945A}"/>
              </a:ext>
            </a:extLst>
          </p:cNvPr>
          <p:cNvCxnSpPr>
            <a:cxnSpLocks/>
            <a:endCxn id="20" idx="3"/>
          </p:cNvCxnSpPr>
          <p:nvPr/>
        </p:nvCxnSpPr>
        <p:spPr>
          <a:xfrm flipH="1">
            <a:off x="3711396" y="5963467"/>
            <a:ext cx="2033158" cy="22492"/>
          </a:xfrm>
          <a:prstGeom prst="line">
            <a:avLst/>
          </a:prstGeom>
          <a:ln w="63500" cap="rnd">
            <a:solidFill>
              <a:srgbClr val="42FF02"/>
            </a:solidFill>
            <a:round/>
            <a:headEnd w="sm" len="med"/>
            <a:tailEnd type="arrow" w="med" len="med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75">
            <a:extLst>
              <a:ext uri="{FF2B5EF4-FFF2-40B4-BE49-F238E27FC236}">
                <a16:creationId xmlns:a16="http://schemas.microsoft.com/office/drawing/2014/main" id="{6B5B9E52-6199-ED49-853B-7778C69A68FB}"/>
              </a:ext>
            </a:extLst>
          </p:cNvPr>
          <p:cNvSpPr/>
          <p:nvPr/>
        </p:nvSpPr>
        <p:spPr>
          <a:xfrm>
            <a:off x="3359634" y="5031595"/>
            <a:ext cx="359567" cy="460453"/>
          </a:xfrm>
          <a:prstGeom prst="roundRect">
            <a:avLst>
              <a:gd name="adj" fmla="val 9887"/>
            </a:avLst>
          </a:prstGeom>
          <a:solidFill>
            <a:schemeClr val="bg1"/>
          </a:solidFill>
          <a:ln w="3810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tx1"/>
              </a:solidFill>
            </a:endParaRPr>
          </a:p>
        </p:txBody>
      </p:sp>
      <p:sp>
        <p:nvSpPr>
          <p:cNvPr id="19" name="Servicetekniker">
            <a:extLst>
              <a:ext uri="{FF2B5EF4-FFF2-40B4-BE49-F238E27FC236}">
                <a16:creationId xmlns:a16="http://schemas.microsoft.com/office/drawing/2014/main" id="{80CDED04-AAB7-494D-AE9D-4A741D1D3C4F}"/>
              </a:ext>
            </a:extLst>
          </p:cNvPr>
          <p:cNvSpPr/>
          <p:nvPr/>
        </p:nvSpPr>
        <p:spPr>
          <a:xfrm>
            <a:off x="1778983" y="5011378"/>
            <a:ext cx="1190705" cy="427952"/>
          </a:xfrm>
          <a:prstGeom prst="roundRect">
            <a:avLst/>
          </a:prstGeom>
          <a:noFill/>
          <a:ln w="190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b="1" dirty="0">
                <a:solidFill>
                  <a:schemeClr val="tx1"/>
                </a:solidFill>
              </a:rPr>
              <a:t>DB Query</a:t>
            </a:r>
          </a:p>
        </p:txBody>
      </p:sp>
      <p:sp>
        <p:nvSpPr>
          <p:cNvPr id="20" name="Rounded Rectangle 72">
            <a:extLst>
              <a:ext uri="{FF2B5EF4-FFF2-40B4-BE49-F238E27FC236}">
                <a16:creationId xmlns:a16="http://schemas.microsoft.com/office/drawing/2014/main" id="{FF33192C-C078-4949-98DD-7630E097ADC5}"/>
              </a:ext>
            </a:extLst>
          </p:cNvPr>
          <p:cNvSpPr/>
          <p:nvPr/>
        </p:nvSpPr>
        <p:spPr>
          <a:xfrm>
            <a:off x="3359634" y="5755733"/>
            <a:ext cx="351762" cy="460452"/>
          </a:xfrm>
          <a:prstGeom prst="roundRect">
            <a:avLst>
              <a:gd name="adj" fmla="val 9887"/>
            </a:avLst>
          </a:prstGeom>
          <a:solidFill>
            <a:schemeClr val="bg1"/>
          </a:solidFill>
          <a:ln w="3810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tx1"/>
              </a:solidFill>
            </a:endParaRPr>
          </a:p>
        </p:txBody>
      </p:sp>
      <p:sp>
        <p:nvSpPr>
          <p:cNvPr id="21" name="Servicetekniker">
            <a:extLst>
              <a:ext uri="{FF2B5EF4-FFF2-40B4-BE49-F238E27FC236}">
                <a16:creationId xmlns:a16="http://schemas.microsoft.com/office/drawing/2014/main" id="{E2414601-BD9E-9B41-94D0-C6F6BEE24AC4}"/>
              </a:ext>
            </a:extLst>
          </p:cNvPr>
          <p:cNvSpPr/>
          <p:nvPr/>
        </p:nvSpPr>
        <p:spPr>
          <a:xfrm>
            <a:off x="1778983" y="5746856"/>
            <a:ext cx="1190705" cy="427952"/>
          </a:xfrm>
          <a:prstGeom prst="roundRect">
            <a:avLst/>
          </a:prstGeom>
          <a:noFill/>
          <a:ln w="190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b="1" dirty="0">
                <a:solidFill>
                  <a:schemeClr val="tx1"/>
                </a:solidFill>
              </a:rPr>
              <a:t>DB Error</a:t>
            </a:r>
          </a:p>
        </p:txBody>
      </p:sp>
      <p:cxnSp>
        <p:nvCxnSpPr>
          <p:cNvPr id="22" name="Straight Connector 71">
            <a:extLst>
              <a:ext uri="{FF2B5EF4-FFF2-40B4-BE49-F238E27FC236}">
                <a16:creationId xmlns:a16="http://schemas.microsoft.com/office/drawing/2014/main" id="{65630CB2-04D7-9E48-92F3-C4C3554FC9E4}"/>
              </a:ext>
            </a:extLst>
          </p:cNvPr>
          <p:cNvCxnSpPr>
            <a:stCxn id="23" idx="7"/>
            <a:endCxn id="23" idx="5"/>
          </p:cNvCxnSpPr>
          <p:nvPr/>
        </p:nvCxnSpPr>
        <p:spPr>
          <a:xfrm rot="16200000" flipH="1">
            <a:off x="6243969" y="5608152"/>
            <a:ext cx="705359" cy="12700"/>
          </a:xfrm>
          <a:prstGeom prst="bentConnector5">
            <a:avLst>
              <a:gd name="adj1" fmla="val 705"/>
              <a:gd name="adj2" fmla="val 19421661"/>
              <a:gd name="adj3" fmla="val 100000"/>
            </a:avLst>
          </a:prstGeom>
          <a:ln w="63500" cap="sq">
            <a:solidFill>
              <a:srgbClr val="42FF02"/>
            </a:solidFill>
            <a:prstDash val="sysDash"/>
            <a:miter lim="800000"/>
            <a:headEnd w="sm" len="med"/>
            <a:tailEnd type="arrow" w="med" len="med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B Down">
            <a:extLst>
              <a:ext uri="{FF2B5EF4-FFF2-40B4-BE49-F238E27FC236}">
                <a16:creationId xmlns:a16="http://schemas.microsoft.com/office/drawing/2014/main" id="{2A21D4B4-8AB9-0341-B894-41E9A81F86F7}"/>
              </a:ext>
            </a:extLst>
          </p:cNvPr>
          <p:cNvSpPr/>
          <p:nvPr/>
        </p:nvSpPr>
        <p:spPr>
          <a:xfrm>
            <a:off x="5588092" y="5152258"/>
            <a:ext cx="997527" cy="997527"/>
          </a:xfrm>
          <a:prstGeom prst="ellipse">
            <a:avLst/>
          </a:prstGeom>
          <a:solidFill>
            <a:srgbClr val="F65A22"/>
          </a:solidFill>
          <a:ln w="38100">
            <a:solidFill>
              <a:schemeClr val="tx1"/>
            </a:solidFill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sz="1400" b="1" dirty="0"/>
              <a:t>DB Down</a:t>
            </a:r>
          </a:p>
        </p:txBody>
      </p:sp>
      <p:grpSp>
        <p:nvGrpSpPr>
          <p:cNvPr id="24" name="Error">
            <a:extLst>
              <a:ext uri="{FF2B5EF4-FFF2-40B4-BE49-F238E27FC236}">
                <a16:creationId xmlns:a16="http://schemas.microsoft.com/office/drawing/2014/main" id="{90542B78-6A9A-164C-A49D-010F8031DDB4}"/>
              </a:ext>
            </a:extLst>
          </p:cNvPr>
          <p:cNvGrpSpPr/>
          <p:nvPr/>
        </p:nvGrpSpPr>
        <p:grpSpPr>
          <a:xfrm>
            <a:off x="8598717" y="3848768"/>
            <a:ext cx="562367" cy="568866"/>
            <a:chOff x="4665409" y="4631482"/>
            <a:chExt cx="1610726" cy="1629341"/>
          </a:xfrm>
        </p:grpSpPr>
        <p:grpSp>
          <p:nvGrpSpPr>
            <p:cNvPr id="25" name="Group 54">
              <a:extLst>
                <a:ext uri="{FF2B5EF4-FFF2-40B4-BE49-F238E27FC236}">
                  <a16:creationId xmlns:a16="http://schemas.microsoft.com/office/drawing/2014/main" id="{10AFC6A6-AE65-3949-8CE4-279CC11A446A}"/>
                </a:ext>
              </a:extLst>
            </p:cNvPr>
            <p:cNvGrpSpPr/>
            <p:nvPr/>
          </p:nvGrpSpPr>
          <p:grpSpPr>
            <a:xfrm>
              <a:off x="4665409" y="4631482"/>
              <a:ext cx="1610726" cy="1629341"/>
              <a:chOff x="1627954" y="4762555"/>
              <a:chExt cx="1610726" cy="1629341"/>
            </a:xfrm>
          </p:grpSpPr>
          <p:sp>
            <p:nvSpPr>
              <p:cNvPr id="27" name="Oval 56">
                <a:extLst>
                  <a:ext uri="{FF2B5EF4-FFF2-40B4-BE49-F238E27FC236}">
                    <a16:creationId xmlns:a16="http://schemas.microsoft.com/office/drawing/2014/main" id="{F6C3F0A7-6B1B-7B43-8CC2-14FB1A610899}"/>
                  </a:ext>
                </a:extLst>
              </p:cNvPr>
              <p:cNvSpPr/>
              <p:nvPr/>
            </p:nvSpPr>
            <p:spPr>
              <a:xfrm>
                <a:off x="1627954" y="4764485"/>
                <a:ext cx="1610726" cy="1627411"/>
              </a:xfrm>
              <a:prstGeom prst="ellipse">
                <a:avLst/>
              </a:prstGeom>
              <a:noFill/>
              <a:ln w="454025">
                <a:solidFill>
                  <a:srgbClr val="B04242">
                    <a:alpha val="31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  <p:sp>
            <p:nvSpPr>
              <p:cNvPr id="28" name="Oval 57">
                <a:extLst>
                  <a:ext uri="{FF2B5EF4-FFF2-40B4-BE49-F238E27FC236}">
                    <a16:creationId xmlns:a16="http://schemas.microsoft.com/office/drawing/2014/main" id="{864A5B32-EEF5-CD45-8FD5-9D3E5EF74226}"/>
                  </a:ext>
                </a:extLst>
              </p:cNvPr>
              <p:cNvSpPr/>
              <p:nvPr/>
            </p:nvSpPr>
            <p:spPr>
              <a:xfrm>
                <a:off x="1627954" y="4762555"/>
                <a:ext cx="1610726" cy="1627411"/>
              </a:xfrm>
              <a:prstGeom prst="ellipse">
                <a:avLst/>
              </a:prstGeom>
              <a:solidFill>
                <a:srgbClr val="F65A22"/>
              </a:solidFill>
              <a:ln w="234950">
                <a:solidFill>
                  <a:srgbClr val="B04242">
                    <a:alpha val="54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</p:grpSp>
        <p:sp>
          <p:nvSpPr>
            <p:cNvPr id="26" name="Cross 55">
              <a:extLst>
                <a:ext uri="{FF2B5EF4-FFF2-40B4-BE49-F238E27FC236}">
                  <a16:creationId xmlns:a16="http://schemas.microsoft.com/office/drawing/2014/main" id="{B01249E7-2A12-634F-A5CE-5090682CD80C}"/>
                </a:ext>
              </a:extLst>
            </p:cNvPr>
            <p:cNvSpPr/>
            <p:nvPr/>
          </p:nvSpPr>
          <p:spPr>
            <a:xfrm rot="18807735">
              <a:off x="5193766" y="5181470"/>
              <a:ext cx="554009" cy="527432"/>
            </a:xfrm>
            <a:prstGeom prst="plus">
              <a:avLst>
                <a:gd name="adj" fmla="val 37886"/>
              </a:avLst>
            </a:prstGeom>
            <a:solidFill>
              <a:srgbClr val="922E2E"/>
            </a:solidFill>
            <a:ln w="25400">
              <a:solidFill>
                <a:schemeClr val="bg1"/>
              </a:solidFill>
            </a:ln>
            <a:effec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/>
            </a:p>
          </p:txBody>
        </p:sp>
      </p:grpSp>
    </p:spTree>
    <p:extLst>
      <p:ext uri="{BB962C8B-B14F-4D97-AF65-F5344CB8AC3E}">
        <p14:creationId xmlns:p14="http://schemas.microsoft.com/office/powerpoint/2010/main" val="1778179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DBA1BE30-C234-2F4F-9851-C375B52E5026}"/>
              </a:ext>
            </a:extLst>
          </p:cNvPr>
          <p:cNvGrpSpPr/>
          <p:nvPr/>
        </p:nvGrpSpPr>
        <p:grpSpPr>
          <a:xfrm>
            <a:off x="5290636" y="3335539"/>
            <a:ext cx="1610726" cy="2891319"/>
            <a:chOff x="1670570" y="3540307"/>
            <a:chExt cx="1610726" cy="2891319"/>
          </a:xfrm>
        </p:grpSpPr>
        <p:grpSp>
          <p:nvGrpSpPr>
            <p:cNvPr id="5" name="Group 16">
              <a:extLst>
                <a:ext uri="{FF2B5EF4-FFF2-40B4-BE49-F238E27FC236}">
                  <a16:creationId xmlns:a16="http://schemas.microsoft.com/office/drawing/2014/main" id="{F847B63C-5BAF-2246-A969-B279BDA6B807}"/>
                </a:ext>
              </a:extLst>
            </p:cNvPr>
            <p:cNvGrpSpPr/>
            <p:nvPr/>
          </p:nvGrpSpPr>
          <p:grpSpPr>
            <a:xfrm>
              <a:off x="1670570" y="4802285"/>
              <a:ext cx="1610726" cy="1629341"/>
              <a:chOff x="1627954" y="4762555"/>
              <a:chExt cx="1610726" cy="1629341"/>
            </a:xfrm>
          </p:grpSpPr>
          <p:sp>
            <p:nvSpPr>
              <p:cNvPr id="9" name="Oval 17">
                <a:extLst>
                  <a:ext uri="{FF2B5EF4-FFF2-40B4-BE49-F238E27FC236}">
                    <a16:creationId xmlns:a16="http://schemas.microsoft.com/office/drawing/2014/main" id="{814F8BDA-DDE1-D245-9829-002EDF5C32E7}"/>
                  </a:ext>
                </a:extLst>
              </p:cNvPr>
              <p:cNvSpPr/>
              <p:nvPr/>
            </p:nvSpPr>
            <p:spPr>
              <a:xfrm>
                <a:off x="1627954" y="4762555"/>
                <a:ext cx="1610726" cy="1627411"/>
              </a:xfrm>
              <a:prstGeom prst="ellipse">
                <a:avLst/>
              </a:prstGeom>
              <a:solidFill>
                <a:srgbClr val="B04242"/>
              </a:solidFill>
              <a:ln w="234950">
                <a:solidFill>
                  <a:srgbClr val="B04242">
                    <a:alpha val="54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  <p:sp>
            <p:nvSpPr>
              <p:cNvPr id="10" name="Oval 18">
                <a:extLst>
                  <a:ext uri="{FF2B5EF4-FFF2-40B4-BE49-F238E27FC236}">
                    <a16:creationId xmlns:a16="http://schemas.microsoft.com/office/drawing/2014/main" id="{1501CE64-18E8-AC49-B2E8-BD23873DB851}"/>
                  </a:ext>
                </a:extLst>
              </p:cNvPr>
              <p:cNvSpPr/>
              <p:nvPr/>
            </p:nvSpPr>
            <p:spPr>
              <a:xfrm>
                <a:off x="1627954" y="4764485"/>
                <a:ext cx="1610726" cy="1627411"/>
              </a:xfrm>
              <a:prstGeom prst="ellipse">
                <a:avLst/>
              </a:prstGeom>
              <a:noFill/>
              <a:ln w="454025">
                <a:solidFill>
                  <a:srgbClr val="B04242">
                    <a:alpha val="31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</p:grpSp>
        <p:cxnSp>
          <p:nvCxnSpPr>
            <p:cNvPr id="6" name="Straight Connector 19">
              <a:extLst>
                <a:ext uri="{FF2B5EF4-FFF2-40B4-BE49-F238E27FC236}">
                  <a16:creationId xmlns:a16="http://schemas.microsoft.com/office/drawing/2014/main" id="{9BC34E15-A00A-294A-A2C7-26A4F1FCD53E}"/>
                </a:ext>
              </a:extLst>
            </p:cNvPr>
            <p:cNvCxnSpPr>
              <a:stCxn id="8" idx="4"/>
              <a:endCxn id="7" idx="0"/>
            </p:cNvCxnSpPr>
            <p:nvPr/>
          </p:nvCxnSpPr>
          <p:spPr>
            <a:xfrm>
              <a:off x="2475932" y="4537834"/>
              <a:ext cx="1" cy="570566"/>
            </a:xfrm>
            <a:prstGeom prst="line">
              <a:avLst/>
            </a:prstGeom>
            <a:ln w="63500" cap="rnd">
              <a:solidFill>
                <a:srgbClr val="42FF02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Oval 22">
              <a:extLst>
                <a:ext uri="{FF2B5EF4-FFF2-40B4-BE49-F238E27FC236}">
                  <a16:creationId xmlns:a16="http://schemas.microsoft.com/office/drawing/2014/main" id="{2A949562-D409-A54F-907F-9823193F5BCA}"/>
                </a:ext>
              </a:extLst>
            </p:cNvPr>
            <p:cNvSpPr/>
            <p:nvPr/>
          </p:nvSpPr>
          <p:spPr>
            <a:xfrm>
              <a:off x="1977169" y="5108400"/>
              <a:ext cx="997527" cy="997527"/>
            </a:xfrm>
            <a:prstGeom prst="ellipse">
              <a:avLst/>
            </a:prstGeom>
            <a:solidFill>
              <a:srgbClr val="F65A22"/>
            </a:solidFill>
            <a:ln w="38100">
              <a:noFill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sv-SE" b="1" dirty="0">
                  <a:solidFill>
                    <a:schemeClr val="bg1"/>
                  </a:solidFill>
                </a:rPr>
                <a:t>child</a:t>
              </a:r>
            </a:p>
          </p:txBody>
        </p:sp>
        <p:sp>
          <p:nvSpPr>
            <p:cNvPr id="8" name="b1 supervising">
              <a:extLst>
                <a:ext uri="{FF2B5EF4-FFF2-40B4-BE49-F238E27FC236}">
                  <a16:creationId xmlns:a16="http://schemas.microsoft.com/office/drawing/2014/main" id="{C63B284F-4DFD-D345-B641-3A094625DC7B}"/>
                </a:ext>
              </a:extLst>
            </p:cNvPr>
            <p:cNvSpPr/>
            <p:nvPr/>
          </p:nvSpPr>
          <p:spPr>
            <a:xfrm>
              <a:off x="1977168" y="3540307"/>
              <a:ext cx="997527" cy="997527"/>
            </a:xfrm>
            <a:prstGeom prst="ellipse">
              <a:avLst/>
            </a:prstGeom>
            <a:solidFill>
              <a:srgbClr val="00B0F0"/>
            </a:solidFill>
            <a:ln w="1682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sv-SE" b="1" dirty="0"/>
                <a:t>parent</a:t>
              </a:r>
            </a:p>
          </p:txBody>
        </p:sp>
      </p:grpSp>
      <p:grpSp>
        <p:nvGrpSpPr>
          <p:cNvPr id="11" name="Group 28">
            <a:extLst>
              <a:ext uri="{FF2B5EF4-FFF2-40B4-BE49-F238E27FC236}">
                <a16:creationId xmlns:a16="http://schemas.microsoft.com/office/drawing/2014/main" id="{9BE668C6-65D8-AC4A-87FA-B8FB2933A025}"/>
              </a:ext>
            </a:extLst>
          </p:cNvPr>
          <p:cNvGrpSpPr/>
          <p:nvPr/>
        </p:nvGrpSpPr>
        <p:grpSpPr>
          <a:xfrm>
            <a:off x="1300011" y="3325812"/>
            <a:ext cx="3339271" cy="2899116"/>
            <a:chOff x="853080" y="3293136"/>
            <a:chExt cx="3794224" cy="3294101"/>
          </a:xfrm>
        </p:grpSpPr>
        <p:grpSp>
          <p:nvGrpSpPr>
            <p:cNvPr id="12" name="Group 2">
              <a:extLst>
                <a:ext uri="{FF2B5EF4-FFF2-40B4-BE49-F238E27FC236}">
                  <a16:creationId xmlns:a16="http://schemas.microsoft.com/office/drawing/2014/main" id="{93030855-823F-4947-A934-598BB378C74B}"/>
                </a:ext>
              </a:extLst>
            </p:cNvPr>
            <p:cNvGrpSpPr/>
            <p:nvPr/>
          </p:nvGrpSpPr>
          <p:grpSpPr>
            <a:xfrm>
              <a:off x="1300803" y="3293136"/>
              <a:ext cx="3193794" cy="2650426"/>
              <a:chOff x="3986376" y="1746433"/>
              <a:chExt cx="3567434" cy="2960499"/>
            </a:xfrm>
          </p:grpSpPr>
          <p:grpSp>
            <p:nvGrpSpPr>
              <p:cNvPr id="17" name="Group 14">
                <a:extLst>
                  <a:ext uri="{FF2B5EF4-FFF2-40B4-BE49-F238E27FC236}">
                    <a16:creationId xmlns:a16="http://schemas.microsoft.com/office/drawing/2014/main" id="{9530F265-F4CA-1C48-AFA5-748C7C1E82DE}"/>
                  </a:ext>
                </a:extLst>
              </p:cNvPr>
              <p:cNvGrpSpPr/>
              <p:nvPr/>
            </p:nvGrpSpPr>
            <p:grpSpPr>
              <a:xfrm>
                <a:off x="4174512" y="1976984"/>
                <a:ext cx="3379298" cy="2729948"/>
                <a:chOff x="4183910" y="1921566"/>
                <a:chExt cx="3379298" cy="2729948"/>
              </a:xfrm>
            </p:grpSpPr>
            <p:sp>
              <p:nvSpPr>
                <p:cNvPr id="19" name="Rectangle 1">
                  <a:extLst>
                    <a:ext uri="{FF2B5EF4-FFF2-40B4-BE49-F238E27FC236}">
                      <a16:creationId xmlns:a16="http://schemas.microsoft.com/office/drawing/2014/main" id="{CFA9A237-E989-784B-9526-4F7C58CBF3A5}"/>
                    </a:ext>
                  </a:extLst>
                </p:cNvPr>
                <p:cNvSpPr/>
                <p:nvPr/>
              </p:nvSpPr>
              <p:spPr>
                <a:xfrm>
                  <a:off x="4892899" y="4310270"/>
                  <a:ext cx="543339" cy="341243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0" name="Freeform 6">
                  <a:extLst>
                    <a:ext uri="{FF2B5EF4-FFF2-40B4-BE49-F238E27FC236}">
                      <a16:creationId xmlns:a16="http://schemas.microsoft.com/office/drawing/2014/main" id="{48AF267D-23CB-FE43-86BF-6D156F20D6BC}"/>
                    </a:ext>
                  </a:extLst>
                </p:cNvPr>
                <p:cNvSpPr/>
                <p:nvPr/>
              </p:nvSpPr>
              <p:spPr>
                <a:xfrm>
                  <a:off x="5601888" y="3969026"/>
                  <a:ext cx="543340" cy="682487"/>
                </a:xfrm>
                <a:custGeom>
                  <a:avLst/>
                  <a:gdLst>
                    <a:gd name="connsiteX0" fmla="*/ 0 w 543340"/>
                    <a:gd name="connsiteY0" fmla="*/ 0 h 927652"/>
                    <a:gd name="connsiteX1" fmla="*/ 543339 w 543340"/>
                    <a:gd name="connsiteY1" fmla="*/ 0 h 927652"/>
                    <a:gd name="connsiteX2" fmla="*/ 543339 w 543340"/>
                    <a:gd name="connsiteY2" fmla="*/ 463826 h 927652"/>
                    <a:gd name="connsiteX3" fmla="*/ 543340 w 543340"/>
                    <a:gd name="connsiteY3" fmla="*/ 463826 h 927652"/>
                    <a:gd name="connsiteX4" fmla="*/ 543340 w 543340"/>
                    <a:gd name="connsiteY4" fmla="*/ 927652 h 927652"/>
                    <a:gd name="connsiteX5" fmla="*/ 1 w 543340"/>
                    <a:gd name="connsiteY5" fmla="*/ 927652 h 927652"/>
                    <a:gd name="connsiteX6" fmla="*/ 1 w 543340"/>
                    <a:gd name="connsiteY6" fmla="*/ 463826 h 927652"/>
                    <a:gd name="connsiteX7" fmla="*/ 0 w 543340"/>
                    <a:gd name="connsiteY7" fmla="*/ 463826 h 9276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543340" h="927652">
                      <a:moveTo>
                        <a:pt x="0" y="0"/>
                      </a:moveTo>
                      <a:lnTo>
                        <a:pt x="543339" y="0"/>
                      </a:lnTo>
                      <a:lnTo>
                        <a:pt x="543339" y="463826"/>
                      </a:lnTo>
                      <a:lnTo>
                        <a:pt x="543340" y="463826"/>
                      </a:lnTo>
                      <a:lnTo>
                        <a:pt x="543340" y="927652"/>
                      </a:lnTo>
                      <a:lnTo>
                        <a:pt x="1" y="927652"/>
                      </a:lnTo>
                      <a:lnTo>
                        <a:pt x="1" y="463826"/>
                      </a:lnTo>
                      <a:lnTo>
                        <a:pt x="0" y="463826"/>
                      </a:ln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1" name="Freeform 9">
                  <a:extLst>
                    <a:ext uri="{FF2B5EF4-FFF2-40B4-BE49-F238E27FC236}">
                      <a16:creationId xmlns:a16="http://schemas.microsoft.com/office/drawing/2014/main" id="{31E51E14-D76F-DF45-B2EA-3BE7E6D36ADD}"/>
                    </a:ext>
                  </a:extLst>
                </p:cNvPr>
                <p:cNvSpPr/>
                <p:nvPr/>
              </p:nvSpPr>
              <p:spPr>
                <a:xfrm>
                  <a:off x="6310878" y="3286540"/>
                  <a:ext cx="543340" cy="1364974"/>
                </a:xfrm>
                <a:custGeom>
                  <a:avLst/>
                  <a:gdLst>
                    <a:gd name="connsiteX0" fmla="*/ 0 w 543340"/>
                    <a:gd name="connsiteY0" fmla="*/ 0 h 1855304"/>
                    <a:gd name="connsiteX1" fmla="*/ 543339 w 543340"/>
                    <a:gd name="connsiteY1" fmla="*/ 0 h 1855304"/>
                    <a:gd name="connsiteX2" fmla="*/ 543339 w 543340"/>
                    <a:gd name="connsiteY2" fmla="*/ 463826 h 1855304"/>
                    <a:gd name="connsiteX3" fmla="*/ 543340 w 543340"/>
                    <a:gd name="connsiteY3" fmla="*/ 463826 h 1855304"/>
                    <a:gd name="connsiteX4" fmla="*/ 543340 w 543340"/>
                    <a:gd name="connsiteY4" fmla="*/ 927652 h 1855304"/>
                    <a:gd name="connsiteX5" fmla="*/ 543339 w 543340"/>
                    <a:gd name="connsiteY5" fmla="*/ 927652 h 1855304"/>
                    <a:gd name="connsiteX6" fmla="*/ 543339 w 543340"/>
                    <a:gd name="connsiteY6" fmla="*/ 1391478 h 1855304"/>
                    <a:gd name="connsiteX7" fmla="*/ 543340 w 543340"/>
                    <a:gd name="connsiteY7" fmla="*/ 1391478 h 1855304"/>
                    <a:gd name="connsiteX8" fmla="*/ 543340 w 543340"/>
                    <a:gd name="connsiteY8" fmla="*/ 1855304 h 1855304"/>
                    <a:gd name="connsiteX9" fmla="*/ 1 w 543340"/>
                    <a:gd name="connsiteY9" fmla="*/ 1855304 h 1855304"/>
                    <a:gd name="connsiteX10" fmla="*/ 1 w 543340"/>
                    <a:gd name="connsiteY10" fmla="*/ 1391478 h 1855304"/>
                    <a:gd name="connsiteX11" fmla="*/ 0 w 543340"/>
                    <a:gd name="connsiteY11" fmla="*/ 1391478 h 1855304"/>
                    <a:gd name="connsiteX12" fmla="*/ 0 w 543340"/>
                    <a:gd name="connsiteY12" fmla="*/ 927652 h 1855304"/>
                    <a:gd name="connsiteX13" fmla="*/ 1 w 543340"/>
                    <a:gd name="connsiteY13" fmla="*/ 927652 h 1855304"/>
                    <a:gd name="connsiteX14" fmla="*/ 1 w 543340"/>
                    <a:gd name="connsiteY14" fmla="*/ 463826 h 1855304"/>
                    <a:gd name="connsiteX15" fmla="*/ 0 w 543340"/>
                    <a:gd name="connsiteY15" fmla="*/ 463826 h 18553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543340" h="1855304">
                      <a:moveTo>
                        <a:pt x="0" y="0"/>
                      </a:moveTo>
                      <a:lnTo>
                        <a:pt x="543339" y="0"/>
                      </a:lnTo>
                      <a:lnTo>
                        <a:pt x="543339" y="463826"/>
                      </a:lnTo>
                      <a:lnTo>
                        <a:pt x="543340" y="463826"/>
                      </a:lnTo>
                      <a:lnTo>
                        <a:pt x="543340" y="927652"/>
                      </a:lnTo>
                      <a:lnTo>
                        <a:pt x="543339" y="927652"/>
                      </a:lnTo>
                      <a:lnTo>
                        <a:pt x="543339" y="1391478"/>
                      </a:lnTo>
                      <a:lnTo>
                        <a:pt x="543340" y="1391478"/>
                      </a:lnTo>
                      <a:lnTo>
                        <a:pt x="543340" y="1855304"/>
                      </a:lnTo>
                      <a:lnTo>
                        <a:pt x="1" y="1855304"/>
                      </a:lnTo>
                      <a:lnTo>
                        <a:pt x="1" y="1391478"/>
                      </a:lnTo>
                      <a:lnTo>
                        <a:pt x="0" y="1391478"/>
                      </a:lnTo>
                      <a:lnTo>
                        <a:pt x="0" y="927652"/>
                      </a:lnTo>
                      <a:lnTo>
                        <a:pt x="1" y="927652"/>
                      </a:lnTo>
                      <a:lnTo>
                        <a:pt x="1" y="463826"/>
                      </a:lnTo>
                      <a:lnTo>
                        <a:pt x="0" y="463826"/>
                      </a:ln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2" name="Freeform 12">
                  <a:extLst>
                    <a:ext uri="{FF2B5EF4-FFF2-40B4-BE49-F238E27FC236}">
                      <a16:creationId xmlns:a16="http://schemas.microsoft.com/office/drawing/2014/main" id="{2C63055C-FA24-6245-9DC6-A5DF14E3E21C}"/>
                    </a:ext>
                  </a:extLst>
                </p:cNvPr>
                <p:cNvSpPr/>
                <p:nvPr/>
              </p:nvSpPr>
              <p:spPr>
                <a:xfrm>
                  <a:off x="7019868" y="1921566"/>
                  <a:ext cx="543340" cy="2729947"/>
                </a:xfrm>
                <a:custGeom>
                  <a:avLst/>
                  <a:gdLst>
                    <a:gd name="connsiteX0" fmla="*/ 0 w 543340"/>
                    <a:gd name="connsiteY0" fmla="*/ 0 h 3710608"/>
                    <a:gd name="connsiteX1" fmla="*/ 543339 w 543340"/>
                    <a:gd name="connsiteY1" fmla="*/ 0 h 3710608"/>
                    <a:gd name="connsiteX2" fmla="*/ 543339 w 543340"/>
                    <a:gd name="connsiteY2" fmla="*/ 463826 h 3710608"/>
                    <a:gd name="connsiteX3" fmla="*/ 543340 w 543340"/>
                    <a:gd name="connsiteY3" fmla="*/ 463826 h 3710608"/>
                    <a:gd name="connsiteX4" fmla="*/ 543340 w 543340"/>
                    <a:gd name="connsiteY4" fmla="*/ 927652 h 3710608"/>
                    <a:gd name="connsiteX5" fmla="*/ 543339 w 543340"/>
                    <a:gd name="connsiteY5" fmla="*/ 927652 h 3710608"/>
                    <a:gd name="connsiteX6" fmla="*/ 543339 w 543340"/>
                    <a:gd name="connsiteY6" fmla="*/ 1391478 h 3710608"/>
                    <a:gd name="connsiteX7" fmla="*/ 543340 w 543340"/>
                    <a:gd name="connsiteY7" fmla="*/ 1391478 h 3710608"/>
                    <a:gd name="connsiteX8" fmla="*/ 543340 w 543340"/>
                    <a:gd name="connsiteY8" fmla="*/ 1855304 h 3710608"/>
                    <a:gd name="connsiteX9" fmla="*/ 543339 w 543340"/>
                    <a:gd name="connsiteY9" fmla="*/ 1855304 h 3710608"/>
                    <a:gd name="connsiteX10" fmla="*/ 543339 w 543340"/>
                    <a:gd name="connsiteY10" fmla="*/ 2319130 h 3710608"/>
                    <a:gd name="connsiteX11" fmla="*/ 543340 w 543340"/>
                    <a:gd name="connsiteY11" fmla="*/ 2319130 h 3710608"/>
                    <a:gd name="connsiteX12" fmla="*/ 543340 w 543340"/>
                    <a:gd name="connsiteY12" fmla="*/ 2782956 h 3710608"/>
                    <a:gd name="connsiteX13" fmla="*/ 543339 w 543340"/>
                    <a:gd name="connsiteY13" fmla="*/ 2782956 h 3710608"/>
                    <a:gd name="connsiteX14" fmla="*/ 543339 w 543340"/>
                    <a:gd name="connsiteY14" fmla="*/ 3246782 h 3710608"/>
                    <a:gd name="connsiteX15" fmla="*/ 543340 w 543340"/>
                    <a:gd name="connsiteY15" fmla="*/ 3246782 h 3710608"/>
                    <a:gd name="connsiteX16" fmla="*/ 543340 w 543340"/>
                    <a:gd name="connsiteY16" fmla="*/ 3710608 h 3710608"/>
                    <a:gd name="connsiteX17" fmla="*/ 1 w 543340"/>
                    <a:gd name="connsiteY17" fmla="*/ 3710608 h 3710608"/>
                    <a:gd name="connsiteX18" fmla="*/ 1 w 543340"/>
                    <a:gd name="connsiteY18" fmla="*/ 3246782 h 3710608"/>
                    <a:gd name="connsiteX19" fmla="*/ 0 w 543340"/>
                    <a:gd name="connsiteY19" fmla="*/ 3246782 h 3710608"/>
                    <a:gd name="connsiteX20" fmla="*/ 0 w 543340"/>
                    <a:gd name="connsiteY20" fmla="*/ 2782956 h 3710608"/>
                    <a:gd name="connsiteX21" fmla="*/ 1 w 543340"/>
                    <a:gd name="connsiteY21" fmla="*/ 2782956 h 3710608"/>
                    <a:gd name="connsiteX22" fmla="*/ 1 w 543340"/>
                    <a:gd name="connsiteY22" fmla="*/ 2319130 h 3710608"/>
                    <a:gd name="connsiteX23" fmla="*/ 0 w 543340"/>
                    <a:gd name="connsiteY23" fmla="*/ 2319130 h 3710608"/>
                    <a:gd name="connsiteX24" fmla="*/ 0 w 543340"/>
                    <a:gd name="connsiteY24" fmla="*/ 1855304 h 3710608"/>
                    <a:gd name="connsiteX25" fmla="*/ 1 w 543340"/>
                    <a:gd name="connsiteY25" fmla="*/ 1855304 h 3710608"/>
                    <a:gd name="connsiteX26" fmla="*/ 1 w 543340"/>
                    <a:gd name="connsiteY26" fmla="*/ 1391478 h 3710608"/>
                    <a:gd name="connsiteX27" fmla="*/ 0 w 543340"/>
                    <a:gd name="connsiteY27" fmla="*/ 1391478 h 3710608"/>
                    <a:gd name="connsiteX28" fmla="*/ 0 w 543340"/>
                    <a:gd name="connsiteY28" fmla="*/ 927652 h 3710608"/>
                    <a:gd name="connsiteX29" fmla="*/ 1 w 543340"/>
                    <a:gd name="connsiteY29" fmla="*/ 927652 h 3710608"/>
                    <a:gd name="connsiteX30" fmla="*/ 1 w 543340"/>
                    <a:gd name="connsiteY30" fmla="*/ 463826 h 3710608"/>
                    <a:gd name="connsiteX31" fmla="*/ 0 w 543340"/>
                    <a:gd name="connsiteY31" fmla="*/ 463826 h 37106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</a:cxnLst>
                  <a:rect l="l" t="t" r="r" b="b"/>
                  <a:pathLst>
                    <a:path w="543340" h="3710608">
                      <a:moveTo>
                        <a:pt x="0" y="0"/>
                      </a:moveTo>
                      <a:lnTo>
                        <a:pt x="543339" y="0"/>
                      </a:lnTo>
                      <a:lnTo>
                        <a:pt x="543339" y="463826"/>
                      </a:lnTo>
                      <a:lnTo>
                        <a:pt x="543340" y="463826"/>
                      </a:lnTo>
                      <a:lnTo>
                        <a:pt x="543340" y="927652"/>
                      </a:lnTo>
                      <a:lnTo>
                        <a:pt x="543339" y="927652"/>
                      </a:lnTo>
                      <a:lnTo>
                        <a:pt x="543339" y="1391478"/>
                      </a:lnTo>
                      <a:lnTo>
                        <a:pt x="543340" y="1391478"/>
                      </a:lnTo>
                      <a:lnTo>
                        <a:pt x="543340" y="1855304"/>
                      </a:lnTo>
                      <a:lnTo>
                        <a:pt x="543339" y="1855304"/>
                      </a:lnTo>
                      <a:lnTo>
                        <a:pt x="543339" y="2319130"/>
                      </a:lnTo>
                      <a:lnTo>
                        <a:pt x="543340" y="2319130"/>
                      </a:lnTo>
                      <a:lnTo>
                        <a:pt x="543340" y="2782956"/>
                      </a:lnTo>
                      <a:lnTo>
                        <a:pt x="543339" y="2782956"/>
                      </a:lnTo>
                      <a:lnTo>
                        <a:pt x="543339" y="3246782"/>
                      </a:lnTo>
                      <a:lnTo>
                        <a:pt x="543340" y="3246782"/>
                      </a:lnTo>
                      <a:lnTo>
                        <a:pt x="543340" y="3710608"/>
                      </a:lnTo>
                      <a:lnTo>
                        <a:pt x="1" y="3710608"/>
                      </a:lnTo>
                      <a:lnTo>
                        <a:pt x="1" y="3246782"/>
                      </a:lnTo>
                      <a:lnTo>
                        <a:pt x="0" y="3246782"/>
                      </a:lnTo>
                      <a:lnTo>
                        <a:pt x="0" y="2782956"/>
                      </a:lnTo>
                      <a:lnTo>
                        <a:pt x="1" y="2782956"/>
                      </a:lnTo>
                      <a:lnTo>
                        <a:pt x="1" y="2319130"/>
                      </a:lnTo>
                      <a:lnTo>
                        <a:pt x="0" y="2319130"/>
                      </a:lnTo>
                      <a:lnTo>
                        <a:pt x="0" y="1855304"/>
                      </a:lnTo>
                      <a:lnTo>
                        <a:pt x="1" y="1855304"/>
                      </a:lnTo>
                      <a:lnTo>
                        <a:pt x="1" y="1391478"/>
                      </a:lnTo>
                      <a:lnTo>
                        <a:pt x="0" y="1391478"/>
                      </a:lnTo>
                      <a:lnTo>
                        <a:pt x="0" y="927652"/>
                      </a:lnTo>
                      <a:lnTo>
                        <a:pt x="1" y="927652"/>
                      </a:lnTo>
                      <a:lnTo>
                        <a:pt x="1" y="463826"/>
                      </a:lnTo>
                      <a:lnTo>
                        <a:pt x="0" y="463826"/>
                      </a:ln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3" name="Rectangle 13">
                  <a:extLst>
                    <a:ext uri="{FF2B5EF4-FFF2-40B4-BE49-F238E27FC236}">
                      <a16:creationId xmlns:a16="http://schemas.microsoft.com/office/drawing/2014/main" id="{E40C791E-31A4-4B43-9310-95A75BF75DCD}"/>
                    </a:ext>
                  </a:extLst>
                </p:cNvPr>
                <p:cNvSpPr/>
                <p:nvPr/>
              </p:nvSpPr>
              <p:spPr>
                <a:xfrm>
                  <a:off x="4183910" y="4495801"/>
                  <a:ext cx="543339" cy="15571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sp>
            <p:nvSpPr>
              <p:cNvPr id="18" name="Oval 21">
                <a:extLst>
                  <a:ext uri="{FF2B5EF4-FFF2-40B4-BE49-F238E27FC236}">
                    <a16:creationId xmlns:a16="http://schemas.microsoft.com/office/drawing/2014/main" id="{470080A2-62BD-BC43-BB80-8346FD534F35}"/>
                  </a:ext>
                </a:extLst>
              </p:cNvPr>
              <p:cNvSpPr/>
              <p:nvPr/>
            </p:nvSpPr>
            <p:spPr>
              <a:xfrm>
                <a:off x="3986376" y="1746433"/>
                <a:ext cx="2880928" cy="2664107"/>
              </a:xfrm>
              <a:custGeom>
                <a:avLst/>
                <a:gdLst>
                  <a:gd name="connsiteX0" fmla="*/ 0 w 3652260"/>
                  <a:gd name="connsiteY0" fmla="*/ 1466889 h 2933777"/>
                  <a:gd name="connsiteX1" fmla="*/ 1826130 w 3652260"/>
                  <a:gd name="connsiteY1" fmla="*/ 0 h 2933777"/>
                  <a:gd name="connsiteX2" fmla="*/ 3652260 w 3652260"/>
                  <a:gd name="connsiteY2" fmla="*/ 1466889 h 2933777"/>
                  <a:gd name="connsiteX3" fmla="*/ 1826130 w 3652260"/>
                  <a:gd name="connsiteY3" fmla="*/ 2933778 h 2933777"/>
                  <a:gd name="connsiteX4" fmla="*/ 0 w 3652260"/>
                  <a:gd name="connsiteY4" fmla="*/ 1466889 h 2933777"/>
                  <a:gd name="connsiteX0" fmla="*/ 0 w 3703022"/>
                  <a:gd name="connsiteY0" fmla="*/ 183361 h 1650250"/>
                  <a:gd name="connsiteX1" fmla="*/ 3652260 w 3703022"/>
                  <a:gd name="connsiteY1" fmla="*/ 183361 h 1650250"/>
                  <a:gd name="connsiteX2" fmla="*/ 1826130 w 3703022"/>
                  <a:gd name="connsiteY2" fmla="*/ 1650250 h 1650250"/>
                  <a:gd name="connsiteX3" fmla="*/ 0 w 3703022"/>
                  <a:gd name="connsiteY3" fmla="*/ 183361 h 1650250"/>
                  <a:gd name="connsiteX0" fmla="*/ 0 w 3703022"/>
                  <a:gd name="connsiteY0" fmla="*/ 183361 h 1650250"/>
                  <a:gd name="connsiteX1" fmla="*/ 3652260 w 3703022"/>
                  <a:gd name="connsiteY1" fmla="*/ 183361 h 1650250"/>
                  <a:gd name="connsiteX2" fmla="*/ 1826130 w 3703022"/>
                  <a:gd name="connsiteY2" fmla="*/ 1650250 h 1650250"/>
                  <a:gd name="connsiteX3" fmla="*/ 91440 w 3703022"/>
                  <a:gd name="connsiteY3" fmla="*/ 274801 h 1650250"/>
                  <a:gd name="connsiteX0" fmla="*/ 2074136 w 3618575"/>
                  <a:gd name="connsiteY0" fmla="*/ 49954 h 2236371"/>
                  <a:gd name="connsiteX1" fmla="*/ 3567813 w 3618575"/>
                  <a:gd name="connsiteY1" fmla="*/ 769482 h 2236371"/>
                  <a:gd name="connsiteX2" fmla="*/ 1741683 w 3618575"/>
                  <a:gd name="connsiteY2" fmla="*/ 2236371 h 2236371"/>
                  <a:gd name="connsiteX3" fmla="*/ 6993 w 3618575"/>
                  <a:gd name="connsiteY3" fmla="*/ 860922 h 2236371"/>
                  <a:gd name="connsiteX0" fmla="*/ 3567813 w 3618575"/>
                  <a:gd name="connsiteY0" fmla="*/ 0 h 1466889"/>
                  <a:gd name="connsiteX1" fmla="*/ 1741683 w 3618575"/>
                  <a:gd name="connsiteY1" fmla="*/ 1466889 h 1466889"/>
                  <a:gd name="connsiteX2" fmla="*/ 6993 w 3618575"/>
                  <a:gd name="connsiteY2" fmla="*/ 91440 h 1466889"/>
                  <a:gd name="connsiteX0" fmla="*/ 3416248 w 3455189"/>
                  <a:gd name="connsiteY0" fmla="*/ 0 h 1740457"/>
                  <a:gd name="connsiteX1" fmla="*/ 1590118 w 3455189"/>
                  <a:gd name="connsiteY1" fmla="*/ 1466889 h 1740457"/>
                  <a:gd name="connsiteX2" fmla="*/ 5330 w 3455189"/>
                  <a:gd name="connsiteY2" fmla="*/ 1305643 h 1740457"/>
                  <a:gd name="connsiteX0" fmla="*/ 3759978 w 3800157"/>
                  <a:gd name="connsiteY0" fmla="*/ 0 h 2150981"/>
                  <a:gd name="connsiteX1" fmla="*/ 1933848 w 3800157"/>
                  <a:gd name="connsiteY1" fmla="*/ 1466889 h 2150981"/>
                  <a:gd name="connsiteX2" fmla="*/ 4286 w 3800157"/>
                  <a:gd name="connsiteY2" fmla="*/ 1860279 h 2150981"/>
                  <a:gd name="connsiteX0" fmla="*/ 3755692 w 3795871"/>
                  <a:gd name="connsiteY0" fmla="*/ 0 h 1860279"/>
                  <a:gd name="connsiteX1" fmla="*/ 1929562 w 3795871"/>
                  <a:gd name="connsiteY1" fmla="*/ 1466889 h 1860279"/>
                  <a:gd name="connsiteX2" fmla="*/ 0 w 3795871"/>
                  <a:gd name="connsiteY2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755692" h="1860279">
                    <a:moveTo>
                      <a:pt x="3755692" y="0"/>
                    </a:moveTo>
                    <a:cubicBezTo>
                      <a:pt x="2797338" y="1397646"/>
                      <a:pt x="1653862" y="1643461"/>
                      <a:pt x="0" y="1860279"/>
                    </a:cubicBezTo>
                  </a:path>
                </a:pathLst>
              </a:custGeom>
              <a:noFill/>
              <a:ln w="63500">
                <a:solidFill>
                  <a:srgbClr val="42FF02"/>
                </a:solidFill>
                <a:prstDash val="sysDash"/>
                <a:headEnd type="triangle" w="med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cxnSp>
          <p:nvCxnSpPr>
            <p:cNvPr id="13" name="Straight Connector 5">
              <a:extLst>
                <a:ext uri="{FF2B5EF4-FFF2-40B4-BE49-F238E27FC236}">
                  <a16:creationId xmlns:a16="http://schemas.microsoft.com/office/drawing/2014/main" id="{19C5D1E6-8843-E248-A2C5-8F12573CC17D}"/>
                </a:ext>
              </a:extLst>
            </p:cNvPr>
            <p:cNvCxnSpPr/>
            <p:nvPr/>
          </p:nvCxnSpPr>
          <p:spPr>
            <a:xfrm>
              <a:off x="1281306" y="3523129"/>
              <a:ext cx="10757" cy="2624866"/>
            </a:xfrm>
            <a:prstGeom prst="line">
              <a:avLst/>
            </a:prstGeom>
            <a:ln w="63500" cap="sq">
              <a:solidFill>
                <a:srgbClr val="42FF02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8">
              <a:extLst>
                <a:ext uri="{FF2B5EF4-FFF2-40B4-BE49-F238E27FC236}">
                  <a16:creationId xmlns:a16="http://schemas.microsoft.com/office/drawing/2014/main" id="{F51D1F30-C9F3-8541-985D-7680DCED2B88}"/>
                </a:ext>
              </a:extLst>
            </p:cNvPr>
            <p:cNvCxnSpPr/>
            <p:nvPr/>
          </p:nvCxnSpPr>
          <p:spPr>
            <a:xfrm>
              <a:off x="1296296" y="6147995"/>
              <a:ext cx="3351008" cy="0"/>
            </a:xfrm>
            <a:prstGeom prst="line">
              <a:avLst/>
            </a:prstGeom>
            <a:ln w="63500" cap="sq">
              <a:solidFill>
                <a:srgbClr val="42FF02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Servicetekniker">
              <a:extLst>
                <a:ext uri="{FF2B5EF4-FFF2-40B4-BE49-F238E27FC236}">
                  <a16:creationId xmlns:a16="http://schemas.microsoft.com/office/drawing/2014/main" id="{B5EC1D35-CC18-CD4E-81DD-17012F70856B}"/>
                </a:ext>
              </a:extLst>
            </p:cNvPr>
            <p:cNvSpPr/>
            <p:nvPr/>
          </p:nvSpPr>
          <p:spPr>
            <a:xfrm>
              <a:off x="2300653" y="6159285"/>
              <a:ext cx="1362524" cy="427952"/>
            </a:xfrm>
            <a:prstGeom prst="roundRect">
              <a:avLst/>
            </a:prstGeom>
            <a:noFill/>
            <a:ln w="190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v-SE" b="1" dirty="0">
                  <a:solidFill>
                    <a:schemeClr val="tx1"/>
                  </a:solidFill>
                </a:rPr>
                <a:t>Attempts</a:t>
              </a:r>
            </a:p>
          </p:txBody>
        </p:sp>
        <p:sp>
          <p:nvSpPr>
            <p:cNvPr id="16" name="Servicetekniker">
              <a:extLst>
                <a:ext uri="{FF2B5EF4-FFF2-40B4-BE49-F238E27FC236}">
                  <a16:creationId xmlns:a16="http://schemas.microsoft.com/office/drawing/2014/main" id="{607B241F-B8E1-BF4C-BE18-0C50F01B2FE7}"/>
                </a:ext>
              </a:extLst>
            </p:cNvPr>
            <p:cNvSpPr/>
            <p:nvPr/>
          </p:nvSpPr>
          <p:spPr>
            <a:xfrm rot="16200000">
              <a:off x="421792" y="4552307"/>
              <a:ext cx="1290528" cy="427952"/>
            </a:xfrm>
            <a:prstGeom prst="roundRect">
              <a:avLst/>
            </a:prstGeom>
            <a:noFill/>
            <a:ln w="190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v-SE" b="1" dirty="0">
                  <a:solidFill>
                    <a:schemeClr val="tx1"/>
                  </a:solidFill>
                </a:rPr>
                <a:t>Delay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16410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lumMod val="75000"/>
              </a:schemeClr>
            </a:gs>
            <a:gs pos="98000">
              <a:schemeClr val="bg1">
                <a:lumMod val="75000"/>
              </a:schemeClr>
            </a:gs>
            <a:gs pos="55000">
              <a:srgbClr val="7030A0"/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ktangel 45">
            <a:extLst>
              <a:ext uri="{FF2B5EF4-FFF2-40B4-BE49-F238E27FC236}">
                <a16:creationId xmlns:a16="http://schemas.microsoft.com/office/drawing/2014/main" id="{67907350-25D4-A945-8E6F-D2DE6B4EA2B6}"/>
              </a:ext>
            </a:extLst>
          </p:cNvPr>
          <p:cNvSpPr/>
          <p:nvPr/>
        </p:nvSpPr>
        <p:spPr>
          <a:xfrm>
            <a:off x="3915901" y="3358915"/>
            <a:ext cx="4432515" cy="508865"/>
          </a:xfrm>
          <a:custGeom>
            <a:avLst/>
            <a:gdLst>
              <a:gd name="connsiteX0" fmla="*/ 0 w 2595966"/>
              <a:gd name="connsiteY0" fmla="*/ 0 h 1865450"/>
              <a:gd name="connsiteX1" fmla="*/ 2595966 w 2595966"/>
              <a:gd name="connsiteY1" fmla="*/ 0 h 1865450"/>
              <a:gd name="connsiteX2" fmla="*/ 2595966 w 2595966"/>
              <a:gd name="connsiteY2" fmla="*/ 1865450 h 1865450"/>
              <a:gd name="connsiteX3" fmla="*/ 0 w 2595966"/>
              <a:gd name="connsiteY3" fmla="*/ 1865450 h 1865450"/>
              <a:gd name="connsiteX4" fmla="*/ 0 w 2595966"/>
              <a:gd name="connsiteY4" fmla="*/ 0 h 1865450"/>
              <a:gd name="connsiteX0" fmla="*/ 860156 w 3456122"/>
              <a:gd name="connsiteY0" fmla="*/ 0 h 1865450"/>
              <a:gd name="connsiteX1" fmla="*/ 3456122 w 3456122"/>
              <a:gd name="connsiteY1" fmla="*/ 0 h 1865450"/>
              <a:gd name="connsiteX2" fmla="*/ 3456122 w 3456122"/>
              <a:gd name="connsiteY2" fmla="*/ 1865450 h 1865450"/>
              <a:gd name="connsiteX3" fmla="*/ 0 w 3456122"/>
              <a:gd name="connsiteY3" fmla="*/ 1834454 h 1865450"/>
              <a:gd name="connsiteX4" fmla="*/ 860156 w 3456122"/>
              <a:gd name="connsiteY4" fmla="*/ 0 h 1865450"/>
              <a:gd name="connsiteX0" fmla="*/ 860156 w 4432515"/>
              <a:gd name="connsiteY0" fmla="*/ 0 h 1873199"/>
              <a:gd name="connsiteX1" fmla="*/ 3456122 w 4432515"/>
              <a:gd name="connsiteY1" fmla="*/ 0 h 1873199"/>
              <a:gd name="connsiteX2" fmla="*/ 4432515 w 4432515"/>
              <a:gd name="connsiteY2" fmla="*/ 1873199 h 1873199"/>
              <a:gd name="connsiteX3" fmla="*/ 0 w 4432515"/>
              <a:gd name="connsiteY3" fmla="*/ 1834454 h 1873199"/>
              <a:gd name="connsiteX4" fmla="*/ 860156 w 4432515"/>
              <a:gd name="connsiteY4" fmla="*/ 0 h 1873199"/>
              <a:gd name="connsiteX0" fmla="*/ 860156 w 4432515"/>
              <a:gd name="connsiteY0" fmla="*/ 0 h 1873199"/>
              <a:gd name="connsiteX1" fmla="*/ 3456122 w 4432515"/>
              <a:gd name="connsiteY1" fmla="*/ 0 h 1873199"/>
              <a:gd name="connsiteX2" fmla="*/ 4432515 w 4432515"/>
              <a:gd name="connsiteY2" fmla="*/ 1873199 h 1873199"/>
              <a:gd name="connsiteX3" fmla="*/ 2174933 w 4432515"/>
              <a:gd name="connsiteY3" fmla="*/ 1856904 h 1873199"/>
              <a:gd name="connsiteX4" fmla="*/ 0 w 4432515"/>
              <a:gd name="connsiteY4" fmla="*/ 1834454 h 1873199"/>
              <a:gd name="connsiteX5" fmla="*/ 860156 w 4432515"/>
              <a:gd name="connsiteY5" fmla="*/ 0 h 18731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32515" h="1873199">
                <a:moveTo>
                  <a:pt x="860156" y="0"/>
                </a:moveTo>
                <a:lnTo>
                  <a:pt x="3456122" y="0"/>
                </a:lnTo>
                <a:lnTo>
                  <a:pt x="4432515" y="1873199"/>
                </a:lnTo>
                <a:lnTo>
                  <a:pt x="2174933" y="1856904"/>
                </a:lnTo>
                <a:lnTo>
                  <a:pt x="0" y="1834454"/>
                </a:lnTo>
                <a:lnTo>
                  <a:pt x="860156" y="0"/>
                </a:lnTo>
                <a:close/>
              </a:path>
            </a:pathLst>
          </a:custGeom>
          <a:gradFill flip="none" rotWithShape="1">
            <a:gsLst>
              <a:gs pos="11000">
                <a:schemeClr val="tx1">
                  <a:alpha val="68000"/>
                </a:schemeClr>
              </a:gs>
              <a:gs pos="98000">
                <a:srgbClr val="7030A0">
                  <a:alpha val="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2" name="Grupp 1">
            <a:extLst>
              <a:ext uri="{FF2B5EF4-FFF2-40B4-BE49-F238E27FC236}">
                <a16:creationId xmlns:a16="http://schemas.microsoft.com/office/drawing/2014/main" id="{573BE21E-BAC6-C44F-B1C5-344815A0B902}"/>
              </a:ext>
            </a:extLst>
          </p:cNvPr>
          <p:cNvGrpSpPr/>
          <p:nvPr/>
        </p:nvGrpSpPr>
        <p:grpSpPr>
          <a:xfrm>
            <a:off x="3293111" y="573185"/>
            <a:ext cx="5605777" cy="5711630"/>
            <a:chOff x="2589724" y="572786"/>
            <a:chExt cx="5605777" cy="5711630"/>
          </a:xfrm>
          <a:scene3d>
            <a:camera prst="isometricTopUp"/>
            <a:lightRig rig="threePt" dir="t"/>
          </a:scene3d>
        </p:grpSpPr>
        <p:grpSp>
          <p:nvGrpSpPr>
            <p:cNvPr id="4" name="Grupp 3">
              <a:extLst>
                <a:ext uri="{FF2B5EF4-FFF2-40B4-BE49-F238E27FC236}">
                  <a16:creationId xmlns:a16="http://schemas.microsoft.com/office/drawing/2014/main" id="{A9A6C50E-7205-434D-880A-9FBF37F2BB0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265166" y="1938160"/>
              <a:ext cx="2603444" cy="2592215"/>
              <a:chOff x="1377247" y="2072064"/>
              <a:chExt cx="2603444" cy="2592215"/>
            </a:xfrm>
          </p:grpSpPr>
          <p:grpSp>
            <p:nvGrpSpPr>
              <p:cNvPr id="5" name="Grupp 4">
                <a:extLst>
                  <a:ext uri="{FF2B5EF4-FFF2-40B4-BE49-F238E27FC236}">
                    <a16:creationId xmlns:a16="http://schemas.microsoft.com/office/drawing/2014/main" id="{F6478981-F8C9-D843-9D6F-B09CBE3E2E17}"/>
                  </a:ext>
                </a:extLst>
              </p:cNvPr>
              <p:cNvGrpSpPr/>
              <p:nvPr/>
            </p:nvGrpSpPr>
            <p:grpSpPr>
              <a:xfrm>
                <a:off x="1377247" y="2072064"/>
                <a:ext cx="2603444" cy="2592215"/>
                <a:chOff x="1377247" y="2072064"/>
                <a:chExt cx="2603444" cy="2592215"/>
              </a:xfrm>
            </p:grpSpPr>
            <p:sp>
              <p:nvSpPr>
                <p:cNvPr id="7" name="Frihandsfigur 6">
                  <a:extLst>
                    <a:ext uri="{FF2B5EF4-FFF2-40B4-BE49-F238E27FC236}">
                      <a16:creationId xmlns:a16="http://schemas.microsoft.com/office/drawing/2014/main" id="{5FCA375C-77BC-CE4E-83E0-E4834D3A8948}"/>
                    </a:ext>
                  </a:extLst>
                </p:cNvPr>
                <p:cNvSpPr/>
                <p:nvPr/>
              </p:nvSpPr>
              <p:spPr>
                <a:xfrm rot="10800000">
                  <a:off x="1377247" y="2072064"/>
                  <a:ext cx="2603444" cy="2592215"/>
                </a:xfrm>
                <a:custGeom>
                  <a:avLst/>
                  <a:gdLst>
                    <a:gd name="connsiteX0" fmla="*/ 706055 w 2617309"/>
                    <a:gd name="connsiteY0" fmla="*/ 0 h 2606020"/>
                    <a:gd name="connsiteX1" fmla="*/ 807433 w 2617309"/>
                    <a:gd name="connsiteY1" fmla="*/ 0 h 2606020"/>
                    <a:gd name="connsiteX2" fmla="*/ 807433 w 2617309"/>
                    <a:gd name="connsiteY2" fmla="*/ 271472 h 2606020"/>
                    <a:gd name="connsiteX3" fmla="*/ 1048147 w 2617309"/>
                    <a:gd name="connsiteY3" fmla="*/ 271472 h 2606020"/>
                    <a:gd name="connsiteX4" fmla="*/ 1048147 w 2617309"/>
                    <a:gd name="connsiteY4" fmla="*/ 0 h 2606020"/>
                    <a:gd name="connsiteX5" fmla="*/ 1149525 w 2617309"/>
                    <a:gd name="connsiteY5" fmla="*/ 0 h 2606020"/>
                    <a:gd name="connsiteX6" fmla="*/ 1149525 w 2617309"/>
                    <a:gd name="connsiteY6" fmla="*/ 271472 h 2606020"/>
                    <a:gd name="connsiteX7" fmla="*/ 1389563 w 2617309"/>
                    <a:gd name="connsiteY7" fmla="*/ 271472 h 2606020"/>
                    <a:gd name="connsiteX8" fmla="*/ 1389563 w 2617309"/>
                    <a:gd name="connsiteY8" fmla="*/ 0 h 2606020"/>
                    <a:gd name="connsiteX9" fmla="*/ 1490941 w 2617309"/>
                    <a:gd name="connsiteY9" fmla="*/ 0 h 2606020"/>
                    <a:gd name="connsiteX10" fmla="*/ 1490941 w 2617309"/>
                    <a:gd name="connsiteY10" fmla="*/ 271472 h 2606020"/>
                    <a:gd name="connsiteX11" fmla="*/ 1727354 w 2617309"/>
                    <a:gd name="connsiteY11" fmla="*/ 271472 h 2606020"/>
                    <a:gd name="connsiteX12" fmla="*/ 1727354 w 2617309"/>
                    <a:gd name="connsiteY12" fmla="*/ 0 h 2606020"/>
                    <a:gd name="connsiteX13" fmla="*/ 1828732 w 2617309"/>
                    <a:gd name="connsiteY13" fmla="*/ 0 h 2606020"/>
                    <a:gd name="connsiteX14" fmla="*/ 1828732 w 2617309"/>
                    <a:gd name="connsiteY14" fmla="*/ 271472 h 2606020"/>
                    <a:gd name="connsiteX15" fmla="*/ 2110587 w 2617309"/>
                    <a:gd name="connsiteY15" fmla="*/ 271472 h 2606020"/>
                    <a:gd name="connsiteX16" fmla="*/ 2352235 w 2617309"/>
                    <a:gd name="connsiteY16" fmla="*/ 513120 h 2606020"/>
                    <a:gd name="connsiteX17" fmla="*/ 2352235 w 2617309"/>
                    <a:gd name="connsiteY17" fmla="*/ 739972 h 2606020"/>
                    <a:gd name="connsiteX18" fmla="*/ 2617309 w 2617309"/>
                    <a:gd name="connsiteY18" fmla="*/ 739972 h 2606020"/>
                    <a:gd name="connsiteX19" fmla="*/ 2617309 w 2617309"/>
                    <a:gd name="connsiteY19" fmla="*/ 841350 h 2606020"/>
                    <a:gd name="connsiteX20" fmla="*/ 2352235 w 2617309"/>
                    <a:gd name="connsiteY20" fmla="*/ 841350 h 2606020"/>
                    <a:gd name="connsiteX21" fmla="*/ 2352235 w 2617309"/>
                    <a:gd name="connsiteY21" fmla="*/ 1082064 h 2606020"/>
                    <a:gd name="connsiteX22" fmla="*/ 2617309 w 2617309"/>
                    <a:gd name="connsiteY22" fmla="*/ 1082064 h 2606020"/>
                    <a:gd name="connsiteX23" fmla="*/ 2617309 w 2617309"/>
                    <a:gd name="connsiteY23" fmla="*/ 1183442 h 2606020"/>
                    <a:gd name="connsiteX24" fmla="*/ 2352235 w 2617309"/>
                    <a:gd name="connsiteY24" fmla="*/ 1183442 h 2606020"/>
                    <a:gd name="connsiteX25" fmla="*/ 2352235 w 2617309"/>
                    <a:gd name="connsiteY25" fmla="*/ 1423480 h 2606020"/>
                    <a:gd name="connsiteX26" fmla="*/ 2617309 w 2617309"/>
                    <a:gd name="connsiteY26" fmla="*/ 1423480 h 2606020"/>
                    <a:gd name="connsiteX27" fmla="*/ 2617309 w 2617309"/>
                    <a:gd name="connsiteY27" fmla="*/ 1524858 h 2606020"/>
                    <a:gd name="connsiteX28" fmla="*/ 2352235 w 2617309"/>
                    <a:gd name="connsiteY28" fmla="*/ 1524858 h 2606020"/>
                    <a:gd name="connsiteX29" fmla="*/ 2352235 w 2617309"/>
                    <a:gd name="connsiteY29" fmla="*/ 1761271 h 2606020"/>
                    <a:gd name="connsiteX30" fmla="*/ 2617309 w 2617309"/>
                    <a:gd name="connsiteY30" fmla="*/ 1761271 h 2606020"/>
                    <a:gd name="connsiteX31" fmla="*/ 2617309 w 2617309"/>
                    <a:gd name="connsiteY31" fmla="*/ 1862649 h 2606020"/>
                    <a:gd name="connsiteX32" fmla="*/ 2352235 w 2617309"/>
                    <a:gd name="connsiteY32" fmla="*/ 1862649 h 2606020"/>
                    <a:gd name="connsiteX33" fmla="*/ 2352235 w 2617309"/>
                    <a:gd name="connsiteY33" fmla="*/ 2092901 h 2606020"/>
                    <a:gd name="connsiteX34" fmla="*/ 2110587 w 2617309"/>
                    <a:gd name="connsiteY34" fmla="*/ 2334549 h 2606020"/>
                    <a:gd name="connsiteX35" fmla="*/ 1830980 w 2617309"/>
                    <a:gd name="connsiteY35" fmla="*/ 2334549 h 2606020"/>
                    <a:gd name="connsiteX36" fmla="*/ 1830980 w 2617309"/>
                    <a:gd name="connsiteY36" fmla="*/ 2606020 h 2606020"/>
                    <a:gd name="connsiteX37" fmla="*/ 1729602 w 2617309"/>
                    <a:gd name="connsiteY37" fmla="*/ 2606020 h 2606020"/>
                    <a:gd name="connsiteX38" fmla="*/ 1729602 w 2617309"/>
                    <a:gd name="connsiteY38" fmla="*/ 2334549 h 2606020"/>
                    <a:gd name="connsiteX39" fmla="*/ 1493189 w 2617309"/>
                    <a:gd name="connsiteY39" fmla="*/ 2334549 h 2606020"/>
                    <a:gd name="connsiteX40" fmla="*/ 1493189 w 2617309"/>
                    <a:gd name="connsiteY40" fmla="*/ 2606020 h 2606020"/>
                    <a:gd name="connsiteX41" fmla="*/ 1391811 w 2617309"/>
                    <a:gd name="connsiteY41" fmla="*/ 2606020 h 2606020"/>
                    <a:gd name="connsiteX42" fmla="*/ 1391811 w 2617309"/>
                    <a:gd name="connsiteY42" fmla="*/ 2334549 h 2606020"/>
                    <a:gd name="connsiteX43" fmla="*/ 1151773 w 2617309"/>
                    <a:gd name="connsiteY43" fmla="*/ 2334549 h 2606020"/>
                    <a:gd name="connsiteX44" fmla="*/ 1151773 w 2617309"/>
                    <a:gd name="connsiteY44" fmla="*/ 2606020 h 2606020"/>
                    <a:gd name="connsiteX45" fmla="*/ 1050395 w 2617309"/>
                    <a:gd name="connsiteY45" fmla="*/ 2606020 h 2606020"/>
                    <a:gd name="connsiteX46" fmla="*/ 1050395 w 2617309"/>
                    <a:gd name="connsiteY46" fmla="*/ 2334549 h 2606020"/>
                    <a:gd name="connsiteX47" fmla="*/ 809681 w 2617309"/>
                    <a:gd name="connsiteY47" fmla="*/ 2334549 h 2606020"/>
                    <a:gd name="connsiteX48" fmla="*/ 809681 w 2617309"/>
                    <a:gd name="connsiteY48" fmla="*/ 2606020 h 2606020"/>
                    <a:gd name="connsiteX49" fmla="*/ 708303 w 2617309"/>
                    <a:gd name="connsiteY49" fmla="*/ 2606020 h 2606020"/>
                    <a:gd name="connsiteX50" fmla="*/ 708303 w 2617309"/>
                    <a:gd name="connsiteY50" fmla="*/ 2334549 h 2606020"/>
                    <a:gd name="connsiteX51" fmla="*/ 506721 w 2617309"/>
                    <a:gd name="connsiteY51" fmla="*/ 2334549 h 2606020"/>
                    <a:gd name="connsiteX52" fmla="*/ 265073 w 2617309"/>
                    <a:gd name="connsiteY52" fmla="*/ 2092901 h 2606020"/>
                    <a:gd name="connsiteX53" fmla="*/ 265073 w 2617309"/>
                    <a:gd name="connsiteY53" fmla="*/ 1864897 h 2606020"/>
                    <a:gd name="connsiteX54" fmla="*/ 0 w 2617309"/>
                    <a:gd name="connsiteY54" fmla="*/ 1864897 h 2606020"/>
                    <a:gd name="connsiteX55" fmla="*/ 0 w 2617309"/>
                    <a:gd name="connsiteY55" fmla="*/ 1763519 h 2606020"/>
                    <a:gd name="connsiteX56" fmla="*/ 265073 w 2617309"/>
                    <a:gd name="connsiteY56" fmla="*/ 1763519 h 2606020"/>
                    <a:gd name="connsiteX57" fmla="*/ 265073 w 2617309"/>
                    <a:gd name="connsiteY57" fmla="*/ 1527106 h 2606020"/>
                    <a:gd name="connsiteX58" fmla="*/ 0 w 2617309"/>
                    <a:gd name="connsiteY58" fmla="*/ 1527106 h 2606020"/>
                    <a:gd name="connsiteX59" fmla="*/ 0 w 2617309"/>
                    <a:gd name="connsiteY59" fmla="*/ 1425728 h 2606020"/>
                    <a:gd name="connsiteX60" fmla="*/ 265073 w 2617309"/>
                    <a:gd name="connsiteY60" fmla="*/ 1425728 h 2606020"/>
                    <a:gd name="connsiteX61" fmla="*/ 265073 w 2617309"/>
                    <a:gd name="connsiteY61" fmla="*/ 1185690 h 2606020"/>
                    <a:gd name="connsiteX62" fmla="*/ 0 w 2617309"/>
                    <a:gd name="connsiteY62" fmla="*/ 1185690 h 2606020"/>
                    <a:gd name="connsiteX63" fmla="*/ 0 w 2617309"/>
                    <a:gd name="connsiteY63" fmla="*/ 1084312 h 2606020"/>
                    <a:gd name="connsiteX64" fmla="*/ 265073 w 2617309"/>
                    <a:gd name="connsiteY64" fmla="*/ 1084312 h 2606020"/>
                    <a:gd name="connsiteX65" fmla="*/ 265073 w 2617309"/>
                    <a:gd name="connsiteY65" fmla="*/ 843598 h 2606020"/>
                    <a:gd name="connsiteX66" fmla="*/ 0 w 2617309"/>
                    <a:gd name="connsiteY66" fmla="*/ 843598 h 2606020"/>
                    <a:gd name="connsiteX67" fmla="*/ 0 w 2617309"/>
                    <a:gd name="connsiteY67" fmla="*/ 742220 h 2606020"/>
                    <a:gd name="connsiteX68" fmla="*/ 265073 w 2617309"/>
                    <a:gd name="connsiteY68" fmla="*/ 742220 h 2606020"/>
                    <a:gd name="connsiteX69" fmla="*/ 265073 w 2617309"/>
                    <a:gd name="connsiteY69" fmla="*/ 513120 h 2606020"/>
                    <a:gd name="connsiteX70" fmla="*/ 506721 w 2617309"/>
                    <a:gd name="connsiteY70" fmla="*/ 271472 h 2606020"/>
                    <a:gd name="connsiteX71" fmla="*/ 706055 w 2617309"/>
                    <a:gd name="connsiteY71" fmla="*/ 271472 h 26060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</a:cxnLst>
                  <a:rect l="l" t="t" r="r" b="b"/>
                  <a:pathLst>
                    <a:path w="2617309" h="2606020">
                      <a:moveTo>
                        <a:pt x="706055" y="0"/>
                      </a:moveTo>
                      <a:lnTo>
                        <a:pt x="807433" y="0"/>
                      </a:lnTo>
                      <a:lnTo>
                        <a:pt x="807433" y="271472"/>
                      </a:lnTo>
                      <a:lnTo>
                        <a:pt x="1048147" y="271472"/>
                      </a:lnTo>
                      <a:lnTo>
                        <a:pt x="1048147" y="0"/>
                      </a:lnTo>
                      <a:lnTo>
                        <a:pt x="1149525" y="0"/>
                      </a:lnTo>
                      <a:lnTo>
                        <a:pt x="1149525" y="271472"/>
                      </a:lnTo>
                      <a:lnTo>
                        <a:pt x="1389563" y="271472"/>
                      </a:lnTo>
                      <a:lnTo>
                        <a:pt x="1389563" y="0"/>
                      </a:lnTo>
                      <a:lnTo>
                        <a:pt x="1490941" y="0"/>
                      </a:lnTo>
                      <a:lnTo>
                        <a:pt x="1490941" y="271472"/>
                      </a:lnTo>
                      <a:lnTo>
                        <a:pt x="1727354" y="271472"/>
                      </a:lnTo>
                      <a:lnTo>
                        <a:pt x="1727354" y="0"/>
                      </a:lnTo>
                      <a:lnTo>
                        <a:pt x="1828732" y="0"/>
                      </a:lnTo>
                      <a:lnTo>
                        <a:pt x="1828732" y="271472"/>
                      </a:lnTo>
                      <a:lnTo>
                        <a:pt x="2110587" y="271472"/>
                      </a:lnTo>
                      <a:lnTo>
                        <a:pt x="2352235" y="513120"/>
                      </a:lnTo>
                      <a:lnTo>
                        <a:pt x="2352235" y="739972"/>
                      </a:lnTo>
                      <a:lnTo>
                        <a:pt x="2617309" y="739972"/>
                      </a:lnTo>
                      <a:lnTo>
                        <a:pt x="2617309" y="841350"/>
                      </a:lnTo>
                      <a:lnTo>
                        <a:pt x="2352235" y="841350"/>
                      </a:lnTo>
                      <a:lnTo>
                        <a:pt x="2352235" y="1082064"/>
                      </a:lnTo>
                      <a:lnTo>
                        <a:pt x="2617309" y="1082064"/>
                      </a:lnTo>
                      <a:lnTo>
                        <a:pt x="2617309" y="1183442"/>
                      </a:lnTo>
                      <a:lnTo>
                        <a:pt x="2352235" y="1183442"/>
                      </a:lnTo>
                      <a:lnTo>
                        <a:pt x="2352235" y="1423480"/>
                      </a:lnTo>
                      <a:lnTo>
                        <a:pt x="2617309" y="1423480"/>
                      </a:lnTo>
                      <a:lnTo>
                        <a:pt x="2617309" y="1524858"/>
                      </a:lnTo>
                      <a:lnTo>
                        <a:pt x="2352235" y="1524858"/>
                      </a:lnTo>
                      <a:lnTo>
                        <a:pt x="2352235" y="1761271"/>
                      </a:lnTo>
                      <a:lnTo>
                        <a:pt x="2617309" y="1761271"/>
                      </a:lnTo>
                      <a:lnTo>
                        <a:pt x="2617309" y="1862649"/>
                      </a:lnTo>
                      <a:lnTo>
                        <a:pt x="2352235" y="1862649"/>
                      </a:lnTo>
                      <a:lnTo>
                        <a:pt x="2352235" y="2092901"/>
                      </a:lnTo>
                      <a:lnTo>
                        <a:pt x="2110587" y="2334549"/>
                      </a:lnTo>
                      <a:lnTo>
                        <a:pt x="1830980" y="2334549"/>
                      </a:lnTo>
                      <a:lnTo>
                        <a:pt x="1830980" y="2606020"/>
                      </a:lnTo>
                      <a:lnTo>
                        <a:pt x="1729602" y="2606020"/>
                      </a:lnTo>
                      <a:lnTo>
                        <a:pt x="1729602" y="2334549"/>
                      </a:lnTo>
                      <a:lnTo>
                        <a:pt x="1493189" y="2334549"/>
                      </a:lnTo>
                      <a:lnTo>
                        <a:pt x="1493189" y="2606020"/>
                      </a:lnTo>
                      <a:lnTo>
                        <a:pt x="1391811" y="2606020"/>
                      </a:lnTo>
                      <a:lnTo>
                        <a:pt x="1391811" y="2334549"/>
                      </a:lnTo>
                      <a:lnTo>
                        <a:pt x="1151773" y="2334549"/>
                      </a:lnTo>
                      <a:lnTo>
                        <a:pt x="1151773" y="2606020"/>
                      </a:lnTo>
                      <a:lnTo>
                        <a:pt x="1050395" y="2606020"/>
                      </a:lnTo>
                      <a:lnTo>
                        <a:pt x="1050395" y="2334549"/>
                      </a:lnTo>
                      <a:lnTo>
                        <a:pt x="809681" y="2334549"/>
                      </a:lnTo>
                      <a:lnTo>
                        <a:pt x="809681" y="2606020"/>
                      </a:lnTo>
                      <a:lnTo>
                        <a:pt x="708303" y="2606020"/>
                      </a:lnTo>
                      <a:lnTo>
                        <a:pt x="708303" y="2334549"/>
                      </a:lnTo>
                      <a:lnTo>
                        <a:pt x="506721" y="2334549"/>
                      </a:lnTo>
                      <a:lnTo>
                        <a:pt x="265073" y="2092901"/>
                      </a:lnTo>
                      <a:lnTo>
                        <a:pt x="265073" y="1864897"/>
                      </a:lnTo>
                      <a:lnTo>
                        <a:pt x="0" y="1864897"/>
                      </a:lnTo>
                      <a:lnTo>
                        <a:pt x="0" y="1763519"/>
                      </a:lnTo>
                      <a:lnTo>
                        <a:pt x="265073" y="1763519"/>
                      </a:lnTo>
                      <a:lnTo>
                        <a:pt x="265073" y="1527106"/>
                      </a:lnTo>
                      <a:lnTo>
                        <a:pt x="0" y="1527106"/>
                      </a:lnTo>
                      <a:lnTo>
                        <a:pt x="0" y="1425728"/>
                      </a:lnTo>
                      <a:lnTo>
                        <a:pt x="265073" y="1425728"/>
                      </a:lnTo>
                      <a:lnTo>
                        <a:pt x="265073" y="1185690"/>
                      </a:lnTo>
                      <a:lnTo>
                        <a:pt x="0" y="1185690"/>
                      </a:lnTo>
                      <a:lnTo>
                        <a:pt x="0" y="1084312"/>
                      </a:lnTo>
                      <a:lnTo>
                        <a:pt x="265073" y="1084312"/>
                      </a:lnTo>
                      <a:lnTo>
                        <a:pt x="265073" y="843598"/>
                      </a:lnTo>
                      <a:lnTo>
                        <a:pt x="0" y="843598"/>
                      </a:lnTo>
                      <a:lnTo>
                        <a:pt x="0" y="742220"/>
                      </a:lnTo>
                      <a:lnTo>
                        <a:pt x="265073" y="742220"/>
                      </a:lnTo>
                      <a:lnTo>
                        <a:pt x="265073" y="513120"/>
                      </a:lnTo>
                      <a:lnTo>
                        <a:pt x="506721" y="271472"/>
                      </a:lnTo>
                      <a:lnTo>
                        <a:pt x="706055" y="271472"/>
                      </a:lnTo>
                      <a:close/>
                    </a:path>
                  </a:pathLst>
                </a:custGeom>
                <a:solidFill>
                  <a:srgbClr val="FEC000"/>
                </a:solidFill>
                <a:ln>
                  <a:noFill/>
                </a:ln>
                <a:effectLst>
                  <a:glow rad="1905000">
                    <a:srgbClr val="0070C0">
                      <a:alpha val="22000"/>
                    </a:srgb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sv-SE" dirty="0"/>
                </a:p>
              </p:txBody>
            </p:sp>
            <p:grpSp>
              <p:nvGrpSpPr>
                <p:cNvPr id="8" name="Grupp 7">
                  <a:extLst>
                    <a:ext uri="{FF2B5EF4-FFF2-40B4-BE49-F238E27FC236}">
                      <a16:creationId xmlns:a16="http://schemas.microsoft.com/office/drawing/2014/main" id="{45FD90F2-174D-0F43-850D-908B13E54F2A}"/>
                    </a:ext>
                  </a:extLst>
                </p:cNvPr>
                <p:cNvGrpSpPr/>
                <p:nvPr/>
              </p:nvGrpSpPr>
              <p:grpSpPr>
                <a:xfrm>
                  <a:off x="1634466" y="2335603"/>
                  <a:ext cx="2087162" cy="2063077"/>
                  <a:chOff x="1635928" y="2328433"/>
                  <a:chExt cx="2087162" cy="2063077"/>
                </a:xfrm>
              </p:grpSpPr>
              <p:sp>
                <p:nvSpPr>
                  <p:cNvPr id="9" name="Octagon 63">
                    <a:extLst>
                      <a:ext uri="{FF2B5EF4-FFF2-40B4-BE49-F238E27FC236}">
                        <a16:creationId xmlns:a16="http://schemas.microsoft.com/office/drawing/2014/main" id="{084B1088-6000-3E49-87BA-E753471A04B1}"/>
                      </a:ext>
                    </a:extLst>
                  </p:cNvPr>
                  <p:cNvSpPr/>
                  <p:nvPr/>
                </p:nvSpPr>
                <p:spPr>
                  <a:xfrm>
                    <a:off x="1635928" y="2328433"/>
                    <a:ext cx="2087162" cy="2063077"/>
                  </a:xfrm>
                  <a:prstGeom prst="octagon">
                    <a:avLst>
                      <a:gd name="adj" fmla="val 11713"/>
                    </a:avLst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" name="Octagon 16">
                    <a:extLst>
                      <a:ext uri="{FF2B5EF4-FFF2-40B4-BE49-F238E27FC236}">
                        <a16:creationId xmlns:a16="http://schemas.microsoft.com/office/drawing/2014/main" id="{A70BBFF2-0BFB-504B-80B1-3A2D87C6AA6F}"/>
                      </a:ext>
                    </a:extLst>
                  </p:cNvPr>
                  <p:cNvSpPr/>
                  <p:nvPr/>
                </p:nvSpPr>
                <p:spPr>
                  <a:xfrm>
                    <a:off x="1877576" y="2328433"/>
                    <a:ext cx="1845514" cy="2063077"/>
                  </a:xfrm>
                  <a:custGeom>
                    <a:avLst/>
                    <a:gdLst>
                      <a:gd name="connsiteX0" fmla="*/ 0 w 2087162"/>
                      <a:gd name="connsiteY0" fmla="*/ 241648 h 2063077"/>
                      <a:gd name="connsiteX1" fmla="*/ 241648 w 2087162"/>
                      <a:gd name="connsiteY1" fmla="*/ 0 h 2063077"/>
                      <a:gd name="connsiteX2" fmla="*/ 1845514 w 2087162"/>
                      <a:gd name="connsiteY2" fmla="*/ 0 h 2063077"/>
                      <a:gd name="connsiteX3" fmla="*/ 2087162 w 2087162"/>
                      <a:gd name="connsiteY3" fmla="*/ 241648 h 2063077"/>
                      <a:gd name="connsiteX4" fmla="*/ 2087162 w 2087162"/>
                      <a:gd name="connsiteY4" fmla="*/ 1821429 h 2063077"/>
                      <a:gd name="connsiteX5" fmla="*/ 1845514 w 2087162"/>
                      <a:gd name="connsiteY5" fmla="*/ 2063077 h 2063077"/>
                      <a:gd name="connsiteX6" fmla="*/ 241648 w 2087162"/>
                      <a:gd name="connsiteY6" fmla="*/ 2063077 h 2063077"/>
                      <a:gd name="connsiteX7" fmla="*/ 0 w 2087162"/>
                      <a:gd name="connsiteY7" fmla="*/ 1821429 h 2063077"/>
                      <a:gd name="connsiteX8" fmla="*/ 0 w 2087162"/>
                      <a:gd name="connsiteY8" fmla="*/ 241648 h 2063077"/>
                      <a:gd name="connsiteX0" fmla="*/ 0 w 2087162"/>
                      <a:gd name="connsiteY0" fmla="*/ 241648 h 2063077"/>
                      <a:gd name="connsiteX1" fmla="*/ 241648 w 2087162"/>
                      <a:gd name="connsiteY1" fmla="*/ 0 h 2063077"/>
                      <a:gd name="connsiteX2" fmla="*/ 1845514 w 2087162"/>
                      <a:gd name="connsiteY2" fmla="*/ 0 h 2063077"/>
                      <a:gd name="connsiteX3" fmla="*/ 2087162 w 2087162"/>
                      <a:gd name="connsiteY3" fmla="*/ 241648 h 2063077"/>
                      <a:gd name="connsiteX4" fmla="*/ 2087162 w 2087162"/>
                      <a:gd name="connsiteY4" fmla="*/ 1821429 h 2063077"/>
                      <a:gd name="connsiteX5" fmla="*/ 1845514 w 2087162"/>
                      <a:gd name="connsiteY5" fmla="*/ 2063077 h 2063077"/>
                      <a:gd name="connsiteX6" fmla="*/ 241648 w 2087162"/>
                      <a:gd name="connsiteY6" fmla="*/ 2063077 h 2063077"/>
                      <a:gd name="connsiteX7" fmla="*/ 0 w 2087162"/>
                      <a:gd name="connsiteY7" fmla="*/ 1821429 h 2063077"/>
                      <a:gd name="connsiteX8" fmla="*/ 0 w 2087162"/>
                      <a:gd name="connsiteY8" fmla="*/ 241648 h 2063077"/>
                      <a:gd name="connsiteX0" fmla="*/ 0 w 2480016"/>
                      <a:gd name="connsiteY0" fmla="*/ 573541 h 2063077"/>
                      <a:gd name="connsiteX1" fmla="*/ 634502 w 2480016"/>
                      <a:gd name="connsiteY1" fmla="*/ 0 h 2063077"/>
                      <a:gd name="connsiteX2" fmla="*/ 2238368 w 2480016"/>
                      <a:gd name="connsiteY2" fmla="*/ 0 h 2063077"/>
                      <a:gd name="connsiteX3" fmla="*/ 2480016 w 2480016"/>
                      <a:gd name="connsiteY3" fmla="*/ 241648 h 2063077"/>
                      <a:gd name="connsiteX4" fmla="*/ 2480016 w 2480016"/>
                      <a:gd name="connsiteY4" fmla="*/ 1821429 h 2063077"/>
                      <a:gd name="connsiteX5" fmla="*/ 2238368 w 2480016"/>
                      <a:gd name="connsiteY5" fmla="*/ 2063077 h 2063077"/>
                      <a:gd name="connsiteX6" fmla="*/ 634502 w 2480016"/>
                      <a:gd name="connsiteY6" fmla="*/ 2063077 h 2063077"/>
                      <a:gd name="connsiteX7" fmla="*/ 392854 w 2480016"/>
                      <a:gd name="connsiteY7" fmla="*/ 1821429 h 2063077"/>
                      <a:gd name="connsiteX8" fmla="*/ 0 w 2480016"/>
                      <a:gd name="connsiteY8" fmla="*/ 573541 h 2063077"/>
                      <a:gd name="connsiteX0" fmla="*/ 0 w 2480016"/>
                      <a:gd name="connsiteY0" fmla="*/ 573541 h 2063077"/>
                      <a:gd name="connsiteX1" fmla="*/ 634502 w 2480016"/>
                      <a:gd name="connsiteY1" fmla="*/ 0 h 2063077"/>
                      <a:gd name="connsiteX2" fmla="*/ 2238368 w 2480016"/>
                      <a:gd name="connsiteY2" fmla="*/ 0 h 2063077"/>
                      <a:gd name="connsiteX3" fmla="*/ 2480016 w 2480016"/>
                      <a:gd name="connsiteY3" fmla="*/ 241648 h 2063077"/>
                      <a:gd name="connsiteX4" fmla="*/ 2480016 w 2480016"/>
                      <a:gd name="connsiteY4" fmla="*/ 1821429 h 2063077"/>
                      <a:gd name="connsiteX5" fmla="*/ 2238368 w 2480016"/>
                      <a:gd name="connsiteY5" fmla="*/ 2063077 h 2063077"/>
                      <a:gd name="connsiteX6" fmla="*/ 634502 w 2480016"/>
                      <a:gd name="connsiteY6" fmla="*/ 2063077 h 2063077"/>
                      <a:gd name="connsiteX7" fmla="*/ 392854 w 2480016"/>
                      <a:gd name="connsiteY7" fmla="*/ 1821429 h 2063077"/>
                      <a:gd name="connsiteX8" fmla="*/ 0 w 2480016"/>
                      <a:gd name="connsiteY8" fmla="*/ 573541 h 2063077"/>
                      <a:gd name="connsiteX0" fmla="*/ 0 w 2087162"/>
                      <a:gd name="connsiteY0" fmla="*/ 1821429 h 2063077"/>
                      <a:gd name="connsiteX1" fmla="*/ 241648 w 2087162"/>
                      <a:gd name="connsiteY1" fmla="*/ 0 h 2063077"/>
                      <a:gd name="connsiteX2" fmla="*/ 1845514 w 2087162"/>
                      <a:gd name="connsiteY2" fmla="*/ 0 h 2063077"/>
                      <a:gd name="connsiteX3" fmla="*/ 2087162 w 2087162"/>
                      <a:gd name="connsiteY3" fmla="*/ 241648 h 2063077"/>
                      <a:gd name="connsiteX4" fmla="*/ 2087162 w 2087162"/>
                      <a:gd name="connsiteY4" fmla="*/ 1821429 h 2063077"/>
                      <a:gd name="connsiteX5" fmla="*/ 1845514 w 2087162"/>
                      <a:gd name="connsiteY5" fmla="*/ 2063077 h 2063077"/>
                      <a:gd name="connsiteX6" fmla="*/ 241648 w 2087162"/>
                      <a:gd name="connsiteY6" fmla="*/ 2063077 h 2063077"/>
                      <a:gd name="connsiteX7" fmla="*/ 0 w 2087162"/>
                      <a:gd name="connsiteY7" fmla="*/ 1821429 h 2063077"/>
                      <a:gd name="connsiteX0" fmla="*/ 0 w 2087162"/>
                      <a:gd name="connsiteY0" fmla="*/ 1821429 h 2063077"/>
                      <a:gd name="connsiteX1" fmla="*/ 1845514 w 2087162"/>
                      <a:gd name="connsiteY1" fmla="*/ 0 h 2063077"/>
                      <a:gd name="connsiteX2" fmla="*/ 2087162 w 2087162"/>
                      <a:gd name="connsiteY2" fmla="*/ 241648 h 2063077"/>
                      <a:gd name="connsiteX3" fmla="*/ 2087162 w 2087162"/>
                      <a:gd name="connsiteY3" fmla="*/ 1821429 h 2063077"/>
                      <a:gd name="connsiteX4" fmla="*/ 1845514 w 2087162"/>
                      <a:gd name="connsiteY4" fmla="*/ 2063077 h 2063077"/>
                      <a:gd name="connsiteX5" fmla="*/ 241648 w 2087162"/>
                      <a:gd name="connsiteY5" fmla="*/ 2063077 h 2063077"/>
                      <a:gd name="connsiteX6" fmla="*/ 0 w 2087162"/>
                      <a:gd name="connsiteY6" fmla="*/ 1821429 h 2063077"/>
                      <a:gd name="connsiteX0" fmla="*/ 0 w 1845514"/>
                      <a:gd name="connsiteY0" fmla="*/ 2063077 h 2063077"/>
                      <a:gd name="connsiteX1" fmla="*/ 1603866 w 1845514"/>
                      <a:gd name="connsiteY1" fmla="*/ 0 h 2063077"/>
                      <a:gd name="connsiteX2" fmla="*/ 1845514 w 1845514"/>
                      <a:gd name="connsiteY2" fmla="*/ 241648 h 2063077"/>
                      <a:gd name="connsiteX3" fmla="*/ 1845514 w 1845514"/>
                      <a:gd name="connsiteY3" fmla="*/ 1821429 h 2063077"/>
                      <a:gd name="connsiteX4" fmla="*/ 1603866 w 1845514"/>
                      <a:gd name="connsiteY4" fmla="*/ 2063077 h 2063077"/>
                      <a:gd name="connsiteX5" fmla="*/ 0 w 1845514"/>
                      <a:gd name="connsiteY5" fmla="*/ 2063077 h 206307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845514" h="2063077">
                        <a:moveTo>
                          <a:pt x="0" y="2063077"/>
                        </a:moveTo>
                        <a:lnTo>
                          <a:pt x="1603866" y="0"/>
                        </a:lnTo>
                        <a:lnTo>
                          <a:pt x="1845514" y="241648"/>
                        </a:lnTo>
                        <a:lnTo>
                          <a:pt x="1845514" y="1821429"/>
                        </a:lnTo>
                        <a:lnTo>
                          <a:pt x="1603866" y="2063077"/>
                        </a:lnTo>
                        <a:lnTo>
                          <a:pt x="0" y="2063077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grpSp>
                <p:nvGrpSpPr>
                  <p:cNvPr id="11" name="Group 57">
                    <a:extLst>
                      <a:ext uri="{FF2B5EF4-FFF2-40B4-BE49-F238E27FC236}">
                        <a16:creationId xmlns:a16="http://schemas.microsoft.com/office/drawing/2014/main" id="{F8211A08-F8B6-1E41-992D-DD7F698C2AE4}"/>
                      </a:ext>
                    </a:extLst>
                  </p:cNvPr>
                  <p:cNvGrpSpPr/>
                  <p:nvPr/>
                </p:nvGrpSpPr>
                <p:grpSpPr>
                  <a:xfrm>
                    <a:off x="1966682" y="2651359"/>
                    <a:ext cx="1416559" cy="1417223"/>
                    <a:chOff x="1753933" y="2029826"/>
                    <a:chExt cx="1416559" cy="1417223"/>
                  </a:xfrm>
                  <a:solidFill>
                    <a:srgbClr val="17AEFF">
                      <a:alpha val="49000"/>
                    </a:srgbClr>
                  </a:solidFill>
                </p:grpSpPr>
                <p:sp>
                  <p:nvSpPr>
                    <p:cNvPr id="12" name="Rounded Rectangle 58">
                      <a:extLst>
                        <a:ext uri="{FF2B5EF4-FFF2-40B4-BE49-F238E27FC236}">
                          <a16:creationId xmlns:a16="http://schemas.microsoft.com/office/drawing/2014/main" id="{0F644302-3559-6848-939A-4E685B3D1F3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53933" y="2029826"/>
                      <a:ext cx="674942" cy="675274"/>
                    </a:xfrm>
                    <a:prstGeom prst="roundRect">
                      <a:avLst>
                        <a:gd name="adj" fmla="val 6176"/>
                      </a:avLst>
                    </a:prstGeom>
                    <a:grpFill/>
                    <a:ln w="381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 sz="1400" b="1" dirty="0"/>
                    </a:p>
                  </p:txBody>
                </p:sp>
                <p:sp>
                  <p:nvSpPr>
                    <p:cNvPr id="13" name="Rounded Rectangle 59">
                      <a:extLst>
                        <a:ext uri="{FF2B5EF4-FFF2-40B4-BE49-F238E27FC236}">
                          <a16:creationId xmlns:a16="http://schemas.microsoft.com/office/drawing/2014/main" id="{72BFCFF3-5A76-7645-9B76-A8FA7141442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95550" y="2029826"/>
                      <a:ext cx="674942" cy="675274"/>
                    </a:xfrm>
                    <a:prstGeom prst="roundRect">
                      <a:avLst>
                        <a:gd name="adj" fmla="val 6176"/>
                      </a:avLst>
                    </a:prstGeom>
                    <a:grpFill/>
                    <a:ln w="381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 sz="1400" b="1" dirty="0">
                        <a:solidFill>
                          <a:schemeClr val="lt1">
                            <a:alpha val="20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14" name="Rounded Rectangle 60">
                      <a:extLst>
                        <a:ext uri="{FF2B5EF4-FFF2-40B4-BE49-F238E27FC236}">
                          <a16:creationId xmlns:a16="http://schemas.microsoft.com/office/drawing/2014/main" id="{7E06A91A-178A-7F40-911F-B9D718D18A2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53933" y="2771775"/>
                      <a:ext cx="674942" cy="675274"/>
                    </a:xfrm>
                    <a:prstGeom prst="roundRect">
                      <a:avLst>
                        <a:gd name="adj" fmla="val 6176"/>
                      </a:avLst>
                    </a:prstGeom>
                    <a:grpFill/>
                    <a:ln w="381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 sz="1400" b="1" dirty="0">
                        <a:solidFill>
                          <a:schemeClr val="lt1">
                            <a:alpha val="20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15" name="Rounded Rectangle 61">
                      <a:extLst>
                        <a:ext uri="{FF2B5EF4-FFF2-40B4-BE49-F238E27FC236}">
                          <a16:creationId xmlns:a16="http://schemas.microsoft.com/office/drawing/2014/main" id="{3AA5890C-35AE-0E40-9A5B-7CA7921DB4F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95550" y="2771775"/>
                      <a:ext cx="674942" cy="675274"/>
                    </a:xfrm>
                    <a:prstGeom prst="roundRect">
                      <a:avLst>
                        <a:gd name="adj" fmla="val 6176"/>
                      </a:avLst>
                    </a:prstGeom>
                    <a:grpFill/>
                    <a:ln w="381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 sz="1400" b="1" dirty="0">
                        <a:solidFill>
                          <a:schemeClr val="lt1">
                            <a:alpha val="20000"/>
                          </a:schemeClr>
                        </a:solidFill>
                      </a:endParaRPr>
                    </a:p>
                  </p:txBody>
                </p:sp>
              </p:grpSp>
            </p:grpSp>
          </p:grpSp>
          <p:sp>
            <p:nvSpPr>
              <p:cNvPr id="6" name="Oval 65">
                <a:extLst>
                  <a:ext uri="{FF2B5EF4-FFF2-40B4-BE49-F238E27FC236}">
                    <a16:creationId xmlns:a16="http://schemas.microsoft.com/office/drawing/2014/main" id="{6EBBAFFC-910D-3248-BF13-473BA02DAEC0}"/>
                  </a:ext>
                </a:extLst>
              </p:cNvPr>
              <p:cNvSpPr/>
              <p:nvPr/>
            </p:nvSpPr>
            <p:spPr>
              <a:xfrm>
                <a:off x="1771560" y="2484571"/>
                <a:ext cx="178213" cy="178213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>
                    <a:lumMod val="75000"/>
                    <a:lumOff val="25000"/>
                    <a:alpha val="41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cxnSp>
          <p:nvCxnSpPr>
            <p:cNvPr id="18" name="Straight Connector 69">
              <a:extLst>
                <a:ext uri="{FF2B5EF4-FFF2-40B4-BE49-F238E27FC236}">
                  <a16:creationId xmlns:a16="http://schemas.microsoft.com/office/drawing/2014/main" id="{57B825B7-7482-BF46-A0BE-DB8D17375237}"/>
                </a:ext>
              </a:extLst>
            </p:cNvPr>
            <p:cNvCxnSpPr>
              <a:cxnSpLocks/>
              <a:endCxn id="23" idx="1"/>
            </p:cNvCxnSpPr>
            <p:nvPr/>
          </p:nvCxnSpPr>
          <p:spPr>
            <a:xfrm>
              <a:off x="5181151" y="2858711"/>
              <a:ext cx="645799" cy="643581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69">
              <a:extLst>
                <a:ext uri="{FF2B5EF4-FFF2-40B4-BE49-F238E27FC236}">
                  <a16:creationId xmlns:a16="http://schemas.microsoft.com/office/drawing/2014/main" id="{964926E2-D872-E744-8D2A-6B3FE6A4A833}"/>
                </a:ext>
              </a:extLst>
            </p:cNvPr>
            <p:cNvCxnSpPr>
              <a:cxnSpLocks/>
              <a:stCxn id="22" idx="0"/>
            </p:cNvCxnSpPr>
            <p:nvPr/>
          </p:nvCxnSpPr>
          <p:spPr>
            <a:xfrm flipH="1" flipV="1">
              <a:off x="5179055" y="2871702"/>
              <a:ext cx="2691" cy="588941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69">
              <a:extLst>
                <a:ext uri="{FF2B5EF4-FFF2-40B4-BE49-F238E27FC236}">
                  <a16:creationId xmlns:a16="http://schemas.microsoft.com/office/drawing/2014/main" id="{029D0646-127F-6D45-8282-9FDC30E2B79C}"/>
                </a:ext>
              </a:extLst>
            </p:cNvPr>
            <p:cNvCxnSpPr>
              <a:cxnSpLocks/>
            </p:cNvCxnSpPr>
            <p:nvPr/>
          </p:nvCxnSpPr>
          <p:spPr>
            <a:xfrm>
              <a:off x="5190610" y="2871702"/>
              <a:ext cx="579119" cy="149385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69">
              <a:extLst>
                <a:ext uri="{FF2B5EF4-FFF2-40B4-BE49-F238E27FC236}">
                  <a16:creationId xmlns:a16="http://schemas.microsoft.com/office/drawing/2014/main" id="{91824AC2-00DD-EC4D-BDE0-CB767D9395E3}"/>
                </a:ext>
              </a:extLst>
            </p:cNvPr>
            <p:cNvCxnSpPr>
              <a:cxnSpLocks/>
              <a:endCxn id="21" idx="2"/>
            </p:cNvCxnSpPr>
            <p:nvPr/>
          </p:nvCxnSpPr>
          <p:spPr>
            <a:xfrm flipV="1">
              <a:off x="5179055" y="2703583"/>
              <a:ext cx="732874" cy="155128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69">
              <a:extLst>
                <a:ext uri="{FF2B5EF4-FFF2-40B4-BE49-F238E27FC236}">
                  <a16:creationId xmlns:a16="http://schemas.microsoft.com/office/drawing/2014/main" id="{FA7BB30B-666D-C94D-BEC0-A5147341711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27503" y="3602843"/>
              <a:ext cx="1510987" cy="0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69">
              <a:extLst>
                <a:ext uri="{FF2B5EF4-FFF2-40B4-BE49-F238E27FC236}">
                  <a16:creationId xmlns:a16="http://schemas.microsoft.com/office/drawing/2014/main" id="{71EED38E-12FA-1A42-B261-5F2C48F8966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26950" y="3013779"/>
              <a:ext cx="2084151" cy="7308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69">
              <a:extLst>
                <a:ext uri="{FF2B5EF4-FFF2-40B4-BE49-F238E27FC236}">
                  <a16:creationId xmlns:a16="http://schemas.microsoft.com/office/drawing/2014/main" id="{A3ABEF45-4886-EC42-A152-4080768BFA55}"/>
                </a:ext>
              </a:extLst>
            </p:cNvPr>
            <p:cNvCxnSpPr>
              <a:cxnSpLocks/>
              <a:stCxn id="87" idx="2"/>
            </p:cNvCxnSpPr>
            <p:nvPr/>
          </p:nvCxnSpPr>
          <p:spPr>
            <a:xfrm flipH="1">
              <a:off x="6054130" y="2705408"/>
              <a:ext cx="1555628" cy="2824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69">
              <a:extLst>
                <a:ext uri="{FF2B5EF4-FFF2-40B4-BE49-F238E27FC236}">
                  <a16:creationId xmlns:a16="http://schemas.microsoft.com/office/drawing/2014/main" id="{D76B7F4E-ECD5-9841-B13F-0DE299E5A908}"/>
                </a:ext>
              </a:extLst>
            </p:cNvPr>
            <p:cNvCxnSpPr>
              <a:cxnSpLocks/>
            </p:cNvCxnSpPr>
            <p:nvPr/>
          </p:nvCxnSpPr>
          <p:spPr>
            <a:xfrm>
              <a:off x="5154865" y="1076323"/>
              <a:ext cx="30874" cy="1758354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69">
              <a:extLst>
                <a:ext uri="{FF2B5EF4-FFF2-40B4-BE49-F238E27FC236}">
                  <a16:creationId xmlns:a16="http://schemas.microsoft.com/office/drawing/2014/main" id="{3A3BE651-3A24-F54F-AE5B-FBB6B6A0A994}"/>
                </a:ext>
              </a:extLst>
            </p:cNvPr>
            <p:cNvCxnSpPr>
              <a:cxnSpLocks/>
            </p:cNvCxnSpPr>
            <p:nvPr/>
          </p:nvCxnSpPr>
          <p:spPr>
            <a:xfrm>
              <a:off x="5184913" y="3616411"/>
              <a:ext cx="826" cy="2282584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69">
              <a:extLst>
                <a:ext uri="{FF2B5EF4-FFF2-40B4-BE49-F238E27FC236}">
                  <a16:creationId xmlns:a16="http://schemas.microsoft.com/office/drawing/2014/main" id="{6736D0A5-E361-D845-B773-520DBC066C47}"/>
                </a:ext>
              </a:extLst>
            </p:cNvPr>
            <p:cNvCxnSpPr>
              <a:cxnSpLocks/>
            </p:cNvCxnSpPr>
            <p:nvPr/>
          </p:nvCxnSpPr>
          <p:spPr>
            <a:xfrm>
              <a:off x="5924551" y="3616411"/>
              <a:ext cx="0" cy="1709526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69">
              <a:extLst>
                <a:ext uri="{FF2B5EF4-FFF2-40B4-BE49-F238E27FC236}">
                  <a16:creationId xmlns:a16="http://schemas.microsoft.com/office/drawing/2014/main" id="{C1EC046D-86E4-2C47-820D-E8E0FACADF6C}"/>
                </a:ext>
              </a:extLst>
            </p:cNvPr>
            <p:cNvCxnSpPr>
              <a:cxnSpLocks/>
            </p:cNvCxnSpPr>
            <p:nvPr/>
          </p:nvCxnSpPr>
          <p:spPr>
            <a:xfrm>
              <a:off x="6030395" y="1426601"/>
              <a:ext cx="18297" cy="1272320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69">
              <a:extLst>
                <a:ext uri="{FF2B5EF4-FFF2-40B4-BE49-F238E27FC236}">
                  <a16:creationId xmlns:a16="http://schemas.microsoft.com/office/drawing/2014/main" id="{6B2C3C0B-9A6E-824B-BDD8-FAB529370EF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31569" y="2871702"/>
              <a:ext cx="1732039" cy="0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69">
              <a:extLst>
                <a:ext uri="{FF2B5EF4-FFF2-40B4-BE49-F238E27FC236}">
                  <a16:creationId xmlns:a16="http://schemas.microsoft.com/office/drawing/2014/main" id="{B95714A1-CBD3-9D4F-96A3-5C31F642633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20602" y="3602843"/>
              <a:ext cx="2143006" cy="13568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9">
              <a:extLst>
                <a:ext uri="{FF2B5EF4-FFF2-40B4-BE49-F238E27FC236}">
                  <a16:creationId xmlns:a16="http://schemas.microsoft.com/office/drawing/2014/main" id="{AD626990-9FC8-7543-97E8-AC12535C3B8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230162" y="2105182"/>
              <a:ext cx="604262" cy="760443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69">
              <a:extLst>
                <a:ext uri="{FF2B5EF4-FFF2-40B4-BE49-F238E27FC236}">
                  <a16:creationId xmlns:a16="http://schemas.microsoft.com/office/drawing/2014/main" id="{C334D918-E1D7-D643-8560-167841B1349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559346" y="921937"/>
              <a:ext cx="604262" cy="760443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69">
              <a:extLst>
                <a:ext uri="{FF2B5EF4-FFF2-40B4-BE49-F238E27FC236}">
                  <a16:creationId xmlns:a16="http://schemas.microsoft.com/office/drawing/2014/main" id="{4B931CDF-8F49-7F4A-B63E-739FAA1241D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932227" y="4587702"/>
              <a:ext cx="604262" cy="760443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69">
              <a:extLst>
                <a:ext uri="{FF2B5EF4-FFF2-40B4-BE49-F238E27FC236}">
                  <a16:creationId xmlns:a16="http://schemas.microsoft.com/office/drawing/2014/main" id="{0A621355-1631-D943-869D-2B6585591D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10258" y="2054218"/>
              <a:ext cx="749601" cy="654014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69">
              <a:extLst>
                <a:ext uri="{FF2B5EF4-FFF2-40B4-BE49-F238E27FC236}">
                  <a16:creationId xmlns:a16="http://schemas.microsoft.com/office/drawing/2014/main" id="{2399A44F-A62C-F346-9DAD-A9F6A02CDE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74973" y="3616411"/>
              <a:ext cx="877533" cy="971291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91">
              <a:extLst>
                <a:ext uri="{FF2B5EF4-FFF2-40B4-BE49-F238E27FC236}">
                  <a16:creationId xmlns:a16="http://schemas.microsoft.com/office/drawing/2014/main" id="{9A0D4FC4-2B86-1942-8E4D-19C22248745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28773" y="1820782"/>
              <a:ext cx="284400" cy="284400"/>
            </a:xfrm>
            <a:prstGeom prst="ellips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2" name="Oval 91">
              <a:extLst>
                <a:ext uri="{FF2B5EF4-FFF2-40B4-BE49-F238E27FC236}">
                  <a16:creationId xmlns:a16="http://schemas.microsoft.com/office/drawing/2014/main" id="{178C5AE7-8CE6-D24C-B019-0F719D2D885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11101" y="2878887"/>
              <a:ext cx="284400" cy="284400"/>
            </a:xfrm>
            <a:prstGeom prst="ellips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4" name="Oval 91">
              <a:extLst>
                <a:ext uri="{FF2B5EF4-FFF2-40B4-BE49-F238E27FC236}">
                  <a16:creationId xmlns:a16="http://schemas.microsoft.com/office/drawing/2014/main" id="{F10B3B28-796C-B14A-8618-6106A360BCB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84439" y="5325937"/>
              <a:ext cx="284400" cy="284400"/>
            </a:xfrm>
            <a:prstGeom prst="ellips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6" name="Oval 91">
              <a:extLst>
                <a:ext uri="{FF2B5EF4-FFF2-40B4-BE49-F238E27FC236}">
                  <a16:creationId xmlns:a16="http://schemas.microsoft.com/office/drawing/2014/main" id="{5ECB0EE5-9F7A-6145-BA41-B0F0B782B7F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84552" y="5342670"/>
              <a:ext cx="284400" cy="284400"/>
            </a:xfrm>
            <a:prstGeom prst="ellips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7" name="Oval 91">
              <a:extLst>
                <a:ext uri="{FF2B5EF4-FFF2-40B4-BE49-F238E27FC236}">
                  <a16:creationId xmlns:a16="http://schemas.microsoft.com/office/drawing/2014/main" id="{A38E5639-D9DF-404E-8EFF-47CAE0B6562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09758" y="2563208"/>
              <a:ext cx="284400" cy="284400"/>
            </a:xfrm>
            <a:prstGeom prst="ellips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8" name="Oval 91">
              <a:extLst>
                <a:ext uri="{FF2B5EF4-FFF2-40B4-BE49-F238E27FC236}">
                  <a16:creationId xmlns:a16="http://schemas.microsoft.com/office/drawing/2014/main" id="{9D55CFB6-7D58-4840-AF8F-6E6F6D90170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88195" y="1109861"/>
              <a:ext cx="284400" cy="284400"/>
            </a:xfrm>
            <a:prstGeom prst="ellips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9" name="Oval 91">
              <a:extLst>
                <a:ext uri="{FF2B5EF4-FFF2-40B4-BE49-F238E27FC236}">
                  <a16:creationId xmlns:a16="http://schemas.microsoft.com/office/drawing/2014/main" id="{62217B93-2249-5C4D-A83C-BF775F2BA0F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66436" y="1834350"/>
              <a:ext cx="284400" cy="284400"/>
            </a:xfrm>
            <a:prstGeom prst="ellips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0" name="Oval 91">
              <a:extLst>
                <a:ext uri="{FF2B5EF4-FFF2-40B4-BE49-F238E27FC236}">
                  <a16:creationId xmlns:a16="http://schemas.microsoft.com/office/drawing/2014/main" id="{CDEA9EA5-7ACB-C847-B38F-4C8CFC7755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42117" y="572786"/>
              <a:ext cx="386325" cy="386325"/>
            </a:xfrm>
            <a:prstGeom prst="ellipse">
              <a:avLst/>
            </a:prstGeom>
            <a:ln w="1016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1" name="Oval 91">
              <a:extLst>
                <a:ext uri="{FF2B5EF4-FFF2-40B4-BE49-F238E27FC236}">
                  <a16:creationId xmlns:a16="http://schemas.microsoft.com/office/drawing/2014/main" id="{301B8CF2-552A-3644-ABF0-FDAFE2F571D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31722" y="2714669"/>
              <a:ext cx="284400" cy="284400"/>
            </a:xfrm>
            <a:prstGeom prst="ellips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61A5FDC5-C443-234E-B875-95FEC1B4510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12665" y="766746"/>
              <a:ext cx="284400" cy="284400"/>
            </a:xfrm>
            <a:prstGeom prst="ellips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4" name="Oval 91">
              <a:extLst>
                <a:ext uri="{FF2B5EF4-FFF2-40B4-BE49-F238E27FC236}">
                  <a16:creationId xmlns:a16="http://schemas.microsoft.com/office/drawing/2014/main" id="{FD352445-5AFA-314B-9813-B2167351E9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05626" y="4573256"/>
              <a:ext cx="284400" cy="284400"/>
            </a:xfrm>
            <a:prstGeom prst="ellips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5" name="Oval 91">
              <a:extLst>
                <a:ext uri="{FF2B5EF4-FFF2-40B4-BE49-F238E27FC236}">
                  <a16:creationId xmlns:a16="http://schemas.microsoft.com/office/drawing/2014/main" id="{48B0E347-D4D9-B548-BB82-365BA2A0231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89724" y="3416464"/>
              <a:ext cx="386325" cy="386325"/>
            </a:xfrm>
            <a:prstGeom prst="ellipse">
              <a:avLst/>
            </a:prstGeom>
            <a:ln w="1016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6" name="Oval 91">
              <a:extLst>
                <a:ext uri="{FF2B5EF4-FFF2-40B4-BE49-F238E27FC236}">
                  <a16:creationId xmlns:a16="http://schemas.microsoft.com/office/drawing/2014/main" id="{9C30642F-3A94-7949-9A3F-B28BE0489F9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51867" y="3409059"/>
              <a:ext cx="386325" cy="386325"/>
            </a:xfrm>
            <a:prstGeom prst="ellipse">
              <a:avLst/>
            </a:prstGeom>
            <a:ln w="1016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7" name="Oval 91">
              <a:extLst>
                <a:ext uri="{FF2B5EF4-FFF2-40B4-BE49-F238E27FC236}">
                  <a16:creationId xmlns:a16="http://schemas.microsoft.com/office/drawing/2014/main" id="{0F4DBD96-6297-3E46-9E7B-E2A166C6112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85892" y="5898091"/>
              <a:ext cx="386325" cy="386325"/>
            </a:xfrm>
            <a:prstGeom prst="ellipse">
              <a:avLst/>
            </a:prstGeom>
            <a:ln w="1016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9" name="Oval 91">
              <a:extLst>
                <a:ext uri="{FF2B5EF4-FFF2-40B4-BE49-F238E27FC236}">
                  <a16:creationId xmlns:a16="http://schemas.microsoft.com/office/drawing/2014/main" id="{02D00D7D-E2B7-BF49-A4D9-041118C5F7C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39546" y="2716574"/>
              <a:ext cx="284400" cy="284400"/>
            </a:xfrm>
            <a:prstGeom prst="ellipse">
              <a:avLst/>
            </a:prstGeom>
            <a:solidFill>
              <a:srgbClr val="00EFEA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0" name="Oval 91">
              <a:extLst>
                <a:ext uri="{FF2B5EF4-FFF2-40B4-BE49-F238E27FC236}">
                  <a16:creationId xmlns:a16="http://schemas.microsoft.com/office/drawing/2014/main" id="{C7FAA711-1B52-5F48-8EA0-F8F58263457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56312" y="2871702"/>
              <a:ext cx="284400" cy="284400"/>
            </a:xfrm>
            <a:prstGeom prst="ellipse">
              <a:avLst/>
            </a:prstGeom>
            <a:solidFill>
              <a:srgbClr val="00EFEA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1" name="Oval 91">
              <a:extLst>
                <a:ext uri="{FF2B5EF4-FFF2-40B4-BE49-F238E27FC236}">
                  <a16:creationId xmlns:a16="http://schemas.microsoft.com/office/drawing/2014/main" id="{43D81339-6F83-054A-BB67-7530E2A478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11929" y="2561383"/>
              <a:ext cx="284400" cy="284400"/>
            </a:xfrm>
            <a:prstGeom prst="ellipse">
              <a:avLst/>
            </a:prstGeom>
            <a:solidFill>
              <a:srgbClr val="00EFEA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2" name="Oval 91">
              <a:extLst>
                <a:ext uri="{FF2B5EF4-FFF2-40B4-BE49-F238E27FC236}">
                  <a16:creationId xmlns:a16="http://schemas.microsoft.com/office/drawing/2014/main" id="{80D45141-99F4-894B-9117-63334D02179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39546" y="3460643"/>
              <a:ext cx="284400" cy="284400"/>
            </a:xfrm>
            <a:prstGeom prst="ellipse">
              <a:avLst/>
            </a:prstGeom>
            <a:solidFill>
              <a:srgbClr val="00EFEA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3" name="Oval 91">
              <a:extLst>
                <a:ext uri="{FF2B5EF4-FFF2-40B4-BE49-F238E27FC236}">
                  <a16:creationId xmlns:a16="http://schemas.microsoft.com/office/drawing/2014/main" id="{DCB8D29A-FED0-7044-B01A-E8871934980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85301" y="3460643"/>
              <a:ext cx="284400" cy="284400"/>
            </a:xfrm>
            <a:prstGeom prst="ellipse">
              <a:avLst/>
            </a:prstGeom>
            <a:solidFill>
              <a:srgbClr val="00EFEA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</p:grpSp>
      <p:sp>
        <p:nvSpPr>
          <p:cNvPr id="3" name="Rektangel 2">
            <a:extLst>
              <a:ext uri="{FF2B5EF4-FFF2-40B4-BE49-F238E27FC236}">
                <a16:creationId xmlns:a16="http://schemas.microsoft.com/office/drawing/2014/main" id="{0F9A651D-1E04-254A-8F30-8ADF8D6D243B}"/>
              </a:ext>
            </a:extLst>
          </p:cNvPr>
          <p:cNvSpPr/>
          <p:nvPr/>
        </p:nvSpPr>
        <p:spPr>
          <a:xfrm rot="1800000">
            <a:off x="4643990" y="3530767"/>
            <a:ext cx="1381664" cy="156660"/>
          </a:xfrm>
          <a:custGeom>
            <a:avLst/>
            <a:gdLst>
              <a:gd name="connsiteX0" fmla="*/ 0 w 1142955"/>
              <a:gd name="connsiteY0" fmla="*/ 0 h 232154"/>
              <a:gd name="connsiteX1" fmla="*/ 1142955 w 1142955"/>
              <a:gd name="connsiteY1" fmla="*/ 0 h 232154"/>
              <a:gd name="connsiteX2" fmla="*/ 1142955 w 1142955"/>
              <a:gd name="connsiteY2" fmla="*/ 232154 h 232154"/>
              <a:gd name="connsiteX3" fmla="*/ 0 w 1142955"/>
              <a:gd name="connsiteY3" fmla="*/ 232154 h 232154"/>
              <a:gd name="connsiteX4" fmla="*/ 0 w 1142955"/>
              <a:gd name="connsiteY4" fmla="*/ 0 h 232154"/>
              <a:gd name="connsiteX0" fmla="*/ 85041 w 1227996"/>
              <a:gd name="connsiteY0" fmla="*/ 0 h 237259"/>
              <a:gd name="connsiteX1" fmla="*/ 1227996 w 1227996"/>
              <a:gd name="connsiteY1" fmla="*/ 0 h 237259"/>
              <a:gd name="connsiteX2" fmla="*/ 1227996 w 1227996"/>
              <a:gd name="connsiteY2" fmla="*/ 232154 h 237259"/>
              <a:gd name="connsiteX3" fmla="*/ 0 w 1227996"/>
              <a:gd name="connsiteY3" fmla="*/ 237259 h 237259"/>
              <a:gd name="connsiteX4" fmla="*/ 85041 w 1227996"/>
              <a:gd name="connsiteY4" fmla="*/ 0 h 237259"/>
              <a:gd name="connsiteX0" fmla="*/ 0 w 1314283"/>
              <a:gd name="connsiteY0" fmla="*/ 84251 h 237259"/>
              <a:gd name="connsiteX1" fmla="*/ 1314283 w 1314283"/>
              <a:gd name="connsiteY1" fmla="*/ 0 h 237259"/>
              <a:gd name="connsiteX2" fmla="*/ 1314283 w 1314283"/>
              <a:gd name="connsiteY2" fmla="*/ 232154 h 237259"/>
              <a:gd name="connsiteX3" fmla="*/ 86287 w 1314283"/>
              <a:gd name="connsiteY3" fmla="*/ 237259 h 237259"/>
              <a:gd name="connsiteX4" fmla="*/ 0 w 1314283"/>
              <a:gd name="connsiteY4" fmla="*/ 84251 h 237259"/>
              <a:gd name="connsiteX0" fmla="*/ 0 w 1375314"/>
              <a:gd name="connsiteY0" fmla="*/ 84251 h 237259"/>
              <a:gd name="connsiteX1" fmla="*/ 1314283 w 1375314"/>
              <a:gd name="connsiteY1" fmla="*/ 0 h 237259"/>
              <a:gd name="connsiteX2" fmla="*/ 1375314 w 1375314"/>
              <a:gd name="connsiteY2" fmla="*/ 229913 h 237259"/>
              <a:gd name="connsiteX3" fmla="*/ 86287 w 1375314"/>
              <a:gd name="connsiteY3" fmla="*/ 237259 h 237259"/>
              <a:gd name="connsiteX4" fmla="*/ 0 w 1375314"/>
              <a:gd name="connsiteY4" fmla="*/ 84251 h 237259"/>
              <a:gd name="connsiteX0" fmla="*/ 0 w 1375314"/>
              <a:gd name="connsiteY0" fmla="*/ 33991 h 186999"/>
              <a:gd name="connsiteX1" fmla="*/ 1258979 w 1375314"/>
              <a:gd name="connsiteY1" fmla="*/ 0 h 186999"/>
              <a:gd name="connsiteX2" fmla="*/ 1375314 w 1375314"/>
              <a:gd name="connsiteY2" fmla="*/ 179653 h 186999"/>
              <a:gd name="connsiteX3" fmla="*/ 86287 w 1375314"/>
              <a:gd name="connsiteY3" fmla="*/ 186999 h 186999"/>
              <a:gd name="connsiteX4" fmla="*/ 0 w 1375314"/>
              <a:gd name="connsiteY4" fmla="*/ 33991 h 186999"/>
              <a:gd name="connsiteX0" fmla="*/ 0 w 1375314"/>
              <a:gd name="connsiteY0" fmla="*/ 0 h 153008"/>
              <a:gd name="connsiteX1" fmla="*/ 1237210 w 1375314"/>
              <a:gd name="connsiteY1" fmla="*/ 29904 h 153008"/>
              <a:gd name="connsiteX2" fmla="*/ 1375314 w 1375314"/>
              <a:gd name="connsiteY2" fmla="*/ 145662 h 153008"/>
              <a:gd name="connsiteX3" fmla="*/ 86287 w 1375314"/>
              <a:gd name="connsiteY3" fmla="*/ 153008 h 153008"/>
              <a:gd name="connsiteX4" fmla="*/ 0 w 1375314"/>
              <a:gd name="connsiteY4" fmla="*/ 0 h 153008"/>
              <a:gd name="connsiteX0" fmla="*/ 0 w 1375314"/>
              <a:gd name="connsiteY0" fmla="*/ 0 h 153008"/>
              <a:gd name="connsiteX1" fmla="*/ 1288291 w 1375314"/>
              <a:gd name="connsiteY1" fmla="*/ 4079 h 153008"/>
              <a:gd name="connsiteX2" fmla="*/ 1375314 w 1375314"/>
              <a:gd name="connsiteY2" fmla="*/ 145662 h 153008"/>
              <a:gd name="connsiteX3" fmla="*/ 86287 w 1375314"/>
              <a:gd name="connsiteY3" fmla="*/ 153008 h 153008"/>
              <a:gd name="connsiteX4" fmla="*/ 0 w 1375314"/>
              <a:gd name="connsiteY4" fmla="*/ 0 h 153008"/>
              <a:gd name="connsiteX0" fmla="*/ 0 w 1381664"/>
              <a:gd name="connsiteY0" fmla="*/ 0 h 156660"/>
              <a:gd name="connsiteX1" fmla="*/ 1288291 w 1381664"/>
              <a:gd name="connsiteY1" fmla="*/ 4079 h 156660"/>
              <a:gd name="connsiteX2" fmla="*/ 1381664 w 1381664"/>
              <a:gd name="connsiteY2" fmla="*/ 156660 h 156660"/>
              <a:gd name="connsiteX3" fmla="*/ 86287 w 1381664"/>
              <a:gd name="connsiteY3" fmla="*/ 153008 h 156660"/>
              <a:gd name="connsiteX4" fmla="*/ 0 w 1381664"/>
              <a:gd name="connsiteY4" fmla="*/ 0 h 156660"/>
              <a:gd name="connsiteX0" fmla="*/ 0 w 1381664"/>
              <a:gd name="connsiteY0" fmla="*/ 0 h 156660"/>
              <a:gd name="connsiteX1" fmla="*/ 1288291 w 1381664"/>
              <a:gd name="connsiteY1" fmla="*/ 4079 h 156660"/>
              <a:gd name="connsiteX2" fmla="*/ 1381664 w 1381664"/>
              <a:gd name="connsiteY2" fmla="*/ 156660 h 156660"/>
              <a:gd name="connsiteX3" fmla="*/ 107275 w 1381664"/>
              <a:gd name="connsiteY3" fmla="*/ 153362 h 156660"/>
              <a:gd name="connsiteX4" fmla="*/ 0 w 1381664"/>
              <a:gd name="connsiteY4" fmla="*/ 0 h 156660"/>
              <a:gd name="connsiteX0" fmla="*/ 0 w 1381664"/>
              <a:gd name="connsiteY0" fmla="*/ 0 h 156660"/>
              <a:gd name="connsiteX1" fmla="*/ 1288291 w 1381664"/>
              <a:gd name="connsiteY1" fmla="*/ 4079 h 156660"/>
              <a:gd name="connsiteX2" fmla="*/ 1381664 w 1381664"/>
              <a:gd name="connsiteY2" fmla="*/ 156660 h 156660"/>
              <a:gd name="connsiteX3" fmla="*/ 102357 w 1381664"/>
              <a:gd name="connsiteY3" fmla="*/ 152044 h 156660"/>
              <a:gd name="connsiteX4" fmla="*/ 0 w 1381664"/>
              <a:gd name="connsiteY4" fmla="*/ 0 h 156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81664" h="156660">
                <a:moveTo>
                  <a:pt x="0" y="0"/>
                </a:moveTo>
                <a:lnTo>
                  <a:pt x="1288291" y="4079"/>
                </a:lnTo>
                <a:lnTo>
                  <a:pt x="1381664" y="156660"/>
                </a:lnTo>
                <a:lnTo>
                  <a:pt x="102357" y="152044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5" name="Rektangel 2">
            <a:extLst>
              <a:ext uri="{FF2B5EF4-FFF2-40B4-BE49-F238E27FC236}">
                <a16:creationId xmlns:a16="http://schemas.microsoft.com/office/drawing/2014/main" id="{C8B74EAB-40CA-5540-A768-F00B770A1FB8}"/>
              </a:ext>
            </a:extLst>
          </p:cNvPr>
          <p:cNvSpPr/>
          <p:nvPr/>
        </p:nvSpPr>
        <p:spPr>
          <a:xfrm rot="19800000" flipH="1">
            <a:off x="6100094" y="3527292"/>
            <a:ext cx="1404512" cy="161724"/>
          </a:xfrm>
          <a:custGeom>
            <a:avLst/>
            <a:gdLst>
              <a:gd name="connsiteX0" fmla="*/ 0 w 1142955"/>
              <a:gd name="connsiteY0" fmla="*/ 0 h 232154"/>
              <a:gd name="connsiteX1" fmla="*/ 1142955 w 1142955"/>
              <a:gd name="connsiteY1" fmla="*/ 0 h 232154"/>
              <a:gd name="connsiteX2" fmla="*/ 1142955 w 1142955"/>
              <a:gd name="connsiteY2" fmla="*/ 232154 h 232154"/>
              <a:gd name="connsiteX3" fmla="*/ 0 w 1142955"/>
              <a:gd name="connsiteY3" fmla="*/ 232154 h 232154"/>
              <a:gd name="connsiteX4" fmla="*/ 0 w 1142955"/>
              <a:gd name="connsiteY4" fmla="*/ 0 h 232154"/>
              <a:gd name="connsiteX0" fmla="*/ 85041 w 1227996"/>
              <a:gd name="connsiteY0" fmla="*/ 0 h 237259"/>
              <a:gd name="connsiteX1" fmla="*/ 1227996 w 1227996"/>
              <a:gd name="connsiteY1" fmla="*/ 0 h 237259"/>
              <a:gd name="connsiteX2" fmla="*/ 1227996 w 1227996"/>
              <a:gd name="connsiteY2" fmla="*/ 232154 h 237259"/>
              <a:gd name="connsiteX3" fmla="*/ 0 w 1227996"/>
              <a:gd name="connsiteY3" fmla="*/ 237259 h 237259"/>
              <a:gd name="connsiteX4" fmla="*/ 85041 w 1227996"/>
              <a:gd name="connsiteY4" fmla="*/ 0 h 237259"/>
              <a:gd name="connsiteX0" fmla="*/ 0 w 1314283"/>
              <a:gd name="connsiteY0" fmla="*/ 84251 h 237259"/>
              <a:gd name="connsiteX1" fmla="*/ 1314283 w 1314283"/>
              <a:gd name="connsiteY1" fmla="*/ 0 h 237259"/>
              <a:gd name="connsiteX2" fmla="*/ 1314283 w 1314283"/>
              <a:gd name="connsiteY2" fmla="*/ 232154 h 237259"/>
              <a:gd name="connsiteX3" fmla="*/ 86287 w 1314283"/>
              <a:gd name="connsiteY3" fmla="*/ 237259 h 237259"/>
              <a:gd name="connsiteX4" fmla="*/ 0 w 1314283"/>
              <a:gd name="connsiteY4" fmla="*/ 84251 h 237259"/>
              <a:gd name="connsiteX0" fmla="*/ 0 w 1375314"/>
              <a:gd name="connsiteY0" fmla="*/ 84251 h 237259"/>
              <a:gd name="connsiteX1" fmla="*/ 1314283 w 1375314"/>
              <a:gd name="connsiteY1" fmla="*/ 0 h 237259"/>
              <a:gd name="connsiteX2" fmla="*/ 1375314 w 1375314"/>
              <a:gd name="connsiteY2" fmla="*/ 229913 h 237259"/>
              <a:gd name="connsiteX3" fmla="*/ 86287 w 1375314"/>
              <a:gd name="connsiteY3" fmla="*/ 237259 h 237259"/>
              <a:gd name="connsiteX4" fmla="*/ 0 w 1375314"/>
              <a:gd name="connsiteY4" fmla="*/ 84251 h 237259"/>
              <a:gd name="connsiteX0" fmla="*/ 0 w 1375314"/>
              <a:gd name="connsiteY0" fmla="*/ 33991 h 186999"/>
              <a:gd name="connsiteX1" fmla="*/ 1258979 w 1375314"/>
              <a:gd name="connsiteY1" fmla="*/ 0 h 186999"/>
              <a:gd name="connsiteX2" fmla="*/ 1375314 w 1375314"/>
              <a:gd name="connsiteY2" fmla="*/ 179653 h 186999"/>
              <a:gd name="connsiteX3" fmla="*/ 86287 w 1375314"/>
              <a:gd name="connsiteY3" fmla="*/ 186999 h 186999"/>
              <a:gd name="connsiteX4" fmla="*/ 0 w 1375314"/>
              <a:gd name="connsiteY4" fmla="*/ 33991 h 186999"/>
              <a:gd name="connsiteX0" fmla="*/ 0 w 1375314"/>
              <a:gd name="connsiteY0" fmla="*/ 0 h 153008"/>
              <a:gd name="connsiteX1" fmla="*/ 1237210 w 1375314"/>
              <a:gd name="connsiteY1" fmla="*/ 29904 h 153008"/>
              <a:gd name="connsiteX2" fmla="*/ 1375314 w 1375314"/>
              <a:gd name="connsiteY2" fmla="*/ 145662 h 153008"/>
              <a:gd name="connsiteX3" fmla="*/ 86287 w 1375314"/>
              <a:gd name="connsiteY3" fmla="*/ 153008 h 153008"/>
              <a:gd name="connsiteX4" fmla="*/ 0 w 1375314"/>
              <a:gd name="connsiteY4" fmla="*/ 0 h 153008"/>
              <a:gd name="connsiteX0" fmla="*/ 0 w 1375314"/>
              <a:gd name="connsiteY0" fmla="*/ 0 h 153008"/>
              <a:gd name="connsiteX1" fmla="*/ 1288291 w 1375314"/>
              <a:gd name="connsiteY1" fmla="*/ 4079 h 153008"/>
              <a:gd name="connsiteX2" fmla="*/ 1375314 w 1375314"/>
              <a:gd name="connsiteY2" fmla="*/ 145662 h 153008"/>
              <a:gd name="connsiteX3" fmla="*/ 86287 w 1375314"/>
              <a:gd name="connsiteY3" fmla="*/ 153008 h 153008"/>
              <a:gd name="connsiteX4" fmla="*/ 0 w 1375314"/>
              <a:gd name="connsiteY4" fmla="*/ 0 h 153008"/>
              <a:gd name="connsiteX0" fmla="*/ 0 w 1381664"/>
              <a:gd name="connsiteY0" fmla="*/ 0 h 156660"/>
              <a:gd name="connsiteX1" fmla="*/ 1288291 w 1381664"/>
              <a:gd name="connsiteY1" fmla="*/ 4079 h 156660"/>
              <a:gd name="connsiteX2" fmla="*/ 1381664 w 1381664"/>
              <a:gd name="connsiteY2" fmla="*/ 156660 h 156660"/>
              <a:gd name="connsiteX3" fmla="*/ 86287 w 1381664"/>
              <a:gd name="connsiteY3" fmla="*/ 153008 h 156660"/>
              <a:gd name="connsiteX4" fmla="*/ 0 w 1381664"/>
              <a:gd name="connsiteY4" fmla="*/ 0 h 156660"/>
              <a:gd name="connsiteX0" fmla="*/ 0 w 1381664"/>
              <a:gd name="connsiteY0" fmla="*/ 0 h 162533"/>
              <a:gd name="connsiteX1" fmla="*/ 1288291 w 1381664"/>
              <a:gd name="connsiteY1" fmla="*/ 4079 h 162533"/>
              <a:gd name="connsiteX2" fmla="*/ 1381664 w 1381664"/>
              <a:gd name="connsiteY2" fmla="*/ 156660 h 162533"/>
              <a:gd name="connsiteX3" fmla="*/ 69788 w 1381664"/>
              <a:gd name="connsiteY3" fmla="*/ 162533 h 162533"/>
              <a:gd name="connsiteX4" fmla="*/ 0 w 1381664"/>
              <a:gd name="connsiteY4" fmla="*/ 0 h 162533"/>
              <a:gd name="connsiteX0" fmla="*/ 0 w 1404512"/>
              <a:gd name="connsiteY0" fmla="*/ 0 h 164007"/>
              <a:gd name="connsiteX1" fmla="*/ 1311139 w 1404512"/>
              <a:gd name="connsiteY1" fmla="*/ 5553 h 164007"/>
              <a:gd name="connsiteX2" fmla="*/ 1404512 w 1404512"/>
              <a:gd name="connsiteY2" fmla="*/ 158134 h 164007"/>
              <a:gd name="connsiteX3" fmla="*/ 92636 w 1404512"/>
              <a:gd name="connsiteY3" fmla="*/ 164007 h 164007"/>
              <a:gd name="connsiteX4" fmla="*/ 0 w 1404512"/>
              <a:gd name="connsiteY4" fmla="*/ 0 h 164007"/>
              <a:gd name="connsiteX0" fmla="*/ 0 w 1404512"/>
              <a:gd name="connsiteY0" fmla="*/ 0 h 161724"/>
              <a:gd name="connsiteX1" fmla="*/ 1311139 w 1404512"/>
              <a:gd name="connsiteY1" fmla="*/ 5553 h 161724"/>
              <a:gd name="connsiteX2" fmla="*/ 1404512 w 1404512"/>
              <a:gd name="connsiteY2" fmla="*/ 158134 h 161724"/>
              <a:gd name="connsiteX3" fmla="*/ 103789 w 1404512"/>
              <a:gd name="connsiteY3" fmla="*/ 161724 h 161724"/>
              <a:gd name="connsiteX4" fmla="*/ 0 w 1404512"/>
              <a:gd name="connsiteY4" fmla="*/ 0 h 161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4512" h="161724">
                <a:moveTo>
                  <a:pt x="0" y="0"/>
                </a:moveTo>
                <a:lnTo>
                  <a:pt x="1311139" y="5553"/>
                </a:lnTo>
                <a:lnTo>
                  <a:pt x="1404512" y="158134"/>
                </a:lnTo>
                <a:lnTo>
                  <a:pt x="103789" y="161724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6" name="Rektangel 15">
            <a:extLst>
              <a:ext uri="{FF2B5EF4-FFF2-40B4-BE49-F238E27FC236}">
                <a16:creationId xmlns:a16="http://schemas.microsoft.com/office/drawing/2014/main" id="{2506FB6D-3E37-BB48-9044-5E24582142A3}"/>
              </a:ext>
            </a:extLst>
          </p:cNvPr>
          <p:cNvSpPr/>
          <p:nvPr/>
        </p:nvSpPr>
        <p:spPr>
          <a:xfrm>
            <a:off x="5889126" y="3851275"/>
            <a:ext cx="342342" cy="17107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26" name="Grupp 25">
            <a:extLst>
              <a:ext uri="{FF2B5EF4-FFF2-40B4-BE49-F238E27FC236}">
                <a16:creationId xmlns:a16="http://schemas.microsoft.com/office/drawing/2014/main" id="{3553E376-3B32-8E42-A9F4-6A293BFD91D3}"/>
              </a:ext>
            </a:extLst>
          </p:cNvPr>
          <p:cNvGrpSpPr/>
          <p:nvPr/>
        </p:nvGrpSpPr>
        <p:grpSpPr>
          <a:xfrm>
            <a:off x="5080427" y="3383420"/>
            <a:ext cx="512398" cy="453914"/>
            <a:chOff x="5081865" y="3383661"/>
            <a:chExt cx="460434" cy="453914"/>
          </a:xfrm>
        </p:grpSpPr>
        <p:cxnSp>
          <p:nvCxnSpPr>
            <p:cNvPr id="98" name="Straight Connector 69">
              <a:extLst>
                <a:ext uri="{FF2B5EF4-FFF2-40B4-BE49-F238E27FC236}">
                  <a16:creationId xmlns:a16="http://schemas.microsoft.com/office/drawing/2014/main" id="{B9643104-53DB-B44D-9EB2-774A01D84FD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81865" y="3383661"/>
              <a:ext cx="1" cy="152074"/>
            </a:xfrm>
            <a:prstGeom prst="line">
              <a:avLst/>
            </a:prstGeom>
            <a:ln w="50800" cap="sq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69">
              <a:extLst>
                <a:ext uri="{FF2B5EF4-FFF2-40B4-BE49-F238E27FC236}">
                  <a16:creationId xmlns:a16="http://schemas.microsoft.com/office/drawing/2014/main" id="{F685C46B-2CE2-5E46-9D5F-425A7B1831C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42298" y="3685501"/>
              <a:ext cx="1" cy="152074"/>
            </a:xfrm>
            <a:prstGeom prst="line">
              <a:avLst/>
            </a:prstGeom>
            <a:ln w="50800" cap="sq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" name="Grupp 101">
            <a:extLst>
              <a:ext uri="{FF2B5EF4-FFF2-40B4-BE49-F238E27FC236}">
                <a16:creationId xmlns:a16="http://schemas.microsoft.com/office/drawing/2014/main" id="{64C81E1B-D517-FB42-A5A9-9FAE25DE1533}"/>
              </a:ext>
            </a:extLst>
          </p:cNvPr>
          <p:cNvGrpSpPr/>
          <p:nvPr/>
        </p:nvGrpSpPr>
        <p:grpSpPr>
          <a:xfrm flipH="1">
            <a:off x="6545392" y="3383709"/>
            <a:ext cx="522416" cy="446051"/>
            <a:chOff x="5081865" y="3383661"/>
            <a:chExt cx="522416" cy="446051"/>
          </a:xfrm>
        </p:grpSpPr>
        <p:cxnSp>
          <p:nvCxnSpPr>
            <p:cNvPr id="103" name="Straight Connector 69">
              <a:extLst>
                <a:ext uri="{FF2B5EF4-FFF2-40B4-BE49-F238E27FC236}">
                  <a16:creationId xmlns:a16="http://schemas.microsoft.com/office/drawing/2014/main" id="{F6DC1B15-46C4-424E-B055-57DD391E4AA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81865" y="3383661"/>
              <a:ext cx="1" cy="152074"/>
            </a:xfrm>
            <a:prstGeom prst="line">
              <a:avLst/>
            </a:prstGeom>
            <a:ln w="50800" cap="sq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69">
              <a:extLst>
                <a:ext uri="{FF2B5EF4-FFF2-40B4-BE49-F238E27FC236}">
                  <a16:creationId xmlns:a16="http://schemas.microsoft.com/office/drawing/2014/main" id="{0D0E194A-B0DC-C046-B33F-EB4980E5527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04280" y="3677638"/>
              <a:ext cx="1" cy="152074"/>
            </a:xfrm>
            <a:prstGeom prst="line">
              <a:avLst/>
            </a:prstGeom>
            <a:ln w="50800" cap="sq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upp 42">
            <a:extLst>
              <a:ext uri="{FF2B5EF4-FFF2-40B4-BE49-F238E27FC236}">
                <a16:creationId xmlns:a16="http://schemas.microsoft.com/office/drawing/2014/main" id="{9FE31112-3F9B-0F43-B425-65C568A92F85}"/>
              </a:ext>
            </a:extLst>
          </p:cNvPr>
          <p:cNvGrpSpPr/>
          <p:nvPr/>
        </p:nvGrpSpPr>
        <p:grpSpPr>
          <a:xfrm>
            <a:off x="5038670" y="2070566"/>
            <a:ext cx="2087162" cy="2063077"/>
            <a:chOff x="7813645" y="972393"/>
            <a:chExt cx="2087162" cy="2063077"/>
          </a:xfrm>
          <a:scene3d>
            <a:camera prst="isometricTopUp"/>
            <a:lightRig rig="threePt" dir="t"/>
          </a:scene3d>
        </p:grpSpPr>
        <p:grpSp>
          <p:nvGrpSpPr>
            <p:cNvPr id="58" name="Grupp 57">
              <a:extLst>
                <a:ext uri="{FF2B5EF4-FFF2-40B4-BE49-F238E27FC236}">
                  <a16:creationId xmlns:a16="http://schemas.microsoft.com/office/drawing/2014/main" id="{BFE1165B-1A28-2340-BE35-0FC3984636D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813645" y="972393"/>
              <a:ext cx="2087162" cy="2063077"/>
              <a:chOff x="1634466" y="2335603"/>
              <a:chExt cx="2087162" cy="2063077"/>
            </a:xfrm>
          </p:grpSpPr>
          <p:grpSp>
            <p:nvGrpSpPr>
              <p:cNvPr id="69" name="Grupp 68">
                <a:extLst>
                  <a:ext uri="{FF2B5EF4-FFF2-40B4-BE49-F238E27FC236}">
                    <a16:creationId xmlns:a16="http://schemas.microsoft.com/office/drawing/2014/main" id="{EFC13F37-E58E-3345-92C1-759BDF3CEF7E}"/>
                  </a:ext>
                </a:extLst>
              </p:cNvPr>
              <p:cNvGrpSpPr/>
              <p:nvPr/>
            </p:nvGrpSpPr>
            <p:grpSpPr>
              <a:xfrm>
                <a:off x="1634466" y="2335603"/>
                <a:ext cx="2087162" cy="2063077"/>
                <a:chOff x="1635928" y="2328433"/>
                <a:chExt cx="2087162" cy="2063077"/>
              </a:xfrm>
            </p:grpSpPr>
            <p:sp>
              <p:nvSpPr>
                <p:cNvPr id="72" name="Octagon 63">
                  <a:extLst>
                    <a:ext uri="{FF2B5EF4-FFF2-40B4-BE49-F238E27FC236}">
                      <a16:creationId xmlns:a16="http://schemas.microsoft.com/office/drawing/2014/main" id="{495535DC-F98A-A542-9F99-AEC5CDF2C06C}"/>
                    </a:ext>
                  </a:extLst>
                </p:cNvPr>
                <p:cNvSpPr/>
                <p:nvPr/>
              </p:nvSpPr>
              <p:spPr>
                <a:xfrm>
                  <a:off x="1635928" y="2328433"/>
                  <a:ext cx="2087162" cy="2063077"/>
                </a:xfrm>
                <a:prstGeom prst="octagon">
                  <a:avLst>
                    <a:gd name="adj" fmla="val 11713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dirty="0"/>
                </a:p>
              </p:txBody>
            </p:sp>
            <p:grpSp>
              <p:nvGrpSpPr>
                <p:cNvPr id="77" name="Group 57">
                  <a:extLst>
                    <a:ext uri="{FF2B5EF4-FFF2-40B4-BE49-F238E27FC236}">
                      <a16:creationId xmlns:a16="http://schemas.microsoft.com/office/drawing/2014/main" id="{6FF49633-DF60-4E4B-B7AE-4A079BD127A7}"/>
                    </a:ext>
                  </a:extLst>
                </p:cNvPr>
                <p:cNvGrpSpPr/>
                <p:nvPr/>
              </p:nvGrpSpPr>
              <p:grpSpPr>
                <a:xfrm>
                  <a:off x="1966682" y="2651359"/>
                  <a:ext cx="1416559" cy="1417223"/>
                  <a:chOff x="1753933" y="2029826"/>
                  <a:chExt cx="1416559" cy="1417223"/>
                </a:xfrm>
                <a:solidFill>
                  <a:srgbClr val="17AEFF">
                    <a:alpha val="49000"/>
                  </a:srgbClr>
                </a:solidFill>
              </p:grpSpPr>
              <p:sp>
                <p:nvSpPr>
                  <p:cNvPr id="78" name="Rounded Rectangle 58">
                    <a:extLst>
                      <a:ext uri="{FF2B5EF4-FFF2-40B4-BE49-F238E27FC236}">
                        <a16:creationId xmlns:a16="http://schemas.microsoft.com/office/drawing/2014/main" id="{6FB7B80E-80F2-074E-872F-4012DC9186A0}"/>
                      </a:ext>
                    </a:extLst>
                  </p:cNvPr>
                  <p:cNvSpPr/>
                  <p:nvPr/>
                </p:nvSpPr>
                <p:spPr>
                  <a:xfrm>
                    <a:off x="1753933" y="2029826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/>
                  </a:p>
                </p:txBody>
              </p:sp>
              <p:sp>
                <p:nvSpPr>
                  <p:cNvPr id="79" name="Rounded Rectangle 59">
                    <a:extLst>
                      <a:ext uri="{FF2B5EF4-FFF2-40B4-BE49-F238E27FC236}">
                        <a16:creationId xmlns:a16="http://schemas.microsoft.com/office/drawing/2014/main" id="{709435DF-3532-F640-A2AC-EF7567460E8B}"/>
                      </a:ext>
                    </a:extLst>
                  </p:cNvPr>
                  <p:cNvSpPr/>
                  <p:nvPr/>
                </p:nvSpPr>
                <p:spPr>
                  <a:xfrm>
                    <a:off x="2495550" y="2029826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>
                      <a:solidFill>
                        <a:schemeClr val="lt1">
                          <a:alpha val="20000"/>
                        </a:schemeClr>
                      </a:solidFill>
                    </a:endParaRPr>
                  </a:p>
                </p:txBody>
              </p:sp>
              <p:sp>
                <p:nvSpPr>
                  <p:cNvPr id="80" name="Rounded Rectangle 60">
                    <a:extLst>
                      <a:ext uri="{FF2B5EF4-FFF2-40B4-BE49-F238E27FC236}">
                        <a16:creationId xmlns:a16="http://schemas.microsoft.com/office/drawing/2014/main" id="{22337DB3-3F48-A546-9411-E3F04C28883A}"/>
                      </a:ext>
                    </a:extLst>
                  </p:cNvPr>
                  <p:cNvSpPr/>
                  <p:nvPr/>
                </p:nvSpPr>
                <p:spPr>
                  <a:xfrm>
                    <a:off x="1753933" y="2771775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>
                      <a:solidFill>
                        <a:schemeClr val="lt1">
                          <a:alpha val="20000"/>
                        </a:schemeClr>
                      </a:solidFill>
                    </a:endParaRPr>
                  </a:p>
                </p:txBody>
              </p:sp>
              <p:sp>
                <p:nvSpPr>
                  <p:cNvPr id="83" name="Rounded Rectangle 61">
                    <a:extLst>
                      <a:ext uri="{FF2B5EF4-FFF2-40B4-BE49-F238E27FC236}">
                        <a16:creationId xmlns:a16="http://schemas.microsoft.com/office/drawing/2014/main" id="{4A42491F-EE05-914D-9667-61E2528D12EE}"/>
                      </a:ext>
                    </a:extLst>
                  </p:cNvPr>
                  <p:cNvSpPr/>
                  <p:nvPr/>
                </p:nvSpPr>
                <p:spPr>
                  <a:xfrm>
                    <a:off x="2495550" y="2771775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>
                      <a:solidFill>
                        <a:schemeClr val="lt1">
                          <a:alpha val="20000"/>
                        </a:schemeClr>
                      </a:solidFill>
                    </a:endParaRPr>
                  </a:p>
                </p:txBody>
              </p:sp>
            </p:grpSp>
          </p:grpSp>
          <p:sp>
            <p:nvSpPr>
              <p:cNvPr id="70" name="Oval 65">
                <a:extLst>
                  <a:ext uri="{FF2B5EF4-FFF2-40B4-BE49-F238E27FC236}">
                    <a16:creationId xmlns:a16="http://schemas.microsoft.com/office/drawing/2014/main" id="{374C8CA2-BFE8-324A-9E8F-ADF0CE037A30}"/>
                  </a:ext>
                </a:extLst>
              </p:cNvPr>
              <p:cNvSpPr/>
              <p:nvPr/>
            </p:nvSpPr>
            <p:spPr>
              <a:xfrm>
                <a:off x="1771560" y="2484571"/>
                <a:ext cx="178213" cy="178213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>
                    <a:lumMod val="75000"/>
                    <a:lumOff val="25000"/>
                    <a:alpha val="41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cxnSp>
          <p:nvCxnSpPr>
            <p:cNvPr id="59" name="Straight Connector 69">
              <a:extLst>
                <a:ext uri="{FF2B5EF4-FFF2-40B4-BE49-F238E27FC236}">
                  <a16:creationId xmlns:a16="http://schemas.microsoft.com/office/drawing/2014/main" id="{956BCF57-8241-CA45-B461-2FE378391A2D}"/>
                </a:ext>
              </a:extLst>
            </p:cNvPr>
            <p:cNvCxnSpPr>
              <a:cxnSpLocks/>
              <a:endCxn id="68" idx="1"/>
            </p:cNvCxnSpPr>
            <p:nvPr/>
          </p:nvCxnSpPr>
          <p:spPr>
            <a:xfrm>
              <a:off x="8472411" y="1629405"/>
              <a:ext cx="645799" cy="643581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69">
              <a:extLst>
                <a:ext uri="{FF2B5EF4-FFF2-40B4-BE49-F238E27FC236}">
                  <a16:creationId xmlns:a16="http://schemas.microsoft.com/office/drawing/2014/main" id="{F91E12D7-FCC7-C94F-9661-6C4F8FEC9628}"/>
                </a:ext>
              </a:extLst>
            </p:cNvPr>
            <p:cNvCxnSpPr>
              <a:cxnSpLocks/>
              <a:stCxn id="66" idx="0"/>
            </p:cNvCxnSpPr>
            <p:nvPr/>
          </p:nvCxnSpPr>
          <p:spPr>
            <a:xfrm flipH="1" flipV="1">
              <a:off x="8470315" y="1642396"/>
              <a:ext cx="2691" cy="588941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9">
              <a:extLst>
                <a:ext uri="{FF2B5EF4-FFF2-40B4-BE49-F238E27FC236}">
                  <a16:creationId xmlns:a16="http://schemas.microsoft.com/office/drawing/2014/main" id="{06070D8C-3400-D441-879F-F61B26004D24}"/>
                </a:ext>
              </a:extLst>
            </p:cNvPr>
            <p:cNvCxnSpPr>
              <a:cxnSpLocks/>
            </p:cNvCxnSpPr>
            <p:nvPr/>
          </p:nvCxnSpPr>
          <p:spPr>
            <a:xfrm>
              <a:off x="8481870" y="1642396"/>
              <a:ext cx="579119" cy="149385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9">
              <a:extLst>
                <a:ext uri="{FF2B5EF4-FFF2-40B4-BE49-F238E27FC236}">
                  <a16:creationId xmlns:a16="http://schemas.microsoft.com/office/drawing/2014/main" id="{7C79F86D-2CB0-4B4D-9713-88D266725DBF}"/>
                </a:ext>
              </a:extLst>
            </p:cNvPr>
            <p:cNvCxnSpPr>
              <a:cxnSpLocks/>
              <a:endCxn id="65" idx="2"/>
            </p:cNvCxnSpPr>
            <p:nvPr/>
          </p:nvCxnSpPr>
          <p:spPr>
            <a:xfrm flipV="1">
              <a:off x="8470315" y="1474277"/>
              <a:ext cx="732874" cy="155128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69">
              <a:extLst>
                <a:ext uri="{FF2B5EF4-FFF2-40B4-BE49-F238E27FC236}">
                  <a16:creationId xmlns:a16="http://schemas.microsoft.com/office/drawing/2014/main" id="{619D8ED5-84B0-0C44-B518-8262F1FBA3BF}"/>
                </a:ext>
              </a:extLst>
            </p:cNvPr>
            <p:cNvCxnSpPr>
              <a:cxnSpLocks/>
            </p:cNvCxnSpPr>
            <p:nvPr/>
          </p:nvCxnSpPr>
          <p:spPr>
            <a:xfrm>
              <a:off x="7842250" y="1639875"/>
              <a:ext cx="488556" cy="63"/>
            </a:xfrm>
            <a:prstGeom prst="line">
              <a:avLst/>
            </a:prstGeom>
            <a:ln w="63500" cap="sq">
              <a:solidFill>
                <a:srgbClr val="3AFF00"/>
              </a:solidFill>
              <a:bevel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69">
              <a:extLst>
                <a:ext uri="{FF2B5EF4-FFF2-40B4-BE49-F238E27FC236}">
                  <a16:creationId xmlns:a16="http://schemas.microsoft.com/office/drawing/2014/main" id="{24707F86-7AB9-B848-9A40-F75CD5CA1840}"/>
                </a:ext>
              </a:extLst>
            </p:cNvPr>
            <p:cNvCxnSpPr>
              <a:cxnSpLocks/>
            </p:cNvCxnSpPr>
            <p:nvPr/>
          </p:nvCxnSpPr>
          <p:spPr>
            <a:xfrm>
              <a:off x="7842250" y="2366158"/>
              <a:ext cx="488556" cy="63"/>
            </a:xfrm>
            <a:prstGeom prst="line">
              <a:avLst/>
            </a:prstGeom>
            <a:ln w="63500" cap="sq">
              <a:solidFill>
                <a:srgbClr val="3AFF00"/>
              </a:solidFill>
              <a:bevel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69">
              <a:extLst>
                <a:ext uri="{FF2B5EF4-FFF2-40B4-BE49-F238E27FC236}">
                  <a16:creationId xmlns:a16="http://schemas.microsoft.com/office/drawing/2014/main" id="{84796B60-867D-FA4B-BAD5-94E63DAF5B8C}"/>
                </a:ext>
              </a:extLst>
            </p:cNvPr>
            <p:cNvCxnSpPr>
              <a:cxnSpLocks/>
            </p:cNvCxnSpPr>
            <p:nvPr/>
          </p:nvCxnSpPr>
          <p:spPr>
            <a:xfrm>
              <a:off x="9378960" y="2373596"/>
              <a:ext cx="488556" cy="63"/>
            </a:xfrm>
            <a:prstGeom prst="line">
              <a:avLst/>
            </a:prstGeom>
            <a:ln w="63500" cap="sq">
              <a:solidFill>
                <a:srgbClr val="3AFF00"/>
              </a:solidFill>
              <a:bevel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69">
              <a:extLst>
                <a:ext uri="{FF2B5EF4-FFF2-40B4-BE49-F238E27FC236}">
                  <a16:creationId xmlns:a16="http://schemas.microsoft.com/office/drawing/2014/main" id="{A56D6E0C-64B2-9C49-9707-6205240C744D}"/>
                </a:ext>
              </a:extLst>
            </p:cNvPr>
            <p:cNvCxnSpPr>
              <a:cxnSpLocks/>
              <a:stCxn id="64" idx="6"/>
            </p:cNvCxnSpPr>
            <p:nvPr/>
          </p:nvCxnSpPr>
          <p:spPr>
            <a:xfrm>
              <a:off x="9231972" y="1784596"/>
              <a:ext cx="634820" cy="962"/>
            </a:xfrm>
            <a:prstGeom prst="line">
              <a:avLst/>
            </a:prstGeom>
            <a:ln w="63500" cap="sq">
              <a:solidFill>
                <a:srgbClr val="3AFF00"/>
              </a:solidFill>
              <a:bevel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69">
              <a:extLst>
                <a:ext uri="{FF2B5EF4-FFF2-40B4-BE49-F238E27FC236}">
                  <a16:creationId xmlns:a16="http://schemas.microsoft.com/office/drawing/2014/main" id="{DE9A2F42-E34A-1D40-96E4-16ED4046D08A}"/>
                </a:ext>
              </a:extLst>
            </p:cNvPr>
            <p:cNvCxnSpPr>
              <a:cxnSpLocks/>
            </p:cNvCxnSpPr>
            <p:nvPr/>
          </p:nvCxnSpPr>
          <p:spPr>
            <a:xfrm>
              <a:off x="9378960" y="1470937"/>
              <a:ext cx="488556" cy="63"/>
            </a:xfrm>
            <a:prstGeom prst="line">
              <a:avLst/>
            </a:prstGeom>
            <a:ln w="63500" cap="sq">
              <a:solidFill>
                <a:srgbClr val="3AFF00"/>
              </a:solidFill>
              <a:bevel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69">
              <a:extLst>
                <a:ext uri="{FF2B5EF4-FFF2-40B4-BE49-F238E27FC236}">
                  <a16:creationId xmlns:a16="http://schemas.microsoft.com/office/drawing/2014/main" id="{A045CC27-AD37-DA48-A26C-1689A0914E6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468060" y="1007099"/>
              <a:ext cx="2255" cy="456234"/>
            </a:xfrm>
            <a:prstGeom prst="line">
              <a:avLst/>
            </a:prstGeom>
            <a:ln w="63500" cap="sq">
              <a:solidFill>
                <a:srgbClr val="3AFF00"/>
              </a:solidFill>
              <a:bevel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69">
              <a:extLst>
                <a:ext uri="{FF2B5EF4-FFF2-40B4-BE49-F238E27FC236}">
                  <a16:creationId xmlns:a16="http://schemas.microsoft.com/office/drawing/2014/main" id="{2D4B57CA-873E-F04D-85B7-D042F52E792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343134" y="1006926"/>
              <a:ext cx="2255" cy="456234"/>
            </a:xfrm>
            <a:prstGeom prst="line">
              <a:avLst/>
            </a:prstGeom>
            <a:ln w="63500" cap="sq">
              <a:solidFill>
                <a:srgbClr val="3AFF00"/>
              </a:solidFill>
              <a:bevel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69">
              <a:extLst>
                <a:ext uri="{FF2B5EF4-FFF2-40B4-BE49-F238E27FC236}">
                  <a16:creationId xmlns:a16="http://schemas.microsoft.com/office/drawing/2014/main" id="{5EBD2DC7-3931-7E40-AA7C-6B78456003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20424" y="2484040"/>
              <a:ext cx="1" cy="523683"/>
            </a:xfrm>
            <a:prstGeom prst="line">
              <a:avLst/>
            </a:prstGeom>
            <a:ln w="63500" cap="sq">
              <a:solidFill>
                <a:srgbClr val="3AFF00"/>
              </a:solidFill>
              <a:bevel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69">
              <a:extLst>
                <a:ext uri="{FF2B5EF4-FFF2-40B4-BE49-F238E27FC236}">
                  <a16:creationId xmlns:a16="http://schemas.microsoft.com/office/drawing/2014/main" id="{BBF58AB2-E3C9-1349-AB7D-FDF037AFB8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87457" y="2483515"/>
              <a:ext cx="1" cy="523683"/>
            </a:xfrm>
            <a:prstGeom prst="line">
              <a:avLst/>
            </a:prstGeom>
            <a:ln w="63500" cap="sq">
              <a:solidFill>
                <a:srgbClr val="3AFF00"/>
              </a:solidFill>
              <a:bevel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Oval 91">
              <a:extLst>
                <a:ext uri="{FF2B5EF4-FFF2-40B4-BE49-F238E27FC236}">
                  <a16:creationId xmlns:a16="http://schemas.microsoft.com/office/drawing/2014/main" id="{48EA3AEC-87A0-6949-8D17-977233B4AC0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30806" y="1487268"/>
              <a:ext cx="284400" cy="284400"/>
            </a:xfrm>
            <a:prstGeom prst="ellipse">
              <a:avLst/>
            </a:prstGeom>
            <a:solidFill>
              <a:srgbClr val="00EFEA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64" name="Oval 91">
              <a:extLst>
                <a:ext uri="{FF2B5EF4-FFF2-40B4-BE49-F238E27FC236}">
                  <a16:creationId xmlns:a16="http://schemas.microsoft.com/office/drawing/2014/main" id="{B461397C-BAB7-504F-8BDA-00FEF38BE33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47572" y="1642396"/>
              <a:ext cx="284400" cy="284400"/>
            </a:xfrm>
            <a:prstGeom prst="ellipse">
              <a:avLst/>
            </a:prstGeom>
            <a:solidFill>
              <a:srgbClr val="00EFEA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65" name="Oval 91">
              <a:extLst>
                <a:ext uri="{FF2B5EF4-FFF2-40B4-BE49-F238E27FC236}">
                  <a16:creationId xmlns:a16="http://schemas.microsoft.com/office/drawing/2014/main" id="{262A361B-52B0-3146-B6B6-DFB809889CD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203189" y="1332077"/>
              <a:ext cx="284400" cy="284400"/>
            </a:xfrm>
            <a:prstGeom prst="ellipse">
              <a:avLst/>
            </a:prstGeom>
            <a:solidFill>
              <a:srgbClr val="00EFEA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66" name="Oval 91">
              <a:extLst>
                <a:ext uri="{FF2B5EF4-FFF2-40B4-BE49-F238E27FC236}">
                  <a16:creationId xmlns:a16="http://schemas.microsoft.com/office/drawing/2014/main" id="{AB12CB81-F731-4A47-B653-E764F192CAB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30806" y="2231337"/>
              <a:ext cx="284400" cy="284400"/>
            </a:xfrm>
            <a:prstGeom prst="ellipse">
              <a:avLst/>
            </a:prstGeom>
            <a:solidFill>
              <a:srgbClr val="00EFEA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68" name="Oval 91">
              <a:extLst>
                <a:ext uri="{FF2B5EF4-FFF2-40B4-BE49-F238E27FC236}">
                  <a16:creationId xmlns:a16="http://schemas.microsoft.com/office/drawing/2014/main" id="{1C785D20-85E7-8C46-89F2-4CCCDA4B14B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6561" y="2231337"/>
              <a:ext cx="284400" cy="284400"/>
            </a:xfrm>
            <a:prstGeom prst="ellipse">
              <a:avLst/>
            </a:prstGeom>
            <a:solidFill>
              <a:srgbClr val="00EFEA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</p:grpSp>
      <p:sp>
        <p:nvSpPr>
          <p:cNvPr id="93" name="Octagon 16">
            <a:extLst>
              <a:ext uri="{FF2B5EF4-FFF2-40B4-BE49-F238E27FC236}">
                <a16:creationId xmlns:a16="http://schemas.microsoft.com/office/drawing/2014/main" id="{D5D5EDBA-C534-4A48-8F99-B0700D774C52}"/>
              </a:ext>
            </a:extLst>
          </p:cNvPr>
          <p:cNvSpPr/>
          <p:nvPr/>
        </p:nvSpPr>
        <p:spPr>
          <a:xfrm>
            <a:off x="5242612" y="2024514"/>
            <a:ext cx="1845514" cy="2063077"/>
          </a:xfrm>
          <a:custGeom>
            <a:avLst/>
            <a:gdLst>
              <a:gd name="connsiteX0" fmla="*/ 0 w 2087162"/>
              <a:gd name="connsiteY0" fmla="*/ 241648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8" fmla="*/ 0 w 2087162"/>
              <a:gd name="connsiteY8" fmla="*/ 241648 h 2063077"/>
              <a:gd name="connsiteX0" fmla="*/ 0 w 2087162"/>
              <a:gd name="connsiteY0" fmla="*/ 241648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8" fmla="*/ 0 w 2087162"/>
              <a:gd name="connsiteY8" fmla="*/ 241648 h 2063077"/>
              <a:gd name="connsiteX0" fmla="*/ 0 w 2480016"/>
              <a:gd name="connsiteY0" fmla="*/ 573541 h 2063077"/>
              <a:gd name="connsiteX1" fmla="*/ 634502 w 2480016"/>
              <a:gd name="connsiteY1" fmla="*/ 0 h 2063077"/>
              <a:gd name="connsiteX2" fmla="*/ 2238368 w 2480016"/>
              <a:gd name="connsiteY2" fmla="*/ 0 h 2063077"/>
              <a:gd name="connsiteX3" fmla="*/ 2480016 w 2480016"/>
              <a:gd name="connsiteY3" fmla="*/ 241648 h 2063077"/>
              <a:gd name="connsiteX4" fmla="*/ 2480016 w 2480016"/>
              <a:gd name="connsiteY4" fmla="*/ 1821429 h 2063077"/>
              <a:gd name="connsiteX5" fmla="*/ 2238368 w 2480016"/>
              <a:gd name="connsiteY5" fmla="*/ 2063077 h 2063077"/>
              <a:gd name="connsiteX6" fmla="*/ 634502 w 2480016"/>
              <a:gd name="connsiteY6" fmla="*/ 2063077 h 2063077"/>
              <a:gd name="connsiteX7" fmla="*/ 392854 w 2480016"/>
              <a:gd name="connsiteY7" fmla="*/ 1821429 h 2063077"/>
              <a:gd name="connsiteX8" fmla="*/ 0 w 2480016"/>
              <a:gd name="connsiteY8" fmla="*/ 573541 h 2063077"/>
              <a:gd name="connsiteX0" fmla="*/ 0 w 2480016"/>
              <a:gd name="connsiteY0" fmla="*/ 573541 h 2063077"/>
              <a:gd name="connsiteX1" fmla="*/ 634502 w 2480016"/>
              <a:gd name="connsiteY1" fmla="*/ 0 h 2063077"/>
              <a:gd name="connsiteX2" fmla="*/ 2238368 w 2480016"/>
              <a:gd name="connsiteY2" fmla="*/ 0 h 2063077"/>
              <a:gd name="connsiteX3" fmla="*/ 2480016 w 2480016"/>
              <a:gd name="connsiteY3" fmla="*/ 241648 h 2063077"/>
              <a:gd name="connsiteX4" fmla="*/ 2480016 w 2480016"/>
              <a:gd name="connsiteY4" fmla="*/ 1821429 h 2063077"/>
              <a:gd name="connsiteX5" fmla="*/ 2238368 w 2480016"/>
              <a:gd name="connsiteY5" fmla="*/ 2063077 h 2063077"/>
              <a:gd name="connsiteX6" fmla="*/ 634502 w 2480016"/>
              <a:gd name="connsiteY6" fmla="*/ 2063077 h 2063077"/>
              <a:gd name="connsiteX7" fmla="*/ 392854 w 2480016"/>
              <a:gd name="connsiteY7" fmla="*/ 1821429 h 2063077"/>
              <a:gd name="connsiteX8" fmla="*/ 0 w 2480016"/>
              <a:gd name="connsiteY8" fmla="*/ 573541 h 2063077"/>
              <a:gd name="connsiteX0" fmla="*/ 0 w 2087162"/>
              <a:gd name="connsiteY0" fmla="*/ 1821429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0" fmla="*/ 0 w 2087162"/>
              <a:gd name="connsiteY0" fmla="*/ 1821429 h 2063077"/>
              <a:gd name="connsiteX1" fmla="*/ 1845514 w 2087162"/>
              <a:gd name="connsiteY1" fmla="*/ 0 h 2063077"/>
              <a:gd name="connsiteX2" fmla="*/ 2087162 w 2087162"/>
              <a:gd name="connsiteY2" fmla="*/ 241648 h 2063077"/>
              <a:gd name="connsiteX3" fmla="*/ 2087162 w 2087162"/>
              <a:gd name="connsiteY3" fmla="*/ 1821429 h 2063077"/>
              <a:gd name="connsiteX4" fmla="*/ 1845514 w 2087162"/>
              <a:gd name="connsiteY4" fmla="*/ 2063077 h 2063077"/>
              <a:gd name="connsiteX5" fmla="*/ 241648 w 2087162"/>
              <a:gd name="connsiteY5" fmla="*/ 2063077 h 2063077"/>
              <a:gd name="connsiteX6" fmla="*/ 0 w 2087162"/>
              <a:gd name="connsiteY6" fmla="*/ 1821429 h 2063077"/>
              <a:gd name="connsiteX0" fmla="*/ 0 w 1845514"/>
              <a:gd name="connsiteY0" fmla="*/ 2063077 h 2063077"/>
              <a:gd name="connsiteX1" fmla="*/ 1603866 w 1845514"/>
              <a:gd name="connsiteY1" fmla="*/ 0 h 2063077"/>
              <a:gd name="connsiteX2" fmla="*/ 1845514 w 1845514"/>
              <a:gd name="connsiteY2" fmla="*/ 241648 h 2063077"/>
              <a:gd name="connsiteX3" fmla="*/ 1845514 w 1845514"/>
              <a:gd name="connsiteY3" fmla="*/ 1821429 h 2063077"/>
              <a:gd name="connsiteX4" fmla="*/ 1603866 w 1845514"/>
              <a:gd name="connsiteY4" fmla="*/ 2063077 h 2063077"/>
              <a:gd name="connsiteX5" fmla="*/ 0 w 1845514"/>
              <a:gd name="connsiteY5" fmla="*/ 2063077 h 2063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5514" h="2063077">
                <a:moveTo>
                  <a:pt x="0" y="2063077"/>
                </a:moveTo>
                <a:lnTo>
                  <a:pt x="1603866" y="0"/>
                </a:lnTo>
                <a:lnTo>
                  <a:pt x="1845514" y="241648"/>
                </a:lnTo>
                <a:lnTo>
                  <a:pt x="1845514" y="1821429"/>
                </a:lnTo>
                <a:lnTo>
                  <a:pt x="1603866" y="2063077"/>
                </a:lnTo>
                <a:lnTo>
                  <a:pt x="0" y="2063077"/>
                </a:lnTo>
                <a:close/>
              </a:path>
            </a:pathLst>
          </a:custGeom>
          <a:gradFill flip="none" rotWithShape="1">
            <a:gsLst>
              <a:gs pos="23000">
                <a:schemeClr val="bg1"/>
              </a:gs>
              <a:gs pos="85000">
                <a:schemeClr val="bg1">
                  <a:lumMod val="75000"/>
                  <a:alpha val="0"/>
                </a:schemeClr>
              </a:gs>
            </a:gsLst>
            <a:lin ang="3600000" scaled="0"/>
            <a:tileRect/>
          </a:gradFill>
          <a:ln>
            <a:noFill/>
          </a:ln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70559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lumMod val="75000"/>
              </a:schemeClr>
            </a:gs>
            <a:gs pos="98000">
              <a:schemeClr val="bg1">
                <a:lumMod val="75000"/>
              </a:schemeClr>
            </a:gs>
            <a:gs pos="55000">
              <a:srgbClr val="7030A0">
                <a:lumMod val="98000"/>
                <a:lumOff val="2000"/>
              </a:srgbClr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ktangel 27">
            <a:extLst>
              <a:ext uri="{FF2B5EF4-FFF2-40B4-BE49-F238E27FC236}">
                <a16:creationId xmlns:a16="http://schemas.microsoft.com/office/drawing/2014/main" id="{77D56A14-6C65-3847-8B64-990D3A70C9E5}"/>
              </a:ext>
            </a:extLst>
          </p:cNvPr>
          <p:cNvSpPr/>
          <p:nvPr/>
        </p:nvSpPr>
        <p:spPr>
          <a:xfrm>
            <a:off x="2337635" y="1434488"/>
            <a:ext cx="4512229" cy="32187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3A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09" name="Rektangel 108">
            <a:extLst>
              <a:ext uri="{FF2B5EF4-FFF2-40B4-BE49-F238E27FC236}">
                <a16:creationId xmlns:a16="http://schemas.microsoft.com/office/drawing/2014/main" id="{947CEB3F-C819-694B-8C73-C36071A75197}"/>
              </a:ext>
            </a:extLst>
          </p:cNvPr>
          <p:cNvSpPr/>
          <p:nvPr/>
        </p:nvSpPr>
        <p:spPr>
          <a:xfrm rot="14400000" flipH="1">
            <a:off x="3762897" y="818483"/>
            <a:ext cx="1359507" cy="5004438"/>
          </a:xfrm>
          <a:prstGeom prst="rect">
            <a:avLst/>
          </a:prstGeom>
          <a:gradFill flip="none" rotWithShape="1">
            <a:gsLst>
              <a:gs pos="10000">
                <a:srgbClr val="7030A0">
                  <a:alpha val="0"/>
                </a:srgbClr>
              </a:gs>
              <a:gs pos="48000">
                <a:srgbClr val="4B0605">
                  <a:alpha val="71000"/>
                </a:srgbClr>
              </a:gs>
              <a:gs pos="100000">
                <a:srgbClr val="7030A0">
                  <a:alpha val="0"/>
                </a:srgbClr>
              </a:gs>
            </a:gsLst>
            <a:lin ang="5400000" scaled="1"/>
            <a:tileRect/>
          </a:gradFill>
          <a:ln>
            <a:noFill/>
          </a:ln>
          <a:effectLst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5" name="Rektangel 104">
            <a:extLst>
              <a:ext uri="{FF2B5EF4-FFF2-40B4-BE49-F238E27FC236}">
                <a16:creationId xmlns:a16="http://schemas.microsoft.com/office/drawing/2014/main" id="{FA6A5A56-C329-6943-8446-54AE44DE96DD}"/>
              </a:ext>
            </a:extLst>
          </p:cNvPr>
          <p:cNvSpPr/>
          <p:nvPr/>
        </p:nvSpPr>
        <p:spPr>
          <a:xfrm rot="7200000">
            <a:off x="4068425" y="814671"/>
            <a:ext cx="1359507" cy="4940800"/>
          </a:xfrm>
          <a:prstGeom prst="rect">
            <a:avLst/>
          </a:prstGeom>
          <a:gradFill flip="none" rotWithShape="1">
            <a:gsLst>
              <a:gs pos="10000">
                <a:srgbClr val="7030A0">
                  <a:alpha val="0"/>
                </a:srgbClr>
              </a:gs>
              <a:gs pos="48000">
                <a:srgbClr val="4B0605">
                  <a:alpha val="71000"/>
                </a:srgbClr>
              </a:gs>
              <a:gs pos="100000">
                <a:srgbClr val="7030A0">
                  <a:alpha val="0"/>
                </a:srgbClr>
              </a:gs>
            </a:gsLst>
            <a:lin ang="5400000" scaled="1"/>
            <a:tileRect/>
          </a:gradFill>
          <a:ln>
            <a:noFill/>
          </a:ln>
          <a:effectLst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grpSp>
        <p:nvGrpSpPr>
          <p:cNvPr id="187" name="Grupp 186">
            <a:extLst>
              <a:ext uri="{FF2B5EF4-FFF2-40B4-BE49-F238E27FC236}">
                <a16:creationId xmlns:a16="http://schemas.microsoft.com/office/drawing/2014/main" id="{D7313B35-A1AC-E246-A455-3749FFE9F0FF}"/>
              </a:ext>
            </a:extLst>
          </p:cNvPr>
          <p:cNvGrpSpPr/>
          <p:nvPr/>
        </p:nvGrpSpPr>
        <p:grpSpPr>
          <a:xfrm>
            <a:off x="1995039" y="674826"/>
            <a:ext cx="5357349" cy="5196632"/>
            <a:chOff x="2901512" y="1299824"/>
            <a:chExt cx="5357349" cy="5196632"/>
          </a:xfrm>
          <a:scene3d>
            <a:camera prst="isometricTopUp"/>
            <a:lightRig rig="threePt" dir="t"/>
          </a:scene3d>
        </p:grpSpPr>
        <p:sp>
          <p:nvSpPr>
            <p:cNvPr id="188" name="Frihandsfigur 187">
              <a:extLst>
                <a:ext uri="{FF2B5EF4-FFF2-40B4-BE49-F238E27FC236}">
                  <a16:creationId xmlns:a16="http://schemas.microsoft.com/office/drawing/2014/main" id="{44B32A90-27D8-414E-99AE-489EC5B875B2}"/>
                </a:ext>
              </a:extLst>
            </p:cNvPr>
            <p:cNvSpPr/>
            <p:nvPr/>
          </p:nvSpPr>
          <p:spPr>
            <a:xfrm rot="10800000">
              <a:off x="4421083" y="2376798"/>
              <a:ext cx="2603444" cy="2592215"/>
            </a:xfrm>
            <a:custGeom>
              <a:avLst/>
              <a:gdLst>
                <a:gd name="connsiteX0" fmla="*/ 706055 w 2617309"/>
                <a:gd name="connsiteY0" fmla="*/ 0 h 2606020"/>
                <a:gd name="connsiteX1" fmla="*/ 807433 w 2617309"/>
                <a:gd name="connsiteY1" fmla="*/ 0 h 2606020"/>
                <a:gd name="connsiteX2" fmla="*/ 807433 w 2617309"/>
                <a:gd name="connsiteY2" fmla="*/ 271472 h 2606020"/>
                <a:gd name="connsiteX3" fmla="*/ 1048147 w 2617309"/>
                <a:gd name="connsiteY3" fmla="*/ 271472 h 2606020"/>
                <a:gd name="connsiteX4" fmla="*/ 1048147 w 2617309"/>
                <a:gd name="connsiteY4" fmla="*/ 0 h 2606020"/>
                <a:gd name="connsiteX5" fmla="*/ 1149525 w 2617309"/>
                <a:gd name="connsiteY5" fmla="*/ 0 h 2606020"/>
                <a:gd name="connsiteX6" fmla="*/ 1149525 w 2617309"/>
                <a:gd name="connsiteY6" fmla="*/ 271472 h 2606020"/>
                <a:gd name="connsiteX7" fmla="*/ 1389563 w 2617309"/>
                <a:gd name="connsiteY7" fmla="*/ 271472 h 2606020"/>
                <a:gd name="connsiteX8" fmla="*/ 1389563 w 2617309"/>
                <a:gd name="connsiteY8" fmla="*/ 0 h 2606020"/>
                <a:gd name="connsiteX9" fmla="*/ 1490941 w 2617309"/>
                <a:gd name="connsiteY9" fmla="*/ 0 h 2606020"/>
                <a:gd name="connsiteX10" fmla="*/ 1490941 w 2617309"/>
                <a:gd name="connsiteY10" fmla="*/ 271472 h 2606020"/>
                <a:gd name="connsiteX11" fmla="*/ 1727354 w 2617309"/>
                <a:gd name="connsiteY11" fmla="*/ 271472 h 2606020"/>
                <a:gd name="connsiteX12" fmla="*/ 1727354 w 2617309"/>
                <a:gd name="connsiteY12" fmla="*/ 0 h 2606020"/>
                <a:gd name="connsiteX13" fmla="*/ 1828732 w 2617309"/>
                <a:gd name="connsiteY13" fmla="*/ 0 h 2606020"/>
                <a:gd name="connsiteX14" fmla="*/ 1828732 w 2617309"/>
                <a:gd name="connsiteY14" fmla="*/ 271472 h 2606020"/>
                <a:gd name="connsiteX15" fmla="*/ 2110587 w 2617309"/>
                <a:gd name="connsiteY15" fmla="*/ 271472 h 2606020"/>
                <a:gd name="connsiteX16" fmla="*/ 2352235 w 2617309"/>
                <a:gd name="connsiteY16" fmla="*/ 513120 h 2606020"/>
                <a:gd name="connsiteX17" fmla="*/ 2352235 w 2617309"/>
                <a:gd name="connsiteY17" fmla="*/ 739972 h 2606020"/>
                <a:gd name="connsiteX18" fmla="*/ 2617309 w 2617309"/>
                <a:gd name="connsiteY18" fmla="*/ 739972 h 2606020"/>
                <a:gd name="connsiteX19" fmla="*/ 2617309 w 2617309"/>
                <a:gd name="connsiteY19" fmla="*/ 841350 h 2606020"/>
                <a:gd name="connsiteX20" fmla="*/ 2352235 w 2617309"/>
                <a:gd name="connsiteY20" fmla="*/ 841350 h 2606020"/>
                <a:gd name="connsiteX21" fmla="*/ 2352235 w 2617309"/>
                <a:gd name="connsiteY21" fmla="*/ 1082064 h 2606020"/>
                <a:gd name="connsiteX22" fmla="*/ 2617309 w 2617309"/>
                <a:gd name="connsiteY22" fmla="*/ 1082064 h 2606020"/>
                <a:gd name="connsiteX23" fmla="*/ 2617309 w 2617309"/>
                <a:gd name="connsiteY23" fmla="*/ 1183442 h 2606020"/>
                <a:gd name="connsiteX24" fmla="*/ 2352235 w 2617309"/>
                <a:gd name="connsiteY24" fmla="*/ 1183442 h 2606020"/>
                <a:gd name="connsiteX25" fmla="*/ 2352235 w 2617309"/>
                <a:gd name="connsiteY25" fmla="*/ 1423480 h 2606020"/>
                <a:gd name="connsiteX26" fmla="*/ 2617309 w 2617309"/>
                <a:gd name="connsiteY26" fmla="*/ 1423480 h 2606020"/>
                <a:gd name="connsiteX27" fmla="*/ 2617309 w 2617309"/>
                <a:gd name="connsiteY27" fmla="*/ 1524858 h 2606020"/>
                <a:gd name="connsiteX28" fmla="*/ 2352235 w 2617309"/>
                <a:gd name="connsiteY28" fmla="*/ 1524858 h 2606020"/>
                <a:gd name="connsiteX29" fmla="*/ 2352235 w 2617309"/>
                <a:gd name="connsiteY29" fmla="*/ 1761271 h 2606020"/>
                <a:gd name="connsiteX30" fmla="*/ 2617309 w 2617309"/>
                <a:gd name="connsiteY30" fmla="*/ 1761271 h 2606020"/>
                <a:gd name="connsiteX31" fmla="*/ 2617309 w 2617309"/>
                <a:gd name="connsiteY31" fmla="*/ 1862649 h 2606020"/>
                <a:gd name="connsiteX32" fmla="*/ 2352235 w 2617309"/>
                <a:gd name="connsiteY32" fmla="*/ 1862649 h 2606020"/>
                <a:gd name="connsiteX33" fmla="*/ 2352235 w 2617309"/>
                <a:gd name="connsiteY33" fmla="*/ 2092901 h 2606020"/>
                <a:gd name="connsiteX34" fmla="*/ 2110587 w 2617309"/>
                <a:gd name="connsiteY34" fmla="*/ 2334549 h 2606020"/>
                <a:gd name="connsiteX35" fmla="*/ 1830980 w 2617309"/>
                <a:gd name="connsiteY35" fmla="*/ 2334549 h 2606020"/>
                <a:gd name="connsiteX36" fmla="*/ 1830980 w 2617309"/>
                <a:gd name="connsiteY36" fmla="*/ 2606020 h 2606020"/>
                <a:gd name="connsiteX37" fmla="*/ 1729602 w 2617309"/>
                <a:gd name="connsiteY37" fmla="*/ 2606020 h 2606020"/>
                <a:gd name="connsiteX38" fmla="*/ 1729602 w 2617309"/>
                <a:gd name="connsiteY38" fmla="*/ 2334549 h 2606020"/>
                <a:gd name="connsiteX39" fmla="*/ 1493189 w 2617309"/>
                <a:gd name="connsiteY39" fmla="*/ 2334549 h 2606020"/>
                <a:gd name="connsiteX40" fmla="*/ 1493189 w 2617309"/>
                <a:gd name="connsiteY40" fmla="*/ 2606020 h 2606020"/>
                <a:gd name="connsiteX41" fmla="*/ 1391811 w 2617309"/>
                <a:gd name="connsiteY41" fmla="*/ 2606020 h 2606020"/>
                <a:gd name="connsiteX42" fmla="*/ 1391811 w 2617309"/>
                <a:gd name="connsiteY42" fmla="*/ 2334549 h 2606020"/>
                <a:gd name="connsiteX43" fmla="*/ 1151773 w 2617309"/>
                <a:gd name="connsiteY43" fmla="*/ 2334549 h 2606020"/>
                <a:gd name="connsiteX44" fmla="*/ 1151773 w 2617309"/>
                <a:gd name="connsiteY44" fmla="*/ 2606020 h 2606020"/>
                <a:gd name="connsiteX45" fmla="*/ 1050395 w 2617309"/>
                <a:gd name="connsiteY45" fmla="*/ 2606020 h 2606020"/>
                <a:gd name="connsiteX46" fmla="*/ 1050395 w 2617309"/>
                <a:gd name="connsiteY46" fmla="*/ 2334549 h 2606020"/>
                <a:gd name="connsiteX47" fmla="*/ 809681 w 2617309"/>
                <a:gd name="connsiteY47" fmla="*/ 2334549 h 2606020"/>
                <a:gd name="connsiteX48" fmla="*/ 809681 w 2617309"/>
                <a:gd name="connsiteY48" fmla="*/ 2606020 h 2606020"/>
                <a:gd name="connsiteX49" fmla="*/ 708303 w 2617309"/>
                <a:gd name="connsiteY49" fmla="*/ 2606020 h 2606020"/>
                <a:gd name="connsiteX50" fmla="*/ 708303 w 2617309"/>
                <a:gd name="connsiteY50" fmla="*/ 2334549 h 2606020"/>
                <a:gd name="connsiteX51" fmla="*/ 506721 w 2617309"/>
                <a:gd name="connsiteY51" fmla="*/ 2334549 h 2606020"/>
                <a:gd name="connsiteX52" fmla="*/ 265073 w 2617309"/>
                <a:gd name="connsiteY52" fmla="*/ 2092901 h 2606020"/>
                <a:gd name="connsiteX53" fmla="*/ 265073 w 2617309"/>
                <a:gd name="connsiteY53" fmla="*/ 1864897 h 2606020"/>
                <a:gd name="connsiteX54" fmla="*/ 0 w 2617309"/>
                <a:gd name="connsiteY54" fmla="*/ 1864897 h 2606020"/>
                <a:gd name="connsiteX55" fmla="*/ 0 w 2617309"/>
                <a:gd name="connsiteY55" fmla="*/ 1763519 h 2606020"/>
                <a:gd name="connsiteX56" fmla="*/ 265073 w 2617309"/>
                <a:gd name="connsiteY56" fmla="*/ 1763519 h 2606020"/>
                <a:gd name="connsiteX57" fmla="*/ 265073 w 2617309"/>
                <a:gd name="connsiteY57" fmla="*/ 1527106 h 2606020"/>
                <a:gd name="connsiteX58" fmla="*/ 0 w 2617309"/>
                <a:gd name="connsiteY58" fmla="*/ 1527106 h 2606020"/>
                <a:gd name="connsiteX59" fmla="*/ 0 w 2617309"/>
                <a:gd name="connsiteY59" fmla="*/ 1425728 h 2606020"/>
                <a:gd name="connsiteX60" fmla="*/ 265073 w 2617309"/>
                <a:gd name="connsiteY60" fmla="*/ 1425728 h 2606020"/>
                <a:gd name="connsiteX61" fmla="*/ 265073 w 2617309"/>
                <a:gd name="connsiteY61" fmla="*/ 1185690 h 2606020"/>
                <a:gd name="connsiteX62" fmla="*/ 0 w 2617309"/>
                <a:gd name="connsiteY62" fmla="*/ 1185690 h 2606020"/>
                <a:gd name="connsiteX63" fmla="*/ 0 w 2617309"/>
                <a:gd name="connsiteY63" fmla="*/ 1084312 h 2606020"/>
                <a:gd name="connsiteX64" fmla="*/ 265073 w 2617309"/>
                <a:gd name="connsiteY64" fmla="*/ 1084312 h 2606020"/>
                <a:gd name="connsiteX65" fmla="*/ 265073 w 2617309"/>
                <a:gd name="connsiteY65" fmla="*/ 843598 h 2606020"/>
                <a:gd name="connsiteX66" fmla="*/ 0 w 2617309"/>
                <a:gd name="connsiteY66" fmla="*/ 843598 h 2606020"/>
                <a:gd name="connsiteX67" fmla="*/ 0 w 2617309"/>
                <a:gd name="connsiteY67" fmla="*/ 742220 h 2606020"/>
                <a:gd name="connsiteX68" fmla="*/ 265073 w 2617309"/>
                <a:gd name="connsiteY68" fmla="*/ 742220 h 2606020"/>
                <a:gd name="connsiteX69" fmla="*/ 265073 w 2617309"/>
                <a:gd name="connsiteY69" fmla="*/ 513120 h 2606020"/>
                <a:gd name="connsiteX70" fmla="*/ 506721 w 2617309"/>
                <a:gd name="connsiteY70" fmla="*/ 271472 h 2606020"/>
                <a:gd name="connsiteX71" fmla="*/ 706055 w 2617309"/>
                <a:gd name="connsiteY71" fmla="*/ 271472 h 2606020"/>
                <a:gd name="connsiteX0" fmla="*/ 706055 w 2617309"/>
                <a:gd name="connsiteY0" fmla="*/ 0 h 2606020"/>
                <a:gd name="connsiteX1" fmla="*/ 807433 w 2617309"/>
                <a:gd name="connsiteY1" fmla="*/ 0 h 2606020"/>
                <a:gd name="connsiteX2" fmla="*/ 807433 w 2617309"/>
                <a:gd name="connsiteY2" fmla="*/ 271472 h 2606020"/>
                <a:gd name="connsiteX3" fmla="*/ 1048147 w 2617309"/>
                <a:gd name="connsiteY3" fmla="*/ 271472 h 2606020"/>
                <a:gd name="connsiteX4" fmla="*/ 1048147 w 2617309"/>
                <a:gd name="connsiteY4" fmla="*/ 0 h 2606020"/>
                <a:gd name="connsiteX5" fmla="*/ 1149525 w 2617309"/>
                <a:gd name="connsiteY5" fmla="*/ 0 h 2606020"/>
                <a:gd name="connsiteX6" fmla="*/ 1149525 w 2617309"/>
                <a:gd name="connsiteY6" fmla="*/ 271472 h 2606020"/>
                <a:gd name="connsiteX7" fmla="*/ 1389563 w 2617309"/>
                <a:gd name="connsiteY7" fmla="*/ 271472 h 2606020"/>
                <a:gd name="connsiteX8" fmla="*/ 1389563 w 2617309"/>
                <a:gd name="connsiteY8" fmla="*/ 0 h 2606020"/>
                <a:gd name="connsiteX9" fmla="*/ 1490941 w 2617309"/>
                <a:gd name="connsiteY9" fmla="*/ 0 h 2606020"/>
                <a:gd name="connsiteX10" fmla="*/ 1490941 w 2617309"/>
                <a:gd name="connsiteY10" fmla="*/ 271472 h 2606020"/>
                <a:gd name="connsiteX11" fmla="*/ 1727354 w 2617309"/>
                <a:gd name="connsiteY11" fmla="*/ 271472 h 2606020"/>
                <a:gd name="connsiteX12" fmla="*/ 1727354 w 2617309"/>
                <a:gd name="connsiteY12" fmla="*/ 0 h 2606020"/>
                <a:gd name="connsiteX13" fmla="*/ 1828732 w 2617309"/>
                <a:gd name="connsiteY13" fmla="*/ 0 h 2606020"/>
                <a:gd name="connsiteX14" fmla="*/ 1828732 w 2617309"/>
                <a:gd name="connsiteY14" fmla="*/ 271472 h 2606020"/>
                <a:gd name="connsiteX15" fmla="*/ 2110587 w 2617309"/>
                <a:gd name="connsiteY15" fmla="*/ 271472 h 2606020"/>
                <a:gd name="connsiteX16" fmla="*/ 2352235 w 2617309"/>
                <a:gd name="connsiteY16" fmla="*/ 513120 h 2606020"/>
                <a:gd name="connsiteX17" fmla="*/ 2352235 w 2617309"/>
                <a:gd name="connsiteY17" fmla="*/ 739972 h 2606020"/>
                <a:gd name="connsiteX18" fmla="*/ 2617309 w 2617309"/>
                <a:gd name="connsiteY18" fmla="*/ 739972 h 2606020"/>
                <a:gd name="connsiteX19" fmla="*/ 2617309 w 2617309"/>
                <a:gd name="connsiteY19" fmla="*/ 841350 h 2606020"/>
                <a:gd name="connsiteX20" fmla="*/ 2352235 w 2617309"/>
                <a:gd name="connsiteY20" fmla="*/ 841350 h 2606020"/>
                <a:gd name="connsiteX21" fmla="*/ 2352235 w 2617309"/>
                <a:gd name="connsiteY21" fmla="*/ 1082064 h 2606020"/>
                <a:gd name="connsiteX22" fmla="*/ 2617309 w 2617309"/>
                <a:gd name="connsiteY22" fmla="*/ 1082064 h 2606020"/>
                <a:gd name="connsiteX23" fmla="*/ 2617309 w 2617309"/>
                <a:gd name="connsiteY23" fmla="*/ 1183442 h 2606020"/>
                <a:gd name="connsiteX24" fmla="*/ 2352235 w 2617309"/>
                <a:gd name="connsiteY24" fmla="*/ 1183442 h 2606020"/>
                <a:gd name="connsiteX25" fmla="*/ 2352235 w 2617309"/>
                <a:gd name="connsiteY25" fmla="*/ 1423480 h 2606020"/>
                <a:gd name="connsiteX26" fmla="*/ 2617309 w 2617309"/>
                <a:gd name="connsiteY26" fmla="*/ 1423480 h 2606020"/>
                <a:gd name="connsiteX27" fmla="*/ 2617309 w 2617309"/>
                <a:gd name="connsiteY27" fmla="*/ 1524858 h 2606020"/>
                <a:gd name="connsiteX28" fmla="*/ 2352235 w 2617309"/>
                <a:gd name="connsiteY28" fmla="*/ 1524858 h 2606020"/>
                <a:gd name="connsiteX29" fmla="*/ 2352235 w 2617309"/>
                <a:gd name="connsiteY29" fmla="*/ 1761271 h 2606020"/>
                <a:gd name="connsiteX30" fmla="*/ 2617309 w 2617309"/>
                <a:gd name="connsiteY30" fmla="*/ 1761271 h 2606020"/>
                <a:gd name="connsiteX31" fmla="*/ 2617309 w 2617309"/>
                <a:gd name="connsiteY31" fmla="*/ 1862649 h 2606020"/>
                <a:gd name="connsiteX32" fmla="*/ 2352235 w 2617309"/>
                <a:gd name="connsiteY32" fmla="*/ 1862649 h 2606020"/>
                <a:gd name="connsiteX33" fmla="*/ 2352235 w 2617309"/>
                <a:gd name="connsiteY33" fmla="*/ 2092901 h 2606020"/>
                <a:gd name="connsiteX34" fmla="*/ 2110587 w 2617309"/>
                <a:gd name="connsiteY34" fmla="*/ 2334549 h 2606020"/>
                <a:gd name="connsiteX35" fmla="*/ 1830980 w 2617309"/>
                <a:gd name="connsiteY35" fmla="*/ 2334549 h 2606020"/>
                <a:gd name="connsiteX36" fmla="*/ 1830980 w 2617309"/>
                <a:gd name="connsiteY36" fmla="*/ 2606020 h 2606020"/>
                <a:gd name="connsiteX37" fmla="*/ 1729602 w 2617309"/>
                <a:gd name="connsiteY37" fmla="*/ 2606020 h 2606020"/>
                <a:gd name="connsiteX38" fmla="*/ 1729602 w 2617309"/>
                <a:gd name="connsiteY38" fmla="*/ 2334549 h 2606020"/>
                <a:gd name="connsiteX39" fmla="*/ 1493189 w 2617309"/>
                <a:gd name="connsiteY39" fmla="*/ 2334549 h 2606020"/>
                <a:gd name="connsiteX40" fmla="*/ 1493189 w 2617309"/>
                <a:gd name="connsiteY40" fmla="*/ 2606020 h 2606020"/>
                <a:gd name="connsiteX41" fmla="*/ 1391811 w 2617309"/>
                <a:gd name="connsiteY41" fmla="*/ 2606020 h 2606020"/>
                <a:gd name="connsiteX42" fmla="*/ 1391811 w 2617309"/>
                <a:gd name="connsiteY42" fmla="*/ 2334549 h 2606020"/>
                <a:gd name="connsiteX43" fmla="*/ 1151773 w 2617309"/>
                <a:gd name="connsiteY43" fmla="*/ 2334549 h 2606020"/>
                <a:gd name="connsiteX44" fmla="*/ 1151773 w 2617309"/>
                <a:gd name="connsiteY44" fmla="*/ 2606020 h 2606020"/>
                <a:gd name="connsiteX45" fmla="*/ 1050395 w 2617309"/>
                <a:gd name="connsiteY45" fmla="*/ 2606020 h 2606020"/>
                <a:gd name="connsiteX46" fmla="*/ 1050395 w 2617309"/>
                <a:gd name="connsiteY46" fmla="*/ 2334549 h 2606020"/>
                <a:gd name="connsiteX47" fmla="*/ 809681 w 2617309"/>
                <a:gd name="connsiteY47" fmla="*/ 2334549 h 2606020"/>
                <a:gd name="connsiteX48" fmla="*/ 809681 w 2617309"/>
                <a:gd name="connsiteY48" fmla="*/ 2606020 h 2606020"/>
                <a:gd name="connsiteX49" fmla="*/ 708303 w 2617309"/>
                <a:gd name="connsiteY49" fmla="*/ 2606020 h 2606020"/>
                <a:gd name="connsiteX50" fmla="*/ 708303 w 2617309"/>
                <a:gd name="connsiteY50" fmla="*/ 2334549 h 2606020"/>
                <a:gd name="connsiteX51" fmla="*/ 506721 w 2617309"/>
                <a:gd name="connsiteY51" fmla="*/ 2334549 h 2606020"/>
                <a:gd name="connsiteX52" fmla="*/ 265073 w 2617309"/>
                <a:gd name="connsiteY52" fmla="*/ 2092901 h 2606020"/>
                <a:gd name="connsiteX53" fmla="*/ 265073 w 2617309"/>
                <a:gd name="connsiteY53" fmla="*/ 1864897 h 2606020"/>
                <a:gd name="connsiteX54" fmla="*/ 0 w 2617309"/>
                <a:gd name="connsiteY54" fmla="*/ 1864897 h 2606020"/>
                <a:gd name="connsiteX55" fmla="*/ 0 w 2617309"/>
                <a:gd name="connsiteY55" fmla="*/ 1763519 h 2606020"/>
                <a:gd name="connsiteX56" fmla="*/ 265073 w 2617309"/>
                <a:gd name="connsiteY56" fmla="*/ 1763519 h 2606020"/>
                <a:gd name="connsiteX57" fmla="*/ 265073 w 2617309"/>
                <a:gd name="connsiteY57" fmla="*/ 1527106 h 2606020"/>
                <a:gd name="connsiteX58" fmla="*/ 0 w 2617309"/>
                <a:gd name="connsiteY58" fmla="*/ 1527106 h 2606020"/>
                <a:gd name="connsiteX59" fmla="*/ 0 w 2617309"/>
                <a:gd name="connsiteY59" fmla="*/ 1425728 h 2606020"/>
                <a:gd name="connsiteX60" fmla="*/ 265073 w 2617309"/>
                <a:gd name="connsiteY60" fmla="*/ 1425728 h 2606020"/>
                <a:gd name="connsiteX61" fmla="*/ 265073 w 2617309"/>
                <a:gd name="connsiteY61" fmla="*/ 1185690 h 2606020"/>
                <a:gd name="connsiteX62" fmla="*/ 0 w 2617309"/>
                <a:gd name="connsiteY62" fmla="*/ 1185690 h 2606020"/>
                <a:gd name="connsiteX63" fmla="*/ 0 w 2617309"/>
                <a:gd name="connsiteY63" fmla="*/ 1084312 h 2606020"/>
                <a:gd name="connsiteX64" fmla="*/ 265073 w 2617309"/>
                <a:gd name="connsiteY64" fmla="*/ 1084312 h 2606020"/>
                <a:gd name="connsiteX65" fmla="*/ 265073 w 2617309"/>
                <a:gd name="connsiteY65" fmla="*/ 843598 h 2606020"/>
                <a:gd name="connsiteX66" fmla="*/ 0 w 2617309"/>
                <a:gd name="connsiteY66" fmla="*/ 843598 h 2606020"/>
                <a:gd name="connsiteX67" fmla="*/ 0 w 2617309"/>
                <a:gd name="connsiteY67" fmla="*/ 742220 h 2606020"/>
                <a:gd name="connsiteX68" fmla="*/ 265073 w 2617309"/>
                <a:gd name="connsiteY68" fmla="*/ 742220 h 2606020"/>
                <a:gd name="connsiteX69" fmla="*/ 265073 w 2617309"/>
                <a:gd name="connsiteY69" fmla="*/ 513120 h 2606020"/>
                <a:gd name="connsiteX70" fmla="*/ 618958 w 2617309"/>
                <a:gd name="connsiteY70" fmla="*/ 469222 h 2606020"/>
                <a:gd name="connsiteX71" fmla="*/ 706055 w 2617309"/>
                <a:gd name="connsiteY71" fmla="*/ 271472 h 2606020"/>
                <a:gd name="connsiteX72" fmla="*/ 706055 w 2617309"/>
                <a:gd name="connsiteY72" fmla="*/ 0 h 2606020"/>
                <a:gd name="connsiteX0" fmla="*/ 706055 w 2617309"/>
                <a:gd name="connsiteY0" fmla="*/ 0 h 2606020"/>
                <a:gd name="connsiteX1" fmla="*/ 807433 w 2617309"/>
                <a:gd name="connsiteY1" fmla="*/ 0 h 2606020"/>
                <a:gd name="connsiteX2" fmla="*/ 807433 w 2617309"/>
                <a:gd name="connsiteY2" fmla="*/ 271472 h 2606020"/>
                <a:gd name="connsiteX3" fmla="*/ 1048147 w 2617309"/>
                <a:gd name="connsiteY3" fmla="*/ 271472 h 2606020"/>
                <a:gd name="connsiteX4" fmla="*/ 1048147 w 2617309"/>
                <a:gd name="connsiteY4" fmla="*/ 0 h 2606020"/>
                <a:gd name="connsiteX5" fmla="*/ 1149525 w 2617309"/>
                <a:gd name="connsiteY5" fmla="*/ 0 h 2606020"/>
                <a:gd name="connsiteX6" fmla="*/ 1149525 w 2617309"/>
                <a:gd name="connsiteY6" fmla="*/ 271472 h 2606020"/>
                <a:gd name="connsiteX7" fmla="*/ 1389563 w 2617309"/>
                <a:gd name="connsiteY7" fmla="*/ 271472 h 2606020"/>
                <a:gd name="connsiteX8" fmla="*/ 1389563 w 2617309"/>
                <a:gd name="connsiteY8" fmla="*/ 0 h 2606020"/>
                <a:gd name="connsiteX9" fmla="*/ 1490941 w 2617309"/>
                <a:gd name="connsiteY9" fmla="*/ 0 h 2606020"/>
                <a:gd name="connsiteX10" fmla="*/ 1490941 w 2617309"/>
                <a:gd name="connsiteY10" fmla="*/ 271472 h 2606020"/>
                <a:gd name="connsiteX11" fmla="*/ 1727354 w 2617309"/>
                <a:gd name="connsiteY11" fmla="*/ 271472 h 2606020"/>
                <a:gd name="connsiteX12" fmla="*/ 1727354 w 2617309"/>
                <a:gd name="connsiteY12" fmla="*/ 0 h 2606020"/>
                <a:gd name="connsiteX13" fmla="*/ 1828732 w 2617309"/>
                <a:gd name="connsiteY13" fmla="*/ 0 h 2606020"/>
                <a:gd name="connsiteX14" fmla="*/ 1828732 w 2617309"/>
                <a:gd name="connsiteY14" fmla="*/ 271472 h 2606020"/>
                <a:gd name="connsiteX15" fmla="*/ 2110587 w 2617309"/>
                <a:gd name="connsiteY15" fmla="*/ 271472 h 2606020"/>
                <a:gd name="connsiteX16" fmla="*/ 2352235 w 2617309"/>
                <a:gd name="connsiteY16" fmla="*/ 513120 h 2606020"/>
                <a:gd name="connsiteX17" fmla="*/ 2352235 w 2617309"/>
                <a:gd name="connsiteY17" fmla="*/ 739972 h 2606020"/>
                <a:gd name="connsiteX18" fmla="*/ 2617309 w 2617309"/>
                <a:gd name="connsiteY18" fmla="*/ 739972 h 2606020"/>
                <a:gd name="connsiteX19" fmla="*/ 2617309 w 2617309"/>
                <a:gd name="connsiteY19" fmla="*/ 841350 h 2606020"/>
                <a:gd name="connsiteX20" fmla="*/ 2352235 w 2617309"/>
                <a:gd name="connsiteY20" fmla="*/ 841350 h 2606020"/>
                <a:gd name="connsiteX21" fmla="*/ 2352235 w 2617309"/>
                <a:gd name="connsiteY21" fmla="*/ 1082064 h 2606020"/>
                <a:gd name="connsiteX22" fmla="*/ 2617309 w 2617309"/>
                <a:gd name="connsiteY22" fmla="*/ 1082064 h 2606020"/>
                <a:gd name="connsiteX23" fmla="*/ 2617309 w 2617309"/>
                <a:gd name="connsiteY23" fmla="*/ 1183442 h 2606020"/>
                <a:gd name="connsiteX24" fmla="*/ 2352235 w 2617309"/>
                <a:gd name="connsiteY24" fmla="*/ 1183442 h 2606020"/>
                <a:gd name="connsiteX25" fmla="*/ 2352235 w 2617309"/>
                <a:gd name="connsiteY25" fmla="*/ 1423480 h 2606020"/>
                <a:gd name="connsiteX26" fmla="*/ 2617309 w 2617309"/>
                <a:gd name="connsiteY26" fmla="*/ 1423480 h 2606020"/>
                <a:gd name="connsiteX27" fmla="*/ 2617309 w 2617309"/>
                <a:gd name="connsiteY27" fmla="*/ 1524858 h 2606020"/>
                <a:gd name="connsiteX28" fmla="*/ 2352235 w 2617309"/>
                <a:gd name="connsiteY28" fmla="*/ 1524858 h 2606020"/>
                <a:gd name="connsiteX29" fmla="*/ 2352235 w 2617309"/>
                <a:gd name="connsiteY29" fmla="*/ 1761271 h 2606020"/>
                <a:gd name="connsiteX30" fmla="*/ 2617309 w 2617309"/>
                <a:gd name="connsiteY30" fmla="*/ 1761271 h 2606020"/>
                <a:gd name="connsiteX31" fmla="*/ 2617309 w 2617309"/>
                <a:gd name="connsiteY31" fmla="*/ 1862649 h 2606020"/>
                <a:gd name="connsiteX32" fmla="*/ 2352235 w 2617309"/>
                <a:gd name="connsiteY32" fmla="*/ 1862649 h 2606020"/>
                <a:gd name="connsiteX33" fmla="*/ 2352235 w 2617309"/>
                <a:gd name="connsiteY33" fmla="*/ 2092901 h 2606020"/>
                <a:gd name="connsiteX34" fmla="*/ 2110587 w 2617309"/>
                <a:gd name="connsiteY34" fmla="*/ 2334549 h 2606020"/>
                <a:gd name="connsiteX35" fmla="*/ 1830980 w 2617309"/>
                <a:gd name="connsiteY35" fmla="*/ 2334549 h 2606020"/>
                <a:gd name="connsiteX36" fmla="*/ 1830980 w 2617309"/>
                <a:gd name="connsiteY36" fmla="*/ 2606020 h 2606020"/>
                <a:gd name="connsiteX37" fmla="*/ 1729602 w 2617309"/>
                <a:gd name="connsiteY37" fmla="*/ 2606020 h 2606020"/>
                <a:gd name="connsiteX38" fmla="*/ 1729602 w 2617309"/>
                <a:gd name="connsiteY38" fmla="*/ 2334549 h 2606020"/>
                <a:gd name="connsiteX39" fmla="*/ 1493189 w 2617309"/>
                <a:gd name="connsiteY39" fmla="*/ 2334549 h 2606020"/>
                <a:gd name="connsiteX40" fmla="*/ 1493189 w 2617309"/>
                <a:gd name="connsiteY40" fmla="*/ 2606020 h 2606020"/>
                <a:gd name="connsiteX41" fmla="*/ 1391811 w 2617309"/>
                <a:gd name="connsiteY41" fmla="*/ 2606020 h 2606020"/>
                <a:gd name="connsiteX42" fmla="*/ 1391811 w 2617309"/>
                <a:gd name="connsiteY42" fmla="*/ 2334549 h 2606020"/>
                <a:gd name="connsiteX43" fmla="*/ 1151773 w 2617309"/>
                <a:gd name="connsiteY43" fmla="*/ 2334549 h 2606020"/>
                <a:gd name="connsiteX44" fmla="*/ 1151773 w 2617309"/>
                <a:gd name="connsiteY44" fmla="*/ 2606020 h 2606020"/>
                <a:gd name="connsiteX45" fmla="*/ 1050395 w 2617309"/>
                <a:gd name="connsiteY45" fmla="*/ 2606020 h 2606020"/>
                <a:gd name="connsiteX46" fmla="*/ 1050395 w 2617309"/>
                <a:gd name="connsiteY46" fmla="*/ 2334549 h 2606020"/>
                <a:gd name="connsiteX47" fmla="*/ 809681 w 2617309"/>
                <a:gd name="connsiteY47" fmla="*/ 2334549 h 2606020"/>
                <a:gd name="connsiteX48" fmla="*/ 809681 w 2617309"/>
                <a:gd name="connsiteY48" fmla="*/ 2606020 h 2606020"/>
                <a:gd name="connsiteX49" fmla="*/ 708303 w 2617309"/>
                <a:gd name="connsiteY49" fmla="*/ 2606020 h 2606020"/>
                <a:gd name="connsiteX50" fmla="*/ 708303 w 2617309"/>
                <a:gd name="connsiteY50" fmla="*/ 2334549 h 2606020"/>
                <a:gd name="connsiteX51" fmla="*/ 506721 w 2617309"/>
                <a:gd name="connsiteY51" fmla="*/ 2334549 h 2606020"/>
                <a:gd name="connsiteX52" fmla="*/ 265073 w 2617309"/>
                <a:gd name="connsiteY52" fmla="*/ 2092901 h 2606020"/>
                <a:gd name="connsiteX53" fmla="*/ 265073 w 2617309"/>
                <a:gd name="connsiteY53" fmla="*/ 1864897 h 2606020"/>
                <a:gd name="connsiteX54" fmla="*/ 0 w 2617309"/>
                <a:gd name="connsiteY54" fmla="*/ 1864897 h 2606020"/>
                <a:gd name="connsiteX55" fmla="*/ 0 w 2617309"/>
                <a:gd name="connsiteY55" fmla="*/ 1763519 h 2606020"/>
                <a:gd name="connsiteX56" fmla="*/ 265073 w 2617309"/>
                <a:gd name="connsiteY56" fmla="*/ 1763519 h 2606020"/>
                <a:gd name="connsiteX57" fmla="*/ 265073 w 2617309"/>
                <a:gd name="connsiteY57" fmla="*/ 1527106 h 2606020"/>
                <a:gd name="connsiteX58" fmla="*/ 0 w 2617309"/>
                <a:gd name="connsiteY58" fmla="*/ 1527106 h 2606020"/>
                <a:gd name="connsiteX59" fmla="*/ 0 w 2617309"/>
                <a:gd name="connsiteY59" fmla="*/ 1425728 h 2606020"/>
                <a:gd name="connsiteX60" fmla="*/ 265073 w 2617309"/>
                <a:gd name="connsiteY60" fmla="*/ 1425728 h 2606020"/>
                <a:gd name="connsiteX61" fmla="*/ 265073 w 2617309"/>
                <a:gd name="connsiteY61" fmla="*/ 1185690 h 2606020"/>
                <a:gd name="connsiteX62" fmla="*/ 0 w 2617309"/>
                <a:gd name="connsiteY62" fmla="*/ 1185690 h 2606020"/>
                <a:gd name="connsiteX63" fmla="*/ 0 w 2617309"/>
                <a:gd name="connsiteY63" fmla="*/ 1084312 h 2606020"/>
                <a:gd name="connsiteX64" fmla="*/ 265073 w 2617309"/>
                <a:gd name="connsiteY64" fmla="*/ 1084312 h 2606020"/>
                <a:gd name="connsiteX65" fmla="*/ 265073 w 2617309"/>
                <a:gd name="connsiteY65" fmla="*/ 843598 h 2606020"/>
                <a:gd name="connsiteX66" fmla="*/ 0 w 2617309"/>
                <a:gd name="connsiteY66" fmla="*/ 843598 h 2606020"/>
                <a:gd name="connsiteX67" fmla="*/ 0 w 2617309"/>
                <a:gd name="connsiteY67" fmla="*/ 742220 h 2606020"/>
                <a:gd name="connsiteX68" fmla="*/ 265073 w 2617309"/>
                <a:gd name="connsiteY68" fmla="*/ 742220 h 2606020"/>
                <a:gd name="connsiteX69" fmla="*/ 468168 w 2617309"/>
                <a:gd name="connsiteY69" fmla="*/ 630701 h 2606020"/>
                <a:gd name="connsiteX70" fmla="*/ 618958 w 2617309"/>
                <a:gd name="connsiteY70" fmla="*/ 469222 h 2606020"/>
                <a:gd name="connsiteX71" fmla="*/ 706055 w 2617309"/>
                <a:gd name="connsiteY71" fmla="*/ 271472 h 2606020"/>
                <a:gd name="connsiteX72" fmla="*/ 706055 w 2617309"/>
                <a:gd name="connsiteY72" fmla="*/ 0 h 2606020"/>
                <a:gd name="connsiteX0" fmla="*/ 706055 w 2617309"/>
                <a:gd name="connsiteY0" fmla="*/ 0 h 2606020"/>
                <a:gd name="connsiteX1" fmla="*/ 807433 w 2617309"/>
                <a:gd name="connsiteY1" fmla="*/ 0 h 2606020"/>
                <a:gd name="connsiteX2" fmla="*/ 807433 w 2617309"/>
                <a:gd name="connsiteY2" fmla="*/ 271472 h 2606020"/>
                <a:gd name="connsiteX3" fmla="*/ 1048147 w 2617309"/>
                <a:gd name="connsiteY3" fmla="*/ 271472 h 2606020"/>
                <a:gd name="connsiteX4" fmla="*/ 1048147 w 2617309"/>
                <a:gd name="connsiteY4" fmla="*/ 0 h 2606020"/>
                <a:gd name="connsiteX5" fmla="*/ 1149525 w 2617309"/>
                <a:gd name="connsiteY5" fmla="*/ 0 h 2606020"/>
                <a:gd name="connsiteX6" fmla="*/ 1149525 w 2617309"/>
                <a:gd name="connsiteY6" fmla="*/ 271472 h 2606020"/>
                <a:gd name="connsiteX7" fmla="*/ 1389563 w 2617309"/>
                <a:gd name="connsiteY7" fmla="*/ 271472 h 2606020"/>
                <a:gd name="connsiteX8" fmla="*/ 1389563 w 2617309"/>
                <a:gd name="connsiteY8" fmla="*/ 0 h 2606020"/>
                <a:gd name="connsiteX9" fmla="*/ 1490941 w 2617309"/>
                <a:gd name="connsiteY9" fmla="*/ 0 h 2606020"/>
                <a:gd name="connsiteX10" fmla="*/ 1490941 w 2617309"/>
                <a:gd name="connsiteY10" fmla="*/ 271472 h 2606020"/>
                <a:gd name="connsiteX11" fmla="*/ 1727354 w 2617309"/>
                <a:gd name="connsiteY11" fmla="*/ 271472 h 2606020"/>
                <a:gd name="connsiteX12" fmla="*/ 1727354 w 2617309"/>
                <a:gd name="connsiteY12" fmla="*/ 0 h 2606020"/>
                <a:gd name="connsiteX13" fmla="*/ 1828732 w 2617309"/>
                <a:gd name="connsiteY13" fmla="*/ 0 h 2606020"/>
                <a:gd name="connsiteX14" fmla="*/ 1828732 w 2617309"/>
                <a:gd name="connsiteY14" fmla="*/ 271472 h 2606020"/>
                <a:gd name="connsiteX15" fmla="*/ 2110587 w 2617309"/>
                <a:gd name="connsiteY15" fmla="*/ 271472 h 2606020"/>
                <a:gd name="connsiteX16" fmla="*/ 2352235 w 2617309"/>
                <a:gd name="connsiteY16" fmla="*/ 513120 h 2606020"/>
                <a:gd name="connsiteX17" fmla="*/ 2352235 w 2617309"/>
                <a:gd name="connsiteY17" fmla="*/ 739972 h 2606020"/>
                <a:gd name="connsiteX18" fmla="*/ 2617309 w 2617309"/>
                <a:gd name="connsiteY18" fmla="*/ 739972 h 2606020"/>
                <a:gd name="connsiteX19" fmla="*/ 2617309 w 2617309"/>
                <a:gd name="connsiteY19" fmla="*/ 841350 h 2606020"/>
                <a:gd name="connsiteX20" fmla="*/ 2352235 w 2617309"/>
                <a:gd name="connsiteY20" fmla="*/ 841350 h 2606020"/>
                <a:gd name="connsiteX21" fmla="*/ 2352235 w 2617309"/>
                <a:gd name="connsiteY21" fmla="*/ 1082064 h 2606020"/>
                <a:gd name="connsiteX22" fmla="*/ 2617309 w 2617309"/>
                <a:gd name="connsiteY22" fmla="*/ 1082064 h 2606020"/>
                <a:gd name="connsiteX23" fmla="*/ 2617309 w 2617309"/>
                <a:gd name="connsiteY23" fmla="*/ 1183442 h 2606020"/>
                <a:gd name="connsiteX24" fmla="*/ 2352235 w 2617309"/>
                <a:gd name="connsiteY24" fmla="*/ 1183442 h 2606020"/>
                <a:gd name="connsiteX25" fmla="*/ 2352235 w 2617309"/>
                <a:gd name="connsiteY25" fmla="*/ 1423480 h 2606020"/>
                <a:gd name="connsiteX26" fmla="*/ 2617309 w 2617309"/>
                <a:gd name="connsiteY26" fmla="*/ 1423480 h 2606020"/>
                <a:gd name="connsiteX27" fmla="*/ 2617309 w 2617309"/>
                <a:gd name="connsiteY27" fmla="*/ 1524858 h 2606020"/>
                <a:gd name="connsiteX28" fmla="*/ 2352235 w 2617309"/>
                <a:gd name="connsiteY28" fmla="*/ 1524858 h 2606020"/>
                <a:gd name="connsiteX29" fmla="*/ 2352235 w 2617309"/>
                <a:gd name="connsiteY29" fmla="*/ 1761271 h 2606020"/>
                <a:gd name="connsiteX30" fmla="*/ 2617309 w 2617309"/>
                <a:gd name="connsiteY30" fmla="*/ 1761271 h 2606020"/>
                <a:gd name="connsiteX31" fmla="*/ 2617309 w 2617309"/>
                <a:gd name="connsiteY31" fmla="*/ 1862649 h 2606020"/>
                <a:gd name="connsiteX32" fmla="*/ 2352235 w 2617309"/>
                <a:gd name="connsiteY32" fmla="*/ 1862649 h 2606020"/>
                <a:gd name="connsiteX33" fmla="*/ 2352235 w 2617309"/>
                <a:gd name="connsiteY33" fmla="*/ 2092901 h 2606020"/>
                <a:gd name="connsiteX34" fmla="*/ 2110587 w 2617309"/>
                <a:gd name="connsiteY34" fmla="*/ 2334549 h 2606020"/>
                <a:gd name="connsiteX35" fmla="*/ 1830980 w 2617309"/>
                <a:gd name="connsiteY35" fmla="*/ 2334549 h 2606020"/>
                <a:gd name="connsiteX36" fmla="*/ 1830980 w 2617309"/>
                <a:gd name="connsiteY36" fmla="*/ 2606020 h 2606020"/>
                <a:gd name="connsiteX37" fmla="*/ 1729602 w 2617309"/>
                <a:gd name="connsiteY37" fmla="*/ 2606020 h 2606020"/>
                <a:gd name="connsiteX38" fmla="*/ 1729602 w 2617309"/>
                <a:gd name="connsiteY38" fmla="*/ 2334549 h 2606020"/>
                <a:gd name="connsiteX39" fmla="*/ 1493189 w 2617309"/>
                <a:gd name="connsiteY39" fmla="*/ 2334549 h 2606020"/>
                <a:gd name="connsiteX40" fmla="*/ 1493189 w 2617309"/>
                <a:gd name="connsiteY40" fmla="*/ 2606020 h 2606020"/>
                <a:gd name="connsiteX41" fmla="*/ 1391811 w 2617309"/>
                <a:gd name="connsiteY41" fmla="*/ 2606020 h 2606020"/>
                <a:gd name="connsiteX42" fmla="*/ 1391811 w 2617309"/>
                <a:gd name="connsiteY42" fmla="*/ 2334549 h 2606020"/>
                <a:gd name="connsiteX43" fmla="*/ 1151773 w 2617309"/>
                <a:gd name="connsiteY43" fmla="*/ 2334549 h 2606020"/>
                <a:gd name="connsiteX44" fmla="*/ 1151773 w 2617309"/>
                <a:gd name="connsiteY44" fmla="*/ 2606020 h 2606020"/>
                <a:gd name="connsiteX45" fmla="*/ 1050395 w 2617309"/>
                <a:gd name="connsiteY45" fmla="*/ 2606020 h 2606020"/>
                <a:gd name="connsiteX46" fmla="*/ 1050395 w 2617309"/>
                <a:gd name="connsiteY46" fmla="*/ 2334549 h 2606020"/>
                <a:gd name="connsiteX47" fmla="*/ 809681 w 2617309"/>
                <a:gd name="connsiteY47" fmla="*/ 2334549 h 2606020"/>
                <a:gd name="connsiteX48" fmla="*/ 809681 w 2617309"/>
                <a:gd name="connsiteY48" fmla="*/ 2606020 h 2606020"/>
                <a:gd name="connsiteX49" fmla="*/ 708303 w 2617309"/>
                <a:gd name="connsiteY49" fmla="*/ 2606020 h 2606020"/>
                <a:gd name="connsiteX50" fmla="*/ 708303 w 2617309"/>
                <a:gd name="connsiteY50" fmla="*/ 2334549 h 2606020"/>
                <a:gd name="connsiteX51" fmla="*/ 506721 w 2617309"/>
                <a:gd name="connsiteY51" fmla="*/ 2334549 h 2606020"/>
                <a:gd name="connsiteX52" fmla="*/ 564371 w 2617309"/>
                <a:gd name="connsiteY52" fmla="*/ 1932562 h 2606020"/>
                <a:gd name="connsiteX53" fmla="*/ 265073 w 2617309"/>
                <a:gd name="connsiteY53" fmla="*/ 1864897 h 2606020"/>
                <a:gd name="connsiteX54" fmla="*/ 0 w 2617309"/>
                <a:gd name="connsiteY54" fmla="*/ 1864897 h 2606020"/>
                <a:gd name="connsiteX55" fmla="*/ 0 w 2617309"/>
                <a:gd name="connsiteY55" fmla="*/ 1763519 h 2606020"/>
                <a:gd name="connsiteX56" fmla="*/ 265073 w 2617309"/>
                <a:gd name="connsiteY56" fmla="*/ 1763519 h 2606020"/>
                <a:gd name="connsiteX57" fmla="*/ 265073 w 2617309"/>
                <a:gd name="connsiteY57" fmla="*/ 1527106 h 2606020"/>
                <a:gd name="connsiteX58" fmla="*/ 0 w 2617309"/>
                <a:gd name="connsiteY58" fmla="*/ 1527106 h 2606020"/>
                <a:gd name="connsiteX59" fmla="*/ 0 w 2617309"/>
                <a:gd name="connsiteY59" fmla="*/ 1425728 h 2606020"/>
                <a:gd name="connsiteX60" fmla="*/ 265073 w 2617309"/>
                <a:gd name="connsiteY60" fmla="*/ 1425728 h 2606020"/>
                <a:gd name="connsiteX61" fmla="*/ 265073 w 2617309"/>
                <a:gd name="connsiteY61" fmla="*/ 1185690 h 2606020"/>
                <a:gd name="connsiteX62" fmla="*/ 0 w 2617309"/>
                <a:gd name="connsiteY62" fmla="*/ 1185690 h 2606020"/>
                <a:gd name="connsiteX63" fmla="*/ 0 w 2617309"/>
                <a:gd name="connsiteY63" fmla="*/ 1084312 h 2606020"/>
                <a:gd name="connsiteX64" fmla="*/ 265073 w 2617309"/>
                <a:gd name="connsiteY64" fmla="*/ 1084312 h 2606020"/>
                <a:gd name="connsiteX65" fmla="*/ 265073 w 2617309"/>
                <a:gd name="connsiteY65" fmla="*/ 843598 h 2606020"/>
                <a:gd name="connsiteX66" fmla="*/ 0 w 2617309"/>
                <a:gd name="connsiteY66" fmla="*/ 843598 h 2606020"/>
                <a:gd name="connsiteX67" fmla="*/ 0 w 2617309"/>
                <a:gd name="connsiteY67" fmla="*/ 742220 h 2606020"/>
                <a:gd name="connsiteX68" fmla="*/ 265073 w 2617309"/>
                <a:gd name="connsiteY68" fmla="*/ 742220 h 2606020"/>
                <a:gd name="connsiteX69" fmla="*/ 468168 w 2617309"/>
                <a:gd name="connsiteY69" fmla="*/ 630701 h 2606020"/>
                <a:gd name="connsiteX70" fmla="*/ 618958 w 2617309"/>
                <a:gd name="connsiteY70" fmla="*/ 469222 h 2606020"/>
                <a:gd name="connsiteX71" fmla="*/ 706055 w 2617309"/>
                <a:gd name="connsiteY71" fmla="*/ 271472 h 2606020"/>
                <a:gd name="connsiteX72" fmla="*/ 706055 w 2617309"/>
                <a:gd name="connsiteY72" fmla="*/ 0 h 2606020"/>
                <a:gd name="connsiteX0" fmla="*/ 706055 w 2617309"/>
                <a:gd name="connsiteY0" fmla="*/ 0 h 2606020"/>
                <a:gd name="connsiteX1" fmla="*/ 807433 w 2617309"/>
                <a:gd name="connsiteY1" fmla="*/ 0 h 2606020"/>
                <a:gd name="connsiteX2" fmla="*/ 807433 w 2617309"/>
                <a:gd name="connsiteY2" fmla="*/ 271472 h 2606020"/>
                <a:gd name="connsiteX3" fmla="*/ 1048147 w 2617309"/>
                <a:gd name="connsiteY3" fmla="*/ 271472 h 2606020"/>
                <a:gd name="connsiteX4" fmla="*/ 1048147 w 2617309"/>
                <a:gd name="connsiteY4" fmla="*/ 0 h 2606020"/>
                <a:gd name="connsiteX5" fmla="*/ 1149525 w 2617309"/>
                <a:gd name="connsiteY5" fmla="*/ 0 h 2606020"/>
                <a:gd name="connsiteX6" fmla="*/ 1149525 w 2617309"/>
                <a:gd name="connsiteY6" fmla="*/ 271472 h 2606020"/>
                <a:gd name="connsiteX7" fmla="*/ 1389563 w 2617309"/>
                <a:gd name="connsiteY7" fmla="*/ 271472 h 2606020"/>
                <a:gd name="connsiteX8" fmla="*/ 1389563 w 2617309"/>
                <a:gd name="connsiteY8" fmla="*/ 0 h 2606020"/>
                <a:gd name="connsiteX9" fmla="*/ 1490941 w 2617309"/>
                <a:gd name="connsiteY9" fmla="*/ 0 h 2606020"/>
                <a:gd name="connsiteX10" fmla="*/ 1490941 w 2617309"/>
                <a:gd name="connsiteY10" fmla="*/ 271472 h 2606020"/>
                <a:gd name="connsiteX11" fmla="*/ 1727354 w 2617309"/>
                <a:gd name="connsiteY11" fmla="*/ 271472 h 2606020"/>
                <a:gd name="connsiteX12" fmla="*/ 1727354 w 2617309"/>
                <a:gd name="connsiteY12" fmla="*/ 0 h 2606020"/>
                <a:gd name="connsiteX13" fmla="*/ 1828732 w 2617309"/>
                <a:gd name="connsiteY13" fmla="*/ 0 h 2606020"/>
                <a:gd name="connsiteX14" fmla="*/ 1828732 w 2617309"/>
                <a:gd name="connsiteY14" fmla="*/ 271472 h 2606020"/>
                <a:gd name="connsiteX15" fmla="*/ 2110587 w 2617309"/>
                <a:gd name="connsiteY15" fmla="*/ 271472 h 2606020"/>
                <a:gd name="connsiteX16" fmla="*/ 2352235 w 2617309"/>
                <a:gd name="connsiteY16" fmla="*/ 513120 h 2606020"/>
                <a:gd name="connsiteX17" fmla="*/ 2352235 w 2617309"/>
                <a:gd name="connsiteY17" fmla="*/ 739972 h 2606020"/>
                <a:gd name="connsiteX18" fmla="*/ 2617309 w 2617309"/>
                <a:gd name="connsiteY18" fmla="*/ 739972 h 2606020"/>
                <a:gd name="connsiteX19" fmla="*/ 2617309 w 2617309"/>
                <a:gd name="connsiteY19" fmla="*/ 841350 h 2606020"/>
                <a:gd name="connsiteX20" fmla="*/ 2352235 w 2617309"/>
                <a:gd name="connsiteY20" fmla="*/ 841350 h 2606020"/>
                <a:gd name="connsiteX21" fmla="*/ 2352235 w 2617309"/>
                <a:gd name="connsiteY21" fmla="*/ 1082064 h 2606020"/>
                <a:gd name="connsiteX22" fmla="*/ 2617309 w 2617309"/>
                <a:gd name="connsiteY22" fmla="*/ 1082064 h 2606020"/>
                <a:gd name="connsiteX23" fmla="*/ 2617309 w 2617309"/>
                <a:gd name="connsiteY23" fmla="*/ 1183442 h 2606020"/>
                <a:gd name="connsiteX24" fmla="*/ 2352235 w 2617309"/>
                <a:gd name="connsiteY24" fmla="*/ 1183442 h 2606020"/>
                <a:gd name="connsiteX25" fmla="*/ 2352235 w 2617309"/>
                <a:gd name="connsiteY25" fmla="*/ 1423480 h 2606020"/>
                <a:gd name="connsiteX26" fmla="*/ 2617309 w 2617309"/>
                <a:gd name="connsiteY26" fmla="*/ 1423480 h 2606020"/>
                <a:gd name="connsiteX27" fmla="*/ 2617309 w 2617309"/>
                <a:gd name="connsiteY27" fmla="*/ 1524858 h 2606020"/>
                <a:gd name="connsiteX28" fmla="*/ 2352235 w 2617309"/>
                <a:gd name="connsiteY28" fmla="*/ 1524858 h 2606020"/>
                <a:gd name="connsiteX29" fmla="*/ 2352235 w 2617309"/>
                <a:gd name="connsiteY29" fmla="*/ 1761271 h 2606020"/>
                <a:gd name="connsiteX30" fmla="*/ 2617309 w 2617309"/>
                <a:gd name="connsiteY30" fmla="*/ 1761271 h 2606020"/>
                <a:gd name="connsiteX31" fmla="*/ 2617309 w 2617309"/>
                <a:gd name="connsiteY31" fmla="*/ 1862649 h 2606020"/>
                <a:gd name="connsiteX32" fmla="*/ 2352235 w 2617309"/>
                <a:gd name="connsiteY32" fmla="*/ 1862649 h 2606020"/>
                <a:gd name="connsiteX33" fmla="*/ 2352235 w 2617309"/>
                <a:gd name="connsiteY33" fmla="*/ 2092901 h 2606020"/>
                <a:gd name="connsiteX34" fmla="*/ 2110587 w 2617309"/>
                <a:gd name="connsiteY34" fmla="*/ 2334549 h 2606020"/>
                <a:gd name="connsiteX35" fmla="*/ 1830980 w 2617309"/>
                <a:gd name="connsiteY35" fmla="*/ 2334549 h 2606020"/>
                <a:gd name="connsiteX36" fmla="*/ 1830980 w 2617309"/>
                <a:gd name="connsiteY36" fmla="*/ 2606020 h 2606020"/>
                <a:gd name="connsiteX37" fmla="*/ 1729602 w 2617309"/>
                <a:gd name="connsiteY37" fmla="*/ 2606020 h 2606020"/>
                <a:gd name="connsiteX38" fmla="*/ 1729602 w 2617309"/>
                <a:gd name="connsiteY38" fmla="*/ 2334549 h 2606020"/>
                <a:gd name="connsiteX39" fmla="*/ 1493189 w 2617309"/>
                <a:gd name="connsiteY39" fmla="*/ 2334549 h 2606020"/>
                <a:gd name="connsiteX40" fmla="*/ 1493189 w 2617309"/>
                <a:gd name="connsiteY40" fmla="*/ 2606020 h 2606020"/>
                <a:gd name="connsiteX41" fmla="*/ 1391811 w 2617309"/>
                <a:gd name="connsiteY41" fmla="*/ 2606020 h 2606020"/>
                <a:gd name="connsiteX42" fmla="*/ 1391811 w 2617309"/>
                <a:gd name="connsiteY42" fmla="*/ 2334549 h 2606020"/>
                <a:gd name="connsiteX43" fmla="*/ 1151773 w 2617309"/>
                <a:gd name="connsiteY43" fmla="*/ 2334549 h 2606020"/>
                <a:gd name="connsiteX44" fmla="*/ 1151773 w 2617309"/>
                <a:gd name="connsiteY44" fmla="*/ 2606020 h 2606020"/>
                <a:gd name="connsiteX45" fmla="*/ 1050395 w 2617309"/>
                <a:gd name="connsiteY45" fmla="*/ 2606020 h 2606020"/>
                <a:gd name="connsiteX46" fmla="*/ 1050395 w 2617309"/>
                <a:gd name="connsiteY46" fmla="*/ 2334549 h 2606020"/>
                <a:gd name="connsiteX47" fmla="*/ 809681 w 2617309"/>
                <a:gd name="connsiteY47" fmla="*/ 2334549 h 2606020"/>
                <a:gd name="connsiteX48" fmla="*/ 809681 w 2617309"/>
                <a:gd name="connsiteY48" fmla="*/ 2606020 h 2606020"/>
                <a:gd name="connsiteX49" fmla="*/ 708303 w 2617309"/>
                <a:gd name="connsiteY49" fmla="*/ 2606020 h 2606020"/>
                <a:gd name="connsiteX50" fmla="*/ 708303 w 2617309"/>
                <a:gd name="connsiteY50" fmla="*/ 2334549 h 2606020"/>
                <a:gd name="connsiteX51" fmla="*/ 581546 w 2617309"/>
                <a:gd name="connsiteY51" fmla="*/ 2195589 h 2606020"/>
                <a:gd name="connsiteX52" fmla="*/ 564371 w 2617309"/>
                <a:gd name="connsiteY52" fmla="*/ 1932562 h 2606020"/>
                <a:gd name="connsiteX53" fmla="*/ 265073 w 2617309"/>
                <a:gd name="connsiteY53" fmla="*/ 1864897 h 2606020"/>
                <a:gd name="connsiteX54" fmla="*/ 0 w 2617309"/>
                <a:gd name="connsiteY54" fmla="*/ 1864897 h 2606020"/>
                <a:gd name="connsiteX55" fmla="*/ 0 w 2617309"/>
                <a:gd name="connsiteY55" fmla="*/ 1763519 h 2606020"/>
                <a:gd name="connsiteX56" fmla="*/ 265073 w 2617309"/>
                <a:gd name="connsiteY56" fmla="*/ 1763519 h 2606020"/>
                <a:gd name="connsiteX57" fmla="*/ 265073 w 2617309"/>
                <a:gd name="connsiteY57" fmla="*/ 1527106 h 2606020"/>
                <a:gd name="connsiteX58" fmla="*/ 0 w 2617309"/>
                <a:gd name="connsiteY58" fmla="*/ 1527106 h 2606020"/>
                <a:gd name="connsiteX59" fmla="*/ 0 w 2617309"/>
                <a:gd name="connsiteY59" fmla="*/ 1425728 h 2606020"/>
                <a:gd name="connsiteX60" fmla="*/ 265073 w 2617309"/>
                <a:gd name="connsiteY60" fmla="*/ 1425728 h 2606020"/>
                <a:gd name="connsiteX61" fmla="*/ 265073 w 2617309"/>
                <a:gd name="connsiteY61" fmla="*/ 1185690 h 2606020"/>
                <a:gd name="connsiteX62" fmla="*/ 0 w 2617309"/>
                <a:gd name="connsiteY62" fmla="*/ 1185690 h 2606020"/>
                <a:gd name="connsiteX63" fmla="*/ 0 w 2617309"/>
                <a:gd name="connsiteY63" fmla="*/ 1084312 h 2606020"/>
                <a:gd name="connsiteX64" fmla="*/ 265073 w 2617309"/>
                <a:gd name="connsiteY64" fmla="*/ 1084312 h 2606020"/>
                <a:gd name="connsiteX65" fmla="*/ 265073 w 2617309"/>
                <a:gd name="connsiteY65" fmla="*/ 843598 h 2606020"/>
                <a:gd name="connsiteX66" fmla="*/ 0 w 2617309"/>
                <a:gd name="connsiteY66" fmla="*/ 843598 h 2606020"/>
                <a:gd name="connsiteX67" fmla="*/ 0 w 2617309"/>
                <a:gd name="connsiteY67" fmla="*/ 742220 h 2606020"/>
                <a:gd name="connsiteX68" fmla="*/ 265073 w 2617309"/>
                <a:gd name="connsiteY68" fmla="*/ 742220 h 2606020"/>
                <a:gd name="connsiteX69" fmla="*/ 468168 w 2617309"/>
                <a:gd name="connsiteY69" fmla="*/ 630701 h 2606020"/>
                <a:gd name="connsiteX70" fmla="*/ 618958 w 2617309"/>
                <a:gd name="connsiteY70" fmla="*/ 469222 h 2606020"/>
                <a:gd name="connsiteX71" fmla="*/ 706055 w 2617309"/>
                <a:gd name="connsiteY71" fmla="*/ 271472 h 2606020"/>
                <a:gd name="connsiteX72" fmla="*/ 706055 w 2617309"/>
                <a:gd name="connsiteY72" fmla="*/ 0 h 2606020"/>
                <a:gd name="connsiteX0" fmla="*/ 706055 w 2617309"/>
                <a:gd name="connsiteY0" fmla="*/ 0 h 2606020"/>
                <a:gd name="connsiteX1" fmla="*/ 807433 w 2617309"/>
                <a:gd name="connsiteY1" fmla="*/ 0 h 2606020"/>
                <a:gd name="connsiteX2" fmla="*/ 807433 w 2617309"/>
                <a:gd name="connsiteY2" fmla="*/ 271472 h 2606020"/>
                <a:gd name="connsiteX3" fmla="*/ 1048147 w 2617309"/>
                <a:gd name="connsiteY3" fmla="*/ 271472 h 2606020"/>
                <a:gd name="connsiteX4" fmla="*/ 1048147 w 2617309"/>
                <a:gd name="connsiteY4" fmla="*/ 0 h 2606020"/>
                <a:gd name="connsiteX5" fmla="*/ 1149525 w 2617309"/>
                <a:gd name="connsiteY5" fmla="*/ 0 h 2606020"/>
                <a:gd name="connsiteX6" fmla="*/ 1149525 w 2617309"/>
                <a:gd name="connsiteY6" fmla="*/ 271472 h 2606020"/>
                <a:gd name="connsiteX7" fmla="*/ 1389563 w 2617309"/>
                <a:gd name="connsiteY7" fmla="*/ 271472 h 2606020"/>
                <a:gd name="connsiteX8" fmla="*/ 1389563 w 2617309"/>
                <a:gd name="connsiteY8" fmla="*/ 0 h 2606020"/>
                <a:gd name="connsiteX9" fmla="*/ 1490941 w 2617309"/>
                <a:gd name="connsiteY9" fmla="*/ 0 h 2606020"/>
                <a:gd name="connsiteX10" fmla="*/ 1490941 w 2617309"/>
                <a:gd name="connsiteY10" fmla="*/ 271472 h 2606020"/>
                <a:gd name="connsiteX11" fmla="*/ 1727354 w 2617309"/>
                <a:gd name="connsiteY11" fmla="*/ 271472 h 2606020"/>
                <a:gd name="connsiteX12" fmla="*/ 1727354 w 2617309"/>
                <a:gd name="connsiteY12" fmla="*/ 0 h 2606020"/>
                <a:gd name="connsiteX13" fmla="*/ 1828732 w 2617309"/>
                <a:gd name="connsiteY13" fmla="*/ 0 h 2606020"/>
                <a:gd name="connsiteX14" fmla="*/ 1828732 w 2617309"/>
                <a:gd name="connsiteY14" fmla="*/ 271472 h 2606020"/>
                <a:gd name="connsiteX15" fmla="*/ 2110587 w 2617309"/>
                <a:gd name="connsiteY15" fmla="*/ 271472 h 2606020"/>
                <a:gd name="connsiteX16" fmla="*/ 2352235 w 2617309"/>
                <a:gd name="connsiteY16" fmla="*/ 513120 h 2606020"/>
                <a:gd name="connsiteX17" fmla="*/ 2352235 w 2617309"/>
                <a:gd name="connsiteY17" fmla="*/ 739972 h 2606020"/>
                <a:gd name="connsiteX18" fmla="*/ 2617309 w 2617309"/>
                <a:gd name="connsiteY18" fmla="*/ 739972 h 2606020"/>
                <a:gd name="connsiteX19" fmla="*/ 2617309 w 2617309"/>
                <a:gd name="connsiteY19" fmla="*/ 841350 h 2606020"/>
                <a:gd name="connsiteX20" fmla="*/ 2352235 w 2617309"/>
                <a:gd name="connsiteY20" fmla="*/ 841350 h 2606020"/>
                <a:gd name="connsiteX21" fmla="*/ 2352235 w 2617309"/>
                <a:gd name="connsiteY21" fmla="*/ 1082064 h 2606020"/>
                <a:gd name="connsiteX22" fmla="*/ 2617309 w 2617309"/>
                <a:gd name="connsiteY22" fmla="*/ 1082064 h 2606020"/>
                <a:gd name="connsiteX23" fmla="*/ 2617309 w 2617309"/>
                <a:gd name="connsiteY23" fmla="*/ 1183442 h 2606020"/>
                <a:gd name="connsiteX24" fmla="*/ 2352235 w 2617309"/>
                <a:gd name="connsiteY24" fmla="*/ 1183442 h 2606020"/>
                <a:gd name="connsiteX25" fmla="*/ 2352235 w 2617309"/>
                <a:gd name="connsiteY25" fmla="*/ 1423480 h 2606020"/>
                <a:gd name="connsiteX26" fmla="*/ 2617309 w 2617309"/>
                <a:gd name="connsiteY26" fmla="*/ 1423480 h 2606020"/>
                <a:gd name="connsiteX27" fmla="*/ 2617309 w 2617309"/>
                <a:gd name="connsiteY27" fmla="*/ 1524858 h 2606020"/>
                <a:gd name="connsiteX28" fmla="*/ 2352235 w 2617309"/>
                <a:gd name="connsiteY28" fmla="*/ 1524858 h 2606020"/>
                <a:gd name="connsiteX29" fmla="*/ 2352235 w 2617309"/>
                <a:gd name="connsiteY29" fmla="*/ 1761271 h 2606020"/>
                <a:gd name="connsiteX30" fmla="*/ 2617309 w 2617309"/>
                <a:gd name="connsiteY30" fmla="*/ 1761271 h 2606020"/>
                <a:gd name="connsiteX31" fmla="*/ 2617309 w 2617309"/>
                <a:gd name="connsiteY31" fmla="*/ 1862649 h 2606020"/>
                <a:gd name="connsiteX32" fmla="*/ 2352235 w 2617309"/>
                <a:gd name="connsiteY32" fmla="*/ 1862649 h 2606020"/>
                <a:gd name="connsiteX33" fmla="*/ 2352235 w 2617309"/>
                <a:gd name="connsiteY33" fmla="*/ 2092901 h 2606020"/>
                <a:gd name="connsiteX34" fmla="*/ 1843357 w 2617309"/>
                <a:gd name="connsiteY34" fmla="*/ 2078009 h 2606020"/>
                <a:gd name="connsiteX35" fmla="*/ 1830980 w 2617309"/>
                <a:gd name="connsiteY35" fmla="*/ 2334549 h 2606020"/>
                <a:gd name="connsiteX36" fmla="*/ 1830980 w 2617309"/>
                <a:gd name="connsiteY36" fmla="*/ 2606020 h 2606020"/>
                <a:gd name="connsiteX37" fmla="*/ 1729602 w 2617309"/>
                <a:gd name="connsiteY37" fmla="*/ 2606020 h 2606020"/>
                <a:gd name="connsiteX38" fmla="*/ 1729602 w 2617309"/>
                <a:gd name="connsiteY38" fmla="*/ 2334549 h 2606020"/>
                <a:gd name="connsiteX39" fmla="*/ 1493189 w 2617309"/>
                <a:gd name="connsiteY39" fmla="*/ 2334549 h 2606020"/>
                <a:gd name="connsiteX40" fmla="*/ 1493189 w 2617309"/>
                <a:gd name="connsiteY40" fmla="*/ 2606020 h 2606020"/>
                <a:gd name="connsiteX41" fmla="*/ 1391811 w 2617309"/>
                <a:gd name="connsiteY41" fmla="*/ 2606020 h 2606020"/>
                <a:gd name="connsiteX42" fmla="*/ 1391811 w 2617309"/>
                <a:gd name="connsiteY42" fmla="*/ 2334549 h 2606020"/>
                <a:gd name="connsiteX43" fmla="*/ 1151773 w 2617309"/>
                <a:gd name="connsiteY43" fmla="*/ 2334549 h 2606020"/>
                <a:gd name="connsiteX44" fmla="*/ 1151773 w 2617309"/>
                <a:gd name="connsiteY44" fmla="*/ 2606020 h 2606020"/>
                <a:gd name="connsiteX45" fmla="*/ 1050395 w 2617309"/>
                <a:gd name="connsiteY45" fmla="*/ 2606020 h 2606020"/>
                <a:gd name="connsiteX46" fmla="*/ 1050395 w 2617309"/>
                <a:gd name="connsiteY46" fmla="*/ 2334549 h 2606020"/>
                <a:gd name="connsiteX47" fmla="*/ 809681 w 2617309"/>
                <a:gd name="connsiteY47" fmla="*/ 2334549 h 2606020"/>
                <a:gd name="connsiteX48" fmla="*/ 809681 w 2617309"/>
                <a:gd name="connsiteY48" fmla="*/ 2606020 h 2606020"/>
                <a:gd name="connsiteX49" fmla="*/ 708303 w 2617309"/>
                <a:gd name="connsiteY49" fmla="*/ 2606020 h 2606020"/>
                <a:gd name="connsiteX50" fmla="*/ 708303 w 2617309"/>
                <a:gd name="connsiteY50" fmla="*/ 2334549 h 2606020"/>
                <a:gd name="connsiteX51" fmla="*/ 581546 w 2617309"/>
                <a:gd name="connsiteY51" fmla="*/ 2195589 h 2606020"/>
                <a:gd name="connsiteX52" fmla="*/ 564371 w 2617309"/>
                <a:gd name="connsiteY52" fmla="*/ 1932562 h 2606020"/>
                <a:gd name="connsiteX53" fmla="*/ 265073 w 2617309"/>
                <a:gd name="connsiteY53" fmla="*/ 1864897 h 2606020"/>
                <a:gd name="connsiteX54" fmla="*/ 0 w 2617309"/>
                <a:gd name="connsiteY54" fmla="*/ 1864897 h 2606020"/>
                <a:gd name="connsiteX55" fmla="*/ 0 w 2617309"/>
                <a:gd name="connsiteY55" fmla="*/ 1763519 h 2606020"/>
                <a:gd name="connsiteX56" fmla="*/ 265073 w 2617309"/>
                <a:gd name="connsiteY56" fmla="*/ 1763519 h 2606020"/>
                <a:gd name="connsiteX57" fmla="*/ 265073 w 2617309"/>
                <a:gd name="connsiteY57" fmla="*/ 1527106 h 2606020"/>
                <a:gd name="connsiteX58" fmla="*/ 0 w 2617309"/>
                <a:gd name="connsiteY58" fmla="*/ 1527106 h 2606020"/>
                <a:gd name="connsiteX59" fmla="*/ 0 w 2617309"/>
                <a:gd name="connsiteY59" fmla="*/ 1425728 h 2606020"/>
                <a:gd name="connsiteX60" fmla="*/ 265073 w 2617309"/>
                <a:gd name="connsiteY60" fmla="*/ 1425728 h 2606020"/>
                <a:gd name="connsiteX61" fmla="*/ 265073 w 2617309"/>
                <a:gd name="connsiteY61" fmla="*/ 1185690 h 2606020"/>
                <a:gd name="connsiteX62" fmla="*/ 0 w 2617309"/>
                <a:gd name="connsiteY62" fmla="*/ 1185690 h 2606020"/>
                <a:gd name="connsiteX63" fmla="*/ 0 w 2617309"/>
                <a:gd name="connsiteY63" fmla="*/ 1084312 h 2606020"/>
                <a:gd name="connsiteX64" fmla="*/ 265073 w 2617309"/>
                <a:gd name="connsiteY64" fmla="*/ 1084312 h 2606020"/>
                <a:gd name="connsiteX65" fmla="*/ 265073 w 2617309"/>
                <a:gd name="connsiteY65" fmla="*/ 843598 h 2606020"/>
                <a:gd name="connsiteX66" fmla="*/ 0 w 2617309"/>
                <a:gd name="connsiteY66" fmla="*/ 843598 h 2606020"/>
                <a:gd name="connsiteX67" fmla="*/ 0 w 2617309"/>
                <a:gd name="connsiteY67" fmla="*/ 742220 h 2606020"/>
                <a:gd name="connsiteX68" fmla="*/ 265073 w 2617309"/>
                <a:gd name="connsiteY68" fmla="*/ 742220 h 2606020"/>
                <a:gd name="connsiteX69" fmla="*/ 468168 w 2617309"/>
                <a:gd name="connsiteY69" fmla="*/ 630701 h 2606020"/>
                <a:gd name="connsiteX70" fmla="*/ 618958 w 2617309"/>
                <a:gd name="connsiteY70" fmla="*/ 469222 h 2606020"/>
                <a:gd name="connsiteX71" fmla="*/ 706055 w 2617309"/>
                <a:gd name="connsiteY71" fmla="*/ 271472 h 2606020"/>
                <a:gd name="connsiteX72" fmla="*/ 706055 w 2617309"/>
                <a:gd name="connsiteY72" fmla="*/ 0 h 2606020"/>
                <a:gd name="connsiteX0" fmla="*/ 706055 w 2617309"/>
                <a:gd name="connsiteY0" fmla="*/ 0 h 2606020"/>
                <a:gd name="connsiteX1" fmla="*/ 807433 w 2617309"/>
                <a:gd name="connsiteY1" fmla="*/ 0 h 2606020"/>
                <a:gd name="connsiteX2" fmla="*/ 807433 w 2617309"/>
                <a:gd name="connsiteY2" fmla="*/ 271472 h 2606020"/>
                <a:gd name="connsiteX3" fmla="*/ 1048147 w 2617309"/>
                <a:gd name="connsiteY3" fmla="*/ 271472 h 2606020"/>
                <a:gd name="connsiteX4" fmla="*/ 1048147 w 2617309"/>
                <a:gd name="connsiteY4" fmla="*/ 0 h 2606020"/>
                <a:gd name="connsiteX5" fmla="*/ 1149525 w 2617309"/>
                <a:gd name="connsiteY5" fmla="*/ 0 h 2606020"/>
                <a:gd name="connsiteX6" fmla="*/ 1149525 w 2617309"/>
                <a:gd name="connsiteY6" fmla="*/ 271472 h 2606020"/>
                <a:gd name="connsiteX7" fmla="*/ 1389563 w 2617309"/>
                <a:gd name="connsiteY7" fmla="*/ 271472 h 2606020"/>
                <a:gd name="connsiteX8" fmla="*/ 1389563 w 2617309"/>
                <a:gd name="connsiteY8" fmla="*/ 0 h 2606020"/>
                <a:gd name="connsiteX9" fmla="*/ 1490941 w 2617309"/>
                <a:gd name="connsiteY9" fmla="*/ 0 h 2606020"/>
                <a:gd name="connsiteX10" fmla="*/ 1490941 w 2617309"/>
                <a:gd name="connsiteY10" fmla="*/ 271472 h 2606020"/>
                <a:gd name="connsiteX11" fmla="*/ 1727354 w 2617309"/>
                <a:gd name="connsiteY11" fmla="*/ 271472 h 2606020"/>
                <a:gd name="connsiteX12" fmla="*/ 1727354 w 2617309"/>
                <a:gd name="connsiteY12" fmla="*/ 0 h 2606020"/>
                <a:gd name="connsiteX13" fmla="*/ 1828732 w 2617309"/>
                <a:gd name="connsiteY13" fmla="*/ 0 h 2606020"/>
                <a:gd name="connsiteX14" fmla="*/ 1828732 w 2617309"/>
                <a:gd name="connsiteY14" fmla="*/ 271472 h 2606020"/>
                <a:gd name="connsiteX15" fmla="*/ 2110587 w 2617309"/>
                <a:gd name="connsiteY15" fmla="*/ 271472 h 2606020"/>
                <a:gd name="connsiteX16" fmla="*/ 2352235 w 2617309"/>
                <a:gd name="connsiteY16" fmla="*/ 513120 h 2606020"/>
                <a:gd name="connsiteX17" fmla="*/ 2352235 w 2617309"/>
                <a:gd name="connsiteY17" fmla="*/ 739972 h 2606020"/>
                <a:gd name="connsiteX18" fmla="*/ 2617309 w 2617309"/>
                <a:gd name="connsiteY18" fmla="*/ 739972 h 2606020"/>
                <a:gd name="connsiteX19" fmla="*/ 2617309 w 2617309"/>
                <a:gd name="connsiteY19" fmla="*/ 841350 h 2606020"/>
                <a:gd name="connsiteX20" fmla="*/ 2352235 w 2617309"/>
                <a:gd name="connsiteY20" fmla="*/ 841350 h 2606020"/>
                <a:gd name="connsiteX21" fmla="*/ 2352235 w 2617309"/>
                <a:gd name="connsiteY21" fmla="*/ 1082064 h 2606020"/>
                <a:gd name="connsiteX22" fmla="*/ 2617309 w 2617309"/>
                <a:gd name="connsiteY22" fmla="*/ 1082064 h 2606020"/>
                <a:gd name="connsiteX23" fmla="*/ 2617309 w 2617309"/>
                <a:gd name="connsiteY23" fmla="*/ 1183442 h 2606020"/>
                <a:gd name="connsiteX24" fmla="*/ 2352235 w 2617309"/>
                <a:gd name="connsiteY24" fmla="*/ 1183442 h 2606020"/>
                <a:gd name="connsiteX25" fmla="*/ 2352235 w 2617309"/>
                <a:gd name="connsiteY25" fmla="*/ 1423480 h 2606020"/>
                <a:gd name="connsiteX26" fmla="*/ 2617309 w 2617309"/>
                <a:gd name="connsiteY26" fmla="*/ 1423480 h 2606020"/>
                <a:gd name="connsiteX27" fmla="*/ 2617309 w 2617309"/>
                <a:gd name="connsiteY27" fmla="*/ 1524858 h 2606020"/>
                <a:gd name="connsiteX28" fmla="*/ 2352235 w 2617309"/>
                <a:gd name="connsiteY28" fmla="*/ 1524858 h 2606020"/>
                <a:gd name="connsiteX29" fmla="*/ 2352235 w 2617309"/>
                <a:gd name="connsiteY29" fmla="*/ 1761271 h 2606020"/>
                <a:gd name="connsiteX30" fmla="*/ 2617309 w 2617309"/>
                <a:gd name="connsiteY30" fmla="*/ 1761271 h 2606020"/>
                <a:gd name="connsiteX31" fmla="*/ 2617309 w 2617309"/>
                <a:gd name="connsiteY31" fmla="*/ 1862649 h 2606020"/>
                <a:gd name="connsiteX32" fmla="*/ 2352235 w 2617309"/>
                <a:gd name="connsiteY32" fmla="*/ 1862649 h 2606020"/>
                <a:gd name="connsiteX33" fmla="*/ 2010181 w 2617309"/>
                <a:gd name="connsiteY33" fmla="*/ 1895150 h 2606020"/>
                <a:gd name="connsiteX34" fmla="*/ 1843357 w 2617309"/>
                <a:gd name="connsiteY34" fmla="*/ 2078009 h 2606020"/>
                <a:gd name="connsiteX35" fmla="*/ 1830980 w 2617309"/>
                <a:gd name="connsiteY35" fmla="*/ 2334549 h 2606020"/>
                <a:gd name="connsiteX36" fmla="*/ 1830980 w 2617309"/>
                <a:gd name="connsiteY36" fmla="*/ 2606020 h 2606020"/>
                <a:gd name="connsiteX37" fmla="*/ 1729602 w 2617309"/>
                <a:gd name="connsiteY37" fmla="*/ 2606020 h 2606020"/>
                <a:gd name="connsiteX38" fmla="*/ 1729602 w 2617309"/>
                <a:gd name="connsiteY38" fmla="*/ 2334549 h 2606020"/>
                <a:gd name="connsiteX39" fmla="*/ 1493189 w 2617309"/>
                <a:gd name="connsiteY39" fmla="*/ 2334549 h 2606020"/>
                <a:gd name="connsiteX40" fmla="*/ 1493189 w 2617309"/>
                <a:gd name="connsiteY40" fmla="*/ 2606020 h 2606020"/>
                <a:gd name="connsiteX41" fmla="*/ 1391811 w 2617309"/>
                <a:gd name="connsiteY41" fmla="*/ 2606020 h 2606020"/>
                <a:gd name="connsiteX42" fmla="*/ 1391811 w 2617309"/>
                <a:gd name="connsiteY42" fmla="*/ 2334549 h 2606020"/>
                <a:gd name="connsiteX43" fmla="*/ 1151773 w 2617309"/>
                <a:gd name="connsiteY43" fmla="*/ 2334549 h 2606020"/>
                <a:gd name="connsiteX44" fmla="*/ 1151773 w 2617309"/>
                <a:gd name="connsiteY44" fmla="*/ 2606020 h 2606020"/>
                <a:gd name="connsiteX45" fmla="*/ 1050395 w 2617309"/>
                <a:gd name="connsiteY45" fmla="*/ 2606020 h 2606020"/>
                <a:gd name="connsiteX46" fmla="*/ 1050395 w 2617309"/>
                <a:gd name="connsiteY46" fmla="*/ 2334549 h 2606020"/>
                <a:gd name="connsiteX47" fmla="*/ 809681 w 2617309"/>
                <a:gd name="connsiteY47" fmla="*/ 2334549 h 2606020"/>
                <a:gd name="connsiteX48" fmla="*/ 809681 w 2617309"/>
                <a:gd name="connsiteY48" fmla="*/ 2606020 h 2606020"/>
                <a:gd name="connsiteX49" fmla="*/ 708303 w 2617309"/>
                <a:gd name="connsiteY49" fmla="*/ 2606020 h 2606020"/>
                <a:gd name="connsiteX50" fmla="*/ 708303 w 2617309"/>
                <a:gd name="connsiteY50" fmla="*/ 2334549 h 2606020"/>
                <a:gd name="connsiteX51" fmla="*/ 581546 w 2617309"/>
                <a:gd name="connsiteY51" fmla="*/ 2195589 h 2606020"/>
                <a:gd name="connsiteX52" fmla="*/ 564371 w 2617309"/>
                <a:gd name="connsiteY52" fmla="*/ 1932562 h 2606020"/>
                <a:gd name="connsiteX53" fmla="*/ 265073 w 2617309"/>
                <a:gd name="connsiteY53" fmla="*/ 1864897 h 2606020"/>
                <a:gd name="connsiteX54" fmla="*/ 0 w 2617309"/>
                <a:gd name="connsiteY54" fmla="*/ 1864897 h 2606020"/>
                <a:gd name="connsiteX55" fmla="*/ 0 w 2617309"/>
                <a:gd name="connsiteY55" fmla="*/ 1763519 h 2606020"/>
                <a:gd name="connsiteX56" fmla="*/ 265073 w 2617309"/>
                <a:gd name="connsiteY56" fmla="*/ 1763519 h 2606020"/>
                <a:gd name="connsiteX57" fmla="*/ 265073 w 2617309"/>
                <a:gd name="connsiteY57" fmla="*/ 1527106 h 2606020"/>
                <a:gd name="connsiteX58" fmla="*/ 0 w 2617309"/>
                <a:gd name="connsiteY58" fmla="*/ 1527106 h 2606020"/>
                <a:gd name="connsiteX59" fmla="*/ 0 w 2617309"/>
                <a:gd name="connsiteY59" fmla="*/ 1425728 h 2606020"/>
                <a:gd name="connsiteX60" fmla="*/ 265073 w 2617309"/>
                <a:gd name="connsiteY60" fmla="*/ 1425728 h 2606020"/>
                <a:gd name="connsiteX61" fmla="*/ 265073 w 2617309"/>
                <a:gd name="connsiteY61" fmla="*/ 1185690 h 2606020"/>
                <a:gd name="connsiteX62" fmla="*/ 0 w 2617309"/>
                <a:gd name="connsiteY62" fmla="*/ 1185690 h 2606020"/>
                <a:gd name="connsiteX63" fmla="*/ 0 w 2617309"/>
                <a:gd name="connsiteY63" fmla="*/ 1084312 h 2606020"/>
                <a:gd name="connsiteX64" fmla="*/ 265073 w 2617309"/>
                <a:gd name="connsiteY64" fmla="*/ 1084312 h 2606020"/>
                <a:gd name="connsiteX65" fmla="*/ 265073 w 2617309"/>
                <a:gd name="connsiteY65" fmla="*/ 843598 h 2606020"/>
                <a:gd name="connsiteX66" fmla="*/ 0 w 2617309"/>
                <a:gd name="connsiteY66" fmla="*/ 843598 h 2606020"/>
                <a:gd name="connsiteX67" fmla="*/ 0 w 2617309"/>
                <a:gd name="connsiteY67" fmla="*/ 742220 h 2606020"/>
                <a:gd name="connsiteX68" fmla="*/ 265073 w 2617309"/>
                <a:gd name="connsiteY68" fmla="*/ 742220 h 2606020"/>
                <a:gd name="connsiteX69" fmla="*/ 468168 w 2617309"/>
                <a:gd name="connsiteY69" fmla="*/ 630701 h 2606020"/>
                <a:gd name="connsiteX70" fmla="*/ 618958 w 2617309"/>
                <a:gd name="connsiteY70" fmla="*/ 469222 h 2606020"/>
                <a:gd name="connsiteX71" fmla="*/ 706055 w 2617309"/>
                <a:gd name="connsiteY71" fmla="*/ 271472 h 2606020"/>
                <a:gd name="connsiteX72" fmla="*/ 706055 w 2617309"/>
                <a:gd name="connsiteY72" fmla="*/ 0 h 2606020"/>
                <a:gd name="connsiteX0" fmla="*/ 706055 w 2617309"/>
                <a:gd name="connsiteY0" fmla="*/ 0 h 2606020"/>
                <a:gd name="connsiteX1" fmla="*/ 807433 w 2617309"/>
                <a:gd name="connsiteY1" fmla="*/ 0 h 2606020"/>
                <a:gd name="connsiteX2" fmla="*/ 807433 w 2617309"/>
                <a:gd name="connsiteY2" fmla="*/ 271472 h 2606020"/>
                <a:gd name="connsiteX3" fmla="*/ 1048147 w 2617309"/>
                <a:gd name="connsiteY3" fmla="*/ 271472 h 2606020"/>
                <a:gd name="connsiteX4" fmla="*/ 1048147 w 2617309"/>
                <a:gd name="connsiteY4" fmla="*/ 0 h 2606020"/>
                <a:gd name="connsiteX5" fmla="*/ 1149525 w 2617309"/>
                <a:gd name="connsiteY5" fmla="*/ 0 h 2606020"/>
                <a:gd name="connsiteX6" fmla="*/ 1149525 w 2617309"/>
                <a:gd name="connsiteY6" fmla="*/ 271472 h 2606020"/>
                <a:gd name="connsiteX7" fmla="*/ 1389563 w 2617309"/>
                <a:gd name="connsiteY7" fmla="*/ 271472 h 2606020"/>
                <a:gd name="connsiteX8" fmla="*/ 1389563 w 2617309"/>
                <a:gd name="connsiteY8" fmla="*/ 0 h 2606020"/>
                <a:gd name="connsiteX9" fmla="*/ 1490941 w 2617309"/>
                <a:gd name="connsiteY9" fmla="*/ 0 h 2606020"/>
                <a:gd name="connsiteX10" fmla="*/ 1490941 w 2617309"/>
                <a:gd name="connsiteY10" fmla="*/ 271472 h 2606020"/>
                <a:gd name="connsiteX11" fmla="*/ 1727354 w 2617309"/>
                <a:gd name="connsiteY11" fmla="*/ 271472 h 2606020"/>
                <a:gd name="connsiteX12" fmla="*/ 1727354 w 2617309"/>
                <a:gd name="connsiteY12" fmla="*/ 0 h 2606020"/>
                <a:gd name="connsiteX13" fmla="*/ 1828732 w 2617309"/>
                <a:gd name="connsiteY13" fmla="*/ 0 h 2606020"/>
                <a:gd name="connsiteX14" fmla="*/ 1828732 w 2617309"/>
                <a:gd name="connsiteY14" fmla="*/ 271472 h 2606020"/>
                <a:gd name="connsiteX15" fmla="*/ 2110587 w 2617309"/>
                <a:gd name="connsiteY15" fmla="*/ 271472 h 2606020"/>
                <a:gd name="connsiteX16" fmla="*/ 2159830 w 2617309"/>
                <a:gd name="connsiteY16" fmla="*/ 652079 h 2606020"/>
                <a:gd name="connsiteX17" fmla="*/ 2352235 w 2617309"/>
                <a:gd name="connsiteY17" fmla="*/ 739972 h 2606020"/>
                <a:gd name="connsiteX18" fmla="*/ 2617309 w 2617309"/>
                <a:gd name="connsiteY18" fmla="*/ 739972 h 2606020"/>
                <a:gd name="connsiteX19" fmla="*/ 2617309 w 2617309"/>
                <a:gd name="connsiteY19" fmla="*/ 841350 h 2606020"/>
                <a:gd name="connsiteX20" fmla="*/ 2352235 w 2617309"/>
                <a:gd name="connsiteY20" fmla="*/ 841350 h 2606020"/>
                <a:gd name="connsiteX21" fmla="*/ 2352235 w 2617309"/>
                <a:gd name="connsiteY21" fmla="*/ 1082064 h 2606020"/>
                <a:gd name="connsiteX22" fmla="*/ 2617309 w 2617309"/>
                <a:gd name="connsiteY22" fmla="*/ 1082064 h 2606020"/>
                <a:gd name="connsiteX23" fmla="*/ 2617309 w 2617309"/>
                <a:gd name="connsiteY23" fmla="*/ 1183442 h 2606020"/>
                <a:gd name="connsiteX24" fmla="*/ 2352235 w 2617309"/>
                <a:gd name="connsiteY24" fmla="*/ 1183442 h 2606020"/>
                <a:gd name="connsiteX25" fmla="*/ 2352235 w 2617309"/>
                <a:gd name="connsiteY25" fmla="*/ 1423480 h 2606020"/>
                <a:gd name="connsiteX26" fmla="*/ 2617309 w 2617309"/>
                <a:gd name="connsiteY26" fmla="*/ 1423480 h 2606020"/>
                <a:gd name="connsiteX27" fmla="*/ 2617309 w 2617309"/>
                <a:gd name="connsiteY27" fmla="*/ 1524858 h 2606020"/>
                <a:gd name="connsiteX28" fmla="*/ 2352235 w 2617309"/>
                <a:gd name="connsiteY28" fmla="*/ 1524858 h 2606020"/>
                <a:gd name="connsiteX29" fmla="*/ 2352235 w 2617309"/>
                <a:gd name="connsiteY29" fmla="*/ 1761271 h 2606020"/>
                <a:gd name="connsiteX30" fmla="*/ 2617309 w 2617309"/>
                <a:gd name="connsiteY30" fmla="*/ 1761271 h 2606020"/>
                <a:gd name="connsiteX31" fmla="*/ 2617309 w 2617309"/>
                <a:gd name="connsiteY31" fmla="*/ 1862649 h 2606020"/>
                <a:gd name="connsiteX32" fmla="*/ 2352235 w 2617309"/>
                <a:gd name="connsiteY32" fmla="*/ 1862649 h 2606020"/>
                <a:gd name="connsiteX33" fmla="*/ 2010181 w 2617309"/>
                <a:gd name="connsiteY33" fmla="*/ 1895150 h 2606020"/>
                <a:gd name="connsiteX34" fmla="*/ 1843357 w 2617309"/>
                <a:gd name="connsiteY34" fmla="*/ 2078009 h 2606020"/>
                <a:gd name="connsiteX35" fmla="*/ 1830980 w 2617309"/>
                <a:gd name="connsiteY35" fmla="*/ 2334549 h 2606020"/>
                <a:gd name="connsiteX36" fmla="*/ 1830980 w 2617309"/>
                <a:gd name="connsiteY36" fmla="*/ 2606020 h 2606020"/>
                <a:gd name="connsiteX37" fmla="*/ 1729602 w 2617309"/>
                <a:gd name="connsiteY37" fmla="*/ 2606020 h 2606020"/>
                <a:gd name="connsiteX38" fmla="*/ 1729602 w 2617309"/>
                <a:gd name="connsiteY38" fmla="*/ 2334549 h 2606020"/>
                <a:gd name="connsiteX39" fmla="*/ 1493189 w 2617309"/>
                <a:gd name="connsiteY39" fmla="*/ 2334549 h 2606020"/>
                <a:gd name="connsiteX40" fmla="*/ 1493189 w 2617309"/>
                <a:gd name="connsiteY40" fmla="*/ 2606020 h 2606020"/>
                <a:gd name="connsiteX41" fmla="*/ 1391811 w 2617309"/>
                <a:gd name="connsiteY41" fmla="*/ 2606020 h 2606020"/>
                <a:gd name="connsiteX42" fmla="*/ 1391811 w 2617309"/>
                <a:gd name="connsiteY42" fmla="*/ 2334549 h 2606020"/>
                <a:gd name="connsiteX43" fmla="*/ 1151773 w 2617309"/>
                <a:gd name="connsiteY43" fmla="*/ 2334549 h 2606020"/>
                <a:gd name="connsiteX44" fmla="*/ 1151773 w 2617309"/>
                <a:gd name="connsiteY44" fmla="*/ 2606020 h 2606020"/>
                <a:gd name="connsiteX45" fmla="*/ 1050395 w 2617309"/>
                <a:gd name="connsiteY45" fmla="*/ 2606020 h 2606020"/>
                <a:gd name="connsiteX46" fmla="*/ 1050395 w 2617309"/>
                <a:gd name="connsiteY46" fmla="*/ 2334549 h 2606020"/>
                <a:gd name="connsiteX47" fmla="*/ 809681 w 2617309"/>
                <a:gd name="connsiteY47" fmla="*/ 2334549 h 2606020"/>
                <a:gd name="connsiteX48" fmla="*/ 809681 w 2617309"/>
                <a:gd name="connsiteY48" fmla="*/ 2606020 h 2606020"/>
                <a:gd name="connsiteX49" fmla="*/ 708303 w 2617309"/>
                <a:gd name="connsiteY49" fmla="*/ 2606020 h 2606020"/>
                <a:gd name="connsiteX50" fmla="*/ 708303 w 2617309"/>
                <a:gd name="connsiteY50" fmla="*/ 2334549 h 2606020"/>
                <a:gd name="connsiteX51" fmla="*/ 581546 w 2617309"/>
                <a:gd name="connsiteY51" fmla="*/ 2195589 h 2606020"/>
                <a:gd name="connsiteX52" fmla="*/ 564371 w 2617309"/>
                <a:gd name="connsiteY52" fmla="*/ 1932562 h 2606020"/>
                <a:gd name="connsiteX53" fmla="*/ 265073 w 2617309"/>
                <a:gd name="connsiteY53" fmla="*/ 1864897 h 2606020"/>
                <a:gd name="connsiteX54" fmla="*/ 0 w 2617309"/>
                <a:gd name="connsiteY54" fmla="*/ 1864897 h 2606020"/>
                <a:gd name="connsiteX55" fmla="*/ 0 w 2617309"/>
                <a:gd name="connsiteY55" fmla="*/ 1763519 h 2606020"/>
                <a:gd name="connsiteX56" fmla="*/ 265073 w 2617309"/>
                <a:gd name="connsiteY56" fmla="*/ 1763519 h 2606020"/>
                <a:gd name="connsiteX57" fmla="*/ 265073 w 2617309"/>
                <a:gd name="connsiteY57" fmla="*/ 1527106 h 2606020"/>
                <a:gd name="connsiteX58" fmla="*/ 0 w 2617309"/>
                <a:gd name="connsiteY58" fmla="*/ 1527106 h 2606020"/>
                <a:gd name="connsiteX59" fmla="*/ 0 w 2617309"/>
                <a:gd name="connsiteY59" fmla="*/ 1425728 h 2606020"/>
                <a:gd name="connsiteX60" fmla="*/ 265073 w 2617309"/>
                <a:gd name="connsiteY60" fmla="*/ 1425728 h 2606020"/>
                <a:gd name="connsiteX61" fmla="*/ 265073 w 2617309"/>
                <a:gd name="connsiteY61" fmla="*/ 1185690 h 2606020"/>
                <a:gd name="connsiteX62" fmla="*/ 0 w 2617309"/>
                <a:gd name="connsiteY62" fmla="*/ 1185690 h 2606020"/>
                <a:gd name="connsiteX63" fmla="*/ 0 w 2617309"/>
                <a:gd name="connsiteY63" fmla="*/ 1084312 h 2606020"/>
                <a:gd name="connsiteX64" fmla="*/ 265073 w 2617309"/>
                <a:gd name="connsiteY64" fmla="*/ 1084312 h 2606020"/>
                <a:gd name="connsiteX65" fmla="*/ 265073 w 2617309"/>
                <a:gd name="connsiteY65" fmla="*/ 843598 h 2606020"/>
                <a:gd name="connsiteX66" fmla="*/ 0 w 2617309"/>
                <a:gd name="connsiteY66" fmla="*/ 843598 h 2606020"/>
                <a:gd name="connsiteX67" fmla="*/ 0 w 2617309"/>
                <a:gd name="connsiteY67" fmla="*/ 742220 h 2606020"/>
                <a:gd name="connsiteX68" fmla="*/ 265073 w 2617309"/>
                <a:gd name="connsiteY68" fmla="*/ 742220 h 2606020"/>
                <a:gd name="connsiteX69" fmla="*/ 468168 w 2617309"/>
                <a:gd name="connsiteY69" fmla="*/ 630701 h 2606020"/>
                <a:gd name="connsiteX70" fmla="*/ 618958 w 2617309"/>
                <a:gd name="connsiteY70" fmla="*/ 469222 h 2606020"/>
                <a:gd name="connsiteX71" fmla="*/ 706055 w 2617309"/>
                <a:gd name="connsiteY71" fmla="*/ 271472 h 2606020"/>
                <a:gd name="connsiteX72" fmla="*/ 706055 w 2617309"/>
                <a:gd name="connsiteY72" fmla="*/ 0 h 2606020"/>
                <a:gd name="connsiteX0" fmla="*/ 706055 w 2617309"/>
                <a:gd name="connsiteY0" fmla="*/ 0 h 2606020"/>
                <a:gd name="connsiteX1" fmla="*/ 807433 w 2617309"/>
                <a:gd name="connsiteY1" fmla="*/ 0 h 2606020"/>
                <a:gd name="connsiteX2" fmla="*/ 807433 w 2617309"/>
                <a:gd name="connsiteY2" fmla="*/ 271472 h 2606020"/>
                <a:gd name="connsiteX3" fmla="*/ 1048147 w 2617309"/>
                <a:gd name="connsiteY3" fmla="*/ 271472 h 2606020"/>
                <a:gd name="connsiteX4" fmla="*/ 1048147 w 2617309"/>
                <a:gd name="connsiteY4" fmla="*/ 0 h 2606020"/>
                <a:gd name="connsiteX5" fmla="*/ 1149525 w 2617309"/>
                <a:gd name="connsiteY5" fmla="*/ 0 h 2606020"/>
                <a:gd name="connsiteX6" fmla="*/ 1149525 w 2617309"/>
                <a:gd name="connsiteY6" fmla="*/ 271472 h 2606020"/>
                <a:gd name="connsiteX7" fmla="*/ 1389563 w 2617309"/>
                <a:gd name="connsiteY7" fmla="*/ 271472 h 2606020"/>
                <a:gd name="connsiteX8" fmla="*/ 1389563 w 2617309"/>
                <a:gd name="connsiteY8" fmla="*/ 0 h 2606020"/>
                <a:gd name="connsiteX9" fmla="*/ 1490941 w 2617309"/>
                <a:gd name="connsiteY9" fmla="*/ 0 h 2606020"/>
                <a:gd name="connsiteX10" fmla="*/ 1490941 w 2617309"/>
                <a:gd name="connsiteY10" fmla="*/ 271472 h 2606020"/>
                <a:gd name="connsiteX11" fmla="*/ 1727354 w 2617309"/>
                <a:gd name="connsiteY11" fmla="*/ 271472 h 2606020"/>
                <a:gd name="connsiteX12" fmla="*/ 1727354 w 2617309"/>
                <a:gd name="connsiteY12" fmla="*/ 0 h 2606020"/>
                <a:gd name="connsiteX13" fmla="*/ 1828732 w 2617309"/>
                <a:gd name="connsiteY13" fmla="*/ 0 h 2606020"/>
                <a:gd name="connsiteX14" fmla="*/ 1828732 w 2617309"/>
                <a:gd name="connsiteY14" fmla="*/ 271472 h 2606020"/>
                <a:gd name="connsiteX15" fmla="*/ 1971627 w 2617309"/>
                <a:gd name="connsiteY15" fmla="*/ 522668 h 2606020"/>
                <a:gd name="connsiteX16" fmla="*/ 2159830 w 2617309"/>
                <a:gd name="connsiteY16" fmla="*/ 652079 h 2606020"/>
                <a:gd name="connsiteX17" fmla="*/ 2352235 w 2617309"/>
                <a:gd name="connsiteY17" fmla="*/ 739972 h 2606020"/>
                <a:gd name="connsiteX18" fmla="*/ 2617309 w 2617309"/>
                <a:gd name="connsiteY18" fmla="*/ 739972 h 2606020"/>
                <a:gd name="connsiteX19" fmla="*/ 2617309 w 2617309"/>
                <a:gd name="connsiteY19" fmla="*/ 841350 h 2606020"/>
                <a:gd name="connsiteX20" fmla="*/ 2352235 w 2617309"/>
                <a:gd name="connsiteY20" fmla="*/ 841350 h 2606020"/>
                <a:gd name="connsiteX21" fmla="*/ 2352235 w 2617309"/>
                <a:gd name="connsiteY21" fmla="*/ 1082064 h 2606020"/>
                <a:gd name="connsiteX22" fmla="*/ 2617309 w 2617309"/>
                <a:gd name="connsiteY22" fmla="*/ 1082064 h 2606020"/>
                <a:gd name="connsiteX23" fmla="*/ 2617309 w 2617309"/>
                <a:gd name="connsiteY23" fmla="*/ 1183442 h 2606020"/>
                <a:gd name="connsiteX24" fmla="*/ 2352235 w 2617309"/>
                <a:gd name="connsiteY24" fmla="*/ 1183442 h 2606020"/>
                <a:gd name="connsiteX25" fmla="*/ 2352235 w 2617309"/>
                <a:gd name="connsiteY25" fmla="*/ 1423480 h 2606020"/>
                <a:gd name="connsiteX26" fmla="*/ 2617309 w 2617309"/>
                <a:gd name="connsiteY26" fmla="*/ 1423480 h 2606020"/>
                <a:gd name="connsiteX27" fmla="*/ 2617309 w 2617309"/>
                <a:gd name="connsiteY27" fmla="*/ 1524858 h 2606020"/>
                <a:gd name="connsiteX28" fmla="*/ 2352235 w 2617309"/>
                <a:gd name="connsiteY28" fmla="*/ 1524858 h 2606020"/>
                <a:gd name="connsiteX29" fmla="*/ 2352235 w 2617309"/>
                <a:gd name="connsiteY29" fmla="*/ 1761271 h 2606020"/>
                <a:gd name="connsiteX30" fmla="*/ 2617309 w 2617309"/>
                <a:gd name="connsiteY30" fmla="*/ 1761271 h 2606020"/>
                <a:gd name="connsiteX31" fmla="*/ 2617309 w 2617309"/>
                <a:gd name="connsiteY31" fmla="*/ 1862649 h 2606020"/>
                <a:gd name="connsiteX32" fmla="*/ 2352235 w 2617309"/>
                <a:gd name="connsiteY32" fmla="*/ 1862649 h 2606020"/>
                <a:gd name="connsiteX33" fmla="*/ 2010181 w 2617309"/>
                <a:gd name="connsiteY33" fmla="*/ 1895150 h 2606020"/>
                <a:gd name="connsiteX34" fmla="*/ 1843357 w 2617309"/>
                <a:gd name="connsiteY34" fmla="*/ 2078009 h 2606020"/>
                <a:gd name="connsiteX35" fmla="*/ 1830980 w 2617309"/>
                <a:gd name="connsiteY35" fmla="*/ 2334549 h 2606020"/>
                <a:gd name="connsiteX36" fmla="*/ 1830980 w 2617309"/>
                <a:gd name="connsiteY36" fmla="*/ 2606020 h 2606020"/>
                <a:gd name="connsiteX37" fmla="*/ 1729602 w 2617309"/>
                <a:gd name="connsiteY37" fmla="*/ 2606020 h 2606020"/>
                <a:gd name="connsiteX38" fmla="*/ 1729602 w 2617309"/>
                <a:gd name="connsiteY38" fmla="*/ 2334549 h 2606020"/>
                <a:gd name="connsiteX39" fmla="*/ 1493189 w 2617309"/>
                <a:gd name="connsiteY39" fmla="*/ 2334549 h 2606020"/>
                <a:gd name="connsiteX40" fmla="*/ 1493189 w 2617309"/>
                <a:gd name="connsiteY40" fmla="*/ 2606020 h 2606020"/>
                <a:gd name="connsiteX41" fmla="*/ 1391811 w 2617309"/>
                <a:gd name="connsiteY41" fmla="*/ 2606020 h 2606020"/>
                <a:gd name="connsiteX42" fmla="*/ 1391811 w 2617309"/>
                <a:gd name="connsiteY42" fmla="*/ 2334549 h 2606020"/>
                <a:gd name="connsiteX43" fmla="*/ 1151773 w 2617309"/>
                <a:gd name="connsiteY43" fmla="*/ 2334549 h 2606020"/>
                <a:gd name="connsiteX44" fmla="*/ 1151773 w 2617309"/>
                <a:gd name="connsiteY44" fmla="*/ 2606020 h 2606020"/>
                <a:gd name="connsiteX45" fmla="*/ 1050395 w 2617309"/>
                <a:gd name="connsiteY45" fmla="*/ 2606020 h 2606020"/>
                <a:gd name="connsiteX46" fmla="*/ 1050395 w 2617309"/>
                <a:gd name="connsiteY46" fmla="*/ 2334549 h 2606020"/>
                <a:gd name="connsiteX47" fmla="*/ 809681 w 2617309"/>
                <a:gd name="connsiteY47" fmla="*/ 2334549 h 2606020"/>
                <a:gd name="connsiteX48" fmla="*/ 809681 w 2617309"/>
                <a:gd name="connsiteY48" fmla="*/ 2606020 h 2606020"/>
                <a:gd name="connsiteX49" fmla="*/ 708303 w 2617309"/>
                <a:gd name="connsiteY49" fmla="*/ 2606020 h 2606020"/>
                <a:gd name="connsiteX50" fmla="*/ 708303 w 2617309"/>
                <a:gd name="connsiteY50" fmla="*/ 2334549 h 2606020"/>
                <a:gd name="connsiteX51" fmla="*/ 581546 w 2617309"/>
                <a:gd name="connsiteY51" fmla="*/ 2195589 h 2606020"/>
                <a:gd name="connsiteX52" fmla="*/ 564371 w 2617309"/>
                <a:gd name="connsiteY52" fmla="*/ 1932562 h 2606020"/>
                <a:gd name="connsiteX53" fmla="*/ 265073 w 2617309"/>
                <a:gd name="connsiteY53" fmla="*/ 1864897 h 2606020"/>
                <a:gd name="connsiteX54" fmla="*/ 0 w 2617309"/>
                <a:gd name="connsiteY54" fmla="*/ 1864897 h 2606020"/>
                <a:gd name="connsiteX55" fmla="*/ 0 w 2617309"/>
                <a:gd name="connsiteY55" fmla="*/ 1763519 h 2606020"/>
                <a:gd name="connsiteX56" fmla="*/ 265073 w 2617309"/>
                <a:gd name="connsiteY56" fmla="*/ 1763519 h 2606020"/>
                <a:gd name="connsiteX57" fmla="*/ 265073 w 2617309"/>
                <a:gd name="connsiteY57" fmla="*/ 1527106 h 2606020"/>
                <a:gd name="connsiteX58" fmla="*/ 0 w 2617309"/>
                <a:gd name="connsiteY58" fmla="*/ 1527106 h 2606020"/>
                <a:gd name="connsiteX59" fmla="*/ 0 w 2617309"/>
                <a:gd name="connsiteY59" fmla="*/ 1425728 h 2606020"/>
                <a:gd name="connsiteX60" fmla="*/ 265073 w 2617309"/>
                <a:gd name="connsiteY60" fmla="*/ 1425728 h 2606020"/>
                <a:gd name="connsiteX61" fmla="*/ 265073 w 2617309"/>
                <a:gd name="connsiteY61" fmla="*/ 1185690 h 2606020"/>
                <a:gd name="connsiteX62" fmla="*/ 0 w 2617309"/>
                <a:gd name="connsiteY62" fmla="*/ 1185690 h 2606020"/>
                <a:gd name="connsiteX63" fmla="*/ 0 w 2617309"/>
                <a:gd name="connsiteY63" fmla="*/ 1084312 h 2606020"/>
                <a:gd name="connsiteX64" fmla="*/ 265073 w 2617309"/>
                <a:gd name="connsiteY64" fmla="*/ 1084312 h 2606020"/>
                <a:gd name="connsiteX65" fmla="*/ 265073 w 2617309"/>
                <a:gd name="connsiteY65" fmla="*/ 843598 h 2606020"/>
                <a:gd name="connsiteX66" fmla="*/ 0 w 2617309"/>
                <a:gd name="connsiteY66" fmla="*/ 843598 h 2606020"/>
                <a:gd name="connsiteX67" fmla="*/ 0 w 2617309"/>
                <a:gd name="connsiteY67" fmla="*/ 742220 h 2606020"/>
                <a:gd name="connsiteX68" fmla="*/ 265073 w 2617309"/>
                <a:gd name="connsiteY68" fmla="*/ 742220 h 2606020"/>
                <a:gd name="connsiteX69" fmla="*/ 468168 w 2617309"/>
                <a:gd name="connsiteY69" fmla="*/ 630701 h 2606020"/>
                <a:gd name="connsiteX70" fmla="*/ 618958 w 2617309"/>
                <a:gd name="connsiteY70" fmla="*/ 469222 h 2606020"/>
                <a:gd name="connsiteX71" fmla="*/ 706055 w 2617309"/>
                <a:gd name="connsiteY71" fmla="*/ 271472 h 2606020"/>
                <a:gd name="connsiteX72" fmla="*/ 706055 w 2617309"/>
                <a:gd name="connsiteY72" fmla="*/ 0 h 2606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</a:cxnLst>
              <a:rect l="l" t="t" r="r" b="b"/>
              <a:pathLst>
                <a:path w="2617309" h="2606020">
                  <a:moveTo>
                    <a:pt x="706055" y="0"/>
                  </a:moveTo>
                  <a:lnTo>
                    <a:pt x="807433" y="0"/>
                  </a:lnTo>
                  <a:lnTo>
                    <a:pt x="807433" y="271472"/>
                  </a:lnTo>
                  <a:lnTo>
                    <a:pt x="1048147" y="271472"/>
                  </a:lnTo>
                  <a:lnTo>
                    <a:pt x="1048147" y="0"/>
                  </a:lnTo>
                  <a:lnTo>
                    <a:pt x="1149525" y="0"/>
                  </a:lnTo>
                  <a:lnTo>
                    <a:pt x="1149525" y="271472"/>
                  </a:lnTo>
                  <a:lnTo>
                    <a:pt x="1389563" y="271472"/>
                  </a:lnTo>
                  <a:lnTo>
                    <a:pt x="1389563" y="0"/>
                  </a:lnTo>
                  <a:lnTo>
                    <a:pt x="1490941" y="0"/>
                  </a:lnTo>
                  <a:lnTo>
                    <a:pt x="1490941" y="271472"/>
                  </a:lnTo>
                  <a:lnTo>
                    <a:pt x="1727354" y="271472"/>
                  </a:lnTo>
                  <a:lnTo>
                    <a:pt x="1727354" y="0"/>
                  </a:lnTo>
                  <a:lnTo>
                    <a:pt x="1828732" y="0"/>
                  </a:lnTo>
                  <a:lnTo>
                    <a:pt x="1828732" y="271472"/>
                  </a:lnTo>
                  <a:lnTo>
                    <a:pt x="1971627" y="522668"/>
                  </a:lnTo>
                  <a:lnTo>
                    <a:pt x="2159830" y="652079"/>
                  </a:lnTo>
                  <a:lnTo>
                    <a:pt x="2352235" y="739972"/>
                  </a:lnTo>
                  <a:lnTo>
                    <a:pt x="2617309" y="739972"/>
                  </a:lnTo>
                  <a:lnTo>
                    <a:pt x="2617309" y="841350"/>
                  </a:lnTo>
                  <a:lnTo>
                    <a:pt x="2352235" y="841350"/>
                  </a:lnTo>
                  <a:lnTo>
                    <a:pt x="2352235" y="1082064"/>
                  </a:lnTo>
                  <a:lnTo>
                    <a:pt x="2617309" y="1082064"/>
                  </a:lnTo>
                  <a:lnTo>
                    <a:pt x="2617309" y="1183442"/>
                  </a:lnTo>
                  <a:lnTo>
                    <a:pt x="2352235" y="1183442"/>
                  </a:lnTo>
                  <a:lnTo>
                    <a:pt x="2352235" y="1423480"/>
                  </a:lnTo>
                  <a:lnTo>
                    <a:pt x="2617309" y="1423480"/>
                  </a:lnTo>
                  <a:lnTo>
                    <a:pt x="2617309" y="1524858"/>
                  </a:lnTo>
                  <a:lnTo>
                    <a:pt x="2352235" y="1524858"/>
                  </a:lnTo>
                  <a:lnTo>
                    <a:pt x="2352235" y="1761271"/>
                  </a:lnTo>
                  <a:lnTo>
                    <a:pt x="2617309" y="1761271"/>
                  </a:lnTo>
                  <a:lnTo>
                    <a:pt x="2617309" y="1862649"/>
                  </a:lnTo>
                  <a:lnTo>
                    <a:pt x="2352235" y="1862649"/>
                  </a:lnTo>
                  <a:lnTo>
                    <a:pt x="2010181" y="1895150"/>
                  </a:lnTo>
                  <a:lnTo>
                    <a:pt x="1843357" y="2078009"/>
                  </a:lnTo>
                  <a:lnTo>
                    <a:pt x="1830980" y="2334549"/>
                  </a:lnTo>
                  <a:lnTo>
                    <a:pt x="1830980" y="2606020"/>
                  </a:lnTo>
                  <a:lnTo>
                    <a:pt x="1729602" y="2606020"/>
                  </a:lnTo>
                  <a:lnTo>
                    <a:pt x="1729602" y="2334549"/>
                  </a:lnTo>
                  <a:lnTo>
                    <a:pt x="1493189" y="2334549"/>
                  </a:lnTo>
                  <a:lnTo>
                    <a:pt x="1493189" y="2606020"/>
                  </a:lnTo>
                  <a:lnTo>
                    <a:pt x="1391811" y="2606020"/>
                  </a:lnTo>
                  <a:lnTo>
                    <a:pt x="1391811" y="2334549"/>
                  </a:lnTo>
                  <a:lnTo>
                    <a:pt x="1151773" y="2334549"/>
                  </a:lnTo>
                  <a:lnTo>
                    <a:pt x="1151773" y="2606020"/>
                  </a:lnTo>
                  <a:lnTo>
                    <a:pt x="1050395" y="2606020"/>
                  </a:lnTo>
                  <a:lnTo>
                    <a:pt x="1050395" y="2334549"/>
                  </a:lnTo>
                  <a:lnTo>
                    <a:pt x="809681" y="2334549"/>
                  </a:lnTo>
                  <a:lnTo>
                    <a:pt x="809681" y="2606020"/>
                  </a:lnTo>
                  <a:lnTo>
                    <a:pt x="708303" y="2606020"/>
                  </a:lnTo>
                  <a:lnTo>
                    <a:pt x="708303" y="2334549"/>
                  </a:lnTo>
                  <a:lnTo>
                    <a:pt x="581546" y="2195589"/>
                  </a:lnTo>
                  <a:lnTo>
                    <a:pt x="564371" y="1932562"/>
                  </a:lnTo>
                  <a:lnTo>
                    <a:pt x="265073" y="1864897"/>
                  </a:lnTo>
                  <a:lnTo>
                    <a:pt x="0" y="1864897"/>
                  </a:lnTo>
                  <a:lnTo>
                    <a:pt x="0" y="1763519"/>
                  </a:lnTo>
                  <a:lnTo>
                    <a:pt x="265073" y="1763519"/>
                  </a:lnTo>
                  <a:lnTo>
                    <a:pt x="265073" y="1527106"/>
                  </a:lnTo>
                  <a:lnTo>
                    <a:pt x="0" y="1527106"/>
                  </a:lnTo>
                  <a:lnTo>
                    <a:pt x="0" y="1425728"/>
                  </a:lnTo>
                  <a:lnTo>
                    <a:pt x="265073" y="1425728"/>
                  </a:lnTo>
                  <a:lnTo>
                    <a:pt x="265073" y="1185690"/>
                  </a:lnTo>
                  <a:lnTo>
                    <a:pt x="0" y="1185690"/>
                  </a:lnTo>
                  <a:lnTo>
                    <a:pt x="0" y="1084312"/>
                  </a:lnTo>
                  <a:lnTo>
                    <a:pt x="265073" y="1084312"/>
                  </a:lnTo>
                  <a:lnTo>
                    <a:pt x="265073" y="843598"/>
                  </a:lnTo>
                  <a:lnTo>
                    <a:pt x="0" y="843598"/>
                  </a:lnTo>
                  <a:lnTo>
                    <a:pt x="0" y="742220"/>
                  </a:lnTo>
                  <a:lnTo>
                    <a:pt x="265073" y="742220"/>
                  </a:lnTo>
                  <a:lnTo>
                    <a:pt x="468168" y="630701"/>
                  </a:lnTo>
                  <a:lnTo>
                    <a:pt x="618958" y="469222"/>
                  </a:lnTo>
                  <a:lnTo>
                    <a:pt x="706055" y="271472"/>
                  </a:lnTo>
                  <a:lnTo>
                    <a:pt x="706055" y="0"/>
                  </a:lnTo>
                  <a:close/>
                </a:path>
              </a:pathLst>
            </a:custGeom>
            <a:solidFill>
              <a:srgbClr val="FEC000"/>
            </a:solidFill>
            <a:ln>
              <a:noFill/>
            </a:ln>
            <a:effectLst>
              <a:glow rad="774700">
                <a:schemeClr val="accent4">
                  <a:satMod val="175000"/>
                  <a:alpha val="13000"/>
                </a:schemeClr>
              </a:glow>
              <a:innerShdw blurRad="63500" dist="50800" dir="9060000">
                <a:srgbClr val="FF0000">
                  <a:alpha val="32000"/>
                </a:srgb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dirty="0"/>
            </a:p>
          </p:txBody>
        </p:sp>
        <p:cxnSp>
          <p:nvCxnSpPr>
            <p:cNvPr id="189" name="Straight Connector 69">
              <a:extLst>
                <a:ext uri="{FF2B5EF4-FFF2-40B4-BE49-F238E27FC236}">
                  <a16:creationId xmlns:a16="http://schemas.microsoft.com/office/drawing/2014/main" id="{B78386E6-D4C4-BD4E-AC37-B3E6064591F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0070" y="4041481"/>
              <a:ext cx="1510987" cy="0"/>
            </a:xfrm>
            <a:prstGeom prst="line">
              <a:avLst/>
            </a:prstGeom>
            <a:ln w="254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69">
              <a:extLst>
                <a:ext uri="{FF2B5EF4-FFF2-40B4-BE49-F238E27FC236}">
                  <a16:creationId xmlns:a16="http://schemas.microsoft.com/office/drawing/2014/main" id="{B480C6E3-E21D-8440-9D0B-B4904AEB50A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989517" y="3452417"/>
              <a:ext cx="2084151" cy="7308"/>
            </a:xfrm>
            <a:prstGeom prst="line">
              <a:avLst/>
            </a:prstGeom>
            <a:ln w="254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69">
              <a:extLst>
                <a:ext uri="{FF2B5EF4-FFF2-40B4-BE49-F238E27FC236}">
                  <a16:creationId xmlns:a16="http://schemas.microsoft.com/office/drawing/2014/main" id="{70C6E502-6B82-EA4D-81E7-A4FD40AC133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58896" y="3131909"/>
              <a:ext cx="1385930" cy="10312"/>
            </a:xfrm>
            <a:prstGeom prst="line">
              <a:avLst/>
            </a:prstGeom>
            <a:ln w="254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69">
              <a:extLst>
                <a:ext uri="{FF2B5EF4-FFF2-40B4-BE49-F238E27FC236}">
                  <a16:creationId xmlns:a16="http://schemas.microsoft.com/office/drawing/2014/main" id="{2EEA6C42-0C86-8845-AF93-AC3C4E559954}"/>
                </a:ext>
              </a:extLst>
            </p:cNvPr>
            <p:cNvCxnSpPr>
              <a:cxnSpLocks/>
            </p:cNvCxnSpPr>
            <p:nvPr/>
          </p:nvCxnSpPr>
          <p:spPr>
            <a:xfrm>
              <a:off x="5317432" y="1514961"/>
              <a:ext cx="30874" cy="1758354"/>
            </a:xfrm>
            <a:prstGeom prst="line">
              <a:avLst/>
            </a:prstGeom>
            <a:ln w="254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69">
              <a:extLst>
                <a:ext uri="{FF2B5EF4-FFF2-40B4-BE49-F238E27FC236}">
                  <a16:creationId xmlns:a16="http://schemas.microsoft.com/office/drawing/2014/main" id="{661CFBF7-4613-F443-9C7B-30AEC67DFFCA}"/>
                </a:ext>
              </a:extLst>
            </p:cNvPr>
            <p:cNvCxnSpPr>
              <a:cxnSpLocks/>
            </p:cNvCxnSpPr>
            <p:nvPr/>
          </p:nvCxnSpPr>
          <p:spPr>
            <a:xfrm>
              <a:off x="5322574" y="4033921"/>
              <a:ext cx="826" cy="2282584"/>
            </a:xfrm>
            <a:prstGeom prst="line">
              <a:avLst/>
            </a:prstGeom>
            <a:ln w="254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69">
              <a:extLst>
                <a:ext uri="{FF2B5EF4-FFF2-40B4-BE49-F238E27FC236}">
                  <a16:creationId xmlns:a16="http://schemas.microsoft.com/office/drawing/2014/main" id="{8F220005-FE0B-9640-B0AA-3AFB56B0AAE6}"/>
                </a:ext>
              </a:extLst>
            </p:cNvPr>
            <p:cNvCxnSpPr>
              <a:cxnSpLocks/>
            </p:cNvCxnSpPr>
            <p:nvPr/>
          </p:nvCxnSpPr>
          <p:spPr>
            <a:xfrm>
              <a:off x="6062212" y="4055049"/>
              <a:ext cx="0" cy="1709526"/>
            </a:xfrm>
            <a:prstGeom prst="line">
              <a:avLst/>
            </a:prstGeom>
            <a:ln w="254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69">
              <a:extLst>
                <a:ext uri="{FF2B5EF4-FFF2-40B4-BE49-F238E27FC236}">
                  <a16:creationId xmlns:a16="http://schemas.microsoft.com/office/drawing/2014/main" id="{0685A050-78AF-BA46-8DCB-C0CC9FD947F8}"/>
                </a:ext>
              </a:extLst>
            </p:cNvPr>
            <p:cNvCxnSpPr>
              <a:cxnSpLocks/>
            </p:cNvCxnSpPr>
            <p:nvPr/>
          </p:nvCxnSpPr>
          <p:spPr>
            <a:xfrm>
              <a:off x="6215875" y="1850974"/>
              <a:ext cx="821" cy="1149047"/>
            </a:xfrm>
            <a:prstGeom prst="line">
              <a:avLst/>
            </a:prstGeom>
            <a:ln w="254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69">
              <a:extLst>
                <a:ext uri="{FF2B5EF4-FFF2-40B4-BE49-F238E27FC236}">
                  <a16:creationId xmlns:a16="http://schemas.microsoft.com/office/drawing/2014/main" id="{5DCF2D0E-4549-8F45-A73F-18923BC8622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556567" y="3317093"/>
              <a:ext cx="1629009" cy="6139"/>
            </a:xfrm>
            <a:prstGeom prst="line">
              <a:avLst/>
            </a:prstGeom>
            <a:ln w="254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69">
              <a:extLst>
                <a:ext uri="{FF2B5EF4-FFF2-40B4-BE49-F238E27FC236}">
                  <a16:creationId xmlns:a16="http://schemas.microsoft.com/office/drawing/2014/main" id="{1951F696-E227-5748-9ED5-B98A90285F0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86646" y="4051579"/>
              <a:ext cx="2143006" cy="13568"/>
            </a:xfrm>
            <a:prstGeom prst="line">
              <a:avLst/>
            </a:prstGeom>
            <a:ln w="254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8" name="Oval 91">
              <a:extLst>
                <a:ext uri="{FF2B5EF4-FFF2-40B4-BE49-F238E27FC236}">
                  <a16:creationId xmlns:a16="http://schemas.microsoft.com/office/drawing/2014/main" id="{73749139-702A-A740-93CD-04B23CA21EB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091838" y="3368905"/>
              <a:ext cx="167023" cy="167023"/>
            </a:xfrm>
            <a:prstGeom prst="ellipse">
              <a:avLst/>
            </a:prstGeom>
            <a:ln w="38100" cap="rnd" cmpd="thickThin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99" name="Oval 91">
              <a:extLst>
                <a:ext uri="{FF2B5EF4-FFF2-40B4-BE49-F238E27FC236}">
                  <a16:creationId xmlns:a16="http://schemas.microsoft.com/office/drawing/2014/main" id="{C3BE6FDE-9C60-834B-807C-82CE32BA902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47119" y="5781308"/>
              <a:ext cx="284400" cy="284400"/>
            </a:xfrm>
            <a:prstGeom prst="ellipse">
              <a:avLst/>
            </a:prstGeom>
            <a:ln w="38100" cap="rnd" cmpd="thickThin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03" name="Oval 91">
              <a:extLst>
                <a:ext uri="{FF2B5EF4-FFF2-40B4-BE49-F238E27FC236}">
                  <a16:creationId xmlns:a16="http://schemas.microsoft.com/office/drawing/2014/main" id="{49EB3D4E-B4A7-284E-88BE-5401E6FE8B8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17277" y="1299824"/>
              <a:ext cx="200309" cy="200309"/>
            </a:xfrm>
            <a:prstGeom prst="ellipse">
              <a:avLst/>
            </a:prstGeom>
            <a:ln w="38100" cap="rnd" cmpd="thickThin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04" name="Oval 91">
              <a:extLst>
                <a:ext uri="{FF2B5EF4-FFF2-40B4-BE49-F238E27FC236}">
                  <a16:creationId xmlns:a16="http://schemas.microsoft.com/office/drawing/2014/main" id="{F80D1D3A-30D2-5F47-8691-8D74A92B987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01512" y="3926757"/>
              <a:ext cx="270832" cy="270832"/>
            </a:xfrm>
            <a:prstGeom prst="ellipse">
              <a:avLst/>
            </a:prstGeom>
            <a:ln w="38100" cap="rnd" cmpd="thickThin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05" name="Oval 91">
              <a:extLst>
                <a:ext uri="{FF2B5EF4-FFF2-40B4-BE49-F238E27FC236}">
                  <a16:creationId xmlns:a16="http://schemas.microsoft.com/office/drawing/2014/main" id="{BB4EA66F-2FAD-7544-B472-333ED283107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15359" y="3956717"/>
              <a:ext cx="175475" cy="175475"/>
            </a:xfrm>
            <a:prstGeom prst="ellipse">
              <a:avLst/>
            </a:prstGeom>
            <a:ln w="38100" cap="rnd" cmpd="thickThin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06" name="Oval 91">
              <a:extLst>
                <a:ext uri="{FF2B5EF4-FFF2-40B4-BE49-F238E27FC236}">
                  <a16:creationId xmlns:a16="http://schemas.microsoft.com/office/drawing/2014/main" id="{D0608EE7-3B49-384F-B99F-E50D7F3811E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43988" y="6331283"/>
              <a:ext cx="165173" cy="165173"/>
            </a:xfrm>
            <a:prstGeom prst="ellipse">
              <a:avLst/>
            </a:prstGeom>
            <a:ln w="38100" cap="rnd" cmpd="thickThin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</p:grpSp>
      <p:sp>
        <p:nvSpPr>
          <p:cNvPr id="3" name="Rektangel 2">
            <a:extLst>
              <a:ext uri="{FF2B5EF4-FFF2-40B4-BE49-F238E27FC236}">
                <a16:creationId xmlns:a16="http://schemas.microsoft.com/office/drawing/2014/main" id="{0F9A651D-1E04-254A-8F30-8ADF8D6D243B}"/>
              </a:ext>
            </a:extLst>
          </p:cNvPr>
          <p:cNvSpPr/>
          <p:nvPr/>
        </p:nvSpPr>
        <p:spPr>
          <a:xfrm rot="1800000">
            <a:off x="3179216" y="3390892"/>
            <a:ext cx="1381664" cy="159388"/>
          </a:xfrm>
          <a:custGeom>
            <a:avLst/>
            <a:gdLst>
              <a:gd name="connsiteX0" fmla="*/ 0 w 1142955"/>
              <a:gd name="connsiteY0" fmla="*/ 0 h 232154"/>
              <a:gd name="connsiteX1" fmla="*/ 1142955 w 1142955"/>
              <a:gd name="connsiteY1" fmla="*/ 0 h 232154"/>
              <a:gd name="connsiteX2" fmla="*/ 1142955 w 1142955"/>
              <a:gd name="connsiteY2" fmla="*/ 232154 h 232154"/>
              <a:gd name="connsiteX3" fmla="*/ 0 w 1142955"/>
              <a:gd name="connsiteY3" fmla="*/ 232154 h 232154"/>
              <a:gd name="connsiteX4" fmla="*/ 0 w 1142955"/>
              <a:gd name="connsiteY4" fmla="*/ 0 h 232154"/>
              <a:gd name="connsiteX0" fmla="*/ 85041 w 1227996"/>
              <a:gd name="connsiteY0" fmla="*/ 0 h 237259"/>
              <a:gd name="connsiteX1" fmla="*/ 1227996 w 1227996"/>
              <a:gd name="connsiteY1" fmla="*/ 0 h 237259"/>
              <a:gd name="connsiteX2" fmla="*/ 1227996 w 1227996"/>
              <a:gd name="connsiteY2" fmla="*/ 232154 h 237259"/>
              <a:gd name="connsiteX3" fmla="*/ 0 w 1227996"/>
              <a:gd name="connsiteY3" fmla="*/ 237259 h 237259"/>
              <a:gd name="connsiteX4" fmla="*/ 85041 w 1227996"/>
              <a:gd name="connsiteY4" fmla="*/ 0 h 237259"/>
              <a:gd name="connsiteX0" fmla="*/ 0 w 1314283"/>
              <a:gd name="connsiteY0" fmla="*/ 84251 h 237259"/>
              <a:gd name="connsiteX1" fmla="*/ 1314283 w 1314283"/>
              <a:gd name="connsiteY1" fmla="*/ 0 h 237259"/>
              <a:gd name="connsiteX2" fmla="*/ 1314283 w 1314283"/>
              <a:gd name="connsiteY2" fmla="*/ 232154 h 237259"/>
              <a:gd name="connsiteX3" fmla="*/ 86287 w 1314283"/>
              <a:gd name="connsiteY3" fmla="*/ 237259 h 237259"/>
              <a:gd name="connsiteX4" fmla="*/ 0 w 1314283"/>
              <a:gd name="connsiteY4" fmla="*/ 84251 h 237259"/>
              <a:gd name="connsiteX0" fmla="*/ 0 w 1375314"/>
              <a:gd name="connsiteY0" fmla="*/ 84251 h 237259"/>
              <a:gd name="connsiteX1" fmla="*/ 1314283 w 1375314"/>
              <a:gd name="connsiteY1" fmla="*/ 0 h 237259"/>
              <a:gd name="connsiteX2" fmla="*/ 1375314 w 1375314"/>
              <a:gd name="connsiteY2" fmla="*/ 229913 h 237259"/>
              <a:gd name="connsiteX3" fmla="*/ 86287 w 1375314"/>
              <a:gd name="connsiteY3" fmla="*/ 237259 h 237259"/>
              <a:gd name="connsiteX4" fmla="*/ 0 w 1375314"/>
              <a:gd name="connsiteY4" fmla="*/ 84251 h 237259"/>
              <a:gd name="connsiteX0" fmla="*/ 0 w 1375314"/>
              <a:gd name="connsiteY0" fmla="*/ 33991 h 186999"/>
              <a:gd name="connsiteX1" fmla="*/ 1258979 w 1375314"/>
              <a:gd name="connsiteY1" fmla="*/ 0 h 186999"/>
              <a:gd name="connsiteX2" fmla="*/ 1375314 w 1375314"/>
              <a:gd name="connsiteY2" fmla="*/ 179653 h 186999"/>
              <a:gd name="connsiteX3" fmla="*/ 86287 w 1375314"/>
              <a:gd name="connsiteY3" fmla="*/ 186999 h 186999"/>
              <a:gd name="connsiteX4" fmla="*/ 0 w 1375314"/>
              <a:gd name="connsiteY4" fmla="*/ 33991 h 186999"/>
              <a:gd name="connsiteX0" fmla="*/ 0 w 1375314"/>
              <a:gd name="connsiteY0" fmla="*/ 0 h 153008"/>
              <a:gd name="connsiteX1" fmla="*/ 1237210 w 1375314"/>
              <a:gd name="connsiteY1" fmla="*/ 29904 h 153008"/>
              <a:gd name="connsiteX2" fmla="*/ 1375314 w 1375314"/>
              <a:gd name="connsiteY2" fmla="*/ 145662 h 153008"/>
              <a:gd name="connsiteX3" fmla="*/ 86287 w 1375314"/>
              <a:gd name="connsiteY3" fmla="*/ 153008 h 153008"/>
              <a:gd name="connsiteX4" fmla="*/ 0 w 1375314"/>
              <a:gd name="connsiteY4" fmla="*/ 0 h 153008"/>
              <a:gd name="connsiteX0" fmla="*/ 0 w 1375314"/>
              <a:gd name="connsiteY0" fmla="*/ 0 h 153008"/>
              <a:gd name="connsiteX1" fmla="*/ 1288291 w 1375314"/>
              <a:gd name="connsiteY1" fmla="*/ 4079 h 153008"/>
              <a:gd name="connsiteX2" fmla="*/ 1375314 w 1375314"/>
              <a:gd name="connsiteY2" fmla="*/ 145662 h 153008"/>
              <a:gd name="connsiteX3" fmla="*/ 86287 w 1375314"/>
              <a:gd name="connsiteY3" fmla="*/ 153008 h 153008"/>
              <a:gd name="connsiteX4" fmla="*/ 0 w 1375314"/>
              <a:gd name="connsiteY4" fmla="*/ 0 h 153008"/>
              <a:gd name="connsiteX0" fmla="*/ 0 w 1381664"/>
              <a:gd name="connsiteY0" fmla="*/ 0 h 156660"/>
              <a:gd name="connsiteX1" fmla="*/ 1288291 w 1381664"/>
              <a:gd name="connsiteY1" fmla="*/ 4079 h 156660"/>
              <a:gd name="connsiteX2" fmla="*/ 1381664 w 1381664"/>
              <a:gd name="connsiteY2" fmla="*/ 156660 h 156660"/>
              <a:gd name="connsiteX3" fmla="*/ 86287 w 1381664"/>
              <a:gd name="connsiteY3" fmla="*/ 153008 h 156660"/>
              <a:gd name="connsiteX4" fmla="*/ 0 w 1381664"/>
              <a:gd name="connsiteY4" fmla="*/ 0 h 156660"/>
              <a:gd name="connsiteX0" fmla="*/ 0 w 1381664"/>
              <a:gd name="connsiteY0" fmla="*/ 0 h 156660"/>
              <a:gd name="connsiteX1" fmla="*/ 1288291 w 1381664"/>
              <a:gd name="connsiteY1" fmla="*/ 4079 h 156660"/>
              <a:gd name="connsiteX2" fmla="*/ 1381664 w 1381664"/>
              <a:gd name="connsiteY2" fmla="*/ 156660 h 156660"/>
              <a:gd name="connsiteX3" fmla="*/ 107275 w 1381664"/>
              <a:gd name="connsiteY3" fmla="*/ 153362 h 156660"/>
              <a:gd name="connsiteX4" fmla="*/ 0 w 1381664"/>
              <a:gd name="connsiteY4" fmla="*/ 0 h 156660"/>
              <a:gd name="connsiteX0" fmla="*/ 0 w 1381664"/>
              <a:gd name="connsiteY0" fmla="*/ 0 h 156660"/>
              <a:gd name="connsiteX1" fmla="*/ 1288291 w 1381664"/>
              <a:gd name="connsiteY1" fmla="*/ 4079 h 156660"/>
              <a:gd name="connsiteX2" fmla="*/ 1381664 w 1381664"/>
              <a:gd name="connsiteY2" fmla="*/ 156660 h 156660"/>
              <a:gd name="connsiteX3" fmla="*/ 102357 w 1381664"/>
              <a:gd name="connsiteY3" fmla="*/ 152044 h 156660"/>
              <a:gd name="connsiteX4" fmla="*/ 0 w 1381664"/>
              <a:gd name="connsiteY4" fmla="*/ 0 h 156660"/>
              <a:gd name="connsiteX0" fmla="*/ 0 w 1381664"/>
              <a:gd name="connsiteY0" fmla="*/ 0 h 158194"/>
              <a:gd name="connsiteX1" fmla="*/ 1288291 w 1381664"/>
              <a:gd name="connsiteY1" fmla="*/ 4079 h 158194"/>
              <a:gd name="connsiteX2" fmla="*/ 1381664 w 1381664"/>
              <a:gd name="connsiteY2" fmla="*/ 156660 h 158194"/>
              <a:gd name="connsiteX3" fmla="*/ 91704 w 1381664"/>
              <a:gd name="connsiteY3" fmla="*/ 158194 h 158194"/>
              <a:gd name="connsiteX4" fmla="*/ 0 w 1381664"/>
              <a:gd name="connsiteY4" fmla="*/ 0 h 158194"/>
              <a:gd name="connsiteX0" fmla="*/ 0 w 1381664"/>
              <a:gd name="connsiteY0" fmla="*/ 0 h 159388"/>
              <a:gd name="connsiteX1" fmla="*/ 1288291 w 1381664"/>
              <a:gd name="connsiteY1" fmla="*/ 4079 h 159388"/>
              <a:gd name="connsiteX2" fmla="*/ 1381664 w 1381664"/>
              <a:gd name="connsiteY2" fmla="*/ 156660 h 159388"/>
              <a:gd name="connsiteX3" fmla="*/ 96165 w 1381664"/>
              <a:gd name="connsiteY3" fmla="*/ 159388 h 159388"/>
              <a:gd name="connsiteX4" fmla="*/ 0 w 1381664"/>
              <a:gd name="connsiteY4" fmla="*/ 0 h 159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81664" h="159388">
                <a:moveTo>
                  <a:pt x="0" y="0"/>
                </a:moveTo>
                <a:lnTo>
                  <a:pt x="1288291" y="4079"/>
                </a:lnTo>
                <a:lnTo>
                  <a:pt x="1381664" y="156660"/>
                </a:lnTo>
                <a:lnTo>
                  <a:pt x="96165" y="159388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33000">
                <a:schemeClr val="tx1">
                  <a:lumMod val="75000"/>
                  <a:lumOff val="25000"/>
                </a:schemeClr>
              </a:gs>
              <a:gs pos="98000">
                <a:schemeClr val="tx1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26" name="Grupp 25">
            <a:extLst>
              <a:ext uri="{FF2B5EF4-FFF2-40B4-BE49-F238E27FC236}">
                <a16:creationId xmlns:a16="http://schemas.microsoft.com/office/drawing/2014/main" id="{3553E376-3B32-8E42-A9F4-6A293BFD91D3}"/>
              </a:ext>
            </a:extLst>
          </p:cNvPr>
          <p:cNvGrpSpPr/>
          <p:nvPr/>
        </p:nvGrpSpPr>
        <p:grpSpPr>
          <a:xfrm>
            <a:off x="3617548" y="3257390"/>
            <a:ext cx="512398" cy="447564"/>
            <a:chOff x="5087571" y="3390011"/>
            <a:chExt cx="460434" cy="447564"/>
          </a:xfrm>
        </p:grpSpPr>
        <p:cxnSp>
          <p:nvCxnSpPr>
            <p:cNvPr id="98" name="Straight Connector 69">
              <a:extLst>
                <a:ext uri="{FF2B5EF4-FFF2-40B4-BE49-F238E27FC236}">
                  <a16:creationId xmlns:a16="http://schemas.microsoft.com/office/drawing/2014/main" id="{B9643104-53DB-B44D-9EB2-774A01D84FD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87571" y="3390011"/>
              <a:ext cx="1" cy="152074"/>
            </a:xfrm>
            <a:prstGeom prst="line">
              <a:avLst/>
            </a:prstGeom>
            <a:ln w="19050" cap="rnd">
              <a:solidFill>
                <a:srgbClr val="A1FFAF"/>
              </a:solidFill>
              <a:round/>
              <a:headEnd w="sm" len="med"/>
              <a:tailEnd type="none" w="sm" len="sm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69">
              <a:extLst>
                <a:ext uri="{FF2B5EF4-FFF2-40B4-BE49-F238E27FC236}">
                  <a16:creationId xmlns:a16="http://schemas.microsoft.com/office/drawing/2014/main" id="{F685C46B-2CE2-5E46-9D5F-425A7B1831C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48004" y="3685501"/>
              <a:ext cx="1" cy="152074"/>
            </a:xfrm>
            <a:prstGeom prst="line">
              <a:avLst/>
            </a:prstGeom>
            <a:ln w="19050" cap="rnd">
              <a:solidFill>
                <a:srgbClr val="A1FFAF"/>
              </a:solidFill>
              <a:round/>
              <a:headEnd w="sm" len="med"/>
              <a:tailEnd type="none" w="sm" len="sm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upp 42">
            <a:extLst>
              <a:ext uri="{FF2B5EF4-FFF2-40B4-BE49-F238E27FC236}">
                <a16:creationId xmlns:a16="http://schemas.microsoft.com/office/drawing/2014/main" id="{9FE31112-3F9B-0F43-B425-65C568A92F85}"/>
              </a:ext>
            </a:extLst>
          </p:cNvPr>
          <p:cNvGrpSpPr/>
          <p:nvPr/>
        </p:nvGrpSpPr>
        <p:grpSpPr>
          <a:xfrm>
            <a:off x="3568282" y="1957324"/>
            <a:ext cx="2087162" cy="2063077"/>
            <a:chOff x="7816820" y="972393"/>
            <a:chExt cx="2087162" cy="2063077"/>
          </a:xfrm>
          <a:scene3d>
            <a:camera prst="isometricTopUp"/>
            <a:lightRig rig="threePt" dir="t"/>
          </a:scene3d>
        </p:grpSpPr>
        <p:grpSp>
          <p:nvGrpSpPr>
            <p:cNvPr id="58" name="Grupp 57">
              <a:extLst>
                <a:ext uri="{FF2B5EF4-FFF2-40B4-BE49-F238E27FC236}">
                  <a16:creationId xmlns:a16="http://schemas.microsoft.com/office/drawing/2014/main" id="{BFE1165B-1A28-2340-BE35-0FC3984636D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816820" y="972393"/>
              <a:ext cx="2087162" cy="2063077"/>
              <a:chOff x="1637641" y="2335603"/>
              <a:chExt cx="2087162" cy="2063077"/>
            </a:xfrm>
          </p:grpSpPr>
          <p:grpSp>
            <p:nvGrpSpPr>
              <p:cNvPr id="69" name="Grupp 68">
                <a:extLst>
                  <a:ext uri="{FF2B5EF4-FFF2-40B4-BE49-F238E27FC236}">
                    <a16:creationId xmlns:a16="http://schemas.microsoft.com/office/drawing/2014/main" id="{EFC13F37-E58E-3345-92C1-759BDF3CEF7E}"/>
                  </a:ext>
                </a:extLst>
              </p:cNvPr>
              <p:cNvGrpSpPr/>
              <p:nvPr/>
            </p:nvGrpSpPr>
            <p:grpSpPr>
              <a:xfrm>
                <a:off x="1637641" y="2335603"/>
                <a:ext cx="2087162" cy="2063077"/>
                <a:chOff x="1639103" y="2328433"/>
                <a:chExt cx="2087162" cy="2063077"/>
              </a:xfrm>
            </p:grpSpPr>
            <p:sp>
              <p:nvSpPr>
                <p:cNvPr id="72" name="Octagon 63">
                  <a:extLst>
                    <a:ext uri="{FF2B5EF4-FFF2-40B4-BE49-F238E27FC236}">
                      <a16:creationId xmlns:a16="http://schemas.microsoft.com/office/drawing/2014/main" id="{495535DC-F98A-A542-9F99-AEC5CDF2C06C}"/>
                    </a:ext>
                  </a:extLst>
                </p:cNvPr>
                <p:cNvSpPr/>
                <p:nvPr/>
              </p:nvSpPr>
              <p:spPr>
                <a:xfrm>
                  <a:off x="1639103" y="2328433"/>
                  <a:ext cx="2087162" cy="2063077"/>
                </a:xfrm>
                <a:prstGeom prst="octagon">
                  <a:avLst>
                    <a:gd name="adj" fmla="val 11713"/>
                  </a:avLst>
                </a:prstGeom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108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dirty="0"/>
                </a:p>
              </p:txBody>
            </p:sp>
            <p:grpSp>
              <p:nvGrpSpPr>
                <p:cNvPr id="77" name="Group 57">
                  <a:extLst>
                    <a:ext uri="{FF2B5EF4-FFF2-40B4-BE49-F238E27FC236}">
                      <a16:creationId xmlns:a16="http://schemas.microsoft.com/office/drawing/2014/main" id="{6FF49633-DF60-4E4B-B7AE-4A079BD127A7}"/>
                    </a:ext>
                  </a:extLst>
                </p:cNvPr>
                <p:cNvGrpSpPr/>
                <p:nvPr/>
              </p:nvGrpSpPr>
              <p:grpSpPr>
                <a:xfrm>
                  <a:off x="1966682" y="2651359"/>
                  <a:ext cx="1416559" cy="1417223"/>
                  <a:chOff x="1753933" y="2029826"/>
                  <a:chExt cx="1416559" cy="1417223"/>
                </a:xfrm>
                <a:solidFill>
                  <a:srgbClr val="17AEFF">
                    <a:alpha val="49000"/>
                  </a:srgbClr>
                </a:solidFill>
              </p:grpSpPr>
              <p:sp>
                <p:nvSpPr>
                  <p:cNvPr id="78" name="Rounded Rectangle 58">
                    <a:extLst>
                      <a:ext uri="{FF2B5EF4-FFF2-40B4-BE49-F238E27FC236}">
                        <a16:creationId xmlns:a16="http://schemas.microsoft.com/office/drawing/2014/main" id="{6FB7B80E-80F2-074E-872F-4012DC9186A0}"/>
                      </a:ext>
                    </a:extLst>
                  </p:cNvPr>
                  <p:cNvSpPr/>
                  <p:nvPr/>
                </p:nvSpPr>
                <p:spPr>
                  <a:xfrm>
                    <a:off x="1753933" y="2029826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/>
                  </a:p>
                </p:txBody>
              </p:sp>
              <p:sp>
                <p:nvSpPr>
                  <p:cNvPr id="79" name="Rounded Rectangle 59">
                    <a:extLst>
                      <a:ext uri="{FF2B5EF4-FFF2-40B4-BE49-F238E27FC236}">
                        <a16:creationId xmlns:a16="http://schemas.microsoft.com/office/drawing/2014/main" id="{709435DF-3532-F640-A2AC-EF7567460E8B}"/>
                      </a:ext>
                    </a:extLst>
                  </p:cNvPr>
                  <p:cNvSpPr/>
                  <p:nvPr/>
                </p:nvSpPr>
                <p:spPr>
                  <a:xfrm>
                    <a:off x="2495550" y="2029826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>
                      <a:solidFill>
                        <a:schemeClr val="lt1">
                          <a:alpha val="20000"/>
                        </a:schemeClr>
                      </a:solidFill>
                    </a:endParaRPr>
                  </a:p>
                </p:txBody>
              </p:sp>
              <p:sp>
                <p:nvSpPr>
                  <p:cNvPr id="80" name="Rounded Rectangle 60">
                    <a:extLst>
                      <a:ext uri="{FF2B5EF4-FFF2-40B4-BE49-F238E27FC236}">
                        <a16:creationId xmlns:a16="http://schemas.microsoft.com/office/drawing/2014/main" id="{22337DB3-3F48-A546-9411-E3F04C28883A}"/>
                      </a:ext>
                    </a:extLst>
                  </p:cNvPr>
                  <p:cNvSpPr/>
                  <p:nvPr/>
                </p:nvSpPr>
                <p:spPr>
                  <a:xfrm>
                    <a:off x="1753933" y="2771775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>
                      <a:solidFill>
                        <a:schemeClr val="lt1">
                          <a:alpha val="20000"/>
                        </a:schemeClr>
                      </a:solidFill>
                    </a:endParaRPr>
                  </a:p>
                </p:txBody>
              </p:sp>
              <p:sp>
                <p:nvSpPr>
                  <p:cNvPr id="83" name="Rounded Rectangle 61">
                    <a:extLst>
                      <a:ext uri="{FF2B5EF4-FFF2-40B4-BE49-F238E27FC236}">
                        <a16:creationId xmlns:a16="http://schemas.microsoft.com/office/drawing/2014/main" id="{4A42491F-EE05-914D-9667-61E2528D12EE}"/>
                      </a:ext>
                    </a:extLst>
                  </p:cNvPr>
                  <p:cNvSpPr/>
                  <p:nvPr/>
                </p:nvSpPr>
                <p:spPr>
                  <a:xfrm>
                    <a:off x="2495550" y="2771775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>
                      <a:solidFill>
                        <a:schemeClr val="lt1">
                          <a:alpha val="20000"/>
                        </a:schemeClr>
                      </a:solidFill>
                    </a:endParaRPr>
                  </a:p>
                </p:txBody>
              </p:sp>
            </p:grpSp>
          </p:grpSp>
          <p:sp>
            <p:nvSpPr>
              <p:cNvPr id="70" name="Oval 65">
                <a:extLst>
                  <a:ext uri="{FF2B5EF4-FFF2-40B4-BE49-F238E27FC236}">
                    <a16:creationId xmlns:a16="http://schemas.microsoft.com/office/drawing/2014/main" id="{374C8CA2-BFE8-324A-9E8F-ADF0CE037A30}"/>
                  </a:ext>
                </a:extLst>
              </p:cNvPr>
              <p:cNvSpPr/>
              <p:nvPr/>
            </p:nvSpPr>
            <p:spPr>
              <a:xfrm>
                <a:off x="1771560" y="2484571"/>
                <a:ext cx="178213" cy="178213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 w="25400">
                <a:solidFill>
                  <a:schemeClr val="tx1">
                    <a:lumMod val="75000"/>
                    <a:lumOff val="25000"/>
                    <a:alpha val="24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cxnSp>
          <p:nvCxnSpPr>
            <p:cNvPr id="59" name="Straight Connector 69">
              <a:extLst>
                <a:ext uri="{FF2B5EF4-FFF2-40B4-BE49-F238E27FC236}">
                  <a16:creationId xmlns:a16="http://schemas.microsoft.com/office/drawing/2014/main" id="{956BCF57-8241-CA45-B461-2FE378391A2D}"/>
                </a:ext>
              </a:extLst>
            </p:cNvPr>
            <p:cNvCxnSpPr>
              <a:cxnSpLocks/>
              <a:endCxn id="68" idx="1"/>
            </p:cNvCxnSpPr>
            <p:nvPr/>
          </p:nvCxnSpPr>
          <p:spPr>
            <a:xfrm>
              <a:off x="8499011" y="1639380"/>
              <a:ext cx="645799" cy="643581"/>
            </a:xfrm>
            <a:prstGeom prst="line">
              <a:avLst/>
            </a:prstGeom>
            <a:ln w="254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69">
              <a:extLst>
                <a:ext uri="{FF2B5EF4-FFF2-40B4-BE49-F238E27FC236}">
                  <a16:creationId xmlns:a16="http://schemas.microsoft.com/office/drawing/2014/main" id="{F91E12D7-FCC7-C94F-9661-6C4F8FEC9628}"/>
                </a:ext>
              </a:extLst>
            </p:cNvPr>
            <p:cNvCxnSpPr>
              <a:cxnSpLocks/>
              <a:stCxn id="66" idx="0"/>
            </p:cNvCxnSpPr>
            <p:nvPr/>
          </p:nvCxnSpPr>
          <p:spPr>
            <a:xfrm flipH="1" flipV="1">
              <a:off x="8463965" y="1642396"/>
              <a:ext cx="2691" cy="588941"/>
            </a:xfrm>
            <a:prstGeom prst="line">
              <a:avLst/>
            </a:prstGeom>
            <a:ln w="254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9">
              <a:extLst>
                <a:ext uri="{FF2B5EF4-FFF2-40B4-BE49-F238E27FC236}">
                  <a16:creationId xmlns:a16="http://schemas.microsoft.com/office/drawing/2014/main" id="{06070D8C-3400-D441-879F-F61B26004D24}"/>
                </a:ext>
              </a:extLst>
            </p:cNvPr>
            <p:cNvCxnSpPr>
              <a:cxnSpLocks/>
            </p:cNvCxnSpPr>
            <p:nvPr/>
          </p:nvCxnSpPr>
          <p:spPr>
            <a:xfrm>
              <a:off x="8481870" y="1642396"/>
              <a:ext cx="579119" cy="149385"/>
            </a:xfrm>
            <a:prstGeom prst="line">
              <a:avLst/>
            </a:prstGeom>
            <a:ln w="254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9">
              <a:extLst>
                <a:ext uri="{FF2B5EF4-FFF2-40B4-BE49-F238E27FC236}">
                  <a16:creationId xmlns:a16="http://schemas.microsoft.com/office/drawing/2014/main" id="{7C79F86D-2CB0-4B4D-9713-88D266725DBF}"/>
                </a:ext>
              </a:extLst>
            </p:cNvPr>
            <p:cNvCxnSpPr>
              <a:cxnSpLocks/>
              <a:endCxn id="65" idx="2"/>
            </p:cNvCxnSpPr>
            <p:nvPr/>
          </p:nvCxnSpPr>
          <p:spPr>
            <a:xfrm flipV="1">
              <a:off x="8470315" y="1474277"/>
              <a:ext cx="732874" cy="155128"/>
            </a:xfrm>
            <a:prstGeom prst="line">
              <a:avLst/>
            </a:prstGeom>
            <a:ln w="22225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69">
              <a:extLst>
                <a:ext uri="{FF2B5EF4-FFF2-40B4-BE49-F238E27FC236}">
                  <a16:creationId xmlns:a16="http://schemas.microsoft.com/office/drawing/2014/main" id="{619D8ED5-84B0-0C44-B518-8262F1FBA3BF}"/>
                </a:ext>
              </a:extLst>
            </p:cNvPr>
            <p:cNvCxnSpPr>
              <a:cxnSpLocks/>
            </p:cNvCxnSpPr>
            <p:nvPr/>
          </p:nvCxnSpPr>
          <p:spPr>
            <a:xfrm>
              <a:off x="7823200" y="1646225"/>
              <a:ext cx="488556" cy="63"/>
            </a:xfrm>
            <a:prstGeom prst="line">
              <a:avLst/>
            </a:prstGeom>
            <a:ln w="25400" cap="sq">
              <a:solidFill>
                <a:srgbClr val="3AFF00"/>
              </a:solidFill>
              <a:bevel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69">
              <a:extLst>
                <a:ext uri="{FF2B5EF4-FFF2-40B4-BE49-F238E27FC236}">
                  <a16:creationId xmlns:a16="http://schemas.microsoft.com/office/drawing/2014/main" id="{24707F86-7AB9-B848-9A40-F75CD5CA1840}"/>
                </a:ext>
              </a:extLst>
            </p:cNvPr>
            <p:cNvCxnSpPr>
              <a:cxnSpLocks/>
            </p:cNvCxnSpPr>
            <p:nvPr/>
          </p:nvCxnSpPr>
          <p:spPr>
            <a:xfrm>
              <a:off x="7826375" y="2372508"/>
              <a:ext cx="488556" cy="63"/>
            </a:xfrm>
            <a:prstGeom prst="line">
              <a:avLst/>
            </a:prstGeom>
            <a:ln w="25400" cap="sq">
              <a:solidFill>
                <a:srgbClr val="3AFF00"/>
              </a:solidFill>
              <a:bevel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69">
              <a:extLst>
                <a:ext uri="{FF2B5EF4-FFF2-40B4-BE49-F238E27FC236}">
                  <a16:creationId xmlns:a16="http://schemas.microsoft.com/office/drawing/2014/main" id="{84796B60-867D-FA4B-BAD5-94E63DAF5B8C}"/>
                </a:ext>
              </a:extLst>
            </p:cNvPr>
            <p:cNvCxnSpPr>
              <a:cxnSpLocks/>
            </p:cNvCxnSpPr>
            <p:nvPr/>
          </p:nvCxnSpPr>
          <p:spPr>
            <a:xfrm>
              <a:off x="9392260" y="2373596"/>
              <a:ext cx="488556" cy="63"/>
            </a:xfrm>
            <a:prstGeom prst="line">
              <a:avLst/>
            </a:prstGeom>
            <a:ln w="25400" cap="sq">
              <a:solidFill>
                <a:srgbClr val="3AFF00"/>
              </a:solidFill>
              <a:bevel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69">
              <a:extLst>
                <a:ext uri="{FF2B5EF4-FFF2-40B4-BE49-F238E27FC236}">
                  <a16:creationId xmlns:a16="http://schemas.microsoft.com/office/drawing/2014/main" id="{A56D6E0C-64B2-9C49-9707-6205240C744D}"/>
                </a:ext>
              </a:extLst>
            </p:cNvPr>
            <p:cNvCxnSpPr>
              <a:cxnSpLocks/>
            </p:cNvCxnSpPr>
            <p:nvPr/>
          </p:nvCxnSpPr>
          <p:spPr>
            <a:xfrm>
              <a:off x="9245272" y="1784596"/>
              <a:ext cx="634820" cy="962"/>
            </a:xfrm>
            <a:prstGeom prst="line">
              <a:avLst/>
            </a:prstGeom>
            <a:ln w="25400" cap="sq">
              <a:solidFill>
                <a:srgbClr val="3AFF00"/>
              </a:solidFill>
              <a:bevel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69">
              <a:extLst>
                <a:ext uri="{FF2B5EF4-FFF2-40B4-BE49-F238E27FC236}">
                  <a16:creationId xmlns:a16="http://schemas.microsoft.com/office/drawing/2014/main" id="{DE9A2F42-E34A-1D40-96E4-16ED4046D08A}"/>
                </a:ext>
              </a:extLst>
            </p:cNvPr>
            <p:cNvCxnSpPr>
              <a:cxnSpLocks/>
            </p:cNvCxnSpPr>
            <p:nvPr/>
          </p:nvCxnSpPr>
          <p:spPr>
            <a:xfrm>
              <a:off x="9392260" y="1470937"/>
              <a:ext cx="488556" cy="63"/>
            </a:xfrm>
            <a:prstGeom prst="line">
              <a:avLst/>
            </a:prstGeom>
            <a:ln w="25400" cap="sq">
              <a:solidFill>
                <a:srgbClr val="3AFF00"/>
              </a:solidFill>
              <a:bevel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69">
              <a:extLst>
                <a:ext uri="{FF2B5EF4-FFF2-40B4-BE49-F238E27FC236}">
                  <a16:creationId xmlns:a16="http://schemas.microsoft.com/office/drawing/2014/main" id="{A045CC27-AD37-DA48-A26C-1689A0914E6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468060" y="996038"/>
              <a:ext cx="2255" cy="456234"/>
            </a:xfrm>
            <a:prstGeom prst="line">
              <a:avLst/>
            </a:prstGeom>
            <a:ln w="25400" cap="sq">
              <a:solidFill>
                <a:srgbClr val="3AFF00"/>
              </a:solidFill>
              <a:bevel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69">
              <a:extLst>
                <a:ext uri="{FF2B5EF4-FFF2-40B4-BE49-F238E27FC236}">
                  <a16:creationId xmlns:a16="http://schemas.microsoft.com/office/drawing/2014/main" id="{2D4B57CA-873E-F04D-85B7-D042F52E792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343134" y="992638"/>
              <a:ext cx="2255" cy="456234"/>
            </a:xfrm>
            <a:prstGeom prst="line">
              <a:avLst/>
            </a:prstGeom>
            <a:ln w="25400" cap="sq">
              <a:solidFill>
                <a:srgbClr val="3AFF00"/>
              </a:solidFill>
              <a:bevel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69">
              <a:extLst>
                <a:ext uri="{FF2B5EF4-FFF2-40B4-BE49-F238E27FC236}">
                  <a16:creationId xmlns:a16="http://schemas.microsoft.com/office/drawing/2014/main" id="{5EBD2DC7-3931-7E40-AA7C-6B78456003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20424" y="2484040"/>
              <a:ext cx="1" cy="523683"/>
            </a:xfrm>
            <a:prstGeom prst="line">
              <a:avLst/>
            </a:prstGeom>
            <a:ln w="25400" cap="sq">
              <a:solidFill>
                <a:srgbClr val="3AFF00"/>
              </a:solidFill>
              <a:bevel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69">
              <a:extLst>
                <a:ext uri="{FF2B5EF4-FFF2-40B4-BE49-F238E27FC236}">
                  <a16:creationId xmlns:a16="http://schemas.microsoft.com/office/drawing/2014/main" id="{BBF58AB2-E3C9-1349-AB7D-FDF037AFB8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87457" y="2483515"/>
              <a:ext cx="1" cy="523683"/>
            </a:xfrm>
            <a:prstGeom prst="line">
              <a:avLst/>
            </a:prstGeom>
            <a:ln w="25400" cap="sq">
              <a:solidFill>
                <a:srgbClr val="3AFF00"/>
              </a:solidFill>
              <a:bevel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Oval 91">
              <a:extLst>
                <a:ext uri="{FF2B5EF4-FFF2-40B4-BE49-F238E27FC236}">
                  <a16:creationId xmlns:a16="http://schemas.microsoft.com/office/drawing/2014/main" id="{48EA3AEC-87A0-6949-8D17-977233B4AC0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06574" y="1461828"/>
              <a:ext cx="284400" cy="284400"/>
            </a:xfrm>
            <a:prstGeom prst="ellipse">
              <a:avLst/>
            </a:prstGeom>
            <a:solidFill>
              <a:srgbClr val="00EFEA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64" name="Oval 91">
              <a:extLst>
                <a:ext uri="{FF2B5EF4-FFF2-40B4-BE49-F238E27FC236}">
                  <a16:creationId xmlns:a16="http://schemas.microsoft.com/office/drawing/2014/main" id="{B461397C-BAB7-504F-8BDA-00FEF38BE33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47572" y="1642396"/>
              <a:ext cx="284400" cy="284400"/>
            </a:xfrm>
            <a:prstGeom prst="ellipse">
              <a:avLst/>
            </a:prstGeom>
            <a:solidFill>
              <a:srgbClr val="00EFEA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65" name="Oval 91">
              <a:extLst>
                <a:ext uri="{FF2B5EF4-FFF2-40B4-BE49-F238E27FC236}">
                  <a16:creationId xmlns:a16="http://schemas.microsoft.com/office/drawing/2014/main" id="{262A361B-52B0-3146-B6B6-DFB809889CD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203189" y="1332077"/>
              <a:ext cx="284400" cy="284400"/>
            </a:xfrm>
            <a:prstGeom prst="ellipse">
              <a:avLst/>
            </a:prstGeom>
            <a:solidFill>
              <a:srgbClr val="00EFEA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66" name="Oval 91">
              <a:extLst>
                <a:ext uri="{FF2B5EF4-FFF2-40B4-BE49-F238E27FC236}">
                  <a16:creationId xmlns:a16="http://schemas.microsoft.com/office/drawing/2014/main" id="{AB12CB81-F731-4A47-B653-E764F192CAB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24456" y="2231337"/>
              <a:ext cx="284400" cy="284400"/>
            </a:xfrm>
            <a:prstGeom prst="ellipse">
              <a:avLst/>
            </a:prstGeom>
            <a:solidFill>
              <a:srgbClr val="00EFEA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68" name="Oval 91">
              <a:extLst>
                <a:ext uri="{FF2B5EF4-FFF2-40B4-BE49-F238E27FC236}">
                  <a16:creationId xmlns:a16="http://schemas.microsoft.com/office/drawing/2014/main" id="{1C785D20-85E7-8C46-89F2-4CCCDA4B14B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103161" y="2241312"/>
              <a:ext cx="284400" cy="284400"/>
            </a:xfrm>
            <a:prstGeom prst="ellipse">
              <a:avLst/>
            </a:prstGeom>
            <a:solidFill>
              <a:srgbClr val="00EFEA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</p:grpSp>
      <p:sp>
        <p:nvSpPr>
          <p:cNvPr id="150" name="Octagon 16">
            <a:extLst>
              <a:ext uri="{FF2B5EF4-FFF2-40B4-BE49-F238E27FC236}">
                <a16:creationId xmlns:a16="http://schemas.microsoft.com/office/drawing/2014/main" id="{91D7E72F-676D-434F-AD27-F1355C436BCD}"/>
              </a:ext>
            </a:extLst>
          </p:cNvPr>
          <p:cNvSpPr/>
          <p:nvPr/>
        </p:nvSpPr>
        <p:spPr>
          <a:xfrm>
            <a:off x="3771583" y="1905904"/>
            <a:ext cx="1845514" cy="2063077"/>
          </a:xfrm>
          <a:custGeom>
            <a:avLst/>
            <a:gdLst>
              <a:gd name="connsiteX0" fmla="*/ 0 w 2087162"/>
              <a:gd name="connsiteY0" fmla="*/ 241648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8" fmla="*/ 0 w 2087162"/>
              <a:gd name="connsiteY8" fmla="*/ 241648 h 2063077"/>
              <a:gd name="connsiteX0" fmla="*/ 0 w 2087162"/>
              <a:gd name="connsiteY0" fmla="*/ 241648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8" fmla="*/ 0 w 2087162"/>
              <a:gd name="connsiteY8" fmla="*/ 241648 h 2063077"/>
              <a:gd name="connsiteX0" fmla="*/ 0 w 2480016"/>
              <a:gd name="connsiteY0" fmla="*/ 573541 h 2063077"/>
              <a:gd name="connsiteX1" fmla="*/ 634502 w 2480016"/>
              <a:gd name="connsiteY1" fmla="*/ 0 h 2063077"/>
              <a:gd name="connsiteX2" fmla="*/ 2238368 w 2480016"/>
              <a:gd name="connsiteY2" fmla="*/ 0 h 2063077"/>
              <a:gd name="connsiteX3" fmla="*/ 2480016 w 2480016"/>
              <a:gd name="connsiteY3" fmla="*/ 241648 h 2063077"/>
              <a:gd name="connsiteX4" fmla="*/ 2480016 w 2480016"/>
              <a:gd name="connsiteY4" fmla="*/ 1821429 h 2063077"/>
              <a:gd name="connsiteX5" fmla="*/ 2238368 w 2480016"/>
              <a:gd name="connsiteY5" fmla="*/ 2063077 h 2063077"/>
              <a:gd name="connsiteX6" fmla="*/ 634502 w 2480016"/>
              <a:gd name="connsiteY6" fmla="*/ 2063077 h 2063077"/>
              <a:gd name="connsiteX7" fmla="*/ 392854 w 2480016"/>
              <a:gd name="connsiteY7" fmla="*/ 1821429 h 2063077"/>
              <a:gd name="connsiteX8" fmla="*/ 0 w 2480016"/>
              <a:gd name="connsiteY8" fmla="*/ 573541 h 2063077"/>
              <a:gd name="connsiteX0" fmla="*/ 0 w 2480016"/>
              <a:gd name="connsiteY0" fmla="*/ 573541 h 2063077"/>
              <a:gd name="connsiteX1" fmla="*/ 634502 w 2480016"/>
              <a:gd name="connsiteY1" fmla="*/ 0 h 2063077"/>
              <a:gd name="connsiteX2" fmla="*/ 2238368 w 2480016"/>
              <a:gd name="connsiteY2" fmla="*/ 0 h 2063077"/>
              <a:gd name="connsiteX3" fmla="*/ 2480016 w 2480016"/>
              <a:gd name="connsiteY3" fmla="*/ 241648 h 2063077"/>
              <a:gd name="connsiteX4" fmla="*/ 2480016 w 2480016"/>
              <a:gd name="connsiteY4" fmla="*/ 1821429 h 2063077"/>
              <a:gd name="connsiteX5" fmla="*/ 2238368 w 2480016"/>
              <a:gd name="connsiteY5" fmla="*/ 2063077 h 2063077"/>
              <a:gd name="connsiteX6" fmla="*/ 634502 w 2480016"/>
              <a:gd name="connsiteY6" fmla="*/ 2063077 h 2063077"/>
              <a:gd name="connsiteX7" fmla="*/ 392854 w 2480016"/>
              <a:gd name="connsiteY7" fmla="*/ 1821429 h 2063077"/>
              <a:gd name="connsiteX8" fmla="*/ 0 w 2480016"/>
              <a:gd name="connsiteY8" fmla="*/ 573541 h 2063077"/>
              <a:gd name="connsiteX0" fmla="*/ 0 w 2087162"/>
              <a:gd name="connsiteY0" fmla="*/ 1821429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0" fmla="*/ 0 w 2087162"/>
              <a:gd name="connsiteY0" fmla="*/ 1821429 h 2063077"/>
              <a:gd name="connsiteX1" fmla="*/ 1845514 w 2087162"/>
              <a:gd name="connsiteY1" fmla="*/ 0 h 2063077"/>
              <a:gd name="connsiteX2" fmla="*/ 2087162 w 2087162"/>
              <a:gd name="connsiteY2" fmla="*/ 241648 h 2063077"/>
              <a:gd name="connsiteX3" fmla="*/ 2087162 w 2087162"/>
              <a:gd name="connsiteY3" fmla="*/ 1821429 h 2063077"/>
              <a:gd name="connsiteX4" fmla="*/ 1845514 w 2087162"/>
              <a:gd name="connsiteY4" fmla="*/ 2063077 h 2063077"/>
              <a:gd name="connsiteX5" fmla="*/ 241648 w 2087162"/>
              <a:gd name="connsiteY5" fmla="*/ 2063077 h 2063077"/>
              <a:gd name="connsiteX6" fmla="*/ 0 w 2087162"/>
              <a:gd name="connsiteY6" fmla="*/ 1821429 h 2063077"/>
              <a:gd name="connsiteX0" fmla="*/ 0 w 1845514"/>
              <a:gd name="connsiteY0" fmla="*/ 2063077 h 2063077"/>
              <a:gd name="connsiteX1" fmla="*/ 1603866 w 1845514"/>
              <a:gd name="connsiteY1" fmla="*/ 0 h 2063077"/>
              <a:gd name="connsiteX2" fmla="*/ 1845514 w 1845514"/>
              <a:gd name="connsiteY2" fmla="*/ 241648 h 2063077"/>
              <a:gd name="connsiteX3" fmla="*/ 1845514 w 1845514"/>
              <a:gd name="connsiteY3" fmla="*/ 1821429 h 2063077"/>
              <a:gd name="connsiteX4" fmla="*/ 1603866 w 1845514"/>
              <a:gd name="connsiteY4" fmla="*/ 2063077 h 2063077"/>
              <a:gd name="connsiteX5" fmla="*/ 0 w 1845514"/>
              <a:gd name="connsiteY5" fmla="*/ 2063077 h 2063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5514" h="2063077">
                <a:moveTo>
                  <a:pt x="0" y="2063077"/>
                </a:moveTo>
                <a:lnTo>
                  <a:pt x="1603866" y="0"/>
                </a:lnTo>
                <a:lnTo>
                  <a:pt x="1845514" y="241648"/>
                </a:lnTo>
                <a:lnTo>
                  <a:pt x="1845514" y="1821429"/>
                </a:lnTo>
                <a:lnTo>
                  <a:pt x="1603866" y="2063077"/>
                </a:lnTo>
                <a:lnTo>
                  <a:pt x="0" y="2063077"/>
                </a:lnTo>
                <a:close/>
              </a:path>
            </a:pathLst>
          </a:custGeom>
          <a:gradFill flip="none" rotWithShape="1">
            <a:gsLst>
              <a:gs pos="23000">
                <a:schemeClr val="bg1"/>
              </a:gs>
              <a:gs pos="85000">
                <a:schemeClr val="bg1">
                  <a:lumMod val="75000"/>
                  <a:alpha val="0"/>
                </a:schemeClr>
              </a:gs>
            </a:gsLst>
            <a:lin ang="3600000" scaled="0"/>
            <a:tileRect/>
          </a:gradFill>
          <a:ln>
            <a:noFill/>
          </a:ln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85" name="Rektangel 2">
            <a:extLst>
              <a:ext uri="{FF2B5EF4-FFF2-40B4-BE49-F238E27FC236}">
                <a16:creationId xmlns:a16="http://schemas.microsoft.com/office/drawing/2014/main" id="{C8B74EAB-40CA-5540-A768-F00B770A1FB8}"/>
              </a:ext>
            </a:extLst>
          </p:cNvPr>
          <p:cNvSpPr/>
          <p:nvPr/>
        </p:nvSpPr>
        <p:spPr>
          <a:xfrm rot="19800000" flipH="1">
            <a:off x="4636397" y="3393405"/>
            <a:ext cx="1403838" cy="145609"/>
          </a:xfrm>
          <a:custGeom>
            <a:avLst/>
            <a:gdLst>
              <a:gd name="connsiteX0" fmla="*/ 0 w 1142955"/>
              <a:gd name="connsiteY0" fmla="*/ 0 h 232154"/>
              <a:gd name="connsiteX1" fmla="*/ 1142955 w 1142955"/>
              <a:gd name="connsiteY1" fmla="*/ 0 h 232154"/>
              <a:gd name="connsiteX2" fmla="*/ 1142955 w 1142955"/>
              <a:gd name="connsiteY2" fmla="*/ 232154 h 232154"/>
              <a:gd name="connsiteX3" fmla="*/ 0 w 1142955"/>
              <a:gd name="connsiteY3" fmla="*/ 232154 h 232154"/>
              <a:gd name="connsiteX4" fmla="*/ 0 w 1142955"/>
              <a:gd name="connsiteY4" fmla="*/ 0 h 232154"/>
              <a:gd name="connsiteX0" fmla="*/ 85041 w 1227996"/>
              <a:gd name="connsiteY0" fmla="*/ 0 h 237259"/>
              <a:gd name="connsiteX1" fmla="*/ 1227996 w 1227996"/>
              <a:gd name="connsiteY1" fmla="*/ 0 h 237259"/>
              <a:gd name="connsiteX2" fmla="*/ 1227996 w 1227996"/>
              <a:gd name="connsiteY2" fmla="*/ 232154 h 237259"/>
              <a:gd name="connsiteX3" fmla="*/ 0 w 1227996"/>
              <a:gd name="connsiteY3" fmla="*/ 237259 h 237259"/>
              <a:gd name="connsiteX4" fmla="*/ 85041 w 1227996"/>
              <a:gd name="connsiteY4" fmla="*/ 0 h 237259"/>
              <a:gd name="connsiteX0" fmla="*/ 0 w 1314283"/>
              <a:gd name="connsiteY0" fmla="*/ 84251 h 237259"/>
              <a:gd name="connsiteX1" fmla="*/ 1314283 w 1314283"/>
              <a:gd name="connsiteY1" fmla="*/ 0 h 237259"/>
              <a:gd name="connsiteX2" fmla="*/ 1314283 w 1314283"/>
              <a:gd name="connsiteY2" fmla="*/ 232154 h 237259"/>
              <a:gd name="connsiteX3" fmla="*/ 86287 w 1314283"/>
              <a:gd name="connsiteY3" fmla="*/ 237259 h 237259"/>
              <a:gd name="connsiteX4" fmla="*/ 0 w 1314283"/>
              <a:gd name="connsiteY4" fmla="*/ 84251 h 237259"/>
              <a:gd name="connsiteX0" fmla="*/ 0 w 1375314"/>
              <a:gd name="connsiteY0" fmla="*/ 84251 h 237259"/>
              <a:gd name="connsiteX1" fmla="*/ 1314283 w 1375314"/>
              <a:gd name="connsiteY1" fmla="*/ 0 h 237259"/>
              <a:gd name="connsiteX2" fmla="*/ 1375314 w 1375314"/>
              <a:gd name="connsiteY2" fmla="*/ 229913 h 237259"/>
              <a:gd name="connsiteX3" fmla="*/ 86287 w 1375314"/>
              <a:gd name="connsiteY3" fmla="*/ 237259 h 237259"/>
              <a:gd name="connsiteX4" fmla="*/ 0 w 1375314"/>
              <a:gd name="connsiteY4" fmla="*/ 84251 h 237259"/>
              <a:gd name="connsiteX0" fmla="*/ 0 w 1375314"/>
              <a:gd name="connsiteY0" fmla="*/ 33991 h 186999"/>
              <a:gd name="connsiteX1" fmla="*/ 1258979 w 1375314"/>
              <a:gd name="connsiteY1" fmla="*/ 0 h 186999"/>
              <a:gd name="connsiteX2" fmla="*/ 1375314 w 1375314"/>
              <a:gd name="connsiteY2" fmla="*/ 179653 h 186999"/>
              <a:gd name="connsiteX3" fmla="*/ 86287 w 1375314"/>
              <a:gd name="connsiteY3" fmla="*/ 186999 h 186999"/>
              <a:gd name="connsiteX4" fmla="*/ 0 w 1375314"/>
              <a:gd name="connsiteY4" fmla="*/ 33991 h 186999"/>
              <a:gd name="connsiteX0" fmla="*/ 0 w 1375314"/>
              <a:gd name="connsiteY0" fmla="*/ 0 h 153008"/>
              <a:gd name="connsiteX1" fmla="*/ 1237210 w 1375314"/>
              <a:gd name="connsiteY1" fmla="*/ 29904 h 153008"/>
              <a:gd name="connsiteX2" fmla="*/ 1375314 w 1375314"/>
              <a:gd name="connsiteY2" fmla="*/ 145662 h 153008"/>
              <a:gd name="connsiteX3" fmla="*/ 86287 w 1375314"/>
              <a:gd name="connsiteY3" fmla="*/ 153008 h 153008"/>
              <a:gd name="connsiteX4" fmla="*/ 0 w 1375314"/>
              <a:gd name="connsiteY4" fmla="*/ 0 h 153008"/>
              <a:gd name="connsiteX0" fmla="*/ 0 w 1375314"/>
              <a:gd name="connsiteY0" fmla="*/ 0 h 153008"/>
              <a:gd name="connsiteX1" fmla="*/ 1288291 w 1375314"/>
              <a:gd name="connsiteY1" fmla="*/ 4079 h 153008"/>
              <a:gd name="connsiteX2" fmla="*/ 1375314 w 1375314"/>
              <a:gd name="connsiteY2" fmla="*/ 145662 h 153008"/>
              <a:gd name="connsiteX3" fmla="*/ 86287 w 1375314"/>
              <a:gd name="connsiteY3" fmla="*/ 153008 h 153008"/>
              <a:gd name="connsiteX4" fmla="*/ 0 w 1375314"/>
              <a:gd name="connsiteY4" fmla="*/ 0 h 153008"/>
              <a:gd name="connsiteX0" fmla="*/ 0 w 1381664"/>
              <a:gd name="connsiteY0" fmla="*/ 0 h 156660"/>
              <a:gd name="connsiteX1" fmla="*/ 1288291 w 1381664"/>
              <a:gd name="connsiteY1" fmla="*/ 4079 h 156660"/>
              <a:gd name="connsiteX2" fmla="*/ 1381664 w 1381664"/>
              <a:gd name="connsiteY2" fmla="*/ 156660 h 156660"/>
              <a:gd name="connsiteX3" fmla="*/ 86287 w 1381664"/>
              <a:gd name="connsiteY3" fmla="*/ 153008 h 156660"/>
              <a:gd name="connsiteX4" fmla="*/ 0 w 1381664"/>
              <a:gd name="connsiteY4" fmla="*/ 0 h 156660"/>
              <a:gd name="connsiteX0" fmla="*/ 0 w 1381664"/>
              <a:gd name="connsiteY0" fmla="*/ 0 h 162533"/>
              <a:gd name="connsiteX1" fmla="*/ 1288291 w 1381664"/>
              <a:gd name="connsiteY1" fmla="*/ 4079 h 162533"/>
              <a:gd name="connsiteX2" fmla="*/ 1381664 w 1381664"/>
              <a:gd name="connsiteY2" fmla="*/ 156660 h 162533"/>
              <a:gd name="connsiteX3" fmla="*/ 69788 w 1381664"/>
              <a:gd name="connsiteY3" fmla="*/ 162533 h 162533"/>
              <a:gd name="connsiteX4" fmla="*/ 0 w 1381664"/>
              <a:gd name="connsiteY4" fmla="*/ 0 h 162533"/>
              <a:gd name="connsiteX0" fmla="*/ 0 w 1404512"/>
              <a:gd name="connsiteY0" fmla="*/ 0 h 164007"/>
              <a:gd name="connsiteX1" fmla="*/ 1311139 w 1404512"/>
              <a:gd name="connsiteY1" fmla="*/ 5553 h 164007"/>
              <a:gd name="connsiteX2" fmla="*/ 1404512 w 1404512"/>
              <a:gd name="connsiteY2" fmla="*/ 158134 h 164007"/>
              <a:gd name="connsiteX3" fmla="*/ 92636 w 1404512"/>
              <a:gd name="connsiteY3" fmla="*/ 164007 h 164007"/>
              <a:gd name="connsiteX4" fmla="*/ 0 w 1404512"/>
              <a:gd name="connsiteY4" fmla="*/ 0 h 164007"/>
              <a:gd name="connsiteX0" fmla="*/ 0 w 1404512"/>
              <a:gd name="connsiteY0" fmla="*/ 0 h 161724"/>
              <a:gd name="connsiteX1" fmla="*/ 1311139 w 1404512"/>
              <a:gd name="connsiteY1" fmla="*/ 5553 h 161724"/>
              <a:gd name="connsiteX2" fmla="*/ 1404512 w 1404512"/>
              <a:gd name="connsiteY2" fmla="*/ 158134 h 161724"/>
              <a:gd name="connsiteX3" fmla="*/ 103789 w 1404512"/>
              <a:gd name="connsiteY3" fmla="*/ 161724 h 161724"/>
              <a:gd name="connsiteX4" fmla="*/ 0 w 1404512"/>
              <a:gd name="connsiteY4" fmla="*/ 0 h 161724"/>
              <a:gd name="connsiteX0" fmla="*/ 0 w 1404512"/>
              <a:gd name="connsiteY0" fmla="*/ 0 h 158134"/>
              <a:gd name="connsiteX1" fmla="*/ 1311139 w 1404512"/>
              <a:gd name="connsiteY1" fmla="*/ 5553 h 158134"/>
              <a:gd name="connsiteX2" fmla="*/ 1404512 w 1404512"/>
              <a:gd name="connsiteY2" fmla="*/ 158134 h 158134"/>
              <a:gd name="connsiteX3" fmla="*/ 105080 w 1404512"/>
              <a:gd name="connsiteY3" fmla="*/ 156863 h 158134"/>
              <a:gd name="connsiteX4" fmla="*/ 0 w 1404512"/>
              <a:gd name="connsiteY4" fmla="*/ 0 h 158134"/>
              <a:gd name="connsiteX0" fmla="*/ 0 w 1404512"/>
              <a:gd name="connsiteY0" fmla="*/ 0 h 165282"/>
              <a:gd name="connsiteX1" fmla="*/ 1311139 w 1404512"/>
              <a:gd name="connsiteY1" fmla="*/ 5553 h 165282"/>
              <a:gd name="connsiteX2" fmla="*/ 1404512 w 1404512"/>
              <a:gd name="connsiteY2" fmla="*/ 158134 h 165282"/>
              <a:gd name="connsiteX3" fmla="*/ 97676 w 1404512"/>
              <a:gd name="connsiteY3" fmla="*/ 165282 h 165282"/>
              <a:gd name="connsiteX4" fmla="*/ 0 w 1404512"/>
              <a:gd name="connsiteY4" fmla="*/ 0 h 165282"/>
              <a:gd name="connsiteX0" fmla="*/ 0 w 1392337"/>
              <a:gd name="connsiteY0" fmla="*/ 0 h 165282"/>
              <a:gd name="connsiteX1" fmla="*/ 1311139 w 1392337"/>
              <a:gd name="connsiteY1" fmla="*/ 5553 h 165282"/>
              <a:gd name="connsiteX2" fmla="*/ 1392337 w 1392337"/>
              <a:gd name="connsiteY2" fmla="*/ 143224 h 165282"/>
              <a:gd name="connsiteX3" fmla="*/ 97676 w 1392337"/>
              <a:gd name="connsiteY3" fmla="*/ 165282 h 165282"/>
              <a:gd name="connsiteX4" fmla="*/ 0 w 1392337"/>
              <a:gd name="connsiteY4" fmla="*/ 0 h 165282"/>
              <a:gd name="connsiteX0" fmla="*/ 0 w 1392337"/>
              <a:gd name="connsiteY0" fmla="*/ 0 h 145609"/>
              <a:gd name="connsiteX1" fmla="*/ 1311139 w 1392337"/>
              <a:gd name="connsiteY1" fmla="*/ 5553 h 145609"/>
              <a:gd name="connsiteX2" fmla="*/ 1392337 w 1392337"/>
              <a:gd name="connsiteY2" fmla="*/ 143224 h 145609"/>
              <a:gd name="connsiteX3" fmla="*/ 93683 w 1392337"/>
              <a:gd name="connsiteY3" fmla="*/ 145609 h 145609"/>
              <a:gd name="connsiteX4" fmla="*/ 0 w 1392337"/>
              <a:gd name="connsiteY4" fmla="*/ 0 h 145609"/>
              <a:gd name="connsiteX0" fmla="*/ 0 w 1392337"/>
              <a:gd name="connsiteY0" fmla="*/ 0 h 145609"/>
              <a:gd name="connsiteX1" fmla="*/ 1331072 w 1392337"/>
              <a:gd name="connsiteY1" fmla="*/ 8614 h 145609"/>
              <a:gd name="connsiteX2" fmla="*/ 1392337 w 1392337"/>
              <a:gd name="connsiteY2" fmla="*/ 143224 h 145609"/>
              <a:gd name="connsiteX3" fmla="*/ 93683 w 1392337"/>
              <a:gd name="connsiteY3" fmla="*/ 145609 h 145609"/>
              <a:gd name="connsiteX4" fmla="*/ 0 w 1392337"/>
              <a:gd name="connsiteY4" fmla="*/ 0 h 145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92337" h="145609">
                <a:moveTo>
                  <a:pt x="0" y="0"/>
                </a:moveTo>
                <a:lnTo>
                  <a:pt x="1331072" y="8614"/>
                </a:lnTo>
                <a:lnTo>
                  <a:pt x="1392337" y="143224"/>
                </a:lnTo>
                <a:lnTo>
                  <a:pt x="93683" y="145609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tx1"/>
              </a:gs>
              <a:gs pos="98000">
                <a:schemeClr val="tx1">
                  <a:lumMod val="75000"/>
                  <a:lumOff val="25000"/>
                </a:schemeClr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99" name="Grupp 98">
            <a:extLst>
              <a:ext uri="{FF2B5EF4-FFF2-40B4-BE49-F238E27FC236}">
                <a16:creationId xmlns:a16="http://schemas.microsoft.com/office/drawing/2014/main" id="{9918317C-832D-E64C-978D-97D508AD3277}"/>
              </a:ext>
            </a:extLst>
          </p:cNvPr>
          <p:cNvGrpSpPr/>
          <p:nvPr/>
        </p:nvGrpSpPr>
        <p:grpSpPr>
          <a:xfrm flipH="1">
            <a:off x="5065573" y="3253889"/>
            <a:ext cx="514243" cy="450739"/>
            <a:chOff x="5085913" y="3386836"/>
            <a:chExt cx="462092" cy="450739"/>
          </a:xfrm>
        </p:grpSpPr>
        <p:cxnSp>
          <p:nvCxnSpPr>
            <p:cNvPr id="100" name="Straight Connector 69">
              <a:extLst>
                <a:ext uri="{FF2B5EF4-FFF2-40B4-BE49-F238E27FC236}">
                  <a16:creationId xmlns:a16="http://schemas.microsoft.com/office/drawing/2014/main" id="{F3A9C1E2-5168-A749-BCF1-A948E5F6813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85913" y="3386836"/>
              <a:ext cx="1" cy="152074"/>
            </a:xfrm>
            <a:prstGeom prst="line">
              <a:avLst/>
            </a:prstGeom>
            <a:ln w="19050" cap="rnd">
              <a:solidFill>
                <a:schemeClr val="accent6">
                  <a:lumMod val="75000"/>
                </a:schemeClr>
              </a:solidFill>
              <a:round/>
              <a:headEnd w="sm" len="med"/>
              <a:tailEnd type="none" w="sm" len="sm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69">
              <a:extLst>
                <a:ext uri="{FF2B5EF4-FFF2-40B4-BE49-F238E27FC236}">
                  <a16:creationId xmlns:a16="http://schemas.microsoft.com/office/drawing/2014/main" id="{599B199E-457C-4C4B-A2BF-78A6B8F7AA4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48004" y="3685501"/>
              <a:ext cx="1" cy="152074"/>
            </a:xfrm>
            <a:prstGeom prst="line">
              <a:avLst/>
            </a:prstGeom>
            <a:ln w="19050" cap="rnd">
              <a:solidFill>
                <a:schemeClr val="accent6">
                  <a:lumMod val="75000"/>
                </a:schemeClr>
              </a:solidFill>
              <a:round/>
              <a:headEnd w="sm" len="med"/>
              <a:tailEnd type="none" w="sm" len="sm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4" name="Frihandsfigur 153">
            <a:extLst>
              <a:ext uri="{FF2B5EF4-FFF2-40B4-BE49-F238E27FC236}">
                <a16:creationId xmlns:a16="http://schemas.microsoft.com/office/drawing/2014/main" id="{DF435748-A9EA-C04A-A2A9-72DA6C4BFA16}"/>
              </a:ext>
            </a:extLst>
          </p:cNvPr>
          <p:cNvSpPr/>
          <p:nvPr/>
        </p:nvSpPr>
        <p:spPr>
          <a:xfrm rot="8100000">
            <a:off x="3685323" y="3110829"/>
            <a:ext cx="354400" cy="883207"/>
          </a:xfrm>
          <a:custGeom>
            <a:avLst/>
            <a:gdLst>
              <a:gd name="connsiteX0" fmla="*/ 0 w 365946"/>
              <a:gd name="connsiteY0" fmla="*/ 75361 h 873970"/>
              <a:gd name="connsiteX1" fmla="*/ 80963 w 365946"/>
              <a:gd name="connsiteY1" fmla="*/ 0 h 873970"/>
              <a:gd name="connsiteX2" fmla="*/ 161925 w 365946"/>
              <a:gd name="connsiteY2" fmla="*/ 75361 h 873970"/>
              <a:gd name="connsiteX3" fmla="*/ 67561 w 365946"/>
              <a:gd name="connsiteY3" fmla="*/ 344414 h 873970"/>
              <a:gd name="connsiteX4" fmla="*/ 148524 w 365946"/>
              <a:gd name="connsiteY4" fmla="*/ 269053 h 873970"/>
              <a:gd name="connsiteX5" fmla="*/ 229486 w 365946"/>
              <a:gd name="connsiteY5" fmla="*/ 344414 h 873970"/>
              <a:gd name="connsiteX6" fmla="*/ 135897 w 365946"/>
              <a:gd name="connsiteY6" fmla="*/ 609397 h 873970"/>
              <a:gd name="connsiteX7" fmla="*/ 216860 w 365946"/>
              <a:gd name="connsiteY7" fmla="*/ 534037 h 873970"/>
              <a:gd name="connsiteX8" fmla="*/ 297822 w 365946"/>
              <a:gd name="connsiteY8" fmla="*/ 609397 h 873970"/>
              <a:gd name="connsiteX9" fmla="*/ 204021 w 365946"/>
              <a:gd name="connsiteY9" fmla="*/ 873970 h 873970"/>
              <a:gd name="connsiteX10" fmla="*/ 284984 w 365946"/>
              <a:gd name="connsiteY10" fmla="*/ 798609 h 873970"/>
              <a:gd name="connsiteX11" fmla="*/ 365946 w 365946"/>
              <a:gd name="connsiteY11" fmla="*/ 873970 h 873970"/>
              <a:gd name="connsiteX0" fmla="*/ 0 w 365946"/>
              <a:gd name="connsiteY0" fmla="*/ 75361 h 883207"/>
              <a:gd name="connsiteX1" fmla="*/ 80963 w 365946"/>
              <a:gd name="connsiteY1" fmla="*/ 0 h 883207"/>
              <a:gd name="connsiteX2" fmla="*/ 161925 w 365946"/>
              <a:gd name="connsiteY2" fmla="*/ 75361 h 883207"/>
              <a:gd name="connsiteX3" fmla="*/ 0 w 365946"/>
              <a:gd name="connsiteY3" fmla="*/ 75361 h 883207"/>
              <a:gd name="connsiteX4" fmla="*/ 67561 w 365946"/>
              <a:gd name="connsiteY4" fmla="*/ 344414 h 883207"/>
              <a:gd name="connsiteX5" fmla="*/ 148524 w 365946"/>
              <a:gd name="connsiteY5" fmla="*/ 269053 h 883207"/>
              <a:gd name="connsiteX6" fmla="*/ 229486 w 365946"/>
              <a:gd name="connsiteY6" fmla="*/ 344414 h 883207"/>
              <a:gd name="connsiteX7" fmla="*/ 67561 w 365946"/>
              <a:gd name="connsiteY7" fmla="*/ 344414 h 883207"/>
              <a:gd name="connsiteX8" fmla="*/ 135897 w 365946"/>
              <a:gd name="connsiteY8" fmla="*/ 609397 h 883207"/>
              <a:gd name="connsiteX9" fmla="*/ 216860 w 365946"/>
              <a:gd name="connsiteY9" fmla="*/ 534037 h 883207"/>
              <a:gd name="connsiteX10" fmla="*/ 297822 w 365946"/>
              <a:gd name="connsiteY10" fmla="*/ 609397 h 883207"/>
              <a:gd name="connsiteX11" fmla="*/ 135897 w 365946"/>
              <a:gd name="connsiteY11" fmla="*/ 609397 h 883207"/>
              <a:gd name="connsiteX12" fmla="*/ 217876 w 365946"/>
              <a:gd name="connsiteY12" fmla="*/ 883207 h 883207"/>
              <a:gd name="connsiteX13" fmla="*/ 284984 w 365946"/>
              <a:gd name="connsiteY13" fmla="*/ 798609 h 883207"/>
              <a:gd name="connsiteX14" fmla="*/ 365946 w 365946"/>
              <a:gd name="connsiteY14" fmla="*/ 873970 h 883207"/>
              <a:gd name="connsiteX15" fmla="*/ 217876 w 365946"/>
              <a:gd name="connsiteY15" fmla="*/ 883207 h 883207"/>
              <a:gd name="connsiteX0" fmla="*/ 0 w 365946"/>
              <a:gd name="connsiteY0" fmla="*/ 75361 h 883207"/>
              <a:gd name="connsiteX1" fmla="*/ 80963 w 365946"/>
              <a:gd name="connsiteY1" fmla="*/ 0 h 883207"/>
              <a:gd name="connsiteX2" fmla="*/ 161925 w 365946"/>
              <a:gd name="connsiteY2" fmla="*/ 75361 h 883207"/>
              <a:gd name="connsiteX3" fmla="*/ 0 w 365946"/>
              <a:gd name="connsiteY3" fmla="*/ 75361 h 883207"/>
              <a:gd name="connsiteX4" fmla="*/ 67561 w 365946"/>
              <a:gd name="connsiteY4" fmla="*/ 344414 h 883207"/>
              <a:gd name="connsiteX5" fmla="*/ 148524 w 365946"/>
              <a:gd name="connsiteY5" fmla="*/ 269053 h 883207"/>
              <a:gd name="connsiteX6" fmla="*/ 229486 w 365946"/>
              <a:gd name="connsiteY6" fmla="*/ 344414 h 883207"/>
              <a:gd name="connsiteX7" fmla="*/ 67561 w 365946"/>
              <a:gd name="connsiteY7" fmla="*/ 344414 h 883207"/>
              <a:gd name="connsiteX8" fmla="*/ 145133 w 365946"/>
              <a:gd name="connsiteY8" fmla="*/ 618634 h 883207"/>
              <a:gd name="connsiteX9" fmla="*/ 216860 w 365946"/>
              <a:gd name="connsiteY9" fmla="*/ 534037 h 883207"/>
              <a:gd name="connsiteX10" fmla="*/ 297822 w 365946"/>
              <a:gd name="connsiteY10" fmla="*/ 609397 h 883207"/>
              <a:gd name="connsiteX11" fmla="*/ 145133 w 365946"/>
              <a:gd name="connsiteY11" fmla="*/ 618634 h 883207"/>
              <a:gd name="connsiteX12" fmla="*/ 217876 w 365946"/>
              <a:gd name="connsiteY12" fmla="*/ 883207 h 883207"/>
              <a:gd name="connsiteX13" fmla="*/ 284984 w 365946"/>
              <a:gd name="connsiteY13" fmla="*/ 798609 h 883207"/>
              <a:gd name="connsiteX14" fmla="*/ 365946 w 365946"/>
              <a:gd name="connsiteY14" fmla="*/ 873970 h 883207"/>
              <a:gd name="connsiteX15" fmla="*/ 217876 w 365946"/>
              <a:gd name="connsiteY15" fmla="*/ 883207 h 883207"/>
              <a:gd name="connsiteX0" fmla="*/ 0 w 365946"/>
              <a:gd name="connsiteY0" fmla="*/ 75361 h 883207"/>
              <a:gd name="connsiteX1" fmla="*/ 80963 w 365946"/>
              <a:gd name="connsiteY1" fmla="*/ 0 h 883207"/>
              <a:gd name="connsiteX2" fmla="*/ 161925 w 365946"/>
              <a:gd name="connsiteY2" fmla="*/ 75361 h 883207"/>
              <a:gd name="connsiteX3" fmla="*/ 0 w 365946"/>
              <a:gd name="connsiteY3" fmla="*/ 75361 h 883207"/>
              <a:gd name="connsiteX4" fmla="*/ 86035 w 365946"/>
              <a:gd name="connsiteY4" fmla="*/ 353650 h 883207"/>
              <a:gd name="connsiteX5" fmla="*/ 148524 w 365946"/>
              <a:gd name="connsiteY5" fmla="*/ 269053 h 883207"/>
              <a:gd name="connsiteX6" fmla="*/ 229486 w 365946"/>
              <a:gd name="connsiteY6" fmla="*/ 344414 h 883207"/>
              <a:gd name="connsiteX7" fmla="*/ 86035 w 365946"/>
              <a:gd name="connsiteY7" fmla="*/ 353650 h 883207"/>
              <a:gd name="connsiteX8" fmla="*/ 145133 w 365946"/>
              <a:gd name="connsiteY8" fmla="*/ 618634 h 883207"/>
              <a:gd name="connsiteX9" fmla="*/ 216860 w 365946"/>
              <a:gd name="connsiteY9" fmla="*/ 534037 h 883207"/>
              <a:gd name="connsiteX10" fmla="*/ 297822 w 365946"/>
              <a:gd name="connsiteY10" fmla="*/ 609397 h 883207"/>
              <a:gd name="connsiteX11" fmla="*/ 145133 w 365946"/>
              <a:gd name="connsiteY11" fmla="*/ 618634 h 883207"/>
              <a:gd name="connsiteX12" fmla="*/ 217876 w 365946"/>
              <a:gd name="connsiteY12" fmla="*/ 883207 h 883207"/>
              <a:gd name="connsiteX13" fmla="*/ 284984 w 365946"/>
              <a:gd name="connsiteY13" fmla="*/ 798609 h 883207"/>
              <a:gd name="connsiteX14" fmla="*/ 365946 w 365946"/>
              <a:gd name="connsiteY14" fmla="*/ 873970 h 883207"/>
              <a:gd name="connsiteX15" fmla="*/ 217876 w 365946"/>
              <a:gd name="connsiteY15" fmla="*/ 883207 h 883207"/>
              <a:gd name="connsiteX0" fmla="*/ 0 w 354400"/>
              <a:gd name="connsiteY0" fmla="*/ 91525 h 883207"/>
              <a:gd name="connsiteX1" fmla="*/ 69417 w 354400"/>
              <a:gd name="connsiteY1" fmla="*/ 0 h 883207"/>
              <a:gd name="connsiteX2" fmla="*/ 150379 w 354400"/>
              <a:gd name="connsiteY2" fmla="*/ 75361 h 883207"/>
              <a:gd name="connsiteX3" fmla="*/ 0 w 354400"/>
              <a:gd name="connsiteY3" fmla="*/ 91525 h 883207"/>
              <a:gd name="connsiteX4" fmla="*/ 74489 w 354400"/>
              <a:gd name="connsiteY4" fmla="*/ 353650 h 883207"/>
              <a:gd name="connsiteX5" fmla="*/ 136978 w 354400"/>
              <a:gd name="connsiteY5" fmla="*/ 269053 h 883207"/>
              <a:gd name="connsiteX6" fmla="*/ 217940 w 354400"/>
              <a:gd name="connsiteY6" fmla="*/ 344414 h 883207"/>
              <a:gd name="connsiteX7" fmla="*/ 74489 w 354400"/>
              <a:gd name="connsiteY7" fmla="*/ 353650 h 883207"/>
              <a:gd name="connsiteX8" fmla="*/ 133587 w 354400"/>
              <a:gd name="connsiteY8" fmla="*/ 618634 h 883207"/>
              <a:gd name="connsiteX9" fmla="*/ 205314 w 354400"/>
              <a:gd name="connsiteY9" fmla="*/ 534037 h 883207"/>
              <a:gd name="connsiteX10" fmla="*/ 286276 w 354400"/>
              <a:gd name="connsiteY10" fmla="*/ 609397 h 883207"/>
              <a:gd name="connsiteX11" fmla="*/ 133587 w 354400"/>
              <a:gd name="connsiteY11" fmla="*/ 618634 h 883207"/>
              <a:gd name="connsiteX12" fmla="*/ 206330 w 354400"/>
              <a:gd name="connsiteY12" fmla="*/ 883207 h 883207"/>
              <a:gd name="connsiteX13" fmla="*/ 273438 w 354400"/>
              <a:gd name="connsiteY13" fmla="*/ 798609 h 883207"/>
              <a:gd name="connsiteX14" fmla="*/ 354400 w 354400"/>
              <a:gd name="connsiteY14" fmla="*/ 873970 h 883207"/>
              <a:gd name="connsiteX15" fmla="*/ 206330 w 354400"/>
              <a:gd name="connsiteY15" fmla="*/ 883207 h 8832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54400" h="883207">
                <a:moveTo>
                  <a:pt x="0" y="91525"/>
                </a:moveTo>
                <a:lnTo>
                  <a:pt x="69417" y="0"/>
                </a:lnTo>
                <a:lnTo>
                  <a:pt x="150379" y="75361"/>
                </a:lnTo>
                <a:lnTo>
                  <a:pt x="0" y="91525"/>
                </a:lnTo>
                <a:close/>
                <a:moveTo>
                  <a:pt x="74489" y="353650"/>
                </a:moveTo>
                <a:lnTo>
                  <a:pt x="136978" y="269053"/>
                </a:lnTo>
                <a:lnTo>
                  <a:pt x="217940" y="344414"/>
                </a:lnTo>
                <a:lnTo>
                  <a:pt x="74489" y="353650"/>
                </a:lnTo>
                <a:close/>
                <a:moveTo>
                  <a:pt x="133587" y="618634"/>
                </a:moveTo>
                <a:lnTo>
                  <a:pt x="205314" y="534037"/>
                </a:lnTo>
                <a:lnTo>
                  <a:pt x="286276" y="609397"/>
                </a:lnTo>
                <a:lnTo>
                  <a:pt x="133587" y="618634"/>
                </a:lnTo>
                <a:close/>
                <a:moveTo>
                  <a:pt x="206330" y="883207"/>
                </a:moveTo>
                <a:lnTo>
                  <a:pt x="273438" y="798609"/>
                </a:lnTo>
                <a:lnTo>
                  <a:pt x="354400" y="873970"/>
                </a:lnTo>
                <a:cubicBezTo>
                  <a:pt x="300425" y="873970"/>
                  <a:pt x="260305" y="883207"/>
                  <a:pt x="206330" y="883207"/>
                </a:cubicBezTo>
                <a:close/>
              </a:path>
            </a:pathLst>
          </a:custGeom>
          <a:solidFill>
            <a:srgbClr val="FFB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/>
          </a:p>
        </p:txBody>
      </p:sp>
      <p:sp>
        <p:nvSpPr>
          <p:cNvPr id="155" name="Frihandsfigur 154">
            <a:extLst>
              <a:ext uri="{FF2B5EF4-FFF2-40B4-BE49-F238E27FC236}">
                <a16:creationId xmlns:a16="http://schemas.microsoft.com/office/drawing/2014/main" id="{03642C30-86E6-6B49-AF74-65E7ED81DA1A}"/>
              </a:ext>
            </a:extLst>
          </p:cNvPr>
          <p:cNvSpPr/>
          <p:nvPr/>
        </p:nvSpPr>
        <p:spPr>
          <a:xfrm rot="13559862" flipH="1">
            <a:off x="5202434" y="3069017"/>
            <a:ext cx="359302" cy="894791"/>
          </a:xfrm>
          <a:custGeom>
            <a:avLst/>
            <a:gdLst>
              <a:gd name="connsiteX0" fmla="*/ 0 w 365946"/>
              <a:gd name="connsiteY0" fmla="*/ 75361 h 873970"/>
              <a:gd name="connsiteX1" fmla="*/ 80963 w 365946"/>
              <a:gd name="connsiteY1" fmla="*/ 0 h 873970"/>
              <a:gd name="connsiteX2" fmla="*/ 161925 w 365946"/>
              <a:gd name="connsiteY2" fmla="*/ 75361 h 873970"/>
              <a:gd name="connsiteX3" fmla="*/ 67561 w 365946"/>
              <a:gd name="connsiteY3" fmla="*/ 344414 h 873970"/>
              <a:gd name="connsiteX4" fmla="*/ 148524 w 365946"/>
              <a:gd name="connsiteY4" fmla="*/ 269053 h 873970"/>
              <a:gd name="connsiteX5" fmla="*/ 229486 w 365946"/>
              <a:gd name="connsiteY5" fmla="*/ 344414 h 873970"/>
              <a:gd name="connsiteX6" fmla="*/ 135897 w 365946"/>
              <a:gd name="connsiteY6" fmla="*/ 609397 h 873970"/>
              <a:gd name="connsiteX7" fmla="*/ 216860 w 365946"/>
              <a:gd name="connsiteY7" fmla="*/ 534037 h 873970"/>
              <a:gd name="connsiteX8" fmla="*/ 297822 w 365946"/>
              <a:gd name="connsiteY8" fmla="*/ 609397 h 873970"/>
              <a:gd name="connsiteX9" fmla="*/ 204021 w 365946"/>
              <a:gd name="connsiteY9" fmla="*/ 873970 h 873970"/>
              <a:gd name="connsiteX10" fmla="*/ 284984 w 365946"/>
              <a:gd name="connsiteY10" fmla="*/ 798609 h 873970"/>
              <a:gd name="connsiteX11" fmla="*/ 365946 w 365946"/>
              <a:gd name="connsiteY11" fmla="*/ 873970 h 873970"/>
              <a:gd name="connsiteX0" fmla="*/ 0 w 359302"/>
              <a:gd name="connsiteY0" fmla="*/ 91645 h 873970"/>
              <a:gd name="connsiteX1" fmla="*/ 74319 w 359302"/>
              <a:gd name="connsiteY1" fmla="*/ 0 h 873970"/>
              <a:gd name="connsiteX2" fmla="*/ 155281 w 359302"/>
              <a:gd name="connsiteY2" fmla="*/ 75361 h 873970"/>
              <a:gd name="connsiteX3" fmla="*/ 0 w 359302"/>
              <a:gd name="connsiteY3" fmla="*/ 91645 h 873970"/>
              <a:gd name="connsiteX4" fmla="*/ 60917 w 359302"/>
              <a:gd name="connsiteY4" fmla="*/ 344414 h 873970"/>
              <a:gd name="connsiteX5" fmla="*/ 141880 w 359302"/>
              <a:gd name="connsiteY5" fmla="*/ 269053 h 873970"/>
              <a:gd name="connsiteX6" fmla="*/ 222842 w 359302"/>
              <a:gd name="connsiteY6" fmla="*/ 344414 h 873970"/>
              <a:gd name="connsiteX7" fmla="*/ 60917 w 359302"/>
              <a:gd name="connsiteY7" fmla="*/ 344414 h 873970"/>
              <a:gd name="connsiteX8" fmla="*/ 129253 w 359302"/>
              <a:gd name="connsiteY8" fmla="*/ 609397 h 873970"/>
              <a:gd name="connsiteX9" fmla="*/ 210216 w 359302"/>
              <a:gd name="connsiteY9" fmla="*/ 534037 h 873970"/>
              <a:gd name="connsiteX10" fmla="*/ 291178 w 359302"/>
              <a:gd name="connsiteY10" fmla="*/ 609397 h 873970"/>
              <a:gd name="connsiteX11" fmla="*/ 129253 w 359302"/>
              <a:gd name="connsiteY11" fmla="*/ 609397 h 873970"/>
              <a:gd name="connsiteX12" fmla="*/ 197377 w 359302"/>
              <a:gd name="connsiteY12" fmla="*/ 873970 h 873970"/>
              <a:gd name="connsiteX13" fmla="*/ 278340 w 359302"/>
              <a:gd name="connsiteY13" fmla="*/ 798609 h 873970"/>
              <a:gd name="connsiteX14" fmla="*/ 359302 w 359302"/>
              <a:gd name="connsiteY14" fmla="*/ 873970 h 873970"/>
              <a:gd name="connsiteX15" fmla="*/ 197377 w 359302"/>
              <a:gd name="connsiteY15" fmla="*/ 873970 h 873970"/>
              <a:gd name="connsiteX0" fmla="*/ 0 w 359302"/>
              <a:gd name="connsiteY0" fmla="*/ 91645 h 873970"/>
              <a:gd name="connsiteX1" fmla="*/ 74319 w 359302"/>
              <a:gd name="connsiteY1" fmla="*/ 0 h 873970"/>
              <a:gd name="connsiteX2" fmla="*/ 155281 w 359302"/>
              <a:gd name="connsiteY2" fmla="*/ 75361 h 873970"/>
              <a:gd name="connsiteX3" fmla="*/ 0 w 359302"/>
              <a:gd name="connsiteY3" fmla="*/ 91645 h 873970"/>
              <a:gd name="connsiteX4" fmla="*/ 74449 w 359302"/>
              <a:gd name="connsiteY4" fmla="*/ 363125 h 873970"/>
              <a:gd name="connsiteX5" fmla="*/ 141880 w 359302"/>
              <a:gd name="connsiteY5" fmla="*/ 269053 h 873970"/>
              <a:gd name="connsiteX6" fmla="*/ 222842 w 359302"/>
              <a:gd name="connsiteY6" fmla="*/ 344414 h 873970"/>
              <a:gd name="connsiteX7" fmla="*/ 74449 w 359302"/>
              <a:gd name="connsiteY7" fmla="*/ 363125 h 873970"/>
              <a:gd name="connsiteX8" fmla="*/ 129253 w 359302"/>
              <a:gd name="connsiteY8" fmla="*/ 609397 h 873970"/>
              <a:gd name="connsiteX9" fmla="*/ 210216 w 359302"/>
              <a:gd name="connsiteY9" fmla="*/ 534037 h 873970"/>
              <a:gd name="connsiteX10" fmla="*/ 291178 w 359302"/>
              <a:gd name="connsiteY10" fmla="*/ 609397 h 873970"/>
              <a:gd name="connsiteX11" fmla="*/ 129253 w 359302"/>
              <a:gd name="connsiteY11" fmla="*/ 609397 h 873970"/>
              <a:gd name="connsiteX12" fmla="*/ 197377 w 359302"/>
              <a:gd name="connsiteY12" fmla="*/ 873970 h 873970"/>
              <a:gd name="connsiteX13" fmla="*/ 278340 w 359302"/>
              <a:gd name="connsiteY13" fmla="*/ 798609 h 873970"/>
              <a:gd name="connsiteX14" fmla="*/ 359302 w 359302"/>
              <a:gd name="connsiteY14" fmla="*/ 873970 h 873970"/>
              <a:gd name="connsiteX15" fmla="*/ 197377 w 359302"/>
              <a:gd name="connsiteY15" fmla="*/ 873970 h 873970"/>
              <a:gd name="connsiteX0" fmla="*/ 0 w 359302"/>
              <a:gd name="connsiteY0" fmla="*/ 91645 h 873970"/>
              <a:gd name="connsiteX1" fmla="*/ 74319 w 359302"/>
              <a:gd name="connsiteY1" fmla="*/ 0 h 873970"/>
              <a:gd name="connsiteX2" fmla="*/ 155281 w 359302"/>
              <a:gd name="connsiteY2" fmla="*/ 75361 h 873970"/>
              <a:gd name="connsiteX3" fmla="*/ 0 w 359302"/>
              <a:gd name="connsiteY3" fmla="*/ 91645 h 873970"/>
              <a:gd name="connsiteX4" fmla="*/ 74449 w 359302"/>
              <a:gd name="connsiteY4" fmla="*/ 363125 h 873970"/>
              <a:gd name="connsiteX5" fmla="*/ 141880 w 359302"/>
              <a:gd name="connsiteY5" fmla="*/ 269053 h 873970"/>
              <a:gd name="connsiteX6" fmla="*/ 222842 w 359302"/>
              <a:gd name="connsiteY6" fmla="*/ 344414 h 873970"/>
              <a:gd name="connsiteX7" fmla="*/ 74449 w 359302"/>
              <a:gd name="connsiteY7" fmla="*/ 363125 h 873970"/>
              <a:gd name="connsiteX8" fmla="*/ 142784 w 359302"/>
              <a:gd name="connsiteY8" fmla="*/ 628110 h 873970"/>
              <a:gd name="connsiteX9" fmla="*/ 210216 w 359302"/>
              <a:gd name="connsiteY9" fmla="*/ 534037 h 873970"/>
              <a:gd name="connsiteX10" fmla="*/ 291178 w 359302"/>
              <a:gd name="connsiteY10" fmla="*/ 609397 h 873970"/>
              <a:gd name="connsiteX11" fmla="*/ 142784 w 359302"/>
              <a:gd name="connsiteY11" fmla="*/ 628110 h 873970"/>
              <a:gd name="connsiteX12" fmla="*/ 197377 w 359302"/>
              <a:gd name="connsiteY12" fmla="*/ 873970 h 873970"/>
              <a:gd name="connsiteX13" fmla="*/ 278340 w 359302"/>
              <a:gd name="connsiteY13" fmla="*/ 798609 h 873970"/>
              <a:gd name="connsiteX14" fmla="*/ 359302 w 359302"/>
              <a:gd name="connsiteY14" fmla="*/ 873970 h 873970"/>
              <a:gd name="connsiteX15" fmla="*/ 197377 w 359302"/>
              <a:gd name="connsiteY15" fmla="*/ 873970 h 873970"/>
              <a:gd name="connsiteX0" fmla="*/ 0 w 359302"/>
              <a:gd name="connsiteY0" fmla="*/ 91645 h 894791"/>
              <a:gd name="connsiteX1" fmla="*/ 74319 w 359302"/>
              <a:gd name="connsiteY1" fmla="*/ 0 h 894791"/>
              <a:gd name="connsiteX2" fmla="*/ 155281 w 359302"/>
              <a:gd name="connsiteY2" fmla="*/ 75361 h 894791"/>
              <a:gd name="connsiteX3" fmla="*/ 0 w 359302"/>
              <a:gd name="connsiteY3" fmla="*/ 91645 h 894791"/>
              <a:gd name="connsiteX4" fmla="*/ 74449 w 359302"/>
              <a:gd name="connsiteY4" fmla="*/ 363125 h 894791"/>
              <a:gd name="connsiteX5" fmla="*/ 141880 w 359302"/>
              <a:gd name="connsiteY5" fmla="*/ 269053 h 894791"/>
              <a:gd name="connsiteX6" fmla="*/ 222842 w 359302"/>
              <a:gd name="connsiteY6" fmla="*/ 344414 h 894791"/>
              <a:gd name="connsiteX7" fmla="*/ 74449 w 359302"/>
              <a:gd name="connsiteY7" fmla="*/ 363125 h 894791"/>
              <a:gd name="connsiteX8" fmla="*/ 142784 w 359302"/>
              <a:gd name="connsiteY8" fmla="*/ 628110 h 894791"/>
              <a:gd name="connsiteX9" fmla="*/ 210216 w 359302"/>
              <a:gd name="connsiteY9" fmla="*/ 534037 h 894791"/>
              <a:gd name="connsiteX10" fmla="*/ 291178 w 359302"/>
              <a:gd name="connsiteY10" fmla="*/ 609397 h 894791"/>
              <a:gd name="connsiteX11" fmla="*/ 142784 w 359302"/>
              <a:gd name="connsiteY11" fmla="*/ 628110 h 894791"/>
              <a:gd name="connsiteX12" fmla="*/ 199324 w 359302"/>
              <a:gd name="connsiteY12" fmla="*/ 894791 h 894791"/>
              <a:gd name="connsiteX13" fmla="*/ 278340 w 359302"/>
              <a:gd name="connsiteY13" fmla="*/ 798609 h 894791"/>
              <a:gd name="connsiteX14" fmla="*/ 359302 w 359302"/>
              <a:gd name="connsiteY14" fmla="*/ 873970 h 894791"/>
              <a:gd name="connsiteX15" fmla="*/ 199324 w 359302"/>
              <a:gd name="connsiteY15" fmla="*/ 894791 h 8947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59302" h="894791">
                <a:moveTo>
                  <a:pt x="0" y="91645"/>
                </a:moveTo>
                <a:lnTo>
                  <a:pt x="74319" y="0"/>
                </a:lnTo>
                <a:lnTo>
                  <a:pt x="155281" y="75361"/>
                </a:lnTo>
                <a:cubicBezTo>
                  <a:pt x="101306" y="75361"/>
                  <a:pt x="53975" y="91645"/>
                  <a:pt x="0" y="91645"/>
                </a:cubicBezTo>
                <a:close/>
                <a:moveTo>
                  <a:pt x="74449" y="363125"/>
                </a:moveTo>
                <a:lnTo>
                  <a:pt x="141880" y="269053"/>
                </a:lnTo>
                <a:lnTo>
                  <a:pt x="222842" y="344414"/>
                </a:lnTo>
                <a:lnTo>
                  <a:pt x="74449" y="363125"/>
                </a:lnTo>
                <a:close/>
                <a:moveTo>
                  <a:pt x="142784" y="628110"/>
                </a:moveTo>
                <a:lnTo>
                  <a:pt x="210216" y="534037"/>
                </a:lnTo>
                <a:lnTo>
                  <a:pt x="291178" y="609397"/>
                </a:lnTo>
                <a:lnTo>
                  <a:pt x="142784" y="628110"/>
                </a:lnTo>
                <a:close/>
                <a:moveTo>
                  <a:pt x="199324" y="894791"/>
                </a:moveTo>
                <a:lnTo>
                  <a:pt x="278340" y="798609"/>
                </a:lnTo>
                <a:lnTo>
                  <a:pt x="359302" y="873970"/>
                </a:lnTo>
                <a:lnTo>
                  <a:pt x="199324" y="894791"/>
                </a:lnTo>
                <a:close/>
              </a:path>
            </a:pathLst>
          </a:custGeom>
          <a:solidFill>
            <a:srgbClr val="FFB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/>
          </a:p>
        </p:txBody>
      </p:sp>
      <p:sp>
        <p:nvSpPr>
          <p:cNvPr id="207" name="Oval 91">
            <a:extLst>
              <a:ext uri="{FF2B5EF4-FFF2-40B4-BE49-F238E27FC236}">
                <a16:creationId xmlns:a16="http://schemas.microsoft.com/office/drawing/2014/main" id="{6B0878AB-B9A7-4A41-92AE-6C4BB09B879C}"/>
              </a:ext>
            </a:extLst>
          </p:cNvPr>
          <p:cNvSpPr>
            <a:spLocks noChangeAspect="1"/>
          </p:cNvSpPr>
          <p:nvPr/>
        </p:nvSpPr>
        <p:spPr>
          <a:xfrm>
            <a:off x="2681503" y="3819905"/>
            <a:ext cx="155265" cy="155265"/>
          </a:xfrm>
          <a:prstGeom prst="ellipse">
            <a:avLst/>
          </a:prstGeom>
          <a:ln w="38100" cap="rnd" cmpd="thickThin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isometricTopUp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208" name="Oval 91">
            <a:extLst>
              <a:ext uri="{FF2B5EF4-FFF2-40B4-BE49-F238E27FC236}">
                <a16:creationId xmlns:a16="http://schemas.microsoft.com/office/drawing/2014/main" id="{9EEC176C-DEC8-8A4B-B915-6AE4E20A7864}"/>
              </a:ext>
            </a:extLst>
          </p:cNvPr>
          <p:cNvSpPr>
            <a:spLocks noChangeAspect="1"/>
          </p:cNvSpPr>
          <p:nvPr/>
        </p:nvSpPr>
        <p:spPr>
          <a:xfrm>
            <a:off x="5652628" y="1972160"/>
            <a:ext cx="144025" cy="144025"/>
          </a:xfrm>
          <a:prstGeom prst="ellipse">
            <a:avLst/>
          </a:prstGeom>
          <a:ln w="38100" cap="rnd" cmpd="thickThin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isometricTopUp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149" name="Rektangel 148">
            <a:extLst>
              <a:ext uri="{FF2B5EF4-FFF2-40B4-BE49-F238E27FC236}">
                <a16:creationId xmlns:a16="http://schemas.microsoft.com/office/drawing/2014/main" id="{6ED963D8-1F96-2446-8B8B-F6D938734745}"/>
              </a:ext>
            </a:extLst>
          </p:cNvPr>
          <p:cNvSpPr/>
          <p:nvPr/>
        </p:nvSpPr>
        <p:spPr>
          <a:xfrm rot="10800000">
            <a:off x="4419974" y="3725573"/>
            <a:ext cx="347201" cy="157084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64000">
                <a:schemeClr val="tx1">
                  <a:lumMod val="85000"/>
                  <a:lumOff val="15000"/>
                </a:schemeClr>
              </a:gs>
            </a:gsLst>
            <a:lin ang="9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7" name="Oval 91">
            <a:extLst>
              <a:ext uri="{FF2B5EF4-FFF2-40B4-BE49-F238E27FC236}">
                <a16:creationId xmlns:a16="http://schemas.microsoft.com/office/drawing/2014/main" id="{0B1766E0-248D-974B-882C-FF995019AE37}"/>
              </a:ext>
            </a:extLst>
          </p:cNvPr>
          <p:cNvSpPr>
            <a:spLocks noChangeAspect="1"/>
          </p:cNvSpPr>
          <p:nvPr/>
        </p:nvSpPr>
        <p:spPr>
          <a:xfrm>
            <a:off x="3477348" y="2028900"/>
            <a:ext cx="209406" cy="209406"/>
          </a:xfrm>
          <a:prstGeom prst="ellipse">
            <a:avLst/>
          </a:prstGeom>
          <a:ln w="38100" cap="rnd" cmpd="thickThin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isometricTopUp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</p:spTree>
    <p:extLst>
      <p:ext uri="{BB962C8B-B14F-4D97-AF65-F5344CB8AC3E}">
        <p14:creationId xmlns:p14="http://schemas.microsoft.com/office/powerpoint/2010/main" val="4107586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C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ruta 26">
            <a:extLst>
              <a:ext uri="{FF2B5EF4-FFF2-40B4-BE49-F238E27FC236}">
                <a16:creationId xmlns:a16="http://schemas.microsoft.com/office/drawing/2014/main" id="{5B04E497-0E79-0341-810B-6BD303870B85}"/>
              </a:ext>
            </a:extLst>
          </p:cNvPr>
          <p:cNvSpPr txBox="1"/>
          <p:nvPr/>
        </p:nvSpPr>
        <p:spPr>
          <a:xfrm>
            <a:off x="3753853" y="1306792"/>
            <a:ext cx="613501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8800" dirty="0">
                <a:solidFill>
                  <a:schemeClr val="bg1">
                    <a:lumMod val="95000"/>
                  </a:schemeClr>
                </a:solidFill>
                <a:latin typeface="Baron Neue" panose="020B0000000000000000" pitchFamily="34" charset="0"/>
                <a:ea typeface="Tahoma" charset="0"/>
                <a:cs typeface="Tahoma" charset="0"/>
              </a:rPr>
              <a:t>asynkron</a:t>
            </a:r>
            <a:endParaRPr lang="sv-SE" sz="11500" dirty="0">
              <a:solidFill>
                <a:schemeClr val="bg1">
                  <a:lumMod val="95000"/>
                </a:schemeClr>
              </a:solidFill>
              <a:latin typeface="Baron Neue" panose="020B0000000000000000" pitchFamily="34" charset="0"/>
              <a:ea typeface="Tahoma" charset="0"/>
              <a:cs typeface="Tahoma" charset="0"/>
            </a:endParaRPr>
          </a:p>
        </p:txBody>
      </p:sp>
      <p:grpSp>
        <p:nvGrpSpPr>
          <p:cNvPr id="28" name="Grupp 27">
            <a:extLst>
              <a:ext uri="{FF2B5EF4-FFF2-40B4-BE49-F238E27FC236}">
                <a16:creationId xmlns:a16="http://schemas.microsoft.com/office/drawing/2014/main" id="{E0D61FE6-912A-484B-894A-1C0C26F792D7}"/>
              </a:ext>
            </a:extLst>
          </p:cNvPr>
          <p:cNvGrpSpPr/>
          <p:nvPr/>
        </p:nvGrpSpPr>
        <p:grpSpPr>
          <a:xfrm>
            <a:off x="2303134" y="1689547"/>
            <a:ext cx="1218606" cy="1203103"/>
            <a:chOff x="2007622" y="2133197"/>
            <a:chExt cx="1218606" cy="1203103"/>
          </a:xfrm>
        </p:grpSpPr>
        <p:sp>
          <p:nvSpPr>
            <p:cNvPr id="29" name="Parallellogram 28">
              <a:extLst>
                <a:ext uri="{FF2B5EF4-FFF2-40B4-BE49-F238E27FC236}">
                  <a16:creationId xmlns:a16="http://schemas.microsoft.com/office/drawing/2014/main" id="{18FAF312-1D57-944B-AA74-348E80F0BB84}"/>
                </a:ext>
              </a:extLst>
            </p:cNvPr>
            <p:cNvSpPr/>
            <p:nvPr/>
          </p:nvSpPr>
          <p:spPr>
            <a:xfrm>
              <a:off x="2007622" y="2133197"/>
              <a:ext cx="802247" cy="1203103"/>
            </a:xfrm>
            <a:prstGeom prst="parallelogram">
              <a:avLst>
                <a:gd name="adj" fmla="val 52301"/>
              </a:avLst>
            </a:prstGeom>
            <a:gradFill>
              <a:gsLst>
                <a:gs pos="51000">
                  <a:srgbClr val="4969B3"/>
                </a:gs>
                <a:gs pos="25000">
                  <a:srgbClr val="443065"/>
                </a:gs>
                <a:gs pos="97000">
                  <a:srgbClr val="3F9DD7"/>
                </a:gs>
              </a:gsLst>
              <a:lin ang="7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30" name="Frihandsfigur 29">
              <a:extLst>
                <a:ext uri="{FF2B5EF4-FFF2-40B4-BE49-F238E27FC236}">
                  <a16:creationId xmlns:a16="http://schemas.microsoft.com/office/drawing/2014/main" id="{A19B3A4B-477F-CC4B-B39F-1F9F99487236}"/>
                </a:ext>
              </a:extLst>
            </p:cNvPr>
            <p:cNvSpPr/>
            <p:nvPr/>
          </p:nvSpPr>
          <p:spPr>
            <a:xfrm flipH="1">
              <a:off x="2428819" y="2133197"/>
              <a:ext cx="611500" cy="1203103"/>
            </a:xfrm>
            <a:custGeom>
              <a:avLst/>
              <a:gdLst>
                <a:gd name="connsiteX0" fmla="*/ 625106 w 625106"/>
                <a:gd name="connsiteY0" fmla="*/ 0 h 1229871"/>
                <a:gd name="connsiteX1" fmla="*/ 428919 w 625106"/>
                <a:gd name="connsiteY1" fmla="*/ 0 h 1229871"/>
                <a:gd name="connsiteX2" fmla="*/ 0 w 625106"/>
                <a:gd name="connsiteY2" fmla="*/ 1229871 h 1229871"/>
                <a:gd name="connsiteX3" fmla="*/ 196187 w 625106"/>
                <a:gd name="connsiteY3" fmla="*/ 1229871 h 1229871"/>
                <a:gd name="connsiteX4" fmla="*/ 625106 w 625106"/>
                <a:gd name="connsiteY4" fmla="*/ 0 h 1229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5106" h="1229871">
                  <a:moveTo>
                    <a:pt x="625106" y="0"/>
                  </a:moveTo>
                  <a:lnTo>
                    <a:pt x="428919" y="0"/>
                  </a:lnTo>
                  <a:lnTo>
                    <a:pt x="0" y="1229871"/>
                  </a:lnTo>
                  <a:lnTo>
                    <a:pt x="196187" y="1229871"/>
                  </a:lnTo>
                  <a:lnTo>
                    <a:pt x="625106" y="0"/>
                  </a:lnTo>
                  <a:close/>
                </a:path>
              </a:pathLst>
            </a:custGeom>
            <a:gradFill>
              <a:gsLst>
                <a:gs pos="0">
                  <a:srgbClr val="6EBE99"/>
                </a:gs>
                <a:gs pos="100000">
                  <a:srgbClr val="4267AA"/>
                </a:gs>
              </a:gsLst>
              <a:lin ang="4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dirty="0"/>
            </a:p>
          </p:txBody>
        </p:sp>
        <p:sp>
          <p:nvSpPr>
            <p:cNvPr id="31" name="Frihandsfigur 30">
              <a:extLst>
                <a:ext uri="{FF2B5EF4-FFF2-40B4-BE49-F238E27FC236}">
                  <a16:creationId xmlns:a16="http://schemas.microsoft.com/office/drawing/2014/main" id="{A1200AFA-865D-C046-838A-22B791A8BD50}"/>
                </a:ext>
              </a:extLst>
            </p:cNvPr>
            <p:cNvSpPr/>
            <p:nvPr/>
          </p:nvSpPr>
          <p:spPr>
            <a:xfrm flipH="1">
              <a:off x="2614728" y="2133197"/>
              <a:ext cx="611500" cy="1203103"/>
            </a:xfrm>
            <a:custGeom>
              <a:avLst/>
              <a:gdLst>
                <a:gd name="connsiteX0" fmla="*/ 625106 w 625106"/>
                <a:gd name="connsiteY0" fmla="*/ 0 h 1229871"/>
                <a:gd name="connsiteX1" fmla="*/ 428919 w 625106"/>
                <a:gd name="connsiteY1" fmla="*/ 0 h 1229871"/>
                <a:gd name="connsiteX2" fmla="*/ 0 w 625106"/>
                <a:gd name="connsiteY2" fmla="*/ 1229871 h 1229871"/>
                <a:gd name="connsiteX3" fmla="*/ 196187 w 625106"/>
                <a:gd name="connsiteY3" fmla="*/ 1229871 h 1229871"/>
                <a:gd name="connsiteX4" fmla="*/ 625106 w 625106"/>
                <a:gd name="connsiteY4" fmla="*/ 0 h 1229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5106" h="1229871">
                  <a:moveTo>
                    <a:pt x="625106" y="0"/>
                  </a:moveTo>
                  <a:lnTo>
                    <a:pt x="428919" y="0"/>
                  </a:lnTo>
                  <a:lnTo>
                    <a:pt x="0" y="1229871"/>
                  </a:lnTo>
                  <a:lnTo>
                    <a:pt x="196187" y="1229871"/>
                  </a:lnTo>
                  <a:lnTo>
                    <a:pt x="625106" y="0"/>
                  </a:lnTo>
                  <a:close/>
                </a:path>
              </a:pathLst>
            </a:custGeom>
            <a:gradFill>
              <a:gsLst>
                <a:gs pos="0">
                  <a:srgbClr val="6EBE99"/>
                </a:gs>
                <a:gs pos="90000">
                  <a:srgbClr val="4267AA"/>
                </a:gs>
              </a:gsLst>
              <a:lin ang="4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dirty="0"/>
            </a:p>
          </p:txBody>
        </p:sp>
      </p:grpSp>
      <p:grpSp>
        <p:nvGrpSpPr>
          <p:cNvPr id="62" name="Grupp 61">
            <a:extLst>
              <a:ext uri="{FF2B5EF4-FFF2-40B4-BE49-F238E27FC236}">
                <a16:creationId xmlns:a16="http://schemas.microsoft.com/office/drawing/2014/main" id="{E81467CE-4133-5745-A4FA-1DA6313C7419}"/>
              </a:ext>
            </a:extLst>
          </p:cNvPr>
          <p:cNvGrpSpPr/>
          <p:nvPr/>
        </p:nvGrpSpPr>
        <p:grpSpPr>
          <a:xfrm>
            <a:off x="2303134" y="3429000"/>
            <a:ext cx="1218606" cy="1203104"/>
            <a:chOff x="3030081" y="4251319"/>
            <a:chExt cx="1218606" cy="1203104"/>
          </a:xfrm>
        </p:grpSpPr>
        <p:sp>
          <p:nvSpPr>
            <p:cNvPr id="59" name="Frihandsfigur 58">
              <a:extLst>
                <a:ext uri="{FF2B5EF4-FFF2-40B4-BE49-F238E27FC236}">
                  <a16:creationId xmlns:a16="http://schemas.microsoft.com/office/drawing/2014/main" id="{9A45D6B6-B514-FE4A-B5C0-31B33FAAE178}"/>
                </a:ext>
              </a:extLst>
            </p:cNvPr>
            <p:cNvSpPr/>
            <p:nvPr/>
          </p:nvSpPr>
          <p:spPr>
            <a:xfrm>
              <a:off x="3030081" y="4397637"/>
              <a:ext cx="588554" cy="1056786"/>
            </a:xfrm>
            <a:custGeom>
              <a:avLst/>
              <a:gdLst>
                <a:gd name="connsiteX0" fmla="*/ 410353 w 601685"/>
                <a:gd name="connsiteY0" fmla="*/ 0 h 1176635"/>
                <a:gd name="connsiteX1" fmla="*/ 601685 w 601685"/>
                <a:gd name="connsiteY1" fmla="*/ 548620 h 1176635"/>
                <a:gd name="connsiteX2" fmla="*/ 382664 w 601685"/>
                <a:gd name="connsiteY2" fmla="*/ 1176635 h 1176635"/>
                <a:gd name="connsiteX3" fmla="*/ 0 w 601685"/>
                <a:gd name="connsiteY3" fmla="*/ 1176635 h 1176635"/>
                <a:gd name="connsiteX4" fmla="*/ 410353 w 601685"/>
                <a:gd name="connsiteY4" fmla="*/ 0 h 1176635"/>
                <a:gd name="connsiteX0" fmla="*/ 388159 w 601685"/>
                <a:gd name="connsiteY0" fmla="*/ 0 h 1110052"/>
                <a:gd name="connsiteX1" fmla="*/ 601685 w 601685"/>
                <a:gd name="connsiteY1" fmla="*/ 482037 h 1110052"/>
                <a:gd name="connsiteX2" fmla="*/ 382664 w 601685"/>
                <a:gd name="connsiteY2" fmla="*/ 1110052 h 1110052"/>
                <a:gd name="connsiteX3" fmla="*/ 0 w 601685"/>
                <a:gd name="connsiteY3" fmla="*/ 1110052 h 1110052"/>
                <a:gd name="connsiteX4" fmla="*/ 388159 w 601685"/>
                <a:gd name="connsiteY4" fmla="*/ 0 h 1110052"/>
                <a:gd name="connsiteX0" fmla="*/ 388159 w 592807"/>
                <a:gd name="connsiteY0" fmla="*/ 0 h 1110052"/>
                <a:gd name="connsiteX1" fmla="*/ 592807 w 592807"/>
                <a:gd name="connsiteY1" fmla="*/ 508670 h 1110052"/>
                <a:gd name="connsiteX2" fmla="*/ 382664 w 592807"/>
                <a:gd name="connsiteY2" fmla="*/ 1110052 h 1110052"/>
                <a:gd name="connsiteX3" fmla="*/ 0 w 592807"/>
                <a:gd name="connsiteY3" fmla="*/ 1110052 h 1110052"/>
                <a:gd name="connsiteX4" fmla="*/ 388159 w 592807"/>
                <a:gd name="connsiteY4" fmla="*/ 0 h 1110052"/>
                <a:gd name="connsiteX0" fmla="*/ 365965 w 592807"/>
                <a:gd name="connsiteY0" fmla="*/ 0 h 1056786"/>
                <a:gd name="connsiteX1" fmla="*/ 592807 w 592807"/>
                <a:gd name="connsiteY1" fmla="*/ 455404 h 1056786"/>
                <a:gd name="connsiteX2" fmla="*/ 382664 w 592807"/>
                <a:gd name="connsiteY2" fmla="*/ 1056786 h 1056786"/>
                <a:gd name="connsiteX3" fmla="*/ 0 w 592807"/>
                <a:gd name="connsiteY3" fmla="*/ 1056786 h 1056786"/>
                <a:gd name="connsiteX4" fmla="*/ 365965 w 592807"/>
                <a:gd name="connsiteY4" fmla="*/ 0 h 1056786"/>
                <a:gd name="connsiteX0" fmla="*/ 365965 w 588554"/>
                <a:gd name="connsiteY0" fmla="*/ 0 h 1056786"/>
                <a:gd name="connsiteX1" fmla="*/ 588554 w 588554"/>
                <a:gd name="connsiteY1" fmla="*/ 480922 h 1056786"/>
                <a:gd name="connsiteX2" fmla="*/ 382664 w 588554"/>
                <a:gd name="connsiteY2" fmla="*/ 1056786 h 1056786"/>
                <a:gd name="connsiteX3" fmla="*/ 0 w 588554"/>
                <a:gd name="connsiteY3" fmla="*/ 1056786 h 1056786"/>
                <a:gd name="connsiteX4" fmla="*/ 365965 w 588554"/>
                <a:gd name="connsiteY4" fmla="*/ 0 h 1056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8554" h="1056786">
                  <a:moveTo>
                    <a:pt x="365965" y="0"/>
                  </a:moveTo>
                  <a:lnTo>
                    <a:pt x="588554" y="480922"/>
                  </a:lnTo>
                  <a:lnTo>
                    <a:pt x="382664" y="1056786"/>
                  </a:lnTo>
                  <a:lnTo>
                    <a:pt x="0" y="1056786"/>
                  </a:lnTo>
                  <a:lnTo>
                    <a:pt x="365965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50" name="Frihandsfigur 49">
              <a:extLst>
                <a:ext uri="{FF2B5EF4-FFF2-40B4-BE49-F238E27FC236}">
                  <a16:creationId xmlns:a16="http://schemas.microsoft.com/office/drawing/2014/main" id="{F1FD487A-A06A-C743-9FF7-EE816838BFF3}"/>
                </a:ext>
              </a:extLst>
            </p:cNvPr>
            <p:cNvSpPr/>
            <p:nvPr/>
          </p:nvSpPr>
          <p:spPr>
            <a:xfrm flipH="1">
              <a:off x="3451278" y="4251319"/>
              <a:ext cx="611500" cy="1203103"/>
            </a:xfrm>
            <a:custGeom>
              <a:avLst/>
              <a:gdLst>
                <a:gd name="connsiteX0" fmla="*/ 625106 w 625106"/>
                <a:gd name="connsiteY0" fmla="*/ 0 h 1229871"/>
                <a:gd name="connsiteX1" fmla="*/ 428919 w 625106"/>
                <a:gd name="connsiteY1" fmla="*/ 0 h 1229871"/>
                <a:gd name="connsiteX2" fmla="*/ 0 w 625106"/>
                <a:gd name="connsiteY2" fmla="*/ 1229871 h 1229871"/>
                <a:gd name="connsiteX3" fmla="*/ 196187 w 625106"/>
                <a:gd name="connsiteY3" fmla="*/ 1229871 h 1229871"/>
                <a:gd name="connsiteX4" fmla="*/ 625106 w 625106"/>
                <a:gd name="connsiteY4" fmla="*/ 0 h 1229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5106" h="1229871">
                  <a:moveTo>
                    <a:pt x="625106" y="0"/>
                  </a:moveTo>
                  <a:lnTo>
                    <a:pt x="428919" y="0"/>
                  </a:lnTo>
                  <a:lnTo>
                    <a:pt x="0" y="1229871"/>
                  </a:lnTo>
                  <a:lnTo>
                    <a:pt x="196187" y="1229871"/>
                  </a:lnTo>
                  <a:lnTo>
                    <a:pt x="62510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dirty="0"/>
            </a:p>
          </p:txBody>
        </p:sp>
        <p:sp>
          <p:nvSpPr>
            <p:cNvPr id="51" name="Frihandsfigur 50">
              <a:extLst>
                <a:ext uri="{FF2B5EF4-FFF2-40B4-BE49-F238E27FC236}">
                  <a16:creationId xmlns:a16="http://schemas.microsoft.com/office/drawing/2014/main" id="{15CC892A-4728-6940-8939-D56181E0C382}"/>
                </a:ext>
              </a:extLst>
            </p:cNvPr>
            <p:cNvSpPr/>
            <p:nvPr/>
          </p:nvSpPr>
          <p:spPr>
            <a:xfrm flipH="1">
              <a:off x="3637187" y="4251319"/>
              <a:ext cx="611500" cy="1203103"/>
            </a:xfrm>
            <a:custGeom>
              <a:avLst/>
              <a:gdLst>
                <a:gd name="connsiteX0" fmla="*/ 625106 w 625106"/>
                <a:gd name="connsiteY0" fmla="*/ 0 h 1229871"/>
                <a:gd name="connsiteX1" fmla="*/ 428919 w 625106"/>
                <a:gd name="connsiteY1" fmla="*/ 0 h 1229871"/>
                <a:gd name="connsiteX2" fmla="*/ 0 w 625106"/>
                <a:gd name="connsiteY2" fmla="*/ 1229871 h 1229871"/>
                <a:gd name="connsiteX3" fmla="*/ 196187 w 625106"/>
                <a:gd name="connsiteY3" fmla="*/ 1229871 h 1229871"/>
                <a:gd name="connsiteX4" fmla="*/ 625106 w 625106"/>
                <a:gd name="connsiteY4" fmla="*/ 0 h 1229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5106" h="1229871">
                  <a:moveTo>
                    <a:pt x="625106" y="0"/>
                  </a:moveTo>
                  <a:lnTo>
                    <a:pt x="428919" y="0"/>
                  </a:lnTo>
                  <a:lnTo>
                    <a:pt x="0" y="1229871"/>
                  </a:lnTo>
                  <a:lnTo>
                    <a:pt x="196187" y="1229871"/>
                  </a:lnTo>
                  <a:lnTo>
                    <a:pt x="62510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dirty="0"/>
            </a:p>
          </p:txBody>
        </p:sp>
      </p:grpSp>
      <p:sp>
        <p:nvSpPr>
          <p:cNvPr id="10" name="Rektangel 9">
            <a:extLst>
              <a:ext uri="{FF2B5EF4-FFF2-40B4-BE49-F238E27FC236}">
                <a16:creationId xmlns:a16="http://schemas.microsoft.com/office/drawing/2014/main" id="{293D6813-5144-AB46-B8CA-71CC242A1E78}"/>
              </a:ext>
            </a:extLst>
          </p:cNvPr>
          <p:cNvSpPr/>
          <p:nvPr/>
        </p:nvSpPr>
        <p:spPr>
          <a:xfrm>
            <a:off x="1785257" y="3534229"/>
            <a:ext cx="3701143" cy="29101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4" name="textruta 63">
            <a:extLst>
              <a:ext uri="{FF2B5EF4-FFF2-40B4-BE49-F238E27FC236}">
                <a16:creationId xmlns:a16="http://schemas.microsoft.com/office/drawing/2014/main" id="{2BE8671A-8399-AE4E-85C3-10294F6CC4E4}"/>
              </a:ext>
            </a:extLst>
          </p:cNvPr>
          <p:cNvSpPr txBox="1"/>
          <p:nvPr/>
        </p:nvSpPr>
        <p:spPr>
          <a:xfrm>
            <a:off x="3753852" y="3075341"/>
            <a:ext cx="613501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8800" dirty="0">
                <a:solidFill>
                  <a:schemeClr val="bg1">
                    <a:lumMod val="95000"/>
                  </a:schemeClr>
                </a:solidFill>
                <a:latin typeface="Baron Neue" panose="020B0000000000000000" pitchFamily="34" charset="0"/>
                <a:ea typeface="Tahoma" charset="0"/>
                <a:cs typeface="Tahoma" charset="0"/>
              </a:rPr>
              <a:t>asynkron</a:t>
            </a:r>
            <a:endParaRPr lang="sv-SE" sz="11500" dirty="0">
              <a:solidFill>
                <a:schemeClr val="bg1">
                  <a:lumMod val="95000"/>
                </a:schemeClr>
              </a:solidFill>
              <a:latin typeface="Baron Neue" panose="020B0000000000000000" pitchFamily="34" charset="0"/>
              <a:ea typeface="Tahoma" charset="0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2394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ruta 3">
            <a:extLst>
              <a:ext uri="{FF2B5EF4-FFF2-40B4-BE49-F238E27FC236}">
                <a16:creationId xmlns:a16="http://schemas.microsoft.com/office/drawing/2014/main" id="{D6401FED-C395-394C-AE54-79A027B08DB5}"/>
              </a:ext>
            </a:extLst>
          </p:cNvPr>
          <p:cNvSpPr txBox="1"/>
          <p:nvPr/>
        </p:nvSpPr>
        <p:spPr>
          <a:xfrm>
            <a:off x="3753853" y="1306792"/>
            <a:ext cx="613501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8800" dirty="0">
                <a:solidFill>
                  <a:schemeClr val="bg1">
                    <a:lumMod val="95000"/>
                  </a:schemeClr>
                </a:solidFill>
                <a:latin typeface="Baron Neue" panose="020B0000000000000000" pitchFamily="34" charset="0"/>
                <a:ea typeface="Tahoma" charset="0"/>
                <a:cs typeface="Tahoma" charset="0"/>
              </a:rPr>
              <a:t>asynkron</a:t>
            </a:r>
            <a:endParaRPr lang="sv-SE" sz="11500" dirty="0">
              <a:solidFill>
                <a:schemeClr val="bg1">
                  <a:lumMod val="95000"/>
                </a:schemeClr>
              </a:solidFill>
              <a:latin typeface="Baron Neue" panose="020B0000000000000000" pitchFamily="34" charset="0"/>
              <a:ea typeface="Tahoma" charset="0"/>
              <a:cs typeface="Tahoma" charset="0"/>
            </a:endParaRPr>
          </a:p>
        </p:txBody>
      </p:sp>
      <p:grpSp>
        <p:nvGrpSpPr>
          <p:cNvPr id="5" name="Grupp 4">
            <a:extLst>
              <a:ext uri="{FF2B5EF4-FFF2-40B4-BE49-F238E27FC236}">
                <a16:creationId xmlns:a16="http://schemas.microsoft.com/office/drawing/2014/main" id="{6B79C81F-25BC-7A48-B5B6-AFE9CAB09F18}"/>
              </a:ext>
            </a:extLst>
          </p:cNvPr>
          <p:cNvGrpSpPr/>
          <p:nvPr/>
        </p:nvGrpSpPr>
        <p:grpSpPr>
          <a:xfrm>
            <a:off x="2303134" y="1689547"/>
            <a:ext cx="1218606" cy="1203103"/>
            <a:chOff x="2007622" y="2133197"/>
            <a:chExt cx="1218606" cy="1203103"/>
          </a:xfrm>
        </p:grpSpPr>
        <p:sp>
          <p:nvSpPr>
            <p:cNvPr id="6" name="Parallellogram 5">
              <a:extLst>
                <a:ext uri="{FF2B5EF4-FFF2-40B4-BE49-F238E27FC236}">
                  <a16:creationId xmlns:a16="http://schemas.microsoft.com/office/drawing/2014/main" id="{D25BC129-5AAE-6943-9C0F-FDE51C23292C}"/>
                </a:ext>
              </a:extLst>
            </p:cNvPr>
            <p:cNvSpPr/>
            <p:nvPr/>
          </p:nvSpPr>
          <p:spPr>
            <a:xfrm>
              <a:off x="2007622" y="2133197"/>
              <a:ext cx="802247" cy="1203103"/>
            </a:xfrm>
            <a:prstGeom prst="parallelogram">
              <a:avLst>
                <a:gd name="adj" fmla="val 52301"/>
              </a:avLst>
            </a:prstGeom>
            <a:gradFill>
              <a:gsLst>
                <a:gs pos="51000">
                  <a:srgbClr val="4969B3"/>
                </a:gs>
                <a:gs pos="25000">
                  <a:srgbClr val="443065"/>
                </a:gs>
                <a:gs pos="97000">
                  <a:srgbClr val="3F9DD7"/>
                </a:gs>
              </a:gsLst>
              <a:lin ang="7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7" name="Frihandsfigur 6">
              <a:extLst>
                <a:ext uri="{FF2B5EF4-FFF2-40B4-BE49-F238E27FC236}">
                  <a16:creationId xmlns:a16="http://schemas.microsoft.com/office/drawing/2014/main" id="{62B2ABEB-0341-4A46-AFF8-DBC64357B639}"/>
                </a:ext>
              </a:extLst>
            </p:cNvPr>
            <p:cNvSpPr/>
            <p:nvPr/>
          </p:nvSpPr>
          <p:spPr>
            <a:xfrm flipH="1">
              <a:off x="2428819" y="2133197"/>
              <a:ext cx="611500" cy="1203103"/>
            </a:xfrm>
            <a:custGeom>
              <a:avLst/>
              <a:gdLst>
                <a:gd name="connsiteX0" fmla="*/ 625106 w 625106"/>
                <a:gd name="connsiteY0" fmla="*/ 0 h 1229871"/>
                <a:gd name="connsiteX1" fmla="*/ 428919 w 625106"/>
                <a:gd name="connsiteY1" fmla="*/ 0 h 1229871"/>
                <a:gd name="connsiteX2" fmla="*/ 0 w 625106"/>
                <a:gd name="connsiteY2" fmla="*/ 1229871 h 1229871"/>
                <a:gd name="connsiteX3" fmla="*/ 196187 w 625106"/>
                <a:gd name="connsiteY3" fmla="*/ 1229871 h 1229871"/>
                <a:gd name="connsiteX4" fmla="*/ 625106 w 625106"/>
                <a:gd name="connsiteY4" fmla="*/ 0 h 1229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5106" h="1229871">
                  <a:moveTo>
                    <a:pt x="625106" y="0"/>
                  </a:moveTo>
                  <a:lnTo>
                    <a:pt x="428919" y="0"/>
                  </a:lnTo>
                  <a:lnTo>
                    <a:pt x="0" y="1229871"/>
                  </a:lnTo>
                  <a:lnTo>
                    <a:pt x="196187" y="1229871"/>
                  </a:lnTo>
                  <a:lnTo>
                    <a:pt x="625106" y="0"/>
                  </a:lnTo>
                  <a:close/>
                </a:path>
              </a:pathLst>
            </a:custGeom>
            <a:gradFill>
              <a:gsLst>
                <a:gs pos="0">
                  <a:srgbClr val="6EBE99"/>
                </a:gs>
                <a:gs pos="100000">
                  <a:srgbClr val="4267AA"/>
                </a:gs>
              </a:gsLst>
              <a:lin ang="4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dirty="0"/>
            </a:p>
          </p:txBody>
        </p:sp>
        <p:sp>
          <p:nvSpPr>
            <p:cNvPr id="8" name="Frihandsfigur 7">
              <a:extLst>
                <a:ext uri="{FF2B5EF4-FFF2-40B4-BE49-F238E27FC236}">
                  <a16:creationId xmlns:a16="http://schemas.microsoft.com/office/drawing/2014/main" id="{C5AAF02A-5E1D-D84F-88B6-6679D6BE617C}"/>
                </a:ext>
              </a:extLst>
            </p:cNvPr>
            <p:cNvSpPr/>
            <p:nvPr/>
          </p:nvSpPr>
          <p:spPr>
            <a:xfrm flipH="1">
              <a:off x="2614728" y="2133197"/>
              <a:ext cx="611500" cy="1203103"/>
            </a:xfrm>
            <a:custGeom>
              <a:avLst/>
              <a:gdLst>
                <a:gd name="connsiteX0" fmla="*/ 625106 w 625106"/>
                <a:gd name="connsiteY0" fmla="*/ 0 h 1229871"/>
                <a:gd name="connsiteX1" fmla="*/ 428919 w 625106"/>
                <a:gd name="connsiteY1" fmla="*/ 0 h 1229871"/>
                <a:gd name="connsiteX2" fmla="*/ 0 w 625106"/>
                <a:gd name="connsiteY2" fmla="*/ 1229871 h 1229871"/>
                <a:gd name="connsiteX3" fmla="*/ 196187 w 625106"/>
                <a:gd name="connsiteY3" fmla="*/ 1229871 h 1229871"/>
                <a:gd name="connsiteX4" fmla="*/ 625106 w 625106"/>
                <a:gd name="connsiteY4" fmla="*/ 0 h 1229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5106" h="1229871">
                  <a:moveTo>
                    <a:pt x="625106" y="0"/>
                  </a:moveTo>
                  <a:lnTo>
                    <a:pt x="428919" y="0"/>
                  </a:lnTo>
                  <a:lnTo>
                    <a:pt x="0" y="1229871"/>
                  </a:lnTo>
                  <a:lnTo>
                    <a:pt x="196187" y="1229871"/>
                  </a:lnTo>
                  <a:lnTo>
                    <a:pt x="625106" y="0"/>
                  </a:lnTo>
                  <a:close/>
                </a:path>
              </a:pathLst>
            </a:custGeom>
            <a:gradFill>
              <a:gsLst>
                <a:gs pos="0">
                  <a:srgbClr val="6EBE99"/>
                </a:gs>
                <a:gs pos="90000">
                  <a:srgbClr val="4267AA"/>
                </a:gs>
              </a:gsLst>
              <a:lin ang="4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dirty="0"/>
            </a:p>
          </p:txBody>
        </p:sp>
      </p:grpSp>
    </p:spTree>
    <p:extLst>
      <p:ext uri="{BB962C8B-B14F-4D97-AF65-F5344CB8AC3E}">
        <p14:creationId xmlns:p14="http://schemas.microsoft.com/office/powerpoint/2010/main" val="30142620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Rectangle 1"/>
          <p:cNvSpPr/>
          <p:nvPr/>
        </p:nvSpPr>
        <p:spPr>
          <a:xfrm>
            <a:off x="0" y="1970455"/>
            <a:ext cx="12192000" cy="3142894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Rectangle 16"/>
          <p:cNvSpPr/>
          <p:nvPr/>
        </p:nvSpPr>
        <p:spPr>
          <a:xfrm>
            <a:off x="1524000" y="1980000"/>
            <a:ext cx="9144000" cy="20906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9" name="Oval 18"/>
          <p:cNvSpPr/>
          <p:nvPr/>
        </p:nvSpPr>
        <p:spPr>
          <a:xfrm>
            <a:off x="1620874" y="3572378"/>
            <a:ext cx="3443347" cy="1094282"/>
          </a:xfrm>
          <a:prstGeom prst="ellipse">
            <a:avLst/>
          </a:prstGeom>
          <a:solidFill>
            <a:schemeClr val="tx1">
              <a:alpha val="27000"/>
            </a:scheme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4" name="Group 3"/>
          <p:cNvGrpSpPr/>
          <p:nvPr/>
        </p:nvGrpSpPr>
        <p:grpSpPr>
          <a:xfrm>
            <a:off x="3038336" y="2729258"/>
            <a:ext cx="845749" cy="990942"/>
            <a:chOff x="3464818" y="2490713"/>
            <a:chExt cx="845749" cy="990942"/>
          </a:xfrm>
        </p:grpSpPr>
        <p:grpSp>
          <p:nvGrpSpPr>
            <p:cNvPr id="42" name="Group 41"/>
            <p:cNvGrpSpPr/>
            <p:nvPr/>
          </p:nvGrpSpPr>
          <p:grpSpPr>
            <a:xfrm>
              <a:off x="3464818" y="2522797"/>
              <a:ext cx="845749" cy="958858"/>
              <a:chOff x="3178679" y="2204279"/>
              <a:chExt cx="1721001" cy="1951163"/>
            </a:xfrm>
          </p:grpSpPr>
          <p:sp>
            <p:nvSpPr>
              <p:cNvPr id="44" name="Freeform 43"/>
              <p:cNvSpPr/>
              <p:nvPr/>
            </p:nvSpPr>
            <p:spPr>
              <a:xfrm rot="9000000">
                <a:off x="3178679" y="2558478"/>
                <a:ext cx="922364" cy="1596964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4909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5" name="Freeform 44"/>
              <p:cNvSpPr/>
              <p:nvPr/>
            </p:nvSpPr>
            <p:spPr>
              <a:xfrm rot="12600000" flipH="1">
                <a:off x="3977316" y="2558478"/>
                <a:ext cx="922364" cy="1596964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9B00D2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6" name="Freeform 45"/>
              <p:cNvSpPr/>
              <p:nvPr/>
            </p:nvSpPr>
            <p:spPr>
              <a:xfrm rot="5400000">
                <a:off x="3578912" y="1867293"/>
                <a:ext cx="922363" cy="159633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CC29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sp>
          <p:nvSpPr>
            <p:cNvPr id="43" name="Hexagon 42"/>
            <p:cNvSpPr/>
            <p:nvPr/>
          </p:nvSpPr>
          <p:spPr>
            <a:xfrm rot="5400000">
              <a:off x="3409267" y="2548302"/>
              <a:ext cx="956852" cy="841673"/>
            </a:xfrm>
            <a:prstGeom prst="hexagon">
              <a:avLst>
                <a:gd name="adj" fmla="val 29001"/>
                <a:gd name="vf" fmla="val 115470"/>
              </a:avLst>
            </a:prstGeom>
            <a:noFill/>
            <a:ln w="95250" cap="rnd">
              <a:solidFill>
                <a:srgbClr val="282828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140" name="Oval 18"/>
          <p:cNvSpPr/>
          <p:nvPr/>
        </p:nvSpPr>
        <p:spPr>
          <a:xfrm>
            <a:off x="1739537" y="3531344"/>
            <a:ext cx="3443347" cy="1094282"/>
          </a:xfrm>
          <a:prstGeom prst="ellipse">
            <a:avLst/>
          </a:prstGeom>
          <a:solidFill>
            <a:schemeClr val="tx1">
              <a:alpha val="27000"/>
            </a:scheme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21" name="Grupp 20"/>
          <p:cNvGrpSpPr/>
          <p:nvPr/>
        </p:nvGrpSpPr>
        <p:grpSpPr>
          <a:xfrm>
            <a:off x="2253256" y="2422245"/>
            <a:ext cx="2453852" cy="1702752"/>
            <a:chOff x="2074017" y="547340"/>
            <a:chExt cx="4795177" cy="3327420"/>
          </a:xfrm>
        </p:grpSpPr>
        <p:grpSp>
          <p:nvGrpSpPr>
            <p:cNvPr id="23" name="Grupp 22"/>
            <p:cNvGrpSpPr/>
            <p:nvPr/>
          </p:nvGrpSpPr>
          <p:grpSpPr>
            <a:xfrm>
              <a:off x="3319141" y="547340"/>
              <a:ext cx="2304929" cy="2629409"/>
              <a:chOff x="2022557" y="1604932"/>
              <a:chExt cx="2304929" cy="2629409"/>
            </a:xfrm>
          </p:grpSpPr>
          <p:grpSp>
            <p:nvGrpSpPr>
              <p:cNvPr id="106" name="Grupp 105"/>
              <p:cNvGrpSpPr/>
              <p:nvPr/>
            </p:nvGrpSpPr>
            <p:grpSpPr>
              <a:xfrm>
                <a:off x="2022557" y="2259874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124" name="Grupp 123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37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38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39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25" name="Grupp 124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34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35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36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26" name="Grupp 125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31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32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33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27" name="Grupp 126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28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9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30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  <p:grpSp>
            <p:nvGrpSpPr>
              <p:cNvPr id="107" name="Grupp 106"/>
              <p:cNvGrpSpPr/>
              <p:nvPr/>
            </p:nvGrpSpPr>
            <p:grpSpPr>
              <a:xfrm>
                <a:off x="2022665" y="1604932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108" name="Grupp 107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21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2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3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09" name="Grupp 108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18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9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0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10" name="Grupp 109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15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6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7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11" name="Grupp 110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12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3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4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</p:grpSp>
        <p:grpSp>
          <p:nvGrpSpPr>
            <p:cNvPr id="24" name="Grupp 23"/>
            <p:cNvGrpSpPr/>
            <p:nvPr/>
          </p:nvGrpSpPr>
          <p:grpSpPr>
            <a:xfrm>
              <a:off x="2074017" y="1242092"/>
              <a:ext cx="2304929" cy="2629409"/>
              <a:chOff x="2022557" y="1604932"/>
              <a:chExt cx="2304929" cy="2629409"/>
            </a:xfrm>
          </p:grpSpPr>
          <p:grpSp>
            <p:nvGrpSpPr>
              <p:cNvPr id="72" name="Grupp 71"/>
              <p:cNvGrpSpPr/>
              <p:nvPr/>
            </p:nvGrpSpPr>
            <p:grpSpPr>
              <a:xfrm>
                <a:off x="2022557" y="2259874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90" name="Grupp 89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03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4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5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91" name="Grupp 90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00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1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2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92" name="Grupp 91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97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98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99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93" name="Grupp 92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94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95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96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  <p:grpSp>
            <p:nvGrpSpPr>
              <p:cNvPr id="73" name="Grupp 72"/>
              <p:cNvGrpSpPr/>
              <p:nvPr/>
            </p:nvGrpSpPr>
            <p:grpSpPr>
              <a:xfrm>
                <a:off x="2022665" y="1604932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74" name="Grupp 73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87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88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89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75" name="Grupp 74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84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85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86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76" name="Grupp 75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81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82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83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77" name="Grupp 76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78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9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80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</p:grpSp>
        <p:grpSp>
          <p:nvGrpSpPr>
            <p:cNvPr id="25" name="Grupp 24"/>
            <p:cNvGrpSpPr/>
            <p:nvPr/>
          </p:nvGrpSpPr>
          <p:grpSpPr>
            <a:xfrm>
              <a:off x="4564265" y="1245351"/>
              <a:ext cx="2304929" cy="2629409"/>
              <a:chOff x="2022557" y="1604932"/>
              <a:chExt cx="2304929" cy="2629409"/>
            </a:xfrm>
          </p:grpSpPr>
          <p:grpSp>
            <p:nvGrpSpPr>
              <p:cNvPr id="26" name="Grupp 25"/>
              <p:cNvGrpSpPr/>
              <p:nvPr/>
            </p:nvGrpSpPr>
            <p:grpSpPr>
              <a:xfrm>
                <a:off x="2022557" y="2259874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56" name="Grupp 55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6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57" name="Grupp 56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66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7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8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58" name="Grupp 57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63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4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5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59" name="Grupp 58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60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1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2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  <p:grpSp>
            <p:nvGrpSpPr>
              <p:cNvPr id="27" name="Grupp 26"/>
              <p:cNvGrpSpPr/>
              <p:nvPr/>
            </p:nvGrpSpPr>
            <p:grpSpPr>
              <a:xfrm>
                <a:off x="2022665" y="1604932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28" name="Grupp 27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53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4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5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33" name="Grupp 32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50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1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2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37" name="Grupp 36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47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8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9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38" name="Grupp 37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3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</p:grpSp>
      </p:grpSp>
      <p:sp>
        <p:nvSpPr>
          <p:cNvPr id="141" name="textruta 140"/>
          <p:cNvSpPr txBox="1"/>
          <p:nvPr/>
        </p:nvSpPr>
        <p:spPr>
          <a:xfrm>
            <a:off x="4971515" y="2909540"/>
            <a:ext cx="55996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4000" b="1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In </a:t>
            </a:r>
            <a:r>
              <a:rPr lang="sv-SE" sz="4000" b="1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Memory</a:t>
            </a:r>
            <a:r>
              <a:rPr lang="sv-SE" sz="4000" b="1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Data Grid</a:t>
            </a:r>
            <a:endParaRPr lang="sv-SE" sz="4000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92330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33345</TotalTime>
  <Words>577</Words>
  <Application>Microsoft Macintosh PowerPoint</Application>
  <PresentationFormat>Bredbild</PresentationFormat>
  <Paragraphs>323</Paragraphs>
  <Slides>47</Slides>
  <Notes>3</Notes>
  <HiddenSlides>0</HiddenSlides>
  <MMClips>0</MMClips>
  <ScaleCrop>false</ScaleCrop>
  <HeadingPairs>
    <vt:vector size="6" baseType="variant">
      <vt:variant>
        <vt:lpstr>Använt teckensnitt</vt:lpstr>
      </vt:variant>
      <vt:variant>
        <vt:i4>6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47</vt:i4>
      </vt:variant>
    </vt:vector>
  </HeadingPairs>
  <TitlesOfParts>
    <vt:vector size="54" baseType="lpstr">
      <vt:lpstr>Arial</vt:lpstr>
      <vt:lpstr>Arial Rounded MT Bold</vt:lpstr>
      <vt:lpstr>Baron Neue</vt:lpstr>
      <vt:lpstr>Calibri</vt:lpstr>
      <vt:lpstr>Calibri Light</vt:lpstr>
      <vt:lpstr>Tahoma</vt:lpstr>
      <vt:lpstr>Office Theme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Roger Johansson</dc:creator>
  <cp:lastModifiedBy>Roger Johansson</cp:lastModifiedBy>
  <cp:revision>548</cp:revision>
  <dcterms:created xsi:type="dcterms:W3CDTF">2016-12-30T09:39:09Z</dcterms:created>
  <dcterms:modified xsi:type="dcterms:W3CDTF">2020-08-07T20:14:36Z</dcterms:modified>
</cp:coreProperties>
</file>