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583" r:id="rId15"/>
    <p:sldId id="584" r:id="rId16"/>
    <p:sldId id="292" r:id="rId17"/>
    <p:sldId id="294" r:id="rId18"/>
    <p:sldId id="293" r:id="rId19"/>
    <p:sldId id="581" r:id="rId20"/>
    <p:sldId id="303" r:id="rId21"/>
    <p:sldId id="419" r:id="rId22"/>
    <p:sldId id="535" r:id="rId23"/>
    <p:sldId id="575" r:id="rId24"/>
    <p:sldId id="576" r:id="rId25"/>
    <p:sldId id="573" r:id="rId26"/>
    <p:sldId id="574" r:id="rId27"/>
    <p:sldId id="577" r:id="rId28"/>
    <p:sldId id="571" r:id="rId29"/>
    <p:sldId id="572" r:id="rId30"/>
    <p:sldId id="413" r:id="rId31"/>
    <p:sldId id="582" r:id="rId32"/>
    <p:sldId id="414" r:id="rId33"/>
    <p:sldId id="418" r:id="rId34"/>
    <p:sldId id="556" r:id="rId35"/>
    <p:sldId id="563" r:id="rId36"/>
    <p:sldId id="557" r:id="rId37"/>
    <p:sldId id="560" r:id="rId38"/>
    <p:sldId id="545" r:id="rId39"/>
    <p:sldId id="559" r:id="rId40"/>
    <p:sldId id="578" r:id="rId41"/>
    <p:sldId id="579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93" d="100"/>
          <a:sy n="93" d="100"/>
        </p:scale>
        <p:origin x="15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7" y="2383926"/>
            <a:ext cx="10196945" cy="295269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BFAA91C0-697B-D645-9E8C-E3BEB131C249}"/>
              </a:ext>
            </a:extLst>
          </p:cNvPr>
          <p:cNvSpPr/>
          <p:nvPr/>
        </p:nvSpPr>
        <p:spPr>
          <a:xfrm flipH="1">
            <a:off x="997527" y="2383926"/>
            <a:ext cx="10196945" cy="295269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27553</TotalTime>
  <Words>578</Words>
  <Application>Microsoft Macintosh PowerPoint</Application>
  <PresentationFormat>Bredbild</PresentationFormat>
  <Paragraphs>322</Paragraphs>
  <Slides>41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455</cp:revision>
  <dcterms:created xsi:type="dcterms:W3CDTF">2016-12-30T09:39:09Z</dcterms:created>
  <dcterms:modified xsi:type="dcterms:W3CDTF">2020-08-03T05:44:23Z</dcterms:modified>
</cp:coreProperties>
</file>