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2" r:id="rId2"/>
    <p:sldId id="313" r:id="rId3"/>
    <p:sldId id="287" r:id="rId4"/>
    <p:sldId id="266" r:id="rId5"/>
    <p:sldId id="289" r:id="rId6"/>
    <p:sldId id="264" r:id="rId7"/>
    <p:sldId id="314" r:id="rId8"/>
    <p:sldId id="288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4E7"/>
    <a:srgbClr val="1181BD"/>
    <a:srgbClr val="0F618F"/>
    <a:srgbClr val="5C2B85"/>
    <a:srgbClr val="8B42C7"/>
    <a:srgbClr val="7030A0"/>
    <a:srgbClr val="FFC004"/>
    <a:srgbClr val="BD8F07"/>
    <a:srgbClr val="E5AD00"/>
    <a:srgbClr val="B07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0" autoAdjust="0"/>
    <p:restoredTop sz="95156" autoAdjust="0"/>
  </p:normalViewPr>
  <p:slideViewPr>
    <p:cSldViewPr snapToGrid="0">
      <p:cViewPr>
        <p:scale>
          <a:sx n="48" d="100"/>
          <a:sy n="48" d="100"/>
        </p:scale>
        <p:origin x="1440" y="14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2021-05-15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200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9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2021-05-15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2021-05-15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275" name="textruta 274">
            <a:extLst>
              <a:ext uri="{FF2B5EF4-FFF2-40B4-BE49-F238E27FC236}">
                <a16:creationId xmlns:a16="http://schemas.microsoft.com/office/drawing/2014/main" id="{2C77AD67-2ECE-1C4A-BCAA-7AF408EEAB54}"/>
              </a:ext>
            </a:extLst>
          </p:cNvPr>
          <p:cNvSpPr txBox="1"/>
          <p:nvPr/>
        </p:nvSpPr>
        <p:spPr>
          <a:xfrm>
            <a:off x="4434354" y="2246064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6" name="Grupp 285">
            <a:extLst>
              <a:ext uri="{FF2B5EF4-FFF2-40B4-BE49-F238E27FC236}">
                <a16:creationId xmlns:a16="http://schemas.microsoft.com/office/drawing/2014/main" id="{CB7C5685-A6DB-C14F-BAAB-3FF5140668CE}"/>
              </a:ext>
            </a:extLst>
          </p:cNvPr>
          <p:cNvGrpSpPr/>
          <p:nvPr/>
        </p:nvGrpSpPr>
        <p:grpSpPr>
          <a:xfrm>
            <a:off x="2983635" y="2628818"/>
            <a:ext cx="1218606" cy="1203103"/>
            <a:chOff x="2300937" y="3363798"/>
            <a:chExt cx="1218606" cy="1203103"/>
          </a:xfrm>
        </p:grpSpPr>
        <p:sp>
          <p:nvSpPr>
            <p:cNvPr id="287" name="Parallellogram 286">
              <a:extLst>
                <a:ext uri="{FF2B5EF4-FFF2-40B4-BE49-F238E27FC236}">
                  <a16:creationId xmlns:a16="http://schemas.microsoft.com/office/drawing/2014/main" id="{C04BDA6A-8F13-AE4E-8242-BE5FAD525973}"/>
                </a:ext>
              </a:extLst>
            </p:cNvPr>
            <p:cNvSpPr/>
            <p:nvPr/>
          </p:nvSpPr>
          <p:spPr>
            <a:xfrm>
              <a:off x="2300937" y="3363798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88" name="Frihandsfigur 287">
              <a:extLst>
                <a:ext uri="{FF2B5EF4-FFF2-40B4-BE49-F238E27FC236}">
                  <a16:creationId xmlns:a16="http://schemas.microsoft.com/office/drawing/2014/main" id="{352FCEFF-75DD-8F4C-90C7-E4CCB0ED195F}"/>
                </a:ext>
              </a:extLst>
            </p:cNvPr>
            <p:cNvSpPr/>
            <p:nvPr/>
          </p:nvSpPr>
          <p:spPr>
            <a:xfrm>
              <a:off x="2485921" y="3363799"/>
              <a:ext cx="613163" cy="1203102"/>
            </a:xfrm>
            <a:custGeom>
              <a:avLst/>
              <a:gdLst>
                <a:gd name="connsiteX0" fmla="*/ 419583 w 613163"/>
                <a:gd name="connsiteY0" fmla="*/ 0 h 1203102"/>
                <a:gd name="connsiteX1" fmla="*/ 613163 w 613163"/>
                <a:gd name="connsiteY1" fmla="*/ 0 h 1203102"/>
                <a:gd name="connsiteX2" fmla="*/ 193580 w 613163"/>
                <a:gd name="connsiteY2" fmla="*/ 1203102 h 1203102"/>
                <a:gd name="connsiteX3" fmla="*/ 0 w 613163"/>
                <a:gd name="connsiteY3" fmla="*/ 1203102 h 1203102"/>
                <a:gd name="connsiteX4" fmla="*/ 419583 w 613163"/>
                <a:gd name="connsiteY4" fmla="*/ 0 h 120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163" h="1203102">
                  <a:moveTo>
                    <a:pt x="419583" y="0"/>
                  </a:moveTo>
                  <a:lnTo>
                    <a:pt x="613163" y="0"/>
                  </a:lnTo>
                  <a:lnTo>
                    <a:pt x="193580" y="1203102"/>
                  </a:lnTo>
                  <a:lnTo>
                    <a:pt x="0" y="1203102"/>
                  </a:lnTo>
                  <a:lnTo>
                    <a:pt x="419583" y="0"/>
                  </a:lnTo>
                  <a:close/>
                </a:path>
              </a:pathLst>
            </a:custGeom>
            <a:gradFill>
              <a:gsLst>
                <a:gs pos="63000">
                  <a:srgbClr val="4969B3"/>
                </a:gs>
                <a:gs pos="33000">
                  <a:srgbClr val="443065"/>
                </a:gs>
                <a:gs pos="97000">
                  <a:srgbClr val="3F9DD7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89" name="Rektangel 23">
              <a:extLst>
                <a:ext uri="{FF2B5EF4-FFF2-40B4-BE49-F238E27FC236}">
                  <a16:creationId xmlns:a16="http://schemas.microsoft.com/office/drawing/2014/main" id="{3BCDDB6C-744A-6F48-B5E3-85200146D572}"/>
                </a:ext>
              </a:extLst>
            </p:cNvPr>
            <p:cNvSpPr/>
            <p:nvPr/>
          </p:nvSpPr>
          <p:spPr>
            <a:xfrm>
              <a:off x="2721561" y="3368620"/>
              <a:ext cx="191131" cy="796106"/>
            </a:xfrm>
            <a:custGeom>
              <a:avLst/>
              <a:gdLst>
                <a:gd name="connsiteX0" fmla="*/ 0 w 317346"/>
                <a:gd name="connsiteY0" fmla="*/ 0 h 217045"/>
                <a:gd name="connsiteX1" fmla="*/ 317346 w 317346"/>
                <a:gd name="connsiteY1" fmla="*/ 0 h 217045"/>
                <a:gd name="connsiteX2" fmla="*/ 317346 w 317346"/>
                <a:gd name="connsiteY2" fmla="*/ 217045 h 217045"/>
                <a:gd name="connsiteX3" fmla="*/ 0 w 317346"/>
                <a:gd name="connsiteY3" fmla="*/ 217045 h 217045"/>
                <a:gd name="connsiteX4" fmla="*/ 0 w 317346"/>
                <a:gd name="connsiteY4" fmla="*/ 0 h 217045"/>
                <a:gd name="connsiteX0" fmla="*/ 0 w 536421"/>
                <a:gd name="connsiteY0" fmla="*/ 0 h 455170"/>
                <a:gd name="connsiteX1" fmla="*/ 317346 w 536421"/>
                <a:gd name="connsiteY1" fmla="*/ 0 h 455170"/>
                <a:gd name="connsiteX2" fmla="*/ 536421 w 536421"/>
                <a:gd name="connsiteY2" fmla="*/ 455170 h 455170"/>
                <a:gd name="connsiteX3" fmla="*/ 0 w 536421"/>
                <a:gd name="connsiteY3" fmla="*/ 217045 h 455170"/>
                <a:gd name="connsiteX4" fmla="*/ 0 w 536421"/>
                <a:gd name="connsiteY4" fmla="*/ 0 h 455170"/>
                <a:gd name="connsiteX0" fmla="*/ 0 w 536421"/>
                <a:gd name="connsiteY0" fmla="*/ 111125 h 566295"/>
                <a:gd name="connsiteX1" fmla="*/ 342746 w 536421"/>
                <a:gd name="connsiteY1" fmla="*/ 0 h 566295"/>
                <a:gd name="connsiteX2" fmla="*/ 536421 w 536421"/>
                <a:gd name="connsiteY2" fmla="*/ 566295 h 566295"/>
                <a:gd name="connsiteX3" fmla="*/ 0 w 536421"/>
                <a:gd name="connsiteY3" fmla="*/ 328170 h 566295"/>
                <a:gd name="connsiteX4" fmla="*/ 0 w 536421"/>
                <a:gd name="connsiteY4" fmla="*/ 111125 h 566295"/>
                <a:gd name="connsiteX0" fmla="*/ 0 w 536421"/>
                <a:gd name="connsiteY0" fmla="*/ 111125 h 664720"/>
                <a:gd name="connsiteX1" fmla="*/ 342746 w 536421"/>
                <a:gd name="connsiteY1" fmla="*/ 0 h 664720"/>
                <a:gd name="connsiteX2" fmla="*/ 536421 w 536421"/>
                <a:gd name="connsiteY2" fmla="*/ 566295 h 664720"/>
                <a:gd name="connsiteX3" fmla="*/ 492125 w 536421"/>
                <a:gd name="connsiteY3" fmla="*/ 664720 h 664720"/>
                <a:gd name="connsiteX4" fmla="*/ 0 w 536421"/>
                <a:gd name="connsiteY4" fmla="*/ 111125 h 664720"/>
                <a:gd name="connsiteX0" fmla="*/ 154 w 193675"/>
                <a:gd name="connsiteY0" fmla="*/ 0 h 664720"/>
                <a:gd name="connsiteX1" fmla="*/ 0 w 193675"/>
                <a:gd name="connsiteY1" fmla="*/ 0 h 664720"/>
                <a:gd name="connsiteX2" fmla="*/ 193675 w 193675"/>
                <a:gd name="connsiteY2" fmla="*/ 566295 h 664720"/>
                <a:gd name="connsiteX3" fmla="*/ 149379 w 193675"/>
                <a:gd name="connsiteY3" fmla="*/ 664720 h 664720"/>
                <a:gd name="connsiteX4" fmla="*/ 154 w 193675"/>
                <a:gd name="connsiteY4" fmla="*/ 0 h 664720"/>
                <a:gd name="connsiteX0" fmla="*/ 154 w 193675"/>
                <a:gd name="connsiteY0" fmla="*/ 0 h 794895"/>
                <a:gd name="connsiteX1" fmla="*/ 0 w 193675"/>
                <a:gd name="connsiteY1" fmla="*/ 0 h 794895"/>
                <a:gd name="connsiteX2" fmla="*/ 193675 w 193675"/>
                <a:gd name="connsiteY2" fmla="*/ 566295 h 794895"/>
                <a:gd name="connsiteX3" fmla="*/ 95404 w 193675"/>
                <a:gd name="connsiteY3" fmla="*/ 794895 h 794895"/>
                <a:gd name="connsiteX4" fmla="*/ 154 w 193675"/>
                <a:gd name="connsiteY4" fmla="*/ 0 h 794895"/>
                <a:gd name="connsiteX0" fmla="*/ 154 w 180975"/>
                <a:gd name="connsiteY0" fmla="*/ 0 h 794895"/>
                <a:gd name="connsiteX1" fmla="*/ 0 w 180975"/>
                <a:gd name="connsiteY1" fmla="*/ 0 h 794895"/>
                <a:gd name="connsiteX2" fmla="*/ 180975 w 180975"/>
                <a:gd name="connsiteY2" fmla="*/ 553595 h 794895"/>
                <a:gd name="connsiteX3" fmla="*/ 95404 w 180975"/>
                <a:gd name="connsiteY3" fmla="*/ 794895 h 794895"/>
                <a:gd name="connsiteX4" fmla="*/ 154 w 180975"/>
                <a:gd name="connsiteY4" fmla="*/ 0 h 794895"/>
                <a:gd name="connsiteX0" fmla="*/ 154 w 187325"/>
                <a:gd name="connsiteY0" fmla="*/ 0 h 794895"/>
                <a:gd name="connsiteX1" fmla="*/ 0 w 187325"/>
                <a:gd name="connsiteY1" fmla="*/ 0 h 794895"/>
                <a:gd name="connsiteX2" fmla="*/ 187325 w 187325"/>
                <a:gd name="connsiteY2" fmla="*/ 559945 h 794895"/>
                <a:gd name="connsiteX3" fmla="*/ 95404 w 187325"/>
                <a:gd name="connsiteY3" fmla="*/ 794895 h 794895"/>
                <a:gd name="connsiteX4" fmla="*/ 154 w 187325"/>
                <a:gd name="connsiteY4" fmla="*/ 0 h 794895"/>
                <a:gd name="connsiteX0" fmla="*/ 154 w 184904"/>
                <a:gd name="connsiteY0" fmla="*/ 0 h 794895"/>
                <a:gd name="connsiteX1" fmla="*/ 0 w 184904"/>
                <a:gd name="connsiteY1" fmla="*/ 0 h 794895"/>
                <a:gd name="connsiteX2" fmla="*/ 184904 w 184904"/>
                <a:gd name="connsiteY2" fmla="*/ 545417 h 794895"/>
                <a:gd name="connsiteX3" fmla="*/ 95404 w 184904"/>
                <a:gd name="connsiteY3" fmla="*/ 794895 h 794895"/>
                <a:gd name="connsiteX4" fmla="*/ 154 w 184904"/>
                <a:gd name="connsiteY4" fmla="*/ 0 h 794895"/>
                <a:gd name="connsiteX0" fmla="*/ 0 w 190803"/>
                <a:gd name="connsiteY0" fmla="*/ 0 h 796106"/>
                <a:gd name="connsiteX1" fmla="*/ 5899 w 190803"/>
                <a:gd name="connsiteY1" fmla="*/ 1211 h 796106"/>
                <a:gd name="connsiteX2" fmla="*/ 190803 w 190803"/>
                <a:gd name="connsiteY2" fmla="*/ 546628 h 796106"/>
                <a:gd name="connsiteX3" fmla="*/ 101303 w 190803"/>
                <a:gd name="connsiteY3" fmla="*/ 796106 h 796106"/>
                <a:gd name="connsiteX4" fmla="*/ 0 w 190803"/>
                <a:gd name="connsiteY4" fmla="*/ 0 h 796106"/>
                <a:gd name="connsiteX0" fmla="*/ 0 w 191131"/>
                <a:gd name="connsiteY0" fmla="*/ 0 h 796106"/>
                <a:gd name="connsiteX1" fmla="*/ 191131 w 191131"/>
                <a:gd name="connsiteY1" fmla="*/ 18160 h 796106"/>
                <a:gd name="connsiteX2" fmla="*/ 190803 w 191131"/>
                <a:gd name="connsiteY2" fmla="*/ 546628 h 796106"/>
                <a:gd name="connsiteX3" fmla="*/ 101303 w 191131"/>
                <a:gd name="connsiteY3" fmla="*/ 796106 h 796106"/>
                <a:gd name="connsiteX4" fmla="*/ 0 w 191131"/>
                <a:gd name="connsiteY4" fmla="*/ 0 h 79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31" h="796106">
                  <a:moveTo>
                    <a:pt x="0" y="0"/>
                  </a:moveTo>
                  <a:lnTo>
                    <a:pt x="191131" y="18160"/>
                  </a:lnTo>
                  <a:cubicBezTo>
                    <a:pt x="191022" y="194316"/>
                    <a:pt x="190912" y="370472"/>
                    <a:pt x="190803" y="546628"/>
                  </a:cubicBezTo>
                  <a:lnTo>
                    <a:pt x="101303" y="796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990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90" name="Frihandsfigur 289">
              <a:extLst>
                <a:ext uri="{FF2B5EF4-FFF2-40B4-BE49-F238E27FC236}">
                  <a16:creationId xmlns:a16="http://schemas.microsoft.com/office/drawing/2014/main" id="{ABEFE980-AA9A-9045-B750-5503837C4110}"/>
                </a:ext>
              </a:extLst>
            </p:cNvPr>
            <p:cNvSpPr/>
            <p:nvPr/>
          </p:nvSpPr>
          <p:spPr>
            <a:xfrm flipH="1">
              <a:off x="2722134" y="3363798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3000">
                  <a:srgbClr val="6EBE99"/>
                </a:gs>
                <a:gs pos="1600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1" name="Frihandsfigur 290">
              <a:extLst>
                <a:ext uri="{FF2B5EF4-FFF2-40B4-BE49-F238E27FC236}">
                  <a16:creationId xmlns:a16="http://schemas.microsoft.com/office/drawing/2014/main" id="{C9055BFF-D222-4E40-92C2-E1985547B824}"/>
                </a:ext>
              </a:extLst>
            </p:cNvPr>
            <p:cNvSpPr/>
            <p:nvPr/>
          </p:nvSpPr>
          <p:spPr>
            <a:xfrm flipH="1">
              <a:off x="2908043" y="3363798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50834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18">
            <a:extLst>
              <a:ext uri="{FF2B5EF4-FFF2-40B4-BE49-F238E27FC236}">
                <a16:creationId xmlns:a16="http://schemas.microsoft.com/office/drawing/2014/main" id="{BA94FE0D-C090-3E45-936B-8E552DDD5243}"/>
              </a:ext>
            </a:extLst>
          </p:cNvPr>
          <p:cNvSpPr/>
          <p:nvPr/>
        </p:nvSpPr>
        <p:spPr>
          <a:xfrm>
            <a:off x="2064928" y="3586674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46F633C-2E41-C940-B4F9-875182EADF91}"/>
              </a:ext>
            </a:extLst>
          </p:cNvPr>
          <p:cNvGrpSpPr/>
          <p:nvPr/>
        </p:nvGrpSpPr>
        <p:grpSpPr>
          <a:xfrm>
            <a:off x="2740799" y="2289182"/>
            <a:ext cx="1721001" cy="2018818"/>
            <a:chOff x="3026281" y="2051880"/>
            <a:chExt cx="1721001" cy="2018818"/>
          </a:xfrm>
        </p:grpSpPr>
        <p:grpSp>
          <p:nvGrpSpPr>
            <p:cNvPr id="130" name="Group 48">
              <a:extLst>
                <a:ext uri="{FF2B5EF4-FFF2-40B4-BE49-F238E27FC236}">
                  <a16:creationId xmlns:a16="http://schemas.microsoft.com/office/drawing/2014/main" id="{1DD93913-7011-1047-B2AD-BB124B965295}"/>
                </a:ext>
              </a:extLst>
            </p:cNvPr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137" name="Group 49">
                <a:extLst>
                  <a:ext uri="{FF2B5EF4-FFF2-40B4-BE49-F238E27FC236}">
                    <a16:creationId xmlns:a16="http://schemas.microsoft.com/office/drawing/2014/main" id="{F2F8D7E1-6788-454D-B004-5130051EC340}"/>
                  </a:ext>
                </a:extLst>
              </p:cNvPr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140" name="Freeform 53">
                  <a:extLst>
                    <a:ext uri="{FF2B5EF4-FFF2-40B4-BE49-F238E27FC236}">
                      <a16:creationId xmlns:a16="http://schemas.microsoft.com/office/drawing/2014/main" id="{5491B217-A26C-E54C-B0E8-20EC423E364F}"/>
                    </a:ext>
                  </a:extLst>
                </p:cNvPr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1" name="Freeform 54">
                  <a:extLst>
                    <a:ext uri="{FF2B5EF4-FFF2-40B4-BE49-F238E27FC236}">
                      <a16:creationId xmlns:a16="http://schemas.microsoft.com/office/drawing/2014/main" id="{35754437-3ADA-3A46-803F-2E2AD2FC8CE0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2" name="Freeform 55">
                  <a:extLst>
                    <a:ext uri="{FF2B5EF4-FFF2-40B4-BE49-F238E27FC236}">
                      <a16:creationId xmlns:a16="http://schemas.microsoft.com/office/drawing/2014/main" id="{719FC62D-D3C7-FD4C-B8D8-6FC430E98D3E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38" name="Isosceles Triangle 50">
                <a:extLst>
                  <a:ext uri="{FF2B5EF4-FFF2-40B4-BE49-F238E27FC236}">
                    <a16:creationId xmlns:a16="http://schemas.microsoft.com/office/drawing/2014/main" id="{920F2EC5-6702-8243-BA66-86D53801489E}"/>
                  </a:ext>
                </a:extLst>
              </p:cNvPr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Isosceles Triangle 51">
                <a:extLst>
                  <a:ext uri="{FF2B5EF4-FFF2-40B4-BE49-F238E27FC236}">
                    <a16:creationId xmlns:a16="http://schemas.microsoft.com/office/drawing/2014/main" id="{0B9DE069-7941-1646-AFA3-BF9952C2156F}"/>
                  </a:ext>
                </a:extLst>
              </p:cNvPr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87">
              <a:extLst>
                <a:ext uri="{FF2B5EF4-FFF2-40B4-BE49-F238E27FC236}">
                  <a16:creationId xmlns:a16="http://schemas.microsoft.com/office/drawing/2014/main" id="{0F862D75-C915-8541-99F0-54AC772EE5FD}"/>
                </a:ext>
              </a:extLst>
            </p:cNvPr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132" name="Group 88">
                <a:extLst>
                  <a:ext uri="{FF2B5EF4-FFF2-40B4-BE49-F238E27FC236}">
                    <a16:creationId xmlns:a16="http://schemas.microsoft.com/office/drawing/2014/main" id="{D956F403-C5D6-364B-B707-320D190FF3B6}"/>
                  </a:ext>
                </a:extLst>
              </p:cNvPr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134" name="Freeform 90">
                  <a:extLst>
                    <a:ext uri="{FF2B5EF4-FFF2-40B4-BE49-F238E27FC236}">
                      <a16:creationId xmlns:a16="http://schemas.microsoft.com/office/drawing/2014/main" id="{0D88E85B-6842-F446-85ED-CC0B597021D5}"/>
                    </a:ext>
                  </a:extLst>
                </p:cNvPr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Freeform 91">
                  <a:extLst>
                    <a:ext uri="{FF2B5EF4-FFF2-40B4-BE49-F238E27FC236}">
                      <a16:creationId xmlns:a16="http://schemas.microsoft.com/office/drawing/2014/main" id="{3C729093-8608-AC45-BB2B-8E3DDA1E2634}"/>
                    </a:ext>
                  </a:extLst>
                </p:cNvPr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6" name="Freeform 92">
                  <a:extLst>
                    <a:ext uri="{FF2B5EF4-FFF2-40B4-BE49-F238E27FC236}">
                      <a16:creationId xmlns:a16="http://schemas.microsoft.com/office/drawing/2014/main" id="{31F1C069-BFF0-5742-A887-B0CE6B0BB44A}"/>
                    </a:ext>
                  </a:extLst>
                </p:cNvPr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33" name="Hexagon 89">
                <a:extLst>
                  <a:ext uri="{FF2B5EF4-FFF2-40B4-BE49-F238E27FC236}">
                    <a16:creationId xmlns:a16="http://schemas.microsoft.com/office/drawing/2014/main" id="{BCA26122-9B75-3F4A-9DA8-D72D0F8865E4}"/>
                  </a:ext>
                </a:extLst>
              </p:cNvPr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4971515" y="2619718"/>
            <a:ext cx="4787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proto.</a:t>
            </a:r>
            <a:r>
              <a:rPr lang="sv-SE" sz="6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16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5129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Actors</a:t>
            </a:r>
            <a:r>
              <a:rPr lang="sv-SE" sz="40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 on the inside</a:t>
            </a:r>
            <a:endParaRPr lang="sv-SE" sz="40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2064928" y="2290552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82A5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244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2336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3"/>
              <a:chOff x="3464818" y="2490713"/>
              <a:chExt cx="845749" cy="990943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8"/>
                <a:ext cx="845749" cy="958858"/>
                <a:chOff x="3178679" y="2204280"/>
                <a:chExt cx="1721001" cy="1951162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3" y="1867294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E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A2044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9" name="Grupp 18">
            <a:extLst>
              <a:ext uri="{FF2B5EF4-FFF2-40B4-BE49-F238E27FC236}">
                <a16:creationId xmlns:a16="http://schemas.microsoft.com/office/drawing/2014/main" id="{14DC1C71-0381-AB4A-AEB8-BB4DE5868067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7769276C-91EF-8D4C-939F-D3B0C39EF989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AFF8BB6F-C547-DE44-9E43-CB26354801F3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F16364A7-1841-A749-B506-EDC69258A044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5BCE5523-04C2-3147-9A65-CA92FBA35A1B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5477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Grains on the </a:t>
            </a:r>
            <a:r>
              <a:rPr lang="sv-SE" sz="4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outside</a:t>
            </a:r>
            <a:endParaRPr lang="sv-SE" sz="40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2065643" y="2290592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7030A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82B5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1255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3336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A2044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  <p:grpSp>
        <p:nvGrpSpPr>
          <p:cNvPr id="25" name="Grupp 24">
            <a:extLst>
              <a:ext uri="{FF2B5EF4-FFF2-40B4-BE49-F238E27FC236}">
                <a16:creationId xmlns:a16="http://schemas.microsoft.com/office/drawing/2014/main" id="{672FD12E-5048-FC4D-AF6C-5081131D4464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F70A3DA-2915-184B-8022-67E90843DC1E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CDEE8478-679F-8E41-A3B3-02CB659D78C1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CEDDD5AD-AD58-1344-A120-14ECDB9757B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B7B36F2C-1698-1745-A237-BC0B5AD2AADF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val 18">
            <a:extLst>
              <a:ext uri="{FF2B5EF4-FFF2-40B4-BE49-F238E27FC236}">
                <a16:creationId xmlns:a16="http://schemas.microsoft.com/office/drawing/2014/main" id="{1D1D26AD-BBB0-E24B-BA9C-E343DCAD0EB6}"/>
              </a:ext>
            </a:extLst>
          </p:cNvPr>
          <p:cNvSpPr/>
          <p:nvPr/>
        </p:nvSpPr>
        <p:spPr>
          <a:xfrm>
            <a:off x="2064928" y="3586674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5602939" y="2092558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 Clusters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B44DA644-3AAA-2447-87B0-3521AB7D31C2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151" name="Frihandsfigur 150">
              <a:extLst>
                <a:ext uri="{FF2B5EF4-FFF2-40B4-BE49-F238E27FC236}">
                  <a16:creationId xmlns:a16="http://schemas.microsoft.com/office/drawing/2014/main" id="{B528D3F1-A73D-5D46-A241-EE427F6AFA82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3" name="Frihandsfigur 152">
              <a:extLst>
                <a:ext uri="{FF2B5EF4-FFF2-40B4-BE49-F238E27FC236}">
                  <a16:creationId xmlns:a16="http://schemas.microsoft.com/office/drawing/2014/main" id="{FB21A3EB-864B-E74B-B341-09ACC0E40304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5" name="Frihandsfigur 154">
              <a:extLst>
                <a:ext uri="{FF2B5EF4-FFF2-40B4-BE49-F238E27FC236}">
                  <a16:creationId xmlns:a16="http://schemas.microsoft.com/office/drawing/2014/main" id="{8A8AFB5A-166B-A343-99C2-40EE9E1692E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42" name="Frihandsfigur 141">
              <a:extLst>
                <a:ext uri="{FF2B5EF4-FFF2-40B4-BE49-F238E27FC236}">
                  <a16:creationId xmlns:a16="http://schemas.microsoft.com/office/drawing/2014/main" id="{544EBBDB-C338-E549-BC0A-312C21C81C8A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106" name="Grupp 105">
            <a:extLst>
              <a:ext uri="{FF2B5EF4-FFF2-40B4-BE49-F238E27FC236}">
                <a16:creationId xmlns:a16="http://schemas.microsoft.com/office/drawing/2014/main" id="{31DFCE09-6CFC-E74D-936B-4B2D736D6395}"/>
              </a:ext>
            </a:extLst>
          </p:cNvPr>
          <p:cNvGrpSpPr/>
          <p:nvPr/>
        </p:nvGrpSpPr>
        <p:grpSpPr>
          <a:xfrm>
            <a:off x="2797442" y="2299319"/>
            <a:ext cx="1597274" cy="1838379"/>
            <a:chOff x="2676706" y="3546978"/>
            <a:chExt cx="2263457" cy="2605119"/>
          </a:xfrm>
        </p:grpSpPr>
        <p:grpSp>
          <p:nvGrpSpPr>
            <p:cNvPr id="107" name="Grupp 106">
              <a:extLst>
                <a:ext uri="{FF2B5EF4-FFF2-40B4-BE49-F238E27FC236}">
                  <a16:creationId xmlns:a16="http://schemas.microsoft.com/office/drawing/2014/main" id="{77DE5538-96DC-0149-94E9-284BC978BB2B}"/>
                </a:ext>
              </a:extLst>
            </p:cNvPr>
            <p:cNvGrpSpPr/>
            <p:nvPr/>
          </p:nvGrpSpPr>
          <p:grpSpPr>
            <a:xfrm>
              <a:off x="2676706" y="4331665"/>
              <a:ext cx="2263457" cy="1820432"/>
              <a:chOff x="2676706" y="3546978"/>
              <a:chExt cx="2263457" cy="1820432"/>
            </a:xfrm>
          </p:grpSpPr>
          <p:grpSp>
            <p:nvGrpSpPr>
              <p:cNvPr id="125" name="Grupp 124">
                <a:extLst>
                  <a:ext uri="{FF2B5EF4-FFF2-40B4-BE49-F238E27FC236}">
                    <a16:creationId xmlns:a16="http://schemas.microsoft.com/office/drawing/2014/main" id="{F81754CA-FB92-6742-BE42-E564A063B36C}"/>
                  </a:ext>
                </a:extLst>
              </p:cNvPr>
              <p:cNvGrpSpPr/>
              <p:nvPr/>
            </p:nvGrpSpPr>
            <p:grpSpPr>
              <a:xfrm>
                <a:off x="3361803" y="3546978"/>
                <a:ext cx="891251" cy="1021417"/>
                <a:chOff x="4455695" y="4252019"/>
                <a:chExt cx="389341" cy="446204"/>
              </a:xfrm>
            </p:grpSpPr>
            <p:sp>
              <p:nvSpPr>
                <p:cNvPr id="138" name="Frihandsfigur 137">
                  <a:extLst>
                    <a:ext uri="{FF2B5EF4-FFF2-40B4-BE49-F238E27FC236}">
                      <a16:creationId xmlns:a16="http://schemas.microsoft.com/office/drawing/2014/main" id="{F233CAC2-5EDF-CD4A-A838-4DFBC839FDF7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9" name="Frihandsfigur 138">
                  <a:extLst>
                    <a:ext uri="{FF2B5EF4-FFF2-40B4-BE49-F238E27FC236}">
                      <a16:creationId xmlns:a16="http://schemas.microsoft.com/office/drawing/2014/main" id="{48756392-B75A-9C4A-91F6-FAA9A2B9918D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0" name="Frihandsfigur 139">
                  <a:extLst>
                    <a:ext uri="{FF2B5EF4-FFF2-40B4-BE49-F238E27FC236}">
                      <a16:creationId xmlns:a16="http://schemas.microsoft.com/office/drawing/2014/main" id="{BD9EAC6E-9F30-9A4E-BD38-FA551A987154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6" name="Grupp 125">
                <a:extLst>
                  <a:ext uri="{FF2B5EF4-FFF2-40B4-BE49-F238E27FC236}">
                    <a16:creationId xmlns:a16="http://schemas.microsoft.com/office/drawing/2014/main" id="{CE50FEE3-9C63-BB4B-BF2F-F1783E9F1A60}"/>
                  </a:ext>
                </a:extLst>
              </p:cNvPr>
              <p:cNvGrpSpPr/>
              <p:nvPr/>
            </p:nvGrpSpPr>
            <p:grpSpPr>
              <a:xfrm>
                <a:off x="4048912" y="3943089"/>
                <a:ext cx="891251" cy="1021417"/>
                <a:chOff x="4455695" y="4252019"/>
                <a:chExt cx="389341" cy="446204"/>
              </a:xfrm>
            </p:grpSpPr>
            <p:sp>
              <p:nvSpPr>
                <p:cNvPr id="135" name="Frihandsfigur 134">
                  <a:extLst>
                    <a:ext uri="{FF2B5EF4-FFF2-40B4-BE49-F238E27FC236}">
                      <a16:creationId xmlns:a16="http://schemas.microsoft.com/office/drawing/2014/main" id="{3FDE0ECD-2D95-AA46-A6FE-5465BB8457F3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6" name="Frihandsfigur 135">
                  <a:extLst>
                    <a:ext uri="{FF2B5EF4-FFF2-40B4-BE49-F238E27FC236}">
                      <a16:creationId xmlns:a16="http://schemas.microsoft.com/office/drawing/2014/main" id="{C90422B5-F30F-5A4A-BE94-AE4A3DE39940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7" name="Frihandsfigur 136">
                  <a:extLst>
                    <a:ext uri="{FF2B5EF4-FFF2-40B4-BE49-F238E27FC236}">
                      <a16:creationId xmlns:a16="http://schemas.microsoft.com/office/drawing/2014/main" id="{123EC641-D956-D541-98BA-73F79D12654B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7" name="Grupp 126">
                <a:extLst>
                  <a:ext uri="{FF2B5EF4-FFF2-40B4-BE49-F238E27FC236}">
                    <a16:creationId xmlns:a16="http://schemas.microsoft.com/office/drawing/2014/main" id="{FBA5E64B-A3C5-354A-8AAC-E52FF9DDDD41}"/>
                  </a:ext>
                </a:extLst>
              </p:cNvPr>
              <p:cNvGrpSpPr/>
              <p:nvPr/>
            </p:nvGrpSpPr>
            <p:grpSpPr>
              <a:xfrm>
                <a:off x="2676706" y="3946875"/>
                <a:ext cx="891251" cy="1021417"/>
                <a:chOff x="4455695" y="4252019"/>
                <a:chExt cx="389341" cy="446204"/>
              </a:xfrm>
            </p:grpSpPr>
            <p:sp>
              <p:nvSpPr>
                <p:cNvPr id="132" name="Frihandsfigur 131">
                  <a:extLst>
                    <a:ext uri="{FF2B5EF4-FFF2-40B4-BE49-F238E27FC236}">
                      <a16:creationId xmlns:a16="http://schemas.microsoft.com/office/drawing/2014/main" id="{C5777052-80F7-D243-B9A6-7F881708689D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F4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3" name="Frihandsfigur 132">
                  <a:extLst>
                    <a:ext uri="{FF2B5EF4-FFF2-40B4-BE49-F238E27FC236}">
                      <a16:creationId xmlns:a16="http://schemas.microsoft.com/office/drawing/2014/main" id="{8351C16D-4A2B-4545-AFC1-A006B4D6AAD3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743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4" name="Frihandsfigur 133">
                  <a:extLst>
                    <a:ext uri="{FF2B5EF4-FFF2-40B4-BE49-F238E27FC236}">
                      <a16:creationId xmlns:a16="http://schemas.microsoft.com/office/drawing/2014/main" id="{68F1199D-C41B-9A4B-878B-AE2ED5CAFAA6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8" name="Grupp 127">
                <a:extLst>
                  <a:ext uri="{FF2B5EF4-FFF2-40B4-BE49-F238E27FC236}">
                    <a16:creationId xmlns:a16="http://schemas.microsoft.com/office/drawing/2014/main" id="{D8E4C811-089C-8A48-BF01-0D4D8667593A}"/>
                  </a:ext>
                </a:extLst>
              </p:cNvPr>
              <p:cNvGrpSpPr/>
              <p:nvPr/>
            </p:nvGrpSpPr>
            <p:grpSpPr>
              <a:xfrm>
                <a:off x="3361597" y="4345993"/>
                <a:ext cx="891251" cy="1021417"/>
                <a:chOff x="4455695" y="4252019"/>
                <a:chExt cx="389341" cy="446204"/>
              </a:xfrm>
            </p:grpSpPr>
            <p:sp>
              <p:nvSpPr>
                <p:cNvPr id="129" name="Frihandsfigur 128">
                  <a:extLst>
                    <a:ext uri="{FF2B5EF4-FFF2-40B4-BE49-F238E27FC236}">
                      <a16:creationId xmlns:a16="http://schemas.microsoft.com/office/drawing/2014/main" id="{EDAFD92A-5061-0B4B-8785-9EF2D77F263E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0" name="Frihandsfigur 129">
                  <a:extLst>
                    <a:ext uri="{FF2B5EF4-FFF2-40B4-BE49-F238E27FC236}">
                      <a16:creationId xmlns:a16="http://schemas.microsoft.com/office/drawing/2014/main" id="{984C3F96-E9FC-924B-A87E-4E6732CA5201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1" name="Frihandsfigur 130">
                  <a:extLst>
                    <a:ext uri="{FF2B5EF4-FFF2-40B4-BE49-F238E27FC236}">
                      <a16:creationId xmlns:a16="http://schemas.microsoft.com/office/drawing/2014/main" id="{25B76EA1-17DF-A142-B855-BEAA2AA49150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08" name="Grupp 107">
              <a:extLst>
                <a:ext uri="{FF2B5EF4-FFF2-40B4-BE49-F238E27FC236}">
                  <a16:creationId xmlns:a16="http://schemas.microsoft.com/office/drawing/2014/main" id="{3CB7FAB4-889D-8447-BCD8-F5A95BBD44D7}"/>
                </a:ext>
              </a:extLst>
            </p:cNvPr>
            <p:cNvGrpSpPr/>
            <p:nvPr/>
          </p:nvGrpSpPr>
          <p:grpSpPr>
            <a:xfrm>
              <a:off x="2676706" y="3546978"/>
              <a:ext cx="2263457" cy="1820432"/>
              <a:chOff x="2676706" y="3546978"/>
              <a:chExt cx="2263457" cy="1820432"/>
            </a:xfrm>
          </p:grpSpPr>
          <p:grpSp>
            <p:nvGrpSpPr>
              <p:cNvPr id="109" name="Grupp 108">
                <a:extLst>
                  <a:ext uri="{FF2B5EF4-FFF2-40B4-BE49-F238E27FC236}">
                    <a16:creationId xmlns:a16="http://schemas.microsoft.com/office/drawing/2014/main" id="{2CE23AB6-31EB-5645-B286-2C79D188A947}"/>
                  </a:ext>
                </a:extLst>
              </p:cNvPr>
              <p:cNvGrpSpPr/>
              <p:nvPr/>
            </p:nvGrpSpPr>
            <p:grpSpPr>
              <a:xfrm>
                <a:off x="3361803" y="3546978"/>
                <a:ext cx="891251" cy="1021417"/>
                <a:chOff x="4455695" y="4252019"/>
                <a:chExt cx="389341" cy="446204"/>
              </a:xfrm>
            </p:grpSpPr>
            <p:sp>
              <p:nvSpPr>
                <p:cNvPr id="122" name="Frihandsfigur 121">
                  <a:extLst>
                    <a:ext uri="{FF2B5EF4-FFF2-40B4-BE49-F238E27FC236}">
                      <a16:creationId xmlns:a16="http://schemas.microsoft.com/office/drawing/2014/main" id="{44DC5018-E429-DE4E-A1E9-D50C90B30BE7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E5AD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3" name="Frihandsfigur 122">
                  <a:extLst>
                    <a:ext uri="{FF2B5EF4-FFF2-40B4-BE49-F238E27FC236}">
                      <a16:creationId xmlns:a16="http://schemas.microsoft.com/office/drawing/2014/main" id="{C77016CC-97AB-A449-B839-6F688D81FE79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D8F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4" name="Frihandsfigur 123">
                  <a:extLst>
                    <a:ext uri="{FF2B5EF4-FFF2-40B4-BE49-F238E27FC236}">
                      <a16:creationId xmlns:a16="http://schemas.microsoft.com/office/drawing/2014/main" id="{954972D5-509A-0645-915B-0516A8BAC68C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C0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0" name="Grupp 109">
                <a:extLst>
                  <a:ext uri="{FF2B5EF4-FFF2-40B4-BE49-F238E27FC236}">
                    <a16:creationId xmlns:a16="http://schemas.microsoft.com/office/drawing/2014/main" id="{066C72E2-EFB8-B644-92A6-A21397CC0DA0}"/>
                  </a:ext>
                </a:extLst>
              </p:cNvPr>
              <p:cNvGrpSpPr/>
              <p:nvPr/>
            </p:nvGrpSpPr>
            <p:grpSpPr>
              <a:xfrm>
                <a:off x="4048912" y="3943089"/>
                <a:ext cx="891251" cy="1021417"/>
                <a:chOff x="4455695" y="4252019"/>
                <a:chExt cx="389341" cy="446204"/>
              </a:xfrm>
            </p:grpSpPr>
            <p:sp>
              <p:nvSpPr>
                <p:cNvPr id="119" name="Frihandsfigur 118">
                  <a:extLst>
                    <a:ext uri="{FF2B5EF4-FFF2-40B4-BE49-F238E27FC236}">
                      <a16:creationId xmlns:a16="http://schemas.microsoft.com/office/drawing/2014/main" id="{82DA40BA-D414-E543-B0CC-8B65BAC96072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F45A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0" name="Frihandsfigur 119">
                  <a:extLst>
                    <a:ext uri="{FF2B5EF4-FFF2-40B4-BE49-F238E27FC236}">
                      <a16:creationId xmlns:a16="http://schemas.microsoft.com/office/drawing/2014/main" id="{8498C211-B3E4-1043-B9D7-738257C0850A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B743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1" name="Frihandsfigur 120">
                  <a:extLst>
                    <a:ext uri="{FF2B5EF4-FFF2-40B4-BE49-F238E27FC236}">
                      <a16:creationId xmlns:a16="http://schemas.microsoft.com/office/drawing/2014/main" id="{7F1C565D-CA87-7C42-8D5E-3E8012E22996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1" name="Grupp 110">
                <a:extLst>
                  <a:ext uri="{FF2B5EF4-FFF2-40B4-BE49-F238E27FC236}">
                    <a16:creationId xmlns:a16="http://schemas.microsoft.com/office/drawing/2014/main" id="{8DA1DA2F-1FE5-EF4C-8358-889C1C1F2B35}"/>
                  </a:ext>
                </a:extLst>
              </p:cNvPr>
              <p:cNvGrpSpPr/>
              <p:nvPr/>
            </p:nvGrpSpPr>
            <p:grpSpPr>
              <a:xfrm>
                <a:off x="2676706" y="3946875"/>
                <a:ext cx="891251" cy="1021417"/>
                <a:chOff x="4455695" y="4252019"/>
                <a:chExt cx="389341" cy="446204"/>
              </a:xfrm>
            </p:grpSpPr>
            <p:sp>
              <p:nvSpPr>
                <p:cNvPr id="116" name="Frihandsfigur 115">
                  <a:extLst>
                    <a:ext uri="{FF2B5EF4-FFF2-40B4-BE49-F238E27FC236}">
                      <a16:creationId xmlns:a16="http://schemas.microsoft.com/office/drawing/2014/main" id="{CC36D595-356B-594F-9325-C8DD05C64232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7" name="Frihandsfigur 116">
                  <a:extLst>
                    <a:ext uri="{FF2B5EF4-FFF2-40B4-BE49-F238E27FC236}">
                      <a16:creationId xmlns:a16="http://schemas.microsoft.com/office/drawing/2014/main" id="{5C5DAB76-1EDE-DD4C-9EC2-7C8A63F2AFF7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Frihandsfigur 117">
                  <a:extLst>
                    <a:ext uri="{FF2B5EF4-FFF2-40B4-BE49-F238E27FC236}">
                      <a16:creationId xmlns:a16="http://schemas.microsoft.com/office/drawing/2014/main" id="{F696B2B7-B45F-A944-A2AC-43F56738852D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2" name="Grupp 111">
                <a:extLst>
                  <a:ext uri="{FF2B5EF4-FFF2-40B4-BE49-F238E27FC236}">
                    <a16:creationId xmlns:a16="http://schemas.microsoft.com/office/drawing/2014/main" id="{CA224C36-5AD6-9B4C-B7DF-EC463B2CE826}"/>
                  </a:ext>
                </a:extLst>
              </p:cNvPr>
              <p:cNvGrpSpPr/>
              <p:nvPr/>
            </p:nvGrpSpPr>
            <p:grpSpPr>
              <a:xfrm>
                <a:off x="3361597" y="4345993"/>
                <a:ext cx="891251" cy="1021417"/>
                <a:chOff x="4455695" y="4252019"/>
                <a:chExt cx="389341" cy="446204"/>
              </a:xfrm>
            </p:grpSpPr>
            <p:sp>
              <p:nvSpPr>
                <p:cNvPr id="113" name="Frihandsfigur 112">
                  <a:extLst>
                    <a:ext uri="{FF2B5EF4-FFF2-40B4-BE49-F238E27FC236}">
                      <a16:creationId xmlns:a16="http://schemas.microsoft.com/office/drawing/2014/main" id="{3DDE2065-8704-8F46-9EE6-D60A972059C2}"/>
                    </a:ext>
                  </a:extLst>
                </p:cNvPr>
                <p:cNvSpPr/>
                <p:nvPr/>
              </p:nvSpPr>
              <p:spPr>
                <a:xfrm>
                  <a:off x="4455695" y="4361221"/>
                  <a:ext cx="194645" cy="337002"/>
                </a:xfrm>
                <a:custGeom>
                  <a:avLst/>
                  <a:gdLst>
                    <a:gd name="connsiteX0" fmla="*/ 38 w 194645"/>
                    <a:gd name="connsiteY0" fmla="*/ 0 h 337002"/>
                    <a:gd name="connsiteX1" fmla="*/ 194645 w 194645"/>
                    <a:gd name="connsiteY1" fmla="*/ 112312 h 337002"/>
                    <a:gd name="connsiteX2" fmla="*/ 194607 w 194645"/>
                    <a:gd name="connsiteY2" fmla="*/ 337002 h 337002"/>
                    <a:gd name="connsiteX3" fmla="*/ 0 w 194645"/>
                    <a:gd name="connsiteY3" fmla="*/ 224690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38" y="0"/>
                      </a:moveTo>
                      <a:lnTo>
                        <a:pt x="194645" y="112312"/>
                      </a:lnTo>
                      <a:lnTo>
                        <a:pt x="194607" y="337002"/>
                      </a:lnTo>
                      <a:lnTo>
                        <a:pt x="0" y="224690"/>
                      </a:lnTo>
                      <a:close/>
                    </a:path>
                  </a:pathLst>
                </a:custGeom>
                <a:solidFill>
                  <a:srgbClr val="8C42C7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14" name="Frihandsfigur 113">
                  <a:extLst>
                    <a:ext uri="{FF2B5EF4-FFF2-40B4-BE49-F238E27FC236}">
                      <a16:creationId xmlns:a16="http://schemas.microsoft.com/office/drawing/2014/main" id="{11E4908C-0628-844A-82D9-E8EE2B8B859F}"/>
                    </a:ext>
                  </a:extLst>
                </p:cNvPr>
                <p:cNvSpPr/>
                <p:nvPr/>
              </p:nvSpPr>
              <p:spPr>
                <a:xfrm>
                  <a:off x="4650301" y="4361220"/>
                  <a:ext cx="194645" cy="337002"/>
                </a:xfrm>
                <a:custGeom>
                  <a:avLst/>
                  <a:gdLst>
                    <a:gd name="connsiteX0" fmla="*/ 194607 w 194645"/>
                    <a:gd name="connsiteY0" fmla="*/ 0 h 337002"/>
                    <a:gd name="connsiteX1" fmla="*/ 194645 w 194645"/>
                    <a:gd name="connsiteY1" fmla="*/ 224690 h 337002"/>
                    <a:gd name="connsiteX2" fmla="*/ 38 w 194645"/>
                    <a:gd name="connsiteY2" fmla="*/ 337002 h 337002"/>
                    <a:gd name="connsiteX3" fmla="*/ 0 w 194645"/>
                    <a:gd name="connsiteY3" fmla="*/ 112312 h 337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45" h="337002">
                      <a:moveTo>
                        <a:pt x="194607" y="0"/>
                      </a:moveTo>
                      <a:lnTo>
                        <a:pt x="194645" y="224690"/>
                      </a:lnTo>
                      <a:lnTo>
                        <a:pt x="38" y="337002"/>
                      </a:lnTo>
                      <a:lnTo>
                        <a:pt x="0" y="112312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15" name="Frihandsfigur 114">
                  <a:extLst>
                    <a:ext uri="{FF2B5EF4-FFF2-40B4-BE49-F238E27FC236}">
                      <a16:creationId xmlns:a16="http://schemas.microsoft.com/office/drawing/2014/main" id="{85FF24C0-DEB2-6140-ADDD-722CFD7DE6BE}"/>
                    </a:ext>
                  </a:extLst>
                </p:cNvPr>
                <p:cNvSpPr/>
                <p:nvPr/>
              </p:nvSpPr>
              <p:spPr>
                <a:xfrm>
                  <a:off x="4456051" y="4252019"/>
                  <a:ext cx="388985" cy="224756"/>
                </a:xfrm>
                <a:custGeom>
                  <a:avLst/>
                  <a:gdLst>
                    <a:gd name="connsiteX0" fmla="*/ 194493 w 388985"/>
                    <a:gd name="connsiteY0" fmla="*/ 0 h 224756"/>
                    <a:gd name="connsiteX1" fmla="*/ 388985 w 388985"/>
                    <a:gd name="connsiteY1" fmla="*/ 112378 h 224756"/>
                    <a:gd name="connsiteX2" fmla="*/ 194493 w 388985"/>
                    <a:gd name="connsiteY2" fmla="*/ 224756 h 224756"/>
                    <a:gd name="connsiteX3" fmla="*/ 0 w 388985"/>
                    <a:gd name="connsiteY3" fmla="*/ 112378 h 22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985" h="224756">
                      <a:moveTo>
                        <a:pt x="194493" y="0"/>
                      </a:moveTo>
                      <a:lnTo>
                        <a:pt x="388985" y="112378"/>
                      </a:lnTo>
                      <a:lnTo>
                        <a:pt x="194493" y="224756"/>
                      </a:lnTo>
                      <a:lnTo>
                        <a:pt x="0" y="11237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w="127000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Oval 18">
            <a:extLst>
              <a:ext uri="{FF2B5EF4-FFF2-40B4-BE49-F238E27FC236}">
                <a16:creationId xmlns:a16="http://schemas.microsoft.com/office/drawing/2014/main" id="{E0AC4CBA-1CFB-A847-9143-9B92ADDC066E}"/>
              </a:ext>
            </a:extLst>
          </p:cNvPr>
          <p:cNvSpPr/>
          <p:nvPr/>
        </p:nvSpPr>
        <p:spPr>
          <a:xfrm>
            <a:off x="2064928" y="3586674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1" name="textruta 140"/>
          <p:cNvSpPr txBox="1"/>
          <p:nvPr/>
        </p:nvSpPr>
        <p:spPr>
          <a:xfrm>
            <a:off x="4971515" y="2909540"/>
            <a:ext cx="6429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Extensions &amp; </a:t>
            </a:r>
            <a:r>
              <a:rPr lang="sv-SE" sz="4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Middleware</a:t>
            </a:r>
            <a:endParaRPr lang="sv-SE" sz="40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142" name="Grupp 141">
            <a:extLst>
              <a:ext uri="{FF2B5EF4-FFF2-40B4-BE49-F238E27FC236}">
                <a16:creationId xmlns:a16="http://schemas.microsoft.com/office/drawing/2014/main" id="{B7B25BBE-CE73-2E41-BE3D-DF0BE6D9FBEA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144" name="Frihandsfigur 143">
              <a:extLst>
                <a:ext uri="{FF2B5EF4-FFF2-40B4-BE49-F238E27FC236}">
                  <a16:creationId xmlns:a16="http://schemas.microsoft.com/office/drawing/2014/main" id="{16AF9FD5-15E8-8144-811D-F5490BA308D0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ihandsfigur 144">
              <a:extLst>
                <a:ext uri="{FF2B5EF4-FFF2-40B4-BE49-F238E27FC236}">
                  <a16:creationId xmlns:a16="http://schemas.microsoft.com/office/drawing/2014/main" id="{B767705D-A081-E145-AC5E-AFBB8B56EE35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ihandsfigur 145">
              <a:extLst>
                <a:ext uri="{FF2B5EF4-FFF2-40B4-BE49-F238E27FC236}">
                  <a16:creationId xmlns:a16="http://schemas.microsoft.com/office/drawing/2014/main" id="{83545D9C-8DFA-AA47-92B5-4161343E0A80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47" name="Frihandsfigur 146">
              <a:extLst>
                <a:ext uri="{FF2B5EF4-FFF2-40B4-BE49-F238E27FC236}">
                  <a16:creationId xmlns:a16="http://schemas.microsoft.com/office/drawing/2014/main" id="{AB73F9F3-09BB-F64E-8005-201F35A48101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39759"/>
                        <a:gd name="connsiteY0" fmla="*/ 0 h 7229659"/>
                        <a:gd name="connsiteX1" fmla="*/ 639759 w 639759"/>
                        <a:gd name="connsiteY1" fmla="*/ 160121 h 7229659"/>
                        <a:gd name="connsiteX2" fmla="*/ 639759 w 639759"/>
                        <a:gd name="connsiteY2" fmla="*/ 7229659 h 7229659"/>
                        <a:gd name="connsiteX3" fmla="*/ 0 w 639759"/>
                        <a:gd name="connsiteY3" fmla="*/ 7069538 h 7229659"/>
                        <a:gd name="connsiteX4" fmla="*/ 0 w 639759"/>
                        <a:gd name="connsiteY4" fmla="*/ 0 h 72296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9759" h="7229659" fill="none" extrusionOk="0">
                          <a:moveTo>
                            <a:pt x="0" y="0"/>
                          </a:moveTo>
                          <a:cubicBezTo>
                            <a:pt x="151346" y="88771"/>
                            <a:pt x="484657" y="143949"/>
                            <a:pt x="639759" y="160121"/>
                          </a:cubicBezTo>
                          <a:cubicBezTo>
                            <a:pt x="727398" y="1917322"/>
                            <a:pt x="567080" y="5534913"/>
                            <a:pt x="639759" y="7229659"/>
                          </a:cubicBezTo>
                          <a:cubicBezTo>
                            <a:pt x="436162" y="7236056"/>
                            <a:pt x="280322" y="7184025"/>
                            <a:pt x="0" y="7069538"/>
                          </a:cubicBezTo>
                          <a:cubicBezTo>
                            <a:pt x="-38581" y="5938885"/>
                            <a:pt x="63341" y="2311622"/>
                            <a:pt x="0" y="0"/>
                          </a:cubicBezTo>
                          <a:close/>
                        </a:path>
                        <a:path w="639759" h="7229659" stroke="0" extrusionOk="0">
                          <a:moveTo>
                            <a:pt x="0" y="0"/>
                          </a:moveTo>
                          <a:cubicBezTo>
                            <a:pt x="276801" y="10247"/>
                            <a:pt x="324783" y="133267"/>
                            <a:pt x="639759" y="160121"/>
                          </a:cubicBezTo>
                          <a:cubicBezTo>
                            <a:pt x="506877" y="1109905"/>
                            <a:pt x="724710" y="6298311"/>
                            <a:pt x="639759" y="7229659"/>
                          </a:cubicBezTo>
                          <a:cubicBezTo>
                            <a:pt x="406215" y="7143589"/>
                            <a:pt x="191733" y="7067960"/>
                            <a:pt x="0" y="7069538"/>
                          </a:cubicBezTo>
                          <a:cubicBezTo>
                            <a:pt x="-20187" y="4382397"/>
                            <a:pt x="-152480" y="99221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157" name="Grupp 156">
            <a:extLst>
              <a:ext uri="{FF2B5EF4-FFF2-40B4-BE49-F238E27FC236}">
                <a16:creationId xmlns:a16="http://schemas.microsoft.com/office/drawing/2014/main" id="{CB21944A-4796-A64F-A0AA-88658024B6AA}"/>
              </a:ext>
            </a:extLst>
          </p:cNvPr>
          <p:cNvGrpSpPr/>
          <p:nvPr/>
        </p:nvGrpSpPr>
        <p:grpSpPr>
          <a:xfrm>
            <a:off x="2802830" y="2733623"/>
            <a:ext cx="1617328" cy="1122279"/>
            <a:chOff x="2074017" y="547340"/>
            <a:chExt cx="4795177" cy="3327420"/>
          </a:xfrm>
        </p:grpSpPr>
        <p:grpSp>
          <p:nvGrpSpPr>
            <p:cNvPr id="158" name="Grupp 157">
              <a:extLst>
                <a:ext uri="{FF2B5EF4-FFF2-40B4-BE49-F238E27FC236}">
                  <a16:creationId xmlns:a16="http://schemas.microsoft.com/office/drawing/2014/main" id="{72218828-3502-3445-8B88-FC0CC29BBAF2}"/>
                </a:ext>
              </a:extLst>
            </p:cNvPr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229" name="Grupp 228">
                <a:extLst>
                  <a:ext uri="{FF2B5EF4-FFF2-40B4-BE49-F238E27FC236}">
                    <a16:creationId xmlns:a16="http://schemas.microsoft.com/office/drawing/2014/main" id="{60E20D88-A1C5-D64A-9E7B-1886ABEFF108}"/>
                  </a:ext>
                </a:extLst>
              </p:cNvPr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47" name="Grupp 246">
                  <a:extLst>
                    <a:ext uri="{FF2B5EF4-FFF2-40B4-BE49-F238E27FC236}">
                      <a16:creationId xmlns:a16="http://schemas.microsoft.com/office/drawing/2014/main" id="{13EEDD12-0473-674B-A420-E319CAB3F0EC}"/>
                    </a:ext>
                  </a:extLst>
                </p:cNvPr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60" name="Freeform 125">
                    <a:extLst>
                      <a:ext uri="{FF2B5EF4-FFF2-40B4-BE49-F238E27FC236}">
                        <a16:creationId xmlns:a16="http://schemas.microsoft.com/office/drawing/2014/main" id="{B1DFECFA-97D1-EE40-B023-80D950B349D1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61" name="Freeform 126">
                    <a:extLst>
                      <a:ext uri="{FF2B5EF4-FFF2-40B4-BE49-F238E27FC236}">
                        <a16:creationId xmlns:a16="http://schemas.microsoft.com/office/drawing/2014/main" id="{EECB6748-46A6-4142-A283-C1BDCBA25A8D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62" name="Freeform 127">
                    <a:extLst>
                      <a:ext uri="{FF2B5EF4-FFF2-40B4-BE49-F238E27FC236}">
                        <a16:creationId xmlns:a16="http://schemas.microsoft.com/office/drawing/2014/main" id="{E4AF7EB8-8942-FE4B-B95C-55A71A1E26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48" name="Grupp 247">
                  <a:extLst>
                    <a:ext uri="{FF2B5EF4-FFF2-40B4-BE49-F238E27FC236}">
                      <a16:creationId xmlns:a16="http://schemas.microsoft.com/office/drawing/2014/main" id="{5E923087-2D63-8A42-8390-9D2F81BEC3C7}"/>
                    </a:ext>
                  </a:extLst>
                </p:cNvPr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57" name="Freeform 125">
                    <a:extLst>
                      <a:ext uri="{FF2B5EF4-FFF2-40B4-BE49-F238E27FC236}">
                        <a16:creationId xmlns:a16="http://schemas.microsoft.com/office/drawing/2014/main" id="{F930089D-4819-FD43-A00D-725AEA91CDAB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8" name="Freeform 126">
                    <a:extLst>
                      <a:ext uri="{FF2B5EF4-FFF2-40B4-BE49-F238E27FC236}">
                        <a16:creationId xmlns:a16="http://schemas.microsoft.com/office/drawing/2014/main" id="{03B49EC8-F25F-9443-AF8A-3DF9F7109BF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9" name="Freeform 127">
                    <a:extLst>
                      <a:ext uri="{FF2B5EF4-FFF2-40B4-BE49-F238E27FC236}">
                        <a16:creationId xmlns:a16="http://schemas.microsoft.com/office/drawing/2014/main" id="{413847C0-3275-0C4F-8E66-595EB06B19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49" name="Grupp 248">
                  <a:extLst>
                    <a:ext uri="{FF2B5EF4-FFF2-40B4-BE49-F238E27FC236}">
                      <a16:creationId xmlns:a16="http://schemas.microsoft.com/office/drawing/2014/main" id="{7633E751-2B18-AA4A-80DE-DFE1197D6B60}"/>
                    </a:ext>
                  </a:extLst>
                </p:cNvPr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54" name="Freeform 125">
                    <a:extLst>
                      <a:ext uri="{FF2B5EF4-FFF2-40B4-BE49-F238E27FC236}">
                        <a16:creationId xmlns:a16="http://schemas.microsoft.com/office/drawing/2014/main" id="{4E845AAF-D71B-3441-B868-B12F4CF11ED5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5" name="Freeform 126">
                    <a:extLst>
                      <a:ext uri="{FF2B5EF4-FFF2-40B4-BE49-F238E27FC236}">
                        <a16:creationId xmlns:a16="http://schemas.microsoft.com/office/drawing/2014/main" id="{FC9EF667-BFE0-7443-9C22-6A788FE3CBF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6" name="Freeform 127">
                    <a:extLst>
                      <a:ext uri="{FF2B5EF4-FFF2-40B4-BE49-F238E27FC236}">
                        <a16:creationId xmlns:a16="http://schemas.microsoft.com/office/drawing/2014/main" id="{C9532874-0C34-004C-8D3C-AE7BDC5487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50" name="Grupp 249">
                  <a:extLst>
                    <a:ext uri="{FF2B5EF4-FFF2-40B4-BE49-F238E27FC236}">
                      <a16:creationId xmlns:a16="http://schemas.microsoft.com/office/drawing/2014/main" id="{78727BE6-ECCB-7A4B-84E4-B5FAF40549EB}"/>
                    </a:ext>
                  </a:extLst>
                </p:cNvPr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51" name="Freeform 125">
                    <a:extLst>
                      <a:ext uri="{FF2B5EF4-FFF2-40B4-BE49-F238E27FC236}">
                        <a16:creationId xmlns:a16="http://schemas.microsoft.com/office/drawing/2014/main" id="{8DDBC2E9-0221-5240-8FFF-F111A48693ED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2" name="Freeform 126">
                    <a:extLst>
                      <a:ext uri="{FF2B5EF4-FFF2-40B4-BE49-F238E27FC236}">
                        <a16:creationId xmlns:a16="http://schemas.microsoft.com/office/drawing/2014/main" id="{7B12201F-27A7-B74D-BAFD-B4187E095783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3" name="Freeform 127">
                    <a:extLst>
                      <a:ext uri="{FF2B5EF4-FFF2-40B4-BE49-F238E27FC236}">
                        <a16:creationId xmlns:a16="http://schemas.microsoft.com/office/drawing/2014/main" id="{9175EA65-4477-804E-90D6-91C0217BF8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30" name="Grupp 229">
                <a:extLst>
                  <a:ext uri="{FF2B5EF4-FFF2-40B4-BE49-F238E27FC236}">
                    <a16:creationId xmlns:a16="http://schemas.microsoft.com/office/drawing/2014/main" id="{A26E0944-4971-A14F-9332-B9EF7170FD42}"/>
                  </a:ext>
                </a:extLst>
              </p:cNvPr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31" name="Grupp 230">
                  <a:extLst>
                    <a:ext uri="{FF2B5EF4-FFF2-40B4-BE49-F238E27FC236}">
                      <a16:creationId xmlns:a16="http://schemas.microsoft.com/office/drawing/2014/main" id="{5D664DF0-446E-9B41-9EED-3E275DF95589}"/>
                    </a:ext>
                  </a:extLst>
                </p:cNvPr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44" name="Freeform 125">
                    <a:extLst>
                      <a:ext uri="{FF2B5EF4-FFF2-40B4-BE49-F238E27FC236}">
                        <a16:creationId xmlns:a16="http://schemas.microsoft.com/office/drawing/2014/main" id="{0DCABE51-22B7-F04B-8E07-1D644592A435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5" name="Freeform 126">
                    <a:extLst>
                      <a:ext uri="{FF2B5EF4-FFF2-40B4-BE49-F238E27FC236}">
                        <a16:creationId xmlns:a16="http://schemas.microsoft.com/office/drawing/2014/main" id="{CAE1CE20-099E-3D4C-81AB-C99992639910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6" name="Freeform 127">
                    <a:extLst>
                      <a:ext uri="{FF2B5EF4-FFF2-40B4-BE49-F238E27FC236}">
                        <a16:creationId xmlns:a16="http://schemas.microsoft.com/office/drawing/2014/main" id="{E4EBE90C-DFC5-494D-B4B6-163718A381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32" name="Grupp 231">
                  <a:extLst>
                    <a:ext uri="{FF2B5EF4-FFF2-40B4-BE49-F238E27FC236}">
                      <a16:creationId xmlns:a16="http://schemas.microsoft.com/office/drawing/2014/main" id="{66CD5AC5-D0BD-3C49-897E-EC827F63149D}"/>
                    </a:ext>
                  </a:extLst>
                </p:cNvPr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41" name="Freeform 125">
                    <a:extLst>
                      <a:ext uri="{FF2B5EF4-FFF2-40B4-BE49-F238E27FC236}">
                        <a16:creationId xmlns:a16="http://schemas.microsoft.com/office/drawing/2014/main" id="{B2FAACD8-866D-D243-989B-C4A276E75970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2" name="Freeform 126">
                    <a:extLst>
                      <a:ext uri="{FF2B5EF4-FFF2-40B4-BE49-F238E27FC236}">
                        <a16:creationId xmlns:a16="http://schemas.microsoft.com/office/drawing/2014/main" id="{9916975A-DB94-9B4C-9701-29C3B1F5B5BB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3" name="Freeform 127">
                    <a:extLst>
                      <a:ext uri="{FF2B5EF4-FFF2-40B4-BE49-F238E27FC236}">
                        <a16:creationId xmlns:a16="http://schemas.microsoft.com/office/drawing/2014/main" id="{9B9D911F-D3E8-5F4A-8A9F-ED045D32BF9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33" name="Grupp 232">
                  <a:extLst>
                    <a:ext uri="{FF2B5EF4-FFF2-40B4-BE49-F238E27FC236}">
                      <a16:creationId xmlns:a16="http://schemas.microsoft.com/office/drawing/2014/main" id="{FBB08B79-2DC6-3144-BD7E-0F974AEA317B}"/>
                    </a:ext>
                  </a:extLst>
                </p:cNvPr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8" name="Freeform 125">
                    <a:extLst>
                      <a:ext uri="{FF2B5EF4-FFF2-40B4-BE49-F238E27FC236}">
                        <a16:creationId xmlns:a16="http://schemas.microsoft.com/office/drawing/2014/main" id="{7D411469-0F4E-0648-B1C6-D5C4EFB4E9C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9" name="Freeform 126">
                    <a:extLst>
                      <a:ext uri="{FF2B5EF4-FFF2-40B4-BE49-F238E27FC236}">
                        <a16:creationId xmlns:a16="http://schemas.microsoft.com/office/drawing/2014/main" id="{0257F9E4-B0F6-234B-BE67-1BB9AF002D86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0" name="Freeform 127">
                    <a:extLst>
                      <a:ext uri="{FF2B5EF4-FFF2-40B4-BE49-F238E27FC236}">
                        <a16:creationId xmlns:a16="http://schemas.microsoft.com/office/drawing/2014/main" id="{15A323D1-AD26-2F44-AC01-1C09CD3FD37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34" name="Grupp 233">
                  <a:extLst>
                    <a:ext uri="{FF2B5EF4-FFF2-40B4-BE49-F238E27FC236}">
                      <a16:creationId xmlns:a16="http://schemas.microsoft.com/office/drawing/2014/main" id="{8A8DF9C0-FF4A-8443-85D1-A5CA113D6364}"/>
                    </a:ext>
                  </a:extLst>
                </p:cNvPr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5" name="Freeform 125">
                    <a:extLst>
                      <a:ext uri="{FF2B5EF4-FFF2-40B4-BE49-F238E27FC236}">
                        <a16:creationId xmlns:a16="http://schemas.microsoft.com/office/drawing/2014/main" id="{014F8322-C8BE-F843-8D05-70A2556FE413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6" name="Freeform 126">
                    <a:extLst>
                      <a:ext uri="{FF2B5EF4-FFF2-40B4-BE49-F238E27FC236}">
                        <a16:creationId xmlns:a16="http://schemas.microsoft.com/office/drawing/2014/main" id="{F9A7AE03-F95A-7745-82C2-28259B620A37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7" name="Freeform 127">
                    <a:extLst>
                      <a:ext uri="{FF2B5EF4-FFF2-40B4-BE49-F238E27FC236}">
                        <a16:creationId xmlns:a16="http://schemas.microsoft.com/office/drawing/2014/main" id="{C3780FCD-D3F6-554E-9AF8-371120D9AD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159" name="Grupp 158">
              <a:extLst>
                <a:ext uri="{FF2B5EF4-FFF2-40B4-BE49-F238E27FC236}">
                  <a16:creationId xmlns:a16="http://schemas.microsoft.com/office/drawing/2014/main" id="{0BA6F70D-3B86-684F-B72B-6327B8069EA8}"/>
                </a:ext>
              </a:extLst>
            </p:cNvPr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195" name="Grupp 194">
                <a:extLst>
                  <a:ext uri="{FF2B5EF4-FFF2-40B4-BE49-F238E27FC236}">
                    <a16:creationId xmlns:a16="http://schemas.microsoft.com/office/drawing/2014/main" id="{81A18688-5EE2-8445-8B02-DF04BF9B2BE6}"/>
                  </a:ext>
                </a:extLst>
              </p:cNvPr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13" name="Grupp 212">
                  <a:extLst>
                    <a:ext uri="{FF2B5EF4-FFF2-40B4-BE49-F238E27FC236}">
                      <a16:creationId xmlns:a16="http://schemas.microsoft.com/office/drawing/2014/main" id="{D83D3812-9056-1F4A-B95C-C57F371085AE}"/>
                    </a:ext>
                  </a:extLst>
                </p:cNvPr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26" name="Freeform 125">
                    <a:extLst>
                      <a:ext uri="{FF2B5EF4-FFF2-40B4-BE49-F238E27FC236}">
                        <a16:creationId xmlns:a16="http://schemas.microsoft.com/office/drawing/2014/main" id="{17363A2D-2544-F647-8936-2EC57CA6EAD4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7" name="Freeform 126">
                    <a:extLst>
                      <a:ext uri="{FF2B5EF4-FFF2-40B4-BE49-F238E27FC236}">
                        <a16:creationId xmlns:a16="http://schemas.microsoft.com/office/drawing/2014/main" id="{5797C139-6840-8943-9B6C-3AE6771BC45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8" name="Freeform 127">
                    <a:extLst>
                      <a:ext uri="{FF2B5EF4-FFF2-40B4-BE49-F238E27FC236}">
                        <a16:creationId xmlns:a16="http://schemas.microsoft.com/office/drawing/2014/main" id="{3E13273F-FA60-6A4E-9B7B-8BD335F2A72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14" name="Grupp 213">
                  <a:extLst>
                    <a:ext uri="{FF2B5EF4-FFF2-40B4-BE49-F238E27FC236}">
                      <a16:creationId xmlns:a16="http://schemas.microsoft.com/office/drawing/2014/main" id="{9DC8F2ED-DB32-1249-A706-FA8BE2253FDA}"/>
                    </a:ext>
                  </a:extLst>
                </p:cNvPr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23" name="Freeform 125">
                    <a:extLst>
                      <a:ext uri="{FF2B5EF4-FFF2-40B4-BE49-F238E27FC236}">
                        <a16:creationId xmlns:a16="http://schemas.microsoft.com/office/drawing/2014/main" id="{73C6C195-E1A5-9E4E-AE1A-D994C60E9BDE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4" name="Freeform 126">
                    <a:extLst>
                      <a:ext uri="{FF2B5EF4-FFF2-40B4-BE49-F238E27FC236}">
                        <a16:creationId xmlns:a16="http://schemas.microsoft.com/office/drawing/2014/main" id="{763EBDA3-4CD5-FB4D-B9D0-CD7FDDA85165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5" name="Freeform 127">
                    <a:extLst>
                      <a:ext uri="{FF2B5EF4-FFF2-40B4-BE49-F238E27FC236}">
                        <a16:creationId xmlns:a16="http://schemas.microsoft.com/office/drawing/2014/main" id="{3B892269-C595-6B4B-BEC5-A2BE5FF8DB1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15" name="Grupp 214">
                  <a:extLst>
                    <a:ext uri="{FF2B5EF4-FFF2-40B4-BE49-F238E27FC236}">
                      <a16:creationId xmlns:a16="http://schemas.microsoft.com/office/drawing/2014/main" id="{3CD3A197-15E7-E544-82CC-5393C66477DA}"/>
                    </a:ext>
                  </a:extLst>
                </p:cNvPr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20" name="Freeform 125">
                    <a:extLst>
                      <a:ext uri="{FF2B5EF4-FFF2-40B4-BE49-F238E27FC236}">
                        <a16:creationId xmlns:a16="http://schemas.microsoft.com/office/drawing/2014/main" id="{6A437A05-E170-5049-807D-41262CE259FC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1" name="Freeform 126">
                    <a:extLst>
                      <a:ext uri="{FF2B5EF4-FFF2-40B4-BE49-F238E27FC236}">
                        <a16:creationId xmlns:a16="http://schemas.microsoft.com/office/drawing/2014/main" id="{DAF17470-8CFE-DC4C-B917-026B868BED81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2" name="Freeform 127">
                    <a:extLst>
                      <a:ext uri="{FF2B5EF4-FFF2-40B4-BE49-F238E27FC236}">
                        <a16:creationId xmlns:a16="http://schemas.microsoft.com/office/drawing/2014/main" id="{344C2E87-F239-6C4C-95D0-E2E34B979F7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16" name="Grupp 215">
                  <a:extLst>
                    <a:ext uri="{FF2B5EF4-FFF2-40B4-BE49-F238E27FC236}">
                      <a16:creationId xmlns:a16="http://schemas.microsoft.com/office/drawing/2014/main" id="{878382F8-EEE2-7849-9B8A-07825590B42E}"/>
                    </a:ext>
                  </a:extLst>
                </p:cNvPr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17" name="Freeform 125">
                    <a:extLst>
                      <a:ext uri="{FF2B5EF4-FFF2-40B4-BE49-F238E27FC236}">
                        <a16:creationId xmlns:a16="http://schemas.microsoft.com/office/drawing/2014/main" id="{611879DB-49B0-6447-BB92-906667842AB5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18" name="Freeform 126">
                    <a:extLst>
                      <a:ext uri="{FF2B5EF4-FFF2-40B4-BE49-F238E27FC236}">
                        <a16:creationId xmlns:a16="http://schemas.microsoft.com/office/drawing/2014/main" id="{F612E79E-74F4-F24A-A926-6283457FCCB0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19" name="Freeform 127">
                    <a:extLst>
                      <a:ext uri="{FF2B5EF4-FFF2-40B4-BE49-F238E27FC236}">
                        <a16:creationId xmlns:a16="http://schemas.microsoft.com/office/drawing/2014/main" id="{D8A5C739-B49D-1A4E-BE4C-725E962876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96" name="Grupp 195">
                <a:extLst>
                  <a:ext uri="{FF2B5EF4-FFF2-40B4-BE49-F238E27FC236}">
                    <a16:creationId xmlns:a16="http://schemas.microsoft.com/office/drawing/2014/main" id="{700874F8-9032-E647-8920-E23F875A8776}"/>
                  </a:ext>
                </a:extLst>
              </p:cNvPr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97" name="Grupp 196">
                  <a:extLst>
                    <a:ext uri="{FF2B5EF4-FFF2-40B4-BE49-F238E27FC236}">
                      <a16:creationId xmlns:a16="http://schemas.microsoft.com/office/drawing/2014/main" id="{07791838-5EC6-6645-B7A7-4B61CE3DB130}"/>
                    </a:ext>
                  </a:extLst>
                </p:cNvPr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10" name="Freeform 125">
                    <a:extLst>
                      <a:ext uri="{FF2B5EF4-FFF2-40B4-BE49-F238E27FC236}">
                        <a16:creationId xmlns:a16="http://schemas.microsoft.com/office/drawing/2014/main" id="{ADFA9ED9-F657-0344-8DB5-28149B70647C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11" name="Freeform 126">
                    <a:extLst>
                      <a:ext uri="{FF2B5EF4-FFF2-40B4-BE49-F238E27FC236}">
                        <a16:creationId xmlns:a16="http://schemas.microsoft.com/office/drawing/2014/main" id="{1C576122-9794-6342-A976-D859A8DDF32E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12" name="Freeform 127">
                    <a:extLst>
                      <a:ext uri="{FF2B5EF4-FFF2-40B4-BE49-F238E27FC236}">
                        <a16:creationId xmlns:a16="http://schemas.microsoft.com/office/drawing/2014/main" id="{F5C0ECD0-E295-7049-8B4D-A8BE879F8FF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98" name="Grupp 197">
                  <a:extLst>
                    <a:ext uri="{FF2B5EF4-FFF2-40B4-BE49-F238E27FC236}">
                      <a16:creationId xmlns:a16="http://schemas.microsoft.com/office/drawing/2014/main" id="{DB7D878E-A711-9E46-9996-6A03EBE40D3E}"/>
                    </a:ext>
                  </a:extLst>
                </p:cNvPr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07" name="Freeform 125">
                    <a:extLst>
                      <a:ext uri="{FF2B5EF4-FFF2-40B4-BE49-F238E27FC236}">
                        <a16:creationId xmlns:a16="http://schemas.microsoft.com/office/drawing/2014/main" id="{62E4A5A5-AAC9-B143-865B-ED30E9932BBE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8" name="Freeform 126">
                    <a:extLst>
                      <a:ext uri="{FF2B5EF4-FFF2-40B4-BE49-F238E27FC236}">
                        <a16:creationId xmlns:a16="http://schemas.microsoft.com/office/drawing/2014/main" id="{02B6BE96-2D97-4243-A227-E1C84A6586C0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9" name="Freeform 127">
                    <a:extLst>
                      <a:ext uri="{FF2B5EF4-FFF2-40B4-BE49-F238E27FC236}">
                        <a16:creationId xmlns:a16="http://schemas.microsoft.com/office/drawing/2014/main" id="{1761A5F6-FE24-BD40-A413-835CB95A163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99" name="Grupp 198">
                  <a:extLst>
                    <a:ext uri="{FF2B5EF4-FFF2-40B4-BE49-F238E27FC236}">
                      <a16:creationId xmlns:a16="http://schemas.microsoft.com/office/drawing/2014/main" id="{1253AF10-B6CA-724A-A3D5-E8E0CB153603}"/>
                    </a:ext>
                  </a:extLst>
                </p:cNvPr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04" name="Freeform 125">
                    <a:extLst>
                      <a:ext uri="{FF2B5EF4-FFF2-40B4-BE49-F238E27FC236}">
                        <a16:creationId xmlns:a16="http://schemas.microsoft.com/office/drawing/2014/main" id="{E36FA780-6CB5-B340-8080-7B8851099CCF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5" name="Freeform 126">
                    <a:extLst>
                      <a:ext uri="{FF2B5EF4-FFF2-40B4-BE49-F238E27FC236}">
                        <a16:creationId xmlns:a16="http://schemas.microsoft.com/office/drawing/2014/main" id="{2378222C-20FB-C849-8EF4-B6E34F60BF02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6" name="Freeform 127">
                    <a:extLst>
                      <a:ext uri="{FF2B5EF4-FFF2-40B4-BE49-F238E27FC236}">
                        <a16:creationId xmlns:a16="http://schemas.microsoft.com/office/drawing/2014/main" id="{0E330848-10A0-984D-B550-6AB32120166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00" name="Grupp 199">
                  <a:extLst>
                    <a:ext uri="{FF2B5EF4-FFF2-40B4-BE49-F238E27FC236}">
                      <a16:creationId xmlns:a16="http://schemas.microsoft.com/office/drawing/2014/main" id="{4CC50E5D-D5B5-CB4F-8F18-8DD0BC50A3B2}"/>
                    </a:ext>
                  </a:extLst>
                </p:cNvPr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01" name="Freeform 125">
                    <a:extLst>
                      <a:ext uri="{FF2B5EF4-FFF2-40B4-BE49-F238E27FC236}">
                        <a16:creationId xmlns:a16="http://schemas.microsoft.com/office/drawing/2014/main" id="{61A2DEF5-E65A-FE45-91AC-3E14E0E61E1B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202" name="Freeform 126">
                    <a:extLst>
                      <a:ext uri="{FF2B5EF4-FFF2-40B4-BE49-F238E27FC236}">
                        <a16:creationId xmlns:a16="http://schemas.microsoft.com/office/drawing/2014/main" id="{5AAA7F4B-7788-684D-9A3C-FFB5A5E9F1FE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3" name="Freeform 127">
                    <a:extLst>
                      <a:ext uri="{FF2B5EF4-FFF2-40B4-BE49-F238E27FC236}">
                        <a16:creationId xmlns:a16="http://schemas.microsoft.com/office/drawing/2014/main" id="{F3E482DC-9C3E-2946-857C-16E677E4359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160" name="Grupp 159">
              <a:extLst>
                <a:ext uri="{FF2B5EF4-FFF2-40B4-BE49-F238E27FC236}">
                  <a16:creationId xmlns:a16="http://schemas.microsoft.com/office/drawing/2014/main" id="{C15BB30F-DE48-5C42-974C-7D1626C832F5}"/>
                </a:ext>
              </a:extLst>
            </p:cNvPr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161" name="Grupp 160">
                <a:extLst>
                  <a:ext uri="{FF2B5EF4-FFF2-40B4-BE49-F238E27FC236}">
                    <a16:creationId xmlns:a16="http://schemas.microsoft.com/office/drawing/2014/main" id="{87E164A0-AB1A-154D-8E36-15DA3417643F}"/>
                  </a:ext>
                </a:extLst>
              </p:cNvPr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79" name="Grupp 178">
                  <a:extLst>
                    <a:ext uri="{FF2B5EF4-FFF2-40B4-BE49-F238E27FC236}">
                      <a16:creationId xmlns:a16="http://schemas.microsoft.com/office/drawing/2014/main" id="{2AA885AE-61D3-1142-8E07-7231BEEBA49F}"/>
                    </a:ext>
                  </a:extLst>
                </p:cNvPr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92" name="Freeform 125">
                    <a:extLst>
                      <a:ext uri="{FF2B5EF4-FFF2-40B4-BE49-F238E27FC236}">
                        <a16:creationId xmlns:a16="http://schemas.microsoft.com/office/drawing/2014/main" id="{48EDD6B9-F3A1-344E-AE82-4CC7EB53A803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93" name="Freeform 126">
                    <a:extLst>
                      <a:ext uri="{FF2B5EF4-FFF2-40B4-BE49-F238E27FC236}">
                        <a16:creationId xmlns:a16="http://schemas.microsoft.com/office/drawing/2014/main" id="{FC837196-3798-094F-BD27-E91DE5F768AC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94" name="Freeform 127">
                    <a:extLst>
                      <a:ext uri="{FF2B5EF4-FFF2-40B4-BE49-F238E27FC236}">
                        <a16:creationId xmlns:a16="http://schemas.microsoft.com/office/drawing/2014/main" id="{6C207250-6ECE-264E-B036-FB9B19EFAD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80" name="Grupp 179">
                  <a:extLst>
                    <a:ext uri="{FF2B5EF4-FFF2-40B4-BE49-F238E27FC236}">
                      <a16:creationId xmlns:a16="http://schemas.microsoft.com/office/drawing/2014/main" id="{534DB154-CC49-5348-9659-A3E9727B5EE0}"/>
                    </a:ext>
                  </a:extLst>
                </p:cNvPr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89" name="Freeform 125">
                    <a:extLst>
                      <a:ext uri="{FF2B5EF4-FFF2-40B4-BE49-F238E27FC236}">
                        <a16:creationId xmlns:a16="http://schemas.microsoft.com/office/drawing/2014/main" id="{B68FFD78-E933-FD4F-89E3-6595442CE1BF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B42C7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90" name="Freeform 126">
                    <a:extLst>
                      <a:ext uri="{FF2B5EF4-FFF2-40B4-BE49-F238E27FC236}">
                        <a16:creationId xmlns:a16="http://schemas.microsoft.com/office/drawing/2014/main" id="{B976113A-BDA1-8A4F-B2BA-A23BB883078D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91" name="Freeform 127">
                    <a:extLst>
                      <a:ext uri="{FF2B5EF4-FFF2-40B4-BE49-F238E27FC236}">
                        <a16:creationId xmlns:a16="http://schemas.microsoft.com/office/drawing/2014/main" id="{7A7B7360-560A-0742-956D-58A1A6E299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81" name="Grupp 180">
                  <a:extLst>
                    <a:ext uri="{FF2B5EF4-FFF2-40B4-BE49-F238E27FC236}">
                      <a16:creationId xmlns:a16="http://schemas.microsoft.com/office/drawing/2014/main" id="{924E0428-1B70-CF42-80F2-993740B88266}"/>
                    </a:ext>
                  </a:extLst>
                </p:cNvPr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86" name="Freeform 125">
                    <a:extLst>
                      <a:ext uri="{FF2B5EF4-FFF2-40B4-BE49-F238E27FC236}">
                        <a16:creationId xmlns:a16="http://schemas.microsoft.com/office/drawing/2014/main" id="{F82676F8-2B5F-DC4F-8F1D-067A8B744550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B42C7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87" name="Freeform 126">
                    <a:extLst>
                      <a:ext uri="{FF2B5EF4-FFF2-40B4-BE49-F238E27FC236}">
                        <a16:creationId xmlns:a16="http://schemas.microsoft.com/office/drawing/2014/main" id="{D418013C-4A40-F44D-9F74-84671ED6CAB5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88" name="Freeform 127">
                    <a:extLst>
                      <a:ext uri="{FF2B5EF4-FFF2-40B4-BE49-F238E27FC236}">
                        <a16:creationId xmlns:a16="http://schemas.microsoft.com/office/drawing/2014/main" id="{0E15DBDD-FA18-F94E-9EC0-820B1CCA87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82" name="Grupp 181">
                  <a:extLst>
                    <a:ext uri="{FF2B5EF4-FFF2-40B4-BE49-F238E27FC236}">
                      <a16:creationId xmlns:a16="http://schemas.microsoft.com/office/drawing/2014/main" id="{CD230199-F609-4F49-A860-9A07841DCDD9}"/>
                    </a:ext>
                  </a:extLst>
                </p:cNvPr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83" name="Freeform 125">
                    <a:extLst>
                      <a:ext uri="{FF2B5EF4-FFF2-40B4-BE49-F238E27FC236}">
                        <a16:creationId xmlns:a16="http://schemas.microsoft.com/office/drawing/2014/main" id="{26C31078-7ACD-0C48-AF0F-0E751F491161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B42C7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84" name="Freeform 126">
                    <a:extLst>
                      <a:ext uri="{FF2B5EF4-FFF2-40B4-BE49-F238E27FC236}">
                        <a16:creationId xmlns:a16="http://schemas.microsoft.com/office/drawing/2014/main" id="{25C66C34-FA29-EA43-BB5C-B73183D2DD88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85" name="Freeform 127">
                    <a:extLst>
                      <a:ext uri="{FF2B5EF4-FFF2-40B4-BE49-F238E27FC236}">
                        <a16:creationId xmlns:a16="http://schemas.microsoft.com/office/drawing/2014/main" id="{0A4B1E59-848F-A54B-AF64-C1EE3A65A30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</p:grpSp>
          </p:grpSp>
          <p:grpSp>
            <p:nvGrpSpPr>
              <p:cNvPr id="162" name="Grupp 161">
                <a:extLst>
                  <a:ext uri="{FF2B5EF4-FFF2-40B4-BE49-F238E27FC236}">
                    <a16:creationId xmlns:a16="http://schemas.microsoft.com/office/drawing/2014/main" id="{CECB6142-B808-0D49-BD8C-62280BD66A76}"/>
                  </a:ext>
                </a:extLst>
              </p:cNvPr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63" name="Grupp 162">
                  <a:extLst>
                    <a:ext uri="{FF2B5EF4-FFF2-40B4-BE49-F238E27FC236}">
                      <a16:creationId xmlns:a16="http://schemas.microsoft.com/office/drawing/2014/main" id="{8AA528C3-7F67-8840-839E-83318D11739B}"/>
                    </a:ext>
                  </a:extLst>
                </p:cNvPr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76" name="Freeform 125">
                    <a:extLst>
                      <a:ext uri="{FF2B5EF4-FFF2-40B4-BE49-F238E27FC236}">
                        <a16:creationId xmlns:a16="http://schemas.microsoft.com/office/drawing/2014/main" id="{6FCCAED5-825F-A946-A01D-02D2850D5015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B42C7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77" name="Freeform 126">
                    <a:extLst>
                      <a:ext uri="{FF2B5EF4-FFF2-40B4-BE49-F238E27FC236}">
                        <a16:creationId xmlns:a16="http://schemas.microsoft.com/office/drawing/2014/main" id="{38231AAF-4A7B-104E-8F71-7C184AB0FC6D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78" name="Freeform 127">
                    <a:extLst>
                      <a:ext uri="{FF2B5EF4-FFF2-40B4-BE49-F238E27FC236}">
                        <a16:creationId xmlns:a16="http://schemas.microsoft.com/office/drawing/2014/main" id="{5ABE5844-79AB-F24C-A4D5-16CF4DC19A3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64" name="Grupp 163">
                  <a:extLst>
                    <a:ext uri="{FF2B5EF4-FFF2-40B4-BE49-F238E27FC236}">
                      <a16:creationId xmlns:a16="http://schemas.microsoft.com/office/drawing/2014/main" id="{11A2951A-4421-B046-9A79-3D5D9223E715}"/>
                    </a:ext>
                  </a:extLst>
                </p:cNvPr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73" name="Freeform 125">
                    <a:extLst>
                      <a:ext uri="{FF2B5EF4-FFF2-40B4-BE49-F238E27FC236}">
                        <a16:creationId xmlns:a16="http://schemas.microsoft.com/office/drawing/2014/main" id="{41283FEE-2B2F-9040-8E30-10FB8B949553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B42C7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74" name="Freeform 126">
                    <a:extLst>
                      <a:ext uri="{FF2B5EF4-FFF2-40B4-BE49-F238E27FC236}">
                        <a16:creationId xmlns:a16="http://schemas.microsoft.com/office/drawing/2014/main" id="{8DD4A158-5D0D-ED45-A88D-4009A87E1317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75" name="Freeform 127">
                    <a:extLst>
                      <a:ext uri="{FF2B5EF4-FFF2-40B4-BE49-F238E27FC236}">
                        <a16:creationId xmlns:a16="http://schemas.microsoft.com/office/drawing/2014/main" id="{D68D6AC2-C0A4-6B4C-B388-51C0F7DC425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65" name="Grupp 164">
                  <a:extLst>
                    <a:ext uri="{FF2B5EF4-FFF2-40B4-BE49-F238E27FC236}">
                      <a16:creationId xmlns:a16="http://schemas.microsoft.com/office/drawing/2014/main" id="{FE9AE2A0-8276-DB49-B82F-E9A167BFFA36}"/>
                    </a:ext>
                  </a:extLst>
                </p:cNvPr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70" name="Freeform 125">
                    <a:extLst>
                      <a:ext uri="{FF2B5EF4-FFF2-40B4-BE49-F238E27FC236}">
                        <a16:creationId xmlns:a16="http://schemas.microsoft.com/office/drawing/2014/main" id="{6611C142-66F8-E64F-998C-E404AF179D9A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B42C7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sp>
                <p:nvSpPr>
                  <p:cNvPr id="171" name="Freeform 126">
                    <a:extLst>
                      <a:ext uri="{FF2B5EF4-FFF2-40B4-BE49-F238E27FC236}">
                        <a16:creationId xmlns:a16="http://schemas.microsoft.com/office/drawing/2014/main" id="{48A89348-018F-114D-84B2-45C9F54F56C6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72" name="Freeform 127">
                    <a:extLst>
                      <a:ext uri="{FF2B5EF4-FFF2-40B4-BE49-F238E27FC236}">
                        <a16:creationId xmlns:a16="http://schemas.microsoft.com/office/drawing/2014/main" id="{8B00E8F6-C785-4442-98AC-85F168B99E8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66" name="Grupp 165">
                  <a:extLst>
                    <a:ext uri="{FF2B5EF4-FFF2-40B4-BE49-F238E27FC236}">
                      <a16:creationId xmlns:a16="http://schemas.microsoft.com/office/drawing/2014/main" id="{081BE590-37C4-CB4D-BEE4-15DD48809E2F}"/>
                    </a:ext>
                  </a:extLst>
                </p:cNvPr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67" name="Freeform 125">
                    <a:extLst>
                      <a:ext uri="{FF2B5EF4-FFF2-40B4-BE49-F238E27FC236}">
                        <a16:creationId xmlns:a16="http://schemas.microsoft.com/office/drawing/2014/main" id="{E71CE9FB-2A5D-AD40-B858-C28133369942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8B42C7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68" name="Freeform 126">
                    <a:extLst>
                      <a:ext uri="{FF2B5EF4-FFF2-40B4-BE49-F238E27FC236}">
                        <a16:creationId xmlns:a16="http://schemas.microsoft.com/office/drawing/2014/main" id="{3689F9BE-3C8D-2649-94B9-43F306578266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69" name="Freeform 127">
                    <a:extLst>
                      <a:ext uri="{FF2B5EF4-FFF2-40B4-BE49-F238E27FC236}">
                        <a16:creationId xmlns:a16="http://schemas.microsoft.com/office/drawing/2014/main" id="{A319E7D3-53D6-DF43-8026-F8522D77F8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07CF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4583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Tracing</a:t>
            </a:r>
            <a:r>
              <a:rPr lang="sv-SE" sz="40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 &amp; </a:t>
            </a:r>
            <a:r>
              <a:rPr lang="sv-SE" sz="4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Metrics</a:t>
            </a:r>
            <a:endParaRPr lang="sv-SE" sz="40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sp>
        <p:nvSpPr>
          <p:cNvPr id="43" name="Oval 18"/>
          <p:cNvSpPr/>
          <p:nvPr/>
        </p:nvSpPr>
        <p:spPr>
          <a:xfrm>
            <a:off x="2065643" y="3586714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5" name="Grupp 24">
            <a:extLst>
              <a:ext uri="{FF2B5EF4-FFF2-40B4-BE49-F238E27FC236}">
                <a16:creationId xmlns:a16="http://schemas.microsoft.com/office/drawing/2014/main" id="{672FD12E-5048-FC4D-AF6C-5081131D4464}"/>
              </a:ext>
            </a:extLst>
          </p:cNvPr>
          <p:cNvGrpSpPr/>
          <p:nvPr/>
        </p:nvGrpSpPr>
        <p:grpSpPr>
          <a:xfrm>
            <a:off x="-273401" y="-185830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F70A3DA-2915-184B-8022-67E90843DC1E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CDEE8478-679F-8E41-A3B3-02CB659D78C1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CEDDD5AD-AD58-1344-A120-14ECDB9757BB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B7B36F2C-1698-1745-A237-BC0B5AD2AADF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49" name="Frihandsfigur 48">
            <a:extLst>
              <a:ext uri="{FF2B5EF4-FFF2-40B4-BE49-F238E27FC236}">
                <a16:creationId xmlns:a16="http://schemas.microsoft.com/office/drawing/2014/main" id="{40F95759-5AE4-DB4C-871B-E2B3C6BE08D3}"/>
              </a:ext>
            </a:extLst>
          </p:cNvPr>
          <p:cNvSpPr/>
          <p:nvPr/>
        </p:nvSpPr>
        <p:spPr>
          <a:xfrm>
            <a:off x="3596355" y="2292076"/>
            <a:ext cx="799162" cy="1841045"/>
          </a:xfrm>
          <a:custGeom>
            <a:avLst/>
            <a:gdLst>
              <a:gd name="connsiteX0" fmla="*/ 1727 w 799162"/>
              <a:gd name="connsiteY0" fmla="*/ 0 h 1841045"/>
              <a:gd name="connsiteX1" fmla="*/ 787667 w 799162"/>
              <a:gd name="connsiteY1" fmla="*/ 454118 h 1841045"/>
              <a:gd name="connsiteX2" fmla="*/ 798636 w 799162"/>
              <a:gd name="connsiteY2" fmla="*/ 447734 h 1841045"/>
              <a:gd name="connsiteX3" fmla="*/ 798638 w 799162"/>
              <a:gd name="connsiteY3" fmla="*/ 460457 h 1841045"/>
              <a:gd name="connsiteX4" fmla="*/ 799162 w 799162"/>
              <a:gd name="connsiteY4" fmla="*/ 460760 h 1841045"/>
              <a:gd name="connsiteX5" fmla="*/ 798638 w 799162"/>
              <a:gd name="connsiteY5" fmla="*/ 461063 h 1841045"/>
              <a:gd name="connsiteX6" fmla="*/ 798792 w 799162"/>
              <a:gd name="connsiteY6" fmla="*/ 1376699 h 1841045"/>
              <a:gd name="connsiteX7" fmla="*/ 886 w 799162"/>
              <a:gd name="connsiteY7" fmla="*/ 1841045 h 1841045"/>
              <a:gd name="connsiteX8" fmla="*/ 732 w 799162"/>
              <a:gd name="connsiteY8" fmla="*/ 920945 h 1841045"/>
              <a:gd name="connsiteX9" fmla="*/ 0 w 799162"/>
              <a:gd name="connsiteY9" fmla="*/ 920522 h 1841045"/>
              <a:gd name="connsiteX10" fmla="*/ 0 w 799162"/>
              <a:gd name="connsiteY10" fmla="*/ 998 h 184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162" h="1841045">
                <a:moveTo>
                  <a:pt x="1727" y="0"/>
                </a:moveTo>
                <a:lnTo>
                  <a:pt x="787667" y="454118"/>
                </a:lnTo>
                <a:lnTo>
                  <a:pt x="798636" y="447734"/>
                </a:lnTo>
                <a:lnTo>
                  <a:pt x="798638" y="460457"/>
                </a:lnTo>
                <a:lnTo>
                  <a:pt x="799162" y="460760"/>
                </a:lnTo>
                <a:lnTo>
                  <a:pt x="798638" y="461063"/>
                </a:lnTo>
                <a:lnTo>
                  <a:pt x="798792" y="1376699"/>
                </a:lnTo>
                <a:lnTo>
                  <a:pt x="886" y="1841045"/>
                </a:lnTo>
                <a:lnTo>
                  <a:pt x="732" y="920945"/>
                </a:lnTo>
                <a:lnTo>
                  <a:pt x="0" y="920522"/>
                </a:lnTo>
                <a:lnTo>
                  <a:pt x="0" y="998"/>
                </a:lnTo>
                <a:close/>
              </a:path>
            </a:pathLst>
          </a:custGeom>
          <a:solidFill>
            <a:srgbClr val="6A2E98">
              <a:alpha val="58203"/>
            </a:srgbClr>
          </a:solidFill>
          <a:ln w="1270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50" name="Frihandsfigur 49">
            <a:extLst>
              <a:ext uri="{FF2B5EF4-FFF2-40B4-BE49-F238E27FC236}">
                <a16:creationId xmlns:a16="http://schemas.microsoft.com/office/drawing/2014/main" id="{4D2EB8EF-79BE-634E-87F4-E36EA65851B2}"/>
              </a:ext>
            </a:extLst>
          </p:cNvPr>
          <p:cNvSpPr/>
          <p:nvPr/>
        </p:nvSpPr>
        <p:spPr>
          <a:xfrm>
            <a:off x="2799182" y="2293074"/>
            <a:ext cx="798062" cy="1840047"/>
          </a:xfrm>
          <a:custGeom>
            <a:avLst/>
            <a:gdLst>
              <a:gd name="connsiteX0" fmla="*/ 797172 w 798062"/>
              <a:gd name="connsiteY0" fmla="*/ 0 h 1840047"/>
              <a:gd name="connsiteX1" fmla="*/ 797172 w 798062"/>
              <a:gd name="connsiteY1" fmla="*/ 910568 h 1840047"/>
              <a:gd name="connsiteX2" fmla="*/ 798062 w 798062"/>
              <a:gd name="connsiteY2" fmla="*/ 911086 h 1840047"/>
              <a:gd name="connsiteX3" fmla="*/ 797906 w 798062"/>
              <a:gd name="connsiteY3" fmla="*/ 1840047 h 1840047"/>
              <a:gd name="connsiteX4" fmla="*/ 0 w 798062"/>
              <a:gd name="connsiteY4" fmla="*/ 1375703 h 1840047"/>
              <a:gd name="connsiteX5" fmla="*/ 156 w 798062"/>
              <a:gd name="connsiteY5" fmla="*/ 446741 h 1840047"/>
              <a:gd name="connsiteX6" fmla="*/ 12033 w 798062"/>
              <a:gd name="connsiteY6" fmla="*/ 453653 h 184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062" h="1840047">
                <a:moveTo>
                  <a:pt x="797172" y="0"/>
                </a:moveTo>
                <a:lnTo>
                  <a:pt x="797172" y="910568"/>
                </a:lnTo>
                <a:lnTo>
                  <a:pt x="798062" y="911086"/>
                </a:lnTo>
                <a:lnTo>
                  <a:pt x="797906" y="1840047"/>
                </a:lnTo>
                <a:lnTo>
                  <a:pt x="0" y="1375703"/>
                </a:lnTo>
                <a:lnTo>
                  <a:pt x="156" y="446741"/>
                </a:lnTo>
                <a:lnTo>
                  <a:pt x="12033" y="453653"/>
                </a:lnTo>
                <a:close/>
              </a:path>
            </a:pathLst>
          </a:custGeom>
          <a:solidFill>
            <a:srgbClr val="7A3BAF">
              <a:alpha val="66625"/>
            </a:srgbClr>
          </a:solidFill>
          <a:ln w="1270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38" name="Frihandsfigur 37">
            <a:extLst>
              <a:ext uri="{FF2B5EF4-FFF2-40B4-BE49-F238E27FC236}">
                <a16:creationId xmlns:a16="http://schemas.microsoft.com/office/drawing/2014/main" id="{971199FE-5098-3F45-A273-F8B7DF344D6D}"/>
              </a:ext>
            </a:extLst>
          </p:cNvPr>
          <p:cNvSpPr/>
          <p:nvPr/>
        </p:nvSpPr>
        <p:spPr>
          <a:xfrm>
            <a:off x="2798918" y="3205207"/>
            <a:ext cx="1594875" cy="921520"/>
          </a:xfrm>
          <a:custGeom>
            <a:avLst/>
            <a:gdLst>
              <a:gd name="connsiteX0" fmla="*/ 194493 w 388985"/>
              <a:gd name="connsiteY0" fmla="*/ 0 h 224756"/>
              <a:gd name="connsiteX1" fmla="*/ 388985 w 388985"/>
              <a:gd name="connsiteY1" fmla="*/ 112378 h 224756"/>
              <a:gd name="connsiteX2" fmla="*/ 194493 w 388985"/>
              <a:gd name="connsiteY2" fmla="*/ 224756 h 224756"/>
              <a:gd name="connsiteX3" fmla="*/ 0 w 388985"/>
              <a:gd name="connsiteY3" fmla="*/ 112378 h 22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985" h="224756">
                <a:moveTo>
                  <a:pt x="194493" y="0"/>
                </a:moveTo>
                <a:lnTo>
                  <a:pt x="388985" y="112378"/>
                </a:lnTo>
                <a:lnTo>
                  <a:pt x="194493" y="224756"/>
                </a:lnTo>
                <a:lnTo>
                  <a:pt x="0" y="112378"/>
                </a:lnTo>
                <a:close/>
              </a:path>
            </a:pathLst>
          </a:custGeom>
          <a:solidFill>
            <a:srgbClr val="5C2B85"/>
          </a:solidFill>
          <a:ln w="1270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grpSp>
        <p:nvGrpSpPr>
          <p:cNvPr id="51" name="Grupp 50">
            <a:extLst>
              <a:ext uri="{FF2B5EF4-FFF2-40B4-BE49-F238E27FC236}">
                <a16:creationId xmlns:a16="http://schemas.microsoft.com/office/drawing/2014/main" id="{B123E42F-A473-7047-8369-59B1CD1CE240}"/>
              </a:ext>
            </a:extLst>
          </p:cNvPr>
          <p:cNvGrpSpPr/>
          <p:nvPr/>
        </p:nvGrpSpPr>
        <p:grpSpPr>
          <a:xfrm>
            <a:off x="3281439" y="2647284"/>
            <a:ext cx="628939" cy="931808"/>
            <a:chOff x="3765779" y="2367831"/>
            <a:chExt cx="628939" cy="931808"/>
          </a:xfrm>
        </p:grpSpPr>
        <p:sp>
          <p:nvSpPr>
            <p:cNvPr id="52" name="Frihandsfigur 51">
              <a:extLst>
                <a:ext uri="{FF2B5EF4-FFF2-40B4-BE49-F238E27FC236}">
                  <a16:creationId xmlns:a16="http://schemas.microsoft.com/office/drawing/2014/main" id="{CD4BC258-1CB1-E24B-9F5D-55714F28AE36}"/>
                </a:ext>
              </a:extLst>
            </p:cNvPr>
            <p:cNvSpPr/>
            <p:nvPr/>
          </p:nvSpPr>
          <p:spPr>
            <a:xfrm>
              <a:off x="3765779" y="3027442"/>
              <a:ext cx="314396" cy="272197"/>
            </a:xfrm>
            <a:custGeom>
              <a:avLst/>
              <a:gdLst>
                <a:gd name="connsiteX0" fmla="*/ 16 w 314396"/>
                <a:gd name="connsiteY0" fmla="*/ 0 h 272197"/>
                <a:gd name="connsiteX1" fmla="*/ 314380 w 314396"/>
                <a:gd name="connsiteY1" fmla="*/ 0 h 272197"/>
                <a:gd name="connsiteX2" fmla="*/ 314396 w 314396"/>
                <a:gd name="connsiteY2" fmla="*/ 95142 h 272197"/>
                <a:gd name="connsiteX3" fmla="*/ 314366 w 314396"/>
                <a:gd name="connsiteY3" fmla="*/ 272197 h 272197"/>
                <a:gd name="connsiteX4" fmla="*/ 0 w 314396"/>
                <a:gd name="connsiteY4" fmla="*/ 90770 h 272197"/>
                <a:gd name="connsiteX5" fmla="*/ 16 w 314396"/>
                <a:gd name="connsiteY5" fmla="*/ 0 h 2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6" h="272197">
                  <a:moveTo>
                    <a:pt x="16" y="0"/>
                  </a:moveTo>
                  <a:lnTo>
                    <a:pt x="314380" y="0"/>
                  </a:lnTo>
                  <a:lnTo>
                    <a:pt x="314396" y="95142"/>
                  </a:lnTo>
                  <a:lnTo>
                    <a:pt x="314366" y="272197"/>
                  </a:lnTo>
                  <a:lnTo>
                    <a:pt x="0" y="907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5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3" name="Frihandsfigur 52">
              <a:extLst>
                <a:ext uri="{FF2B5EF4-FFF2-40B4-BE49-F238E27FC236}">
                  <a16:creationId xmlns:a16="http://schemas.microsoft.com/office/drawing/2014/main" id="{7885D0AB-2896-334A-9A64-76377E2730F6}"/>
                </a:ext>
              </a:extLst>
            </p:cNvPr>
            <p:cNvSpPr/>
            <p:nvPr/>
          </p:nvSpPr>
          <p:spPr>
            <a:xfrm>
              <a:off x="4080175" y="3027442"/>
              <a:ext cx="314395" cy="272195"/>
            </a:xfrm>
            <a:custGeom>
              <a:avLst/>
              <a:gdLst>
                <a:gd name="connsiteX0" fmla="*/ 16 w 314395"/>
                <a:gd name="connsiteY0" fmla="*/ 0 h 272195"/>
                <a:gd name="connsiteX1" fmla="*/ 314380 w 314395"/>
                <a:gd name="connsiteY1" fmla="*/ 0 h 272195"/>
                <a:gd name="connsiteX2" fmla="*/ 314395 w 314395"/>
                <a:gd name="connsiteY2" fmla="*/ 90768 h 272195"/>
                <a:gd name="connsiteX3" fmla="*/ 30 w 314395"/>
                <a:gd name="connsiteY3" fmla="*/ 272195 h 272195"/>
                <a:gd name="connsiteX4" fmla="*/ 0 w 314395"/>
                <a:gd name="connsiteY4" fmla="*/ 95142 h 272195"/>
                <a:gd name="connsiteX5" fmla="*/ 16 w 314395"/>
                <a:gd name="connsiteY5" fmla="*/ 0 h 2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95" h="272195">
                  <a:moveTo>
                    <a:pt x="16" y="0"/>
                  </a:moveTo>
                  <a:lnTo>
                    <a:pt x="314380" y="0"/>
                  </a:lnTo>
                  <a:lnTo>
                    <a:pt x="314395" y="90768"/>
                  </a:lnTo>
                  <a:lnTo>
                    <a:pt x="30" y="272195"/>
                  </a:lnTo>
                  <a:lnTo>
                    <a:pt x="0" y="951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D8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4" name="Frihandsfigur 53">
              <a:extLst>
                <a:ext uri="{FF2B5EF4-FFF2-40B4-BE49-F238E27FC236}">
                  <a16:creationId xmlns:a16="http://schemas.microsoft.com/office/drawing/2014/main" id="{BBD0941C-8B46-4F49-97EB-B6317280BFB0}"/>
                </a:ext>
              </a:extLst>
            </p:cNvPr>
            <p:cNvSpPr/>
            <p:nvPr/>
          </p:nvSpPr>
          <p:spPr>
            <a:xfrm>
              <a:off x="4080175" y="2544233"/>
              <a:ext cx="314382" cy="272194"/>
            </a:xfrm>
            <a:custGeom>
              <a:avLst/>
              <a:gdLst>
                <a:gd name="connsiteX0" fmla="*/ 314336 w 314382"/>
                <a:gd name="connsiteY0" fmla="*/ 0 h 272194"/>
                <a:gd name="connsiteX1" fmla="*/ 314382 w 314382"/>
                <a:gd name="connsiteY1" fmla="*/ 272194 h 272194"/>
                <a:gd name="connsiteX2" fmla="*/ 18 w 314382"/>
                <a:gd name="connsiteY2" fmla="*/ 272194 h 272194"/>
                <a:gd name="connsiteX3" fmla="*/ 33 w 314382"/>
                <a:gd name="connsiteY3" fmla="*/ 181430 h 272194"/>
                <a:gd name="connsiteX4" fmla="*/ 0 w 314382"/>
                <a:gd name="connsiteY4" fmla="*/ 181411 h 272194"/>
                <a:gd name="connsiteX5" fmla="*/ 314336 w 314382"/>
                <a:gd name="connsiteY5" fmla="*/ 0 h 27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82" h="272194">
                  <a:moveTo>
                    <a:pt x="314336" y="0"/>
                  </a:moveTo>
                  <a:lnTo>
                    <a:pt x="314382" y="272194"/>
                  </a:lnTo>
                  <a:lnTo>
                    <a:pt x="18" y="272194"/>
                  </a:lnTo>
                  <a:lnTo>
                    <a:pt x="33" y="181430"/>
                  </a:lnTo>
                  <a:lnTo>
                    <a:pt x="0" y="181411"/>
                  </a:lnTo>
                  <a:lnTo>
                    <a:pt x="314336" y="0"/>
                  </a:lnTo>
                  <a:close/>
                </a:path>
              </a:pathLst>
            </a:custGeom>
            <a:solidFill>
              <a:srgbClr val="BD8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2" name="Frihandsfigur 61">
              <a:extLst>
                <a:ext uri="{FF2B5EF4-FFF2-40B4-BE49-F238E27FC236}">
                  <a16:creationId xmlns:a16="http://schemas.microsoft.com/office/drawing/2014/main" id="{A98F7281-48BA-9941-B814-5AFC36BF9760}"/>
                </a:ext>
              </a:extLst>
            </p:cNvPr>
            <p:cNvSpPr/>
            <p:nvPr/>
          </p:nvSpPr>
          <p:spPr>
            <a:xfrm>
              <a:off x="3765797" y="2544235"/>
              <a:ext cx="314378" cy="272192"/>
            </a:xfrm>
            <a:custGeom>
              <a:avLst/>
              <a:gdLst>
                <a:gd name="connsiteX0" fmla="*/ 46 w 314378"/>
                <a:gd name="connsiteY0" fmla="*/ 0 h 272192"/>
                <a:gd name="connsiteX1" fmla="*/ 314378 w 314378"/>
                <a:gd name="connsiteY1" fmla="*/ 181409 h 272192"/>
                <a:gd name="connsiteX2" fmla="*/ 314348 w 314378"/>
                <a:gd name="connsiteY2" fmla="*/ 181426 h 272192"/>
                <a:gd name="connsiteX3" fmla="*/ 314364 w 314378"/>
                <a:gd name="connsiteY3" fmla="*/ 272192 h 272192"/>
                <a:gd name="connsiteX4" fmla="*/ 0 w 314378"/>
                <a:gd name="connsiteY4" fmla="*/ 272192 h 272192"/>
                <a:gd name="connsiteX5" fmla="*/ 46 w 314378"/>
                <a:gd name="connsiteY5" fmla="*/ 0 h 2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78" h="272192">
                  <a:moveTo>
                    <a:pt x="46" y="0"/>
                  </a:moveTo>
                  <a:lnTo>
                    <a:pt x="314378" y="181409"/>
                  </a:lnTo>
                  <a:lnTo>
                    <a:pt x="314348" y="181426"/>
                  </a:lnTo>
                  <a:lnTo>
                    <a:pt x="314364" y="272192"/>
                  </a:lnTo>
                  <a:lnTo>
                    <a:pt x="0" y="27219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E5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3" name="Frihandsfigur 62">
              <a:extLst>
                <a:ext uri="{FF2B5EF4-FFF2-40B4-BE49-F238E27FC236}">
                  <a16:creationId xmlns:a16="http://schemas.microsoft.com/office/drawing/2014/main" id="{B4E42E1E-EF56-1648-AE55-5B821034F641}"/>
                </a:ext>
              </a:extLst>
            </p:cNvPr>
            <p:cNvSpPr/>
            <p:nvPr/>
          </p:nvSpPr>
          <p:spPr>
            <a:xfrm>
              <a:off x="3766356" y="2367831"/>
              <a:ext cx="628362" cy="363068"/>
            </a:xfrm>
            <a:custGeom>
              <a:avLst/>
              <a:gdLst>
                <a:gd name="connsiteX0" fmla="*/ 194493 w 388985"/>
                <a:gd name="connsiteY0" fmla="*/ 0 h 224756"/>
                <a:gd name="connsiteX1" fmla="*/ 388985 w 388985"/>
                <a:gd name="connsiteY1" fmla="*/ 112378 h 224756"/>
                <a:gd name="connsiteX2" fmla="*/ 194493 w 388985"/>
                <a:gd name="connsiteY2" fmla="*/ 224756 h 224756"/>
                <a:gd name="connsiteX3" fmla="*/ 0 w 388985"/>
                <a:gd name="connsiteY3" fmla="*/ 112378 h 2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985" h="224756">
                  <a:moveTo>
                    <a:pt x="194493" y="0"/>
                  </a:moveTo>
                  <a:lnTo>
                    <a:pt x="388985" y="112378"/>
                  </a:lnTo>
                  <a:lnTo>
                    <a:pt x="194493" y="224756"/>
                  </a:lnTo>
                  <a:lnTo>
                    <a:pt x="0" y="112378"/>
                  </a:lnTo>
                  <a:close/>
                </a:path>
              </a:pathLst>
            </a:custGeom>
            <a:solidFill>
              <a:srgbClr val="FFC0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5" name="Rektangel 64">
              <a:extLst>
                <a:ext uri="{FF2B5EF4-FFF2-40B4-BE49-F238E27FC236}">
                  <a16:creationId xmlns:a16="http://schemas.microsoft.com/office/drawing/2014/main" id="{006B8286-6263-B949-8709-4E15C00E49D6}"/>
                </a:ext>
              </a:extLst>
            </p:cNvPr>
            <p:cNvSpPr/>
            <p:nvPr/>
          </p:nvSpPr>
          <p:spPr>
            <a:xfrm>
              <a:off x="3765779" y="2816427"/>
              <a:ext cx="314396" cy="211015"/>
            </a:xfrm>
            <a:prstGeom prst="rect">
              <a:avLst/>
            </a:prstGeom>
            <a:solidFill>
              <a:srgbClr val="E5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ktangel 65">
              <a:extLst>
                <a:ext uri="{FF2B5EF4-FFF2-40B4-BE49-F238E27FC236}">
                  <a16:creationId xmlns:a16="http://schemas.microsoft.com/office/drawing/2014/main" id="{CCD470E4-2D19-3E42-99C1-6BEAE120C7C7}"/>
                </a:ext>
              </a:extLst>
            </p:cNvPr>
            <p:cNvSpPr/>
            <p:nvPr/>
          </p:nvSpPr>
          <p:spPr>
            <a:xfrm>
              <a:off x="4080168" y="2816425"/>
              <a:ext cx="314396" cy="211015"/>
            </a:xfrm>
            <a:prstGeom prst="rect">
              <a:avLst/>
            </a:prstGeom>
            <a:solidFill>
              <a:srgbClr val="BD8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8" name="Frihandsfigur 67">
            <a:extLst>
              <a:ext uri="{FF2B5EF4-FFF2-40B4-BE49-F238E27FC236}">
                <a16:creationId xmlns:a16="http://schemas.microsoft.com/office/drawing/2014/main" id="{24BA9072-385B-E943-87DB-B0496A3D4AD4}"/>
              </a:ext>
            </a:extLst>
          </p:cNvPr>
          <p:cNvSpPr/>
          <p:nvPr/>
        </p:nvSpPr>
        <p:spPr>
          <a:xfrm>
            <a:off x="3762857" y="3509028"/>
            <a:ext cx="314396" cy="339623"/>
          </a:xfrm>
          <a:custGeom>
            <a:avLst/>
            <a:gdLst>
              <a:gd name="connsiteX0" fmla="*/ 16 w 314396"/>
              <a:gd name="connsiteY0" fmla="*/ 0 h 272197"/>
              <a:gd name="connsiteX1" fmla="*/ 314380 w 314396"/>
              <a:gd name="connsiteY1" fmla="*/ 0 h 272197"/>
              <a:gd name="connsiteX2" fmla="*/ 314396 w 314396"/>
              <a:gd name="connsiteY2" fmla="*/ 95142 h 272197"/>
              <a:gd name="connsiteX3" fmla="*/ 314366 w 314396"/>
              <a:gd name="connsiteY3" fmla="*/ 272197 h 272197"/>
              <a:gd name="connsiteX4" fmla="*/ 0 w 314396"/>
              <a:gd name="connsiteY4" fmla="*/ 90770 h 272197"/>
              <a:gd name="connsiteX5" fmla="*/ 16 w 314396"/>
              <a:gd name="connsiteY5" fmla="*/ 0 h 27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96" h="272197">
                <a:moveTo>
                  <a:pt x="16" y="0"/>
                </a:moveTo>
                <a:lnTo>
                  <a:pt x="314380" y="0"/>
                </a:lnTo>
                <a:lnTo>
                  <a:pt x="314396" y="95142"/>
                </a:lnTo>
                <a:lnTo>
                  <a:pt x="314366" y="272197"/>
                </a:lnTo>
                <a:lnTo>
                  <a:pt x="0" y="90770"/>
                </a:lnTo>
                <a:lnTo>
                  <a:pt x="16" y="0"/>
                </a:lnTo>
                <a:close/>
              </a:path>
            </a:pathLst>
          </a:custGeom>
          <a:solidFill>
            <a:srgbClr val="11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0F90EF49-AA25-0049-BC14-DDEAA99239ED}"/>
              </a:ext>
            </a:extLst>
          </p:cNvPr>
          <p:cNvSpPr/>
          <p:nvPr/>
        </p:nvSpPr>
        <p:spPr>
          <a:xfrm>
            <a:off x="3762875" y="3351242"/>
            <a:ext cx="314378" cy="272192"/>
          </a:xfrm>
          <a:custGeom>
            <a:avLst/>
            <a:gdLst>
              <a:gd name="connsiteX0" fmla="*/ 46 w 314378"/>
              <a:gd name="connsiteY0" fmla="*/ 0 h 272192"/>
              <a:gd name="connsiteX1" fmla="*/ 314378 w 314378"/>
              <a:gd name="connsiteY1" fmla="*/ 181409 h 272192"/>
              <a:gd name="connsiteX2" fmla="*/ 314348 w 314378"/>
              <a:gd name="connsiteY2" fmla="*/ 181426 h 272192"/>
              <a:gd name="connsiteX3" fmla="*/ 314364 w 314378"/>
              <a:gd name="connsiteY3" fmla="*/ 272192 h 272192"/>
              <a:gd name="connsiteX4" fmla="*/ 0 w 314378"/>
              <a:gd name="connsiteY4" fmla="*/ 272192 h 272192"/>
              <a:gd name="connsiteX5" fmla="*/ 46 w 314378"/>
              <a:gd name="connsiteY5" fmla="*/ 0 h 27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78" h="272192">
                <a:moveTo>
                  <a:pt x="46" y="0"/>
                </a:moveTo>
                <a:lnTo>
                  <a:pt x="314378" y="181409"/>
                </a:lnTo>
                <a:lnTo>
                  <a:pt x="314348" y="181426"/>
                </a:lnTo>
                <a:lnTo>
                  <a:pt x="314364" y="272192"/>
                </a:lnTo>
                <a:lnTo>
                  <a:pt x="0" y="272192"/>
                </a:lnTo>
                <a:lnTo>
                  <a:pt x="46" y="0"/>
                </a:lnTo>
                <a:close/>
              </a:path>
            </a:pathLst>
          </a:custGeom>
          <a:solidFill>
            <a:srgbClr val="11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5B38371-0AA1-864D-B2D7-8D282AED5F9F}"/>
              </a:ext>
            </a:extLst>
          </p:cNvPr>
          <p:cNvSpPr/>
          <p:nvPr/>
        </p:nvSpPr>
        <p:spPr>
          <a:xfrm>
            <a:off x="3763434" y="3174838"/>
            <a:ext cx="628362" cy="363068"/>
          </a:xfrm>
          <a:custGeom>
            <a:avLst/>
            <a:gdLst>
              <a:gd name="connsiteX0" fmla="*/ 194493 w 388985"/>
              <a:gd name="connsiteY0" fmla="*/ 0 h 224756"/>
              <a:gd name="connsiteX1" fmla="*/ 388985 w 388985"/>
              <a:gd name="connsiteY1" fmla="*/ 112378 h 224756"/>
              <a:gd name="connsiteX2" fmla="*/ 194493 w 388985"/>
              <a:gd name="connsiteY2" fmla="*/ 224756 h 224756"/>
              <a:gd name="connsiteX3" fmla="*/ 0 w 388985"/>
              <a:gd name="connsiteY3" fmla="*/ 112378 h 22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985" h="224756">
                <a:moveTo>
                  <a:pt x="194493" y="0"/>
                </a:moveTo>
                <a:lnTo>
                  <a:pt x="388985" y="112378"/>
                </a:lnTo>
                <a:lnTo>
                  <a:pt x="194493" y="224756"/>
                </a:lnTo>
                <a:lnTo>
                  <a:pt x="0" y="112378"/>
                </a:lnTo>
                <a:close/>
              </a:path>
            </a:pathLst>
          </a:custGeom>
          <a:solidFill>
            <a:srgbClr val="5DA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Frihandsfigur 82">
            <a:extLst>
              <a:ext uri="{FF2B5EF4-FFF2-40B4-BE49-F238E27FC236}">
                <a16:creationId xmlns:a16="http://schemas.microsoft.com/office/drawing/2014/main" id="{97CA125B-BCF1-7D4F-99C9-8050971E0E65}"/>
              </a:ext>
            </a:extLst>
          </p:cNvPr>
          <p:cNvSpPr/>
          <p:nvPr/>
        </p:nvSpPr>
        <p:spPr>
          <a:xfrm>
            <a:off x="2801316" y="3581115"/>
            <a:ext cx="314396" cy="272197"/>
          </a:xfrm>
          <a:custGeom>
            <a:avLst/>
            <a:gdLst>
              <a:gd name="connsiteX0" fmla="*/ 16 w 314396"/>
              <a:gd name="connsiteY0" fmla="*/ 0 h 272197"/>
              <a:gd name="connsiteX1" fmla="*/ 314380 w 314396"/>
              <a:gd name="connsiteY1" fmla="*/ 0 h 272197"/>
              <a:gd name="connsiteX2" fmla="*/ 314396 w 314396"/>
              <a:gd name="connsiteY2" fmla="*/ 95142 h 272197"/>
              <a:gd name="connsiteX3" fmla="*/ 314366 w 314396"/>
              <a:gd name="connsiteY3" fmla="*/ 272197 h 272197"/>
              <a:gd name="connsiteX4" fmla="*/ 0 w 314396"/>
              <a:gd name="connsiteY4" fmla="*/ 90770 h 272197"/>
              <a:gd name="connsiteX5" fmla="*/ 16 w 314396"/>
              <a:gd name="connsiteY5" fmla="*/ 0 h 27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96" h="272197">
                <a:moveTo>
                  <a:pt x="16" y="0"/>
                </a:moveTo>
                <a:lnTo>
                  <a:pt x="314380" y="0"/>
                </a:lnTo>
                <a:lnTo>
                  <a:pt x="314396" y="95142"/>
                </a:lnTo>
                <a:lnTo>
                  <a:pt x="314366" y="272197"/>
                </a:lnTo>
                <a:lnTo>
                  <a:pt x="0" y="90770"/>
                </a:lnTo>
                <a:lnTo>
                  <a:pt x="16" y="0"/>
                </a:lnTo>
                <a:close/>
              </a:path>
            </a:pathLst>
          </a:custGeom>
          <a:solidFill>
            <a:srgbClr val="F45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4" name="Frihandsfigur 83">
            <a:extLst>
              <a:ext uri="{FF2B5EF4-FFF2-40B4-BE49-F238E27FC236}">
                <a16:creationId xmlns:a16="http://schemas.microsoft.com/office/drawing/2014/main" id="{37338812-336F-3345-82DB-DA8B104AC998}"/>
              </a:ext>
            </a:extLst>
          </p:cNvPr>
          <p:cNvSpPr/>
          <p:nvPr/>
        </p:nvSpPr>
        <p:spPr>
          <a:xfrm>
            <a:off x="3115712" y="3581115"/>
            <a:ext cx="314395" cy="272195"/>
          </a:xfrm>
          <a:custGeom>
            <a:avLst/>
            <a:gdLst>
              <a:gd name="connsiteX0" fmla="*/ 16 w 314395"/>
              <a:gd name="connsiteY0" fmla="*/ 0 h 272195"/>
              <a:gd name="connsiteX1" fmla="*/ 314380 w 314395"/>
              <a:gd name="connsiteY1" fmla="*/ 0 h 272195"/>
              <a:gd name="connsiteX2" fmla="*/ 314395 w 314395"/>
              <a:gd name="connsiteY2" fmla="*/ 90768 h 272195"/>
              <a:gd name="connsiteX3" fmla="*/ 30 w 314395"/>
              <a:gd name="connsiteY3" fmla="*/ 272195 h 272195"/>
              <a:gd name="connsiteX4" fmla="*/ 0 w 314395"/>
              <a:gd name="connsiteY4" fmla="*/ 95142 h 272195"/>
              <a:gd name="connsiteX5" fmla="*/ 16 w 314395"/>
              <a:gd name="connsiteY5" fmla="*/ 0 h 27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95" h="272195">
                <a:moveTo>
                  <a:pt x="16" y="0"/>
                </a:moveTo>
                <a:lnTo>
                  <a:pt x="314380" y="0"/>
                </a:lnTo>
                <a:lnTo>
                  <a:pt x="314395" y="90768"/>
                </a:lnTo>
                <a:lnTo>
                  <a:pt x="30" y="272195"/>
                </a:lnTo>
                <a:lnTo>
                  <a:pt x="0" y="95142"/>
                </a:lnTo>
                <a:lnTo>
                  <a:pt x="16" y="0"/>
                </a:lnTo>
                <a:close/>
              </a:path>
            </a:pathLst>
          </a:custGeom>
          <a:solidFill>
            <a:srgbClr val="C248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5" name="Frihandsfigur 84">
            <a:extLst>
              <a:ext uri="{FF2B5EF4-FFF2-40B4-BE49-F238E27FC236}">
                <a16:creationId xmlns:a16="http://schemas.microsoft.com/office/drawing/2014/main" id="{6207D920-3FE3-C443-B25E-6B1958DD9457}"/>
              </a:ext>
            </a:extLst>
          </p:cNvPr>
          <p:cNvSpPr/>
          <p:nvPr/>
        </p:nvSpPr>
        <p:spPr>
          <a:xfrm>
            <a:off x="3115712" y="3327326"/>
            <a:ext cx="314382" cy="272194"/>
          </a:xfrm>
          <a:custGeom>
            <a:avLst/>
            <a:gdLst>
              <a:gd name="connsiteX0" fmla="*/ 314336 w 314382"/>
              <a:gd name="connsiteY0" fmla="*/ 0 h 272194"/>
              <a:gd name="connsiteX1" fmla="*/ 314382 w 314382"/>
              <a:gd name="connsiteY1" fmla="*/ 272194 h 272194"/>
              <a:gd name="connsiteX2" fmla="*/ 18 w 314382"/>
              <a:gd name="connsiteY2" fmla="*/ 272194 h 272194"/>
              <a:gd name="connsiteX3" fmla="*/ 33 w 314382"/>
              <a:gd name="connsiteY3" fmla="*/ 181430 h 272194"/>
              <a:gd name="connsiteX4" fmla="*/ 0 w 314382"/>
              <a:gd name="connsiteY4" fmla="*/ 181411 h 272194"/>
              <a:gd name="connsiteX5" fmla="*/ 314336 w 314382"/>
              <a:gd name="connsiteY5" fmla="*/ 0 h 27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82" h="272194">
                <a:moveTo>
                  <a:pt x="314336" y="0"/>
                </a:moveTo>
                <a:lnTo>
                  <a:pt x="314382" y="272194"/>
                </a:lnTo>
                <a:lnTo>
                  <a:pt x="18" y="272194"/>
                </a:lnTo>
                <a:lnTo>
                  <a:pt x="33" y="181430"/>
                </a:lnTo>
                <a:lnTo>
                  <a:pt x="0" y="181411"/>
                </a:lnTo>
                <a:lnTo>
                  <a:pt x="314336" y="0"/>
                </a:lnTo>
                <a:close/>
              </a:path>
            </a:pathLst>
          </a:custGeom>
          <a:solidFill>
            <a:srgbClr val="C248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6" name="Frihandsfigur 85">
            <a:extLst>
              <a:ext uri="{FF2B5EF4-FFF2-40B4-BE49-F238E27FC236}">
                <a16:creationId xmlns:a16="http://schemas.microsoft.com/office/drawing/2014/main" id="{29185496-F20E-DE4C-AB4D-BD7054ABBB9B}"/>
              </a:ext>
            </a:extLst>
          </p:cNvPr>
          <p:cNvSpPr/>
          <p:nvPr/>
        </p:nvSpPr>
        <p:spPr>
          <a:xfrm>
            <a:off x="2801334" y="3327328"/>
            <a:ext cx="314378" cy="272192"/>
          </a:xfrm>
          <a:custGeom>
            <a:avLst/>
            <a:gdLst>
              <a:gd name="connsiteX0" fmla="*/ 46 w 314378"/>
              <a:gd name="connsiteY0" fmla="*/ 0 h 272192"/>
              <a:gd name="connsiteX1" fmla="*/ 314378 w 314378"/>
              <a:gd name="connsiteY1" fmla="*/ 181409 h 272192"/>
              <a:gd name="connsiteX2" fmla="*/ 314348 w 314378"/>
              <a:gd name="connsiteY2" fmla="*/ 181426 h 272192"/>
              <a:gd name="connsiteX3" fmla="*/ 314364 w 314378"/>
              <a:gd name="connsiteY3" fmla="*/ 272192 h 272192"/>
              <a:gd name="connsiteX4" fmla="*/ 0 w 314378"/>
              <a:gd name="connsiteY4" fmla="*/ 272192 h 272192"/>
              <a:gd name="connsiteX5" fmla="*/ 46 w 314378"/>
              <a:gd name="connsiteY5" fmla="*/ 0 h 27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78" h="272192">
                <a:moveTo>
                  <a:pt x="46" y="0"/>
                </a:moveTo>
                <a:lnTo>
                  <a:pt x="314378" y="181409"/>
                </a:lnTo>
                <a:lnTo>
                  <a:pt x="314348" y="181426"/>
                </a:lnTo>
                <a:lnTo>
                  <a:pt x="314364" y="272192"/>
                </a:lnTo>
                <a:lnTo>
                  <a:pt x="0" y="272192"/>
                </a:lnTo>
                <a:lnTo>
                  <a:pt x="46" y="0"/>
                </a:lnTo>
                <a:close/>
              </a:path>
            </a:pathLst>
          </a:custGeom>
          <a:solidFill>
            <a:srgbClr val="F45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7" name="Frihandsfigur 86">
            <a:extLst>
              <a:ext uri="{FF2B5EF4-FFF2-40B4-BE49-F238E27FC236}">
                <a16:creationId xmlns:a16="http://schemas.microsoft.com/office/drawing/2014/main" id="{6A37BDFC-12CE-7B49-A32C-CCD30EDC0617}"/>
              </a:ext>
            </a:extLst>
          </p:cNvPr>
          <p:cNvSpPr/>
          <p:nvPr/>
        </p:nvSpPr>
        <p:spPr>
          <a:xfrm>
            <a:off x="2801893" y="3150924"/>
            <a:ext cx="628362" cy="363068"/>
          </a:xfrm>
          <a:custGeom>
            <a:avLst/>
            <a:gdLst>
              <a:gd name="connsiteX0" fmla="*/ 194493 w 388985"/>
              <a:gd name="connsiteY0" fmla="*/ 0 h 224756"/>
              <a:gd name="connsiteX1" fmla="*/ 388985 w 388985"/>
              <a:gd name="connsiteY1" fmla="*/ 112378 h 224756"/>
              <a:gd name="connsiteX2" fmla="*/ 194493 w 388985"/>
              <a:gd name="connsiteY2" fmla="*/ 224756 h 224756"/>
              <a:gd name="connsiteX3" fmla="*/ 0 w 388985"/>
              <a:gd name="connsiteY3" fmla="*/ 112378 h 22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985" h="224756">
                <a:moveTo>
                  <a:pt x="194493" y="0"/>
                </a:moveTo>
                <a:lnTo>
                  <a:pt x="388985" y="112378"/>
                </a:lnTo>
                <a:lnTo>
                  <a:pt x="194493" y="224756"/>
                </a:lnTo>
                <a:lnTo>
                  <a:pt x="0" y="112378"/>
                </a:lnTo>
                <a:close/>
              </a:path>
            </a:pathLst>
          </a:custGeom>
          <a:solidFill>
            <a:srgbClr val="FF7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9" name="Frihandsfigur 88">
            <a:extLst>
              <a:ext uri="{FF2B5EF4-FFF2-40B4-BE49-F238E27FC236}">
                <a16:creationId xmlns:a16="http://schemas.microsoft.com/office/drawing/2014/main" id="{346E82D7-7E0E-754E-9F6C-13C4ADC394AD}"/>
              </a:ext>
            </a:extLst>
          </p:cNvPr>
          <p:cNvSpPr/>
          <p:nvPr/>
        </p:nvSpPr>
        <p:spPr>
          <a:xfrm>
            <a:off x="3280788" y="3860465"/>
            <a:ext cx="314396" cy="272197"/>
          </a:xfrm>
          <a:custGeom>
            <a:avLst/>
            <a:gdLst>
              <a:gd name="connsiteX0" fmla="*/ 16 w 314396"/>
              <a:gd name="connsiteY0" fmla="*/ 0 h 272197"/>
              <a:gd name="connsiteX1" fmla="*/ 314380 w 314396"/>
              <a:gd name="connsiteY1" fmla="*/ 0 h 272197"/>
              <a:gd name="connsiteX2" fmla="*/ 314396 w 314396"/>
              <a:gd name="connsiteY2" fmla="*/ 95142 h 272197"/>
              <a:gd name="connsiteX3" fmla="*/ 314366 w 314396"/>
              <a:gd name="connsiteY3" fmla="*/ 272197 h 272197"/>
              <a:gd name="connsiteX4" fmla="*/ 0 w 314396"/>
              <a:gd name="connsiteY4" fmla="*/ 90770 h 272197"/>
              <a:gd name="connsiteX5" fmla="*/ 16 w 314396"/>
              <a:gd name="connsiteY5" fmla="*/ 0 h 27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96" h="272197">
                <a:moveTo>
                  <a:pt x="16" y="0"/>
                </a:moveTo>
                <a:lnTo>
                  <a:pt x="314380" y="0"/>
                </a:lnTo>
                <a:lnTo>
                  <a:pt x="314396" y="95142"/>
                </a:lnTo>
                <a:lnTo>
                  <a:pt x="314366" y="272197"/>
                </a:lnTo>
                <a:lnTo>
                  <a:pt x="0" y="90770"/>
                </a:lnTo>
                <a:lnTo>
                  <a:pt x="16" y="0"/>
                </a:lnTo>
                <a:close/>
              </a:path>
            </a:pathLst>
          </a:custGeom>
          <a:solidFill>
            <a:srgbClr val="8B4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90" name="Frihandsfigur 89">
            <a:extLst>
              <a:ext uri="{FF2B5EF4-FFF2-40B4-BE49-F238E27FC236}">
                <a16:creationId xmlns:a16="http://schemas.microsoft.com/office/drawing/2014/main" id="{9E7BDFF0-527D-B540-BAEC-6C6BD31CEE76}"/>
              </a:ext>
            </a:extLst>
          </p:cNvPr>
          <p:cNvSpPr/>
          <p:nvPr/>
        </p:nvSpPr>
        <p:spPr>
          <a:xfrm>
            <a:off x="3595184" y="3860465"/>
            <a:ext cx="314395" cy="272195"/>
          </a:xfrm>
          <a:custGeom>
            <a:avLst/>
            <a:gdLst>
              <a:gd name="connsiteX0" fmla="*/ 16 w 314395"/>
              <a:gd name="connsiteY0" fmla="*/ 0 h 272195"/>
              <a:gd name="connsiteX1" fmla="*/ 314380 w 314395"/>
              <a:gd name="connsiteY1" fmla="*/ 0 h 272195"/>
              <a:gd name="connsiteX2" fmla="*/ 314395 w 314395"/>
              <a:gd name="connsiteY2" fmla="*/ 90768 h 272195"/>
              <a:gd name="connsiteX3" fmla="*/ 30 w 314395"/>
              <a:gd name="connsiteY3" fmla="*/ 272195 h 272195"/>
              <a:gd name="connsiteX4" fmla="*/ 0 w 314395"/>
              <a:gd name="connsiteY4" fmla="*/ 95142 h 272195"/>
              <a:gd name="connsiteX5" fmla="*/ 16 w 314395"/>
              <a:gd name="connsiteY5" fmla="*/ 0 h 27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95" h="272195">
                <a:moveTo>
                  <a:pt x="16" y="0"/>
                </a:moveTo>
                <a:lnTo>
                  <a:pt x="314380" y="0"/>
                </a:lnTo>
                <a:lnTo>
                  <a:pt x="314395" y="90768"/>
                </a:lnTo>
                <a:lnTo>
                  <a:pt x="30" y="272195"/>
                </a:lnTo>
                <a:lnTo>
                  <a:pt x="0" y="95142"/>
                </a:lnTo>
                <a:lnTo>
                  <a:pt x="16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91" name="Frihandsfigur 90">
            <a:extLst>
              <a:ext uri="{FF2B5EF4-FFF2-40B4-BE49-F238E27FC236}">
                <a16:creationId xmlns:a16="http://schemas.microsoft.com/office/drawing/2014/main" id="{8E5C73EC-E842-5E4B-B615-2272DD99ED18}"/>
              </a:ext>
            </a:extLst>
          </p:cNvPr>
          <p:cNvSpPr/>
          <p:nvPr/>
        </p:nvSpPr>
        <p:spPr>
          <a:xfrm>
            <a:off x="3595184" y="3482031"/>
            <a:ext cx="314382" cy="272194"/>
          </a:xfrm>
          <a:custGeom>
            <a:avLst/>
            <a:gdLst>
              <a:gd name="connsiteX0" fmla="*/ 314336 w 314382"/>
              <a:gd name="connsiteY0" fmla="*/ 0 h 272194"/>
              <a:gd name="connsiteX1" fmla="*/ 314382 w 314382"/>
              <a:gd name="connsiteY1" fmla="*/ 272194 h 272194"/>
              <a:gd name="connsiteX2" fmla="*/ 18 w 314382"/>
              <a:gd name="connsiteY2" fmla="*/ 272194 h 272194"/>
              <a:gd name="connsiteX3" fmla="*/ 33 w 314382"/>
              <a:gd name="connsiteY3" fmla="*/ 181430 h 272194"/>
              <a:gd name="connsiteX4" fmla="*/ 0 w 314382"/>
              <a:gd name="connsiteY4" fmla="*/ 181411 h 272194"/>
              <a:gd name="connsiteX5" fmla="*/ 314336 w 314382"/>
              <a:gd name="connsiteY5" fmla="*/ 0 h 27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82" h="272194">
                <a:moveTo>
                  <a:pt x="314336" y="0"/>
                </a:moveTo>
                <a:lnTo>
                  <a:pt x="314382" y="272194"/>
                </a:lnTo>
                <a:lnTo>
                  <a:pt x="18" y="272194"/>
                </a:lnTo>
                <a:lnTo>
                  <a:pt x="33" y="181430"/>
                </a:lnTo>
                <a:lnTo>
                  <a:pt x="0" y="181411"/>
                </a:lnTo>
                <a:lnTo>
                  <a:pt x="314336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92" name="Frihandsfigur 91">
            <a:extLst>
              <a:ext uri="{FF2B5EF4-FFF2-40B4-BE49-F238E27FC236}">
                <a16:creationId xmlns:a16="http://schemas.microsoft.com/office/drawing/2014/main" id="{E6B587C6-11E0-0541-884E-25DED02D54E0}"/>
              </a:ext>
            </a:extLst>
          </p:cNvPr>
          <p:cNvSpPr/>
          <p:nvPr/>
        </p:nvSpPr>
        <p:spPr>
          <a:xfrm>
            <a:off x="3280806" y="3482033"/>
            <a:ext cx="314378" cy="272192"/>
          </a:xfrm>
          <a:custGeom>
            <a:avLst/>
            <a:gdLst>
              <a:gd name="connsiteX0" fmla="*/ 46 w 314378"/>
              <a:gd name="connsiteY0" fmla="*/ 0 h 272192"/>
              <a:gd name="connsiteX1" fmla="*/ 314378 w 314378"/>
              <a:gd name="connsiteY1" fmla="*/ 181409 h 272192"/>
              <a:gd name="connsiteX2" fmla="*/ 314348 w 314378"/>
              <a:gd name="connsiteY2" fmla="*/ 181426 h 272192"/>
              <a:gd name="connsiteX3" fmla="*/ 314364 w 314378"/>
              <a:gd name="connsiteY3" fmla="*/ 272192 h 272192"/>
              <a:gd name="connsiteX4" fmla="*/ 0 w 314378"/>
              <a:gd name="connsiteY4" fmla="*/ 272192 h 272192"/>
              <a:gd name="connsiteX5" fmla="*/ 46 w 314378"/>
              <a:gd name="connsiteY5" fmla="*/ 0 h 27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78" h="272192">
                <a:moveTo>
                  <a:pt x="46" y="0"/>
                </a:moveTo>
                <a:lnTo>
                  <a:pt x="314378" y="181409"/>
                </a:lnTo>
                <a:lnTo>
                  <a:pt x="314348" y="181426"/>
                </a:lnTo>
                <a:lnTo>
                  <a:pt x="314364" y="272192"/>
                </a:lnTo>
                <a:lnTo>
                  <a:pt x="0" y="272192"/>
                </a:lnTo>
                <a:lnTo>
                  <a:pt x="46" y="0"/>
                </a:lnTo>
                <a:close/>
              </a:path>
            </a:pathLst>
          </a:custGeom>
          <a:solidFill>
            <a:srgbClr val="8B4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93" name="Frihandsfigur 92">
            <a:extLst>
              <a:ext uri="{FF2B5EF4-FFF2-40B4-BE49-F238E27FC236}">
                <a16:creationId xmlns:a16="http://schemas.microsoft.com/office/drawing/2014/main" id="{7579470A-0DFB-384C-BE3D-DB4B1B17CB34}"/>
              </a:ext>
            </a:extLst>
          </p:cNvPr>
          <p:cNvSpPr/>
          <p:nvPr/>
        </p:nvSpPr>
        <p:spPr>
          <a:xfrm>
            <a:off x="3281365" y="3305629"/>
            <a:ext cx="628362" cy="363068"/>
          </a:xfrm>
          <a:custGeom>
            <a:avLst/>
            <a:gdLst>
              <a:gd name="connsiteX0" fmla="*/ 194493 w 388985"/>
              <a:gd name="connsiteY0" fmla="*/ 0 h 224756"/>
              <a:gd name="connsiteX1" fmla="*/ 388985 w 388985"/>
              <a:gd name="connsiteY1" fmla="*/ 112378 h 224756"/>
              <a:gd name="connsiteX2" fmla="*/ 194493 w 388985"/>
              <a:gd name="connsiteY2" fmla="*/ 224756 h 224756"/>
              <a:gd name="connsiteX3" fmla="*/ 0 w 388985"/>
              <a:gd name="connsiteY3" fmla="*/ 112378 h 22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985" h="224756">
                <a:moveTo>
                  <a:pt x="194493" y="0"/>
                </a:moveTo>
                <a:lnTo>
                  <a:pt x="388985" y="112378"/>
                </a:lnTo>
                <a:lnTo>
                  <a:pt x="194493" y="224756"/>
                </a:lnTo>
                <a:lnTo>
                  <a:pt x="0" y="112378"/>
                </a:lnTo>
                <a:close/>
              </a:path>
            </a:pathLst>
          </a:custGeom>
          <a:solidFill>
            <a:srgbClr val="B07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94" name="Rektangel 93">
            <a:extLst>
              <a:ext uri="{FF2B5EF4-FFF2-40B4-BE49-F238E27FC236}">
                <a16:creationId xmlns:a16="http://schemas.microsoft.com/office/drawing/2014/main" id="{C29FD283-F023-F14D-B13C-C9F5DBCB9CED}"/>
              </a:ext>
            </a:extLst>
          </p:cNvPr>
          <p:cNvSpPr/>
          <p:nvPr/>
        </p:nvSpPr>
        <p:spPr>
          <a:xfrm>
            <a:off x="3280788" y="3708500"/>
            <a:ext cx="314396" cy="151965"/>
          </a:xfrm>
          <a:prstGeom prst="rect">
            <a:avLst/>
          </a:prstGeom>
          <a:solidFill>
            <a:srgbClr val="8B4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Rektangel 94">
            <a:extLst>
              <a:ext uri="{FF2B5EF4-FFF2-40B4-BE49-F238E27FC236}">
                <a16:creationId xmlns:a16="http://schemas.microsoft.com/office/drawing/2014/main" id="{77FCB820-1458-634F-950E-7988AD91B04D}"/>
              </a:ext>
            </a:extLst>
          </p:cNvPr>
          <p:cNvSpPr/>
          <p:nvPr/>
        </p:nvSpPr>
        <p:spPr>
          <a:xfrm>
            <a:off x="3595177" y="3708498"/>
            <a:ext cx="314396" cy="1519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Frihandsfigur 69">
            <a:extLst>
              <a:ext uri="{FF2B5EF4-FFF2-40B4-BE49-F238E27FC236}">
                <a16:creationId xmlns:a16="http://schemas.microsoft.com/office/drawing/2014/main" id="{ABD7C7EE-CA14-8348-AB82-581CCB36F8F4}"/>
              </a:ext>
            </a:extLst>
          </p:cNvPr>
          <p:cNvSpPr/>
          <p:nvPr/>
        </p:nvSpPr>
        <p:spPr>
          <a:xfrm>
            <a:off x="4077253" y="3354415"/>
            <a:ext cx="314382" cy="272194"/>
          </a:xfrm>
          <a:custGeom>
            <a:avLst/>
            <a:gdLst>
              <a:gd name="connsiteX0" fmla="*/ 314336 w 314382"/>
              <a:gd name="connsiteY0" fmla="*/ 0 h 272194"/>
              <a:gd name="connsiteX1" fmla="*/ 314382 w 314382"/>
              <a:gd name="connsiteY1" fmla="*/ 272194 h 272194"/>
              <a:gd name="connsiteX2" fmla="*/ 18 w 314382"/>
              <a:gd name="connsiteY2" fmla="*/ 272194 h 272194"/>
              <a:gd name="connsiteX3" fmla="*/ 33 w 314382"/>
              <a:gd name="connsiteY3" fmla="*/ 181430 h 272194"/>
              <a:gd name="connsiteX4" fmla="*/ 0 w 314382"/>
              <a:gd name="connsiteY4" fmla="*/ 181411 h 272194"/>
              <a:gd name="connsiteX5" fmla="*/ 314336 w 314382"/>
              <a:gd name="connsiteY5" fmla="*/ 0 h 27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82" h="272194">
                <a:moveTo>
                  <a:pt x="314336" y="0"/>
                </a:moveTo>
                <a:lnTo>
                  <a:pt x="314382" y="272194"/>
                </a:lnTo>
                <a:lnTo>
                  <a:pt x="18" y="272194"/>
                </a:lnTo>
                <a:lnTo>
                  <a:pt x="33" y="181430"/>
                </a:lnTo>
                <a:lnTo>
                  <a:pt x="0" y="181411"/>
                </a:lnTo>
                <a:lnTo>
                  <a:pt x="314336" y="0"/>
                </a:lnTo>
                <a:close/>
              </a:path>
            </a:pathLst>
          </a:custGeom>
          <a:solidFill>
            <a:srgbClr val="0F6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02" name="Frihandsfigur 101">
            <a:extLst>
              <a:ext uri="{FF2B5EF4-FFF2-40B4-BE49-F238E27FC236}">
                <a16:creationId xmlns:a16="http://schemas.microsoft.com/office/drawing/2014/main" id="{4D960002-06AC-3F4A-8B5D-715EB80D03EC}"/>
              </a:ext>
            </a:extLst>
          </p:cNvPr>
          <p:cNvSpPr/>
          <p:nvPr/>
        </p:nvSpPr>
        <p:spPr>
          <a:xfrm>
            <a:off x="4076710" y="3579631"/>
            <a:ext cx="314395" cy="272195"/>
          </a:xfrm>
          <a:custGeom>
            <a:avLst/>
            <a:gdLst>
              <a:gd name="connsiteX0" fmla="*/ 16 w 314395"/>
              <a:gd name="connsiteY0" fmla="*/ 0 h 272195"/>
              <a:gd name="connsiteX1" fmla="*/ 314380 w 314395"/>
              <a:gd name="connsiteY1" fmla="*/ 0 h 272195"/>
              <a:gd name="connsiteX2" fmla="*/ 314395 w 314395"/>
              <a:gd name="connsiteY2" fmla="*/ 90768 h 272195"/>
              <a:gd name="connsiteX3" fmla="*/ 30 w 314395"/>
              <a:gd name="connsiteY3" fmla="*/ 272195 h 272195"/>
              <a:gd name="connsiteX4" fmla="*/ 0 w 314395"/>
              <a:gd name="connsiteY4" fmla="*/ 95142 h 272195"/>
              <a:gd name="connsiteX5" fmla="*/ 16 w 314395"/>
              <a:gd name="connsiteY5" fmla="*/ 0 h 27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95" h="272195">
                <a:moveTo>
                  <a:pt x="16" y="0"/>
                </a:moveTo>
                <a:lnTo>
                  <a:pt x="314380" y="0"/>
                </a:lnTo>
                <a:lnTo>
                  <a:pt x="314395" y="90768"/>
                </a:lnTo>
                <a:lnTo>
                  <a:pt x="30" y="272195"/>
                </a:lnTo>
                <a:lnTo>
                  <a:pt x="0" y="95142"/>
                </a:lnTo>
                <a:lnTo>
                  <a:pt x="16" y="0"/>
                </a:lnTo>
                <a:close/>
              </a:path>
            </a:pathLst>
          </a:custGeom>
          <a:solidFill>
            <a:srgbClr val="0F6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04" name="Rektangel 103">
            <a:extLst>
              <a:ext uri="{FF2B5EF4-FFF2-40B4-BE49-F238E27FC236}">
                <a16:creationId xmlns:a16="http://schemas.microsoft.com/office/drawing/2014/main" id="{66EA6B58-2FA2-B245-921E-89968B7C5EF6}"/>
              </a:ext>
            </a:extLst>
          </p:cNvPr>
          <p:cNvSpPr/>
          <p:nvPr/>
        </p:nvSpPr>
        <p:spPr>
          <a:xfrm>
            <a:off x="4078661" y="3564903"/>
            <a:ext cx="314396" cy="49228"/>
          </a:xfrm>
          <a:prstGeom prst="rect">
            <a:avLst/>
          </a:prstGeom>
          <a:solidFill>
            <a:srgbClr val="0F6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123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ruta 181"/>
          <p:cNvSpPr txBox="1"/>
          <p:nvPr/>
        </p:nvSpPr>
        <p:spPr>
          <a:xfrm>
            <a:off x="4961949" y="2909531"/>
            <a:ext cx="5209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Publish</a:t>
            </a:r>
            <a:r>
              <a:rPr lang="sv-SE" sz="4000" b="1" dirty="0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 &amp; </a:t>
            </a:r>
            <a:r>
              <a:rPr lang="sv-SE" sz="4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Subscribe</a:t>
            </a:r>
            <a:endParaRPr lang="sv-SE" sz="4000" b="1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5" name="Grupp 24">
            <a:extLst>
              <a:ext uri="{FF2B5EF4-FFF2-40B4-BE49-F238E27FC236}">
                <a16:creationId xmlns:a16="http://schemas.microsoft.com/office/drawing/2014/main" id="{99E9FEB6-7DC6-E84D-8020-9785726CD16F}"/>
              </a:ext>
            </a:extLst>
          </p:cNvPr>
          <p:cNvGrpSpPr/>
          <p:nvPr/>
        </p:nvGrpSpPr>
        <p:grpSpPr>
          <a:xfrm>
            <a:off x="-292623" y="-185829"/>
            <a:ext cx="1940458" cy="7229659"/>
            <a:chOff x="-292623" y="-185829"/>
            <a:chExt cx="1940458" cy="7229659"/>
          </a:xfrm>
        </p:grpSpPr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9374036C-6E04-584E-A00C-34599998D6E3}"/>
                </a:ext>
              </a:extLst>
            </p:cNvPr>
            <p:cNvSpPr/>
            <p:nvPr/>
          </p:nvSpPr>
          <p:spPr>
            <a:xfrm rot="20756905">
              <a:off x="-292623" y="4538160"/>
              <a:ext cx="571274" cy="2425480"/>
            </a:xfrm>
            <a:custGeom>
              <a:avLst/>
              <a:gdLst>
                <a:gd name="connsiteX0" fmla="*/ 639759 w 639759"/>
                <a:gd name="connsiteY0" fmla="*/ 4804180 h 7229660"/>
                <a:gd name="connsiteX1" fmla="*/ 639759 w 639759"/>
                <a:gd name="connsiteY1" fmla="*/ 7229660 h 7229660"/>
                <a:gd name="connsiteX2" fmla="*/ 68485 w 639759"/>
                <a:gd name="connsiteY2" fmla="*/ 7086679 h 7229660"/>
                <a:gd name="connsiteX3" fmla="*/ 0 w 639759"/>
                <a:gd name="connsiteY3" fmla="*/ 0 h 7229660"/>
                <a:gd name="connsiteX4" fmla="*/ 319879 w 639759"/>
                <a:gd name="connsiteY4" fmla="*/ 80061 h 7229660"/>
                <a:gd name="connsiteX5" fmla="*/ 0 w 639759"/>
                <a:gd name="connsiteY5" fmla="*/ 0 h 7229660"/>
                <a:gd name="connsiteX0" fmla="*/ 571274 w 571274"/>
                <a:gd name="connsiteY0" fmla="*/ 0 h 2425480"/>
                <a:gd name="connsiteX1" fmla="*/ 571274 w 571274"/>
                <a:gd name="connsiteY1" fmla="*/ 2425480 h 2425480"/>
                <a:gd name="connsiteX2" fmla="*/ 0 w 571274"/>
                <a:gd name="connsiteY2" fmla="*/ 2282499 h 2425480"/>
                <a:gd name="connsiteX3" fmla="*/ 571274 w 571274"/>
                <a:gd name="connsiteY3" fmla="*/ 0 h 242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74" h="2425480">
                  <a:moveTo>
                    <a:pt x="571274" y="0"/>
                  </a:moveTo>
                  <a:lnTo>
                    <a:pt x="571274" y="2425480"/>
                  </a:lnTo>
                  <a:lnTo>
                    <a:pt x="0" y="2282499"/>
                  </a:lnTo>
                  <a:lnTo>
                    <a:pt x="571274" y="0"/>
                  </a:lnTo>
                  <a:close/>
                </a:path>
              </a:pathLst>
            </a:custGeom>
            <a:solidFill>
              <a:srgbClr val="1081BD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7" name="Frihandsfigur 26">
              <a:extLst>
                <a:ext uri="{FF2B5EF4-FFF2-40B4-BE49-F238E27FC236}">
                  <a16:creationId xmlns:a16="http://schemas.microsoft.com/office/drawing/2014/main" id="{3FAC1956-21EA-4F4D-A5EE-F2FB0CF3E146}"/>
                </a:ext>
              </a:extLst>
            </p:cNvPr>
            <p:cNvSpPr/>
            <p:nvPr/>
          </p:nvSpPr>
          <p:spPr>
            <a:xfrm rot="20756905">
              <a:off x="-30338" y="1870864"/>
              <a:ext cx="639759" cy="5141727"/>
            </a:xfrm>
            <a:custGeom>
              <a:avLst/>
              <a:gdLst>
                <a:gd name="connsiteX0" fmla="*/ 639759 w 639759"/>
                <a:gd name="connsiteY0" fmla="*/ 2087933 h 7229660"/>
                <a:gd name="connsiteX1" fmla="*/ 639759 w 639759"/>
                <a:gd name="connsiteY1" fmla="*/ 7229660 h 7229660"/>
                <a:gd name="connsiteX2" fmla="*/ 0 w 639759"/>
                <a:gd name="connsiteY2" fmla="*/ 7069538 h 7229660"/>
                <a:gd name="connsiteX3" fmla="*/ 0 w 639759"/>
                <a:gd name="connsiteY3" fmla="*/ 4644061 h 7229660"/>
                <a:gd name="connsiteX4" fmla="*/ 0 w 639759"/>
                <a:gd name="connsiteY4" fmla="*/ 0 h 7229660"/>
                <a:gd name="connsiteX5" fmla="*/ 319880 w 639759"/>
                <a:gd name="connsiteY5" fmla="*/ 80061 h 7229660"/>
                <a:gd name="connsiteX6" fmla="*/ 0 w 639759"/>
                <a:gd name="connsiteY6" fmla="*/ 0 h 7229660"/>
                <a:gd name="connsiteX0" fmla="*/ 639759 w 639759"/>
                <a:gd name="connsiteY0" fmla="*/ 0 h 5141727"/>
                <a:gd name="connsiteX1" fmla="*/ 639759 w 639759"/>
                <a:gd name="connsiteY1" fmla="*/ 5141727 h 5141727"/>
                <a:gd name="connsiteX2" fmla="*/ 0 w 639759"/>
                <a:gd name="connsiteY2" fmla="*/ 4981605 h 5141727"/>
                <a:gd name="connsiteX3" fmla="*/ 0 w 639759"/>
                <a:gd name="connsiteY3" fmla="*/ 2556128 h 5141727"/>
                <a:gd name="connsiteX4" fmla="*/ 639759 w 639759"/>
                <a:gd name="connsiteY4" fmla="*/ 0 h 514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5141727">
                  <a:moveTo>
                    <a:pt x="639759" y="0"/>
                  </a:moveTo>
                  <a:lnTo>
                    <a:pt x="639759" y="5141727"/>
                  </a:lnTo>
                  <a:lnTo>
                    <a:pt x="0" y="4981605"/>
                  </a:lnTo>
                  <a:lnTo>
                    <a:pt x="0" y="2556128"/>
                  </a:lnTo>
                  <a:lnTo>
                    <a:pt x="639759" y="0"/>
                  </a:lnTo>
                  <a:close/>
                </a:path>
              </a:pathLst>
            </a:custGeom>
            <a:solidFill>
              <a:srgbClr val="8B42C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8" name="Frihandsfigur 27">
              <a:extLst>
                <a:ext uri="{FF2B5EF4-FFF2-40B4-BE49-F238E27FC236}">
                  <a16:creationId xmlns:a16="http://schemas.microsoft.com/office/drawing/2014/main" id="{84C7BC7E-B08D-B549-ABD1-047B61B230B8}"/>
                </a:ext>
              </a:extLst>
            </p:cNvPr>
            <p:cNvSpPr/>
            <p:nvPr/>
          </p:nvSpPr>
          <p:spPr>
            <a:xfrm rot="20756905">
              <a:off x="376036" y="-70572"/>
              <a:ext cx="639759" cy="7112652"/>
            </a:xfrm>
            <a:custGeom>
              <a:avLst/>
              <a:gdLst>
                <a:gd name="connsiteX0" fmla="*/ 639759 w 639759"/>
                <a:gd name="connsiteY0" fmla="*/ 43114 h 7112652"/>
                <a:gd name="connsiteX1" fmla="*/ 639759 w 639759"/>
                <a:gd name="connsiteY1" fmla="*/ 7112652 h 7112652"/>
                <a:gd name="connsiteX2" fmla="*/ 0 w 639759"/>
                <a:gd name="connsiteY2" fmla="*/ 6952531 h 7112652"/>
                <a:gd name="connsiteX3" fmla="*/ 0 w 639759"/>
                <a:gd name="connsiteY3" fmla="*/ 1867863 h 7112652"/>
                <a:gd name="connsiteX4" fmla="*/ 467497 w 639759"/>
                <a:gd name="connsiteY4" fmla="*/ 0 h 7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59" h="7112652">
                  <a:moveTo>
                    <a:pt x="639759" y="43114"/>
                  </a:moveTo>
                  <a:lnTo>
                    <a:pt x="639759" y="7112652"/>
                  </a:lnTo>
                  <a:lnTo>
                    <a:pt x="0" y="6952531"/>
                  </a:lnTo>
                  <a:lnTo>
                    <a:pt x="0" y="1867863"/>
                  </a:lnTo>
                  <a:lnTo>
                    <a:pt x="467497" y="0"/>
                  </a:lnTo>
                  <a:close/>
                </a:path>
              </a:pathLst>
            </a:custGeom>
            <a:solidFill>
              <a:srgbClr val="F45A2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29" name="Frihandsfigur 28">
              <a:extLst>
                <a:ext uri="{FF2B5EF4-FFF2-40B4-BE49-F238E27FC236}">
                  <a16:creationId xmlns:a16="http://schemas.microsoft.com/office/drawing/2014/main" id="{635D3F99-A46B-1B47-A8CC-510773F8DFA4}"/>
                </a:ext>
              </a:extLst>
            </p:cNvPr>
            <p:cNvSpPr/>
            <p:nvPr/>
          </p:nvSpPr>
          <p:spPr>
            <a:xfrm rot="20756905">
              <a:off x="1008076" y="-185829"/>
              <a:ext cx="639759" cy="7229659"/>
            </a:xfrm>
            <a:custGeom>
              <a:avLst/>
              <a:gdLst>
                <a:gd name="connsiteX0" fmla="*/ 0 w 639759"/>
                <a:gd name="connsiteY0" fmla="*/ 0 h 7229659"/>
                <a:gd name="connsiteX1" fmla="*/ 639759 w 639759"/>
                <a:gd name="connsiteY1" fmla="*/ 160121 h 7229659"/>
                <a:gd name="connsiteX2" fmla="*/ 639759 w 639759"/>
                <a:gd name="connsiteY2" fmla="*/ 7229659 h 7229659"/>
                <a:gd name="connsiteX3" fmla="*/ 0 w 639759"/>
                <a:gd name="connsiteY3" fmla="*/ 7069538 h 722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759" h="7229659">
                  <a:moveTo>
                    <a:pt x="0" y="0"/>
                  </a:moveTo>
                  <a:lnTo>
                    <a:pt x="639759" y="160121"/>
                  </a:lnTo>
                  <a:lnTo>
                    <a:pt x="639759" y="7229659"/>
                  </a:lnTo>
                  <a:lnTo>
                    <a:pt x="0" y="7069538"/>
                  </a:lnTo>
                  <a:close/>
                </a:path>
              </a:pathLst>
            </a:custGeom>
            <a:solidFill>
              <a:srgbClr val="E5AD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135" name="Grupp 134">
            <a:extLst>
              <a:ext uri="{FF2B5EF4-FFF2-40B4-BE49-F238E27FC236}">
                <a16:creationId xmlns:a16="http://schemas.microsoft.com/office/drawing/2014/main" id="{C6EE421C-A9C8-7146-99F1-D805494F4851}"/>
              </a:ext>
            </a:extLst>
          </p:cNvPr>
          <p:cNvGrpSpPr/>
          <p:nvPr/>
        </p:nvGrpSpPr>
        <p:grpSpPr>
          <a:xfrm>
            <a:off x="2525586" y="2738519"/>
            <a:ext cx="2168039" cy="1438301"/>
            <a:chOff x="1749070" y="2436531"/>
            <a:chExt cx="3228024" cy="2141505"/>
          </a:xfrm>
        </p:grpSpPr>
        <p:grpSp>
          <p:nvGrpSpPr>
            <p:cNvPr id="136" name="Grupp 135">
              <a:extLst>
                <a:ext uri="{FF2B5EF4-FFF2-40B4-BE49-F238E27FC236}">
                  <a16:creationId xmlns:a16="http://schemas.microsoft.com/office/drawing/2014/main" id="{CDE12171-1363-3849-851A-4F5AFD650BBA}"/>
                </a:ext>
              </a:extLst>
            </p:cNvPr>
            <p:cNvGrpSpPr/>
            <p:nvPr/>
          </p:nvGrpSpPr>
          <p:grpSpPr>
            <a:xfrm>
              <a:off x="2670381" y="2436531"/>
              <a:ext cx="1390950" cy="1922413"/>
              <a:chOff x="2781468" y="2424675"/>
              <a:chExt cx="1390950" cy="1922413"/>
            </a:xfrm>
          </p:grpSpPr>
          <p:grpSp>
            <p:nvGrpSpPr>
              <p:cNvPr id="151" name="Grupp 150">
                <a:extLst>
                  <a:ext uri="{FF2B5EF4-FFF2-40B4-BE49-F238E27FC236}">
                    <a16:creationId xmlns:a16="http://schemas.microsoft.com/office/drawing/2014/main" id="{2058BC29-7FF1-1247-A9D3-730FD24556F3}"/>
                  </a:ext>
                </a:extLst>
              </p:cNvPr>
              <p:cNvGrpSpPr/>
              <p:nvPr/>
            </p:nvGrpSpPr>
            <p:grpSpPr>
              <a:xfrm>
                <a:off x="3187809" y="2424675"/>
                <a:ext cx="591946" cy="671109"/>
                <a:chOff x="3549360" y="3164731"/>
                <a:chExt cx="680621" cy="771644"/>
              </a:xfrm>
            </p:grpSpPr>
            <p:sp>
              <p:nvSpPr>
                <p:cNvPr id="153" name="Freeform 125">
                  <a:extLst>
                    <a:ext uri="{FF2B5EF4-FFF2-40B4-BE49-F238E27FC236}">
                      <a16:creationId xmlns:a16="http://schemas.microsoft.com/office/drawing/2014/main" id="{815487F5-6C3B-9240-BB9A-C6F757C5B51B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26">
                  <a:extLst>
                    <a:ext uri="{FF2B5EF4-FFF2-40B4-BE49-F238E27FC236}">
                      <a16:creationId xmlns:a16="http://schemas.microsoft.com/office/drawing/2014/main" id="{66F6E037-F049-694A-AC61-7622439C8469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5" name="Freeform 127">
                  <a:extLst>
                    <a:ext uri="{FF2B5EF4-FFF2-40B4-BE49-F238E27FC236}">
                      <a16:creationId xmlns:a16="http://schemas.microsoft.com/office/drawing/2014/main" id="{9A6E6AE1-34A5-B746-B70F-981B0A0BBDFF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52" name="Oval 18">
                <a:extLst>
                  <a:ext uri="{FF2B5EF4-FFF2-40B4-BE49-F238E27FC236}">
                    <a16:creationId xmlns:a16="http://schemas.microsoft.com/office/drawing/2014/main" id="{D2D314DF-BEC7-6649-8ABC-787B70F6DB39}"/>
                  </a:ext>
                </a:extLst>
              </p:cNvPr>
              <p:cNvSpPr/>
              <p:nvPr/>
            </p:nvSpPr>
            <p:spPr>
              <a:xfrm>
                <a:off x="2781468" y="3419788"/>
                <a:ext cx="1390950" cy="927300"/>
              </a:xfrm>
              <a:prstGeom prst="ellipse">
                <a:avLst/>
              </a:prstGeom>
              <a:solidFill>
                <a:schemeClr val="tx1">
                  <a:alpha val="64953"/>
                </a:schemeClr>
              </a:solidFill>
              <a:ln>
                <a:noFill/>
              </a:ln>
              <a:effectLst>
                <a:softEdge rad="25812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cxnSp>
          <p:nvCxnSpPr>
            <p:cNvPr id="137" name="Rak 136">
              <a:extLst>
                <a:ext uri="{FF2B5EF4-FFF2-40B4-BE49-F238E27FC236}">
                  <a16:creationId xmlns:a16="http://schemas.microsoft.com/office/drawing/2014/main" id="{E15895E1-050B-A849-885C-296166BE8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1702" y="2832999"/>
              <a:ext cx="918075" cy="533510"/>
            </a:xfrm>
            <a:prstGeom prst="line">
              <a:avLst/>
            </a:prstGeom>
            <a:ln w="63500" cap="rnd">
              <a:solidFill>
                <a:srgbClr val="3BFF00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upp 137">
              <a:extLst>
                <a:ext uri="{FF2B5EF4-FFF2-40B4-BE49-F238E27FC236}">
                  <a16:creationId xmlns:a16="http://schemas.microsoft.com/office/drawing/2014/main" id="{B2F2605A-9EB8-FF43-8C3F-98DB7FCA318B}"/>
                </a:ext>
              </a:extLst>
            </p:cNvPr>
            <p:cNvGrpSpPr/>
            <p:nvPr/>
          </p:nvGrpSpPr>
          <p:grpSpPr>
            <a:xfrm>
              <a:off x="1749070" y="2966563"/>
              <a:ext cx="1390950" cy="1611473"/>
              <a:chOff x="1847512" y="2950248"/>
              <a:chExt cx="1390950" cy="1611473"/>
            </a:xfrm>
          </p:grpSpPr>
          <p:sp>
            <p:nvSpPr>
              <p:cNvPr id="146" name="Oval 18">
                <a:extLst>
                  <a:ext uri="{FF2B5EF4-FFF2-40B4-BE49-F238E27FC236}">
                    <a16:creationId xmlns:a16="http://schemas.microsoft.com/office/drawing/2014/main" id="{A2BBC748-574A-DD47-B8D5-2144275811C0}"/>
                  </a:ext>
                </a:extLst>
              </p:cNvPr>
              <p:cNvSpPr/>
              <p:nvPr/>
            </p:nvSpPr>
            <p:spPr>
              <a:xfrm>
                <a:off x="1847512" y="3634420"/>
                <a:ext cx="1390950" cy="927301"/>
              </a:xfrm>
              <a:prstGeom prst="ellipse">
                <a:avLst/>
              </a:prstGeom>
              <a:solidFill>
                <a:schemeClr val="tx1">
                  <a:alpha val="64953"/>
                </a:schemeClr>
              </a:solidFill>
              <a:ln>
                <a:noFill/>
              </a:ln>
              <a:effectLst>
                <a:softEdge rad="25812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147" name="Grupp 146">
                <a:extLst>
                  <a:ext uri="{FF2B5EF4-FFF2-40B4-BE49-F238E27FC236}">
                    <a16:creationId xmlns:a16="http://schemas.microsoft.com/office/drawing/2014/main" id="{7B268FC9-CD0B-FD4E-9572-65BA1072CE8D}"/>
                  </a:ext>
                </a:extLst>
              </p:cNvPr>
              <p:cNvGrpSpPr/>
              <p:nvPr/>
            </p:nvGrpSpPr>
            <p:grpSpPr>
              <a:xfrm>
                <a:off x="2256807" y="2950248"/>
                <a:ext cx="591946" cy="671110"/>
                <a:chOff x="3549360" y="3164731"/>
                <a:chExt cx="680621" cy="771644"/>
              </a:xfrm>
            </p:grpSpPr>
            <p:sp>
              <p:nvSpPr>
                <p:cNvPr id="148" name="Freeform 125">
                  <a:extLst>
                    <a:ext uri="{FF2B5EF4-FFF2-40B4-BE49-F238E27FC236}">
                      <a16:creationId xmlns:a16="http://schemas.microsoft.com/office/drawing/2014/main" id="{A5542B34-8752-F547-B578-09500C368201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9" name="Freeform 126">
                  <a:extLst>
                    <a:ext uri="{FF2B5EF4-FFF2-40B4-BE49-F238E27FC236}">
                      <a16:creationId xmlns:a16="http://schemas.microsoft.com/office/drawing/2014/main" id="{D911AC4F-DEA9-A940-AB3F-6DADD78EDCBB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0" name="Freeform 127">
                  <a:extLst>
                    <a:ext uri="{FF2B5EF4-FFF2-40B4-BE49-F238E27FC236}">
                      <a16:creationId xmlns:a16="http://schemas.microsoft.com/office/drawing/2014/main" id="{40395057-111A-DD41-9723-D74509891C27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cxnSp>
          <p:nvCxnSpPr>
            <p:cNvPr id="139" name="Rak 138">
              <a:extLst>
                <a:ext uri="{FF2B5EF4-FFF2-40B4-BE49-F238E27FC236}">
                  <a16:creationId xmlns:a16="http://schemas.microsoft.com/office/drawing/2014/main" id="{2FFE6A28-001C-DE4E-82E8-10D78208BBAE}"/>
                </a:ext>
              </a:extLst>
            </p:cNvPr>
            <p:cNvCxnSpPr>
              <a:cxnSpLocks/>
            </p:cNvCxnSpPr>
            <p:nvPr/>
          </p:nvCxnSpPr>
          <p:spPr>
            <a:xfrm>
              <a:off x="3510544" y="2832999"/>
              <a:ext cx="903990" cy="530032"/>
            </a:xfrm>
            <a:prstGeom prst="line">
              <a:avLst/>
            </a:prstGeom>
            <a:ln w="63500" cap="rnd">
              <a:solidFill>
                <a:srgbClr val="3BFF00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upp 139">
              <a:extLst>
                <a:ext uri="{FF2B5EF4-FFF2-40B4-BE49-F238E27FC236}">
                  <a16:creationId xmlns:a16="http://schemas.microsoft.com/office/drawing/2014/main" id="{6D1B60C2-FF73-F74C-B77D-D882D0EFEE50}"/>
                </a:ext>
              </a:extLst>
            </p:cNvPr>
            <p:cNvGrpSpPr/>
            <p:nvPr/>
          </p:nvGrpSpPr>
          <p:grpSpPr>
            <a:xfrm>
              <a:off x="3586144" y="2970041"/>
              <a:ext cx="1390950" cy="1607994"/>
              <a:chOff x="3721420" y="2951917"/>
              <a:chExt cx="1390950" cy="1607994"/>
            </a:xfrm>
          </p:grpSpPr>
          <p:grpSp>
            <p:nvGrpSpPr>
              <p:cNvPr id="141" name="Grupp 140">
                <a:extLst>
                  <a:ext uri="{FF2B5EF4-FFF2-40B4-BE49-F238E27FC236}">
                    <a16:creationId xmlns:a16="http://schemas.microsoft.com/office/drawing/2014/main" id="{1D936BF0-95E7-544D-85EE-C7FAA179EBF3}"/>
                  </a:ext>
                </a:extLst>
              </p:cNvPr>
              <p:cNvGrpSpPr/>
              <p:nvPr/>
            </p:nvGrpSpPr>
            <p:grpSpPr>
              <a:xfrm>
                <a:off x="4118658" y="2951917"/>
                <a:ext cx="591946" cy="671109"/>
                <a:chOff x="3549360" y="3164731"/>
                <a:chExt cx="680621" cy="771644"/>
              </a:xfrm>
            </p:grpSpPr>
            <p:sp>
              <p:nvSpPr>
                <p:cNvPr id="143" name="Freeform 125">
                  <a:extLst>
                    <a:ext uri="{FF2B5EF4-FFF2-40B4-BE49-F238E27FC236}">
                      <a16:creationId xmlns:a16="http://schemas.microsoft.com/office/drawing/2014/main" id="{62644D57-9EC4-F94E-BC77-C7497D757B0F}"/>
                    </a:ext>
                  </a:extLst>
                </p:cNvPr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8D42C7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4" name="Freeform 126">
                  <a:extLst>
                    <a:ext uri="{FF2B5EF4-FFF2-40B4-BE49-F238E27FC236}">
                      <a16:creationId xmlns:a16="http://schemas.microsoft.com/office/drawing/2014/main" id="{38CE9263-C770-7141-B1ED-B35D5EEB0117}"/>
                    </a:ext>
                  </a:extLst>
                </p:cNvPr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5" name="Freeform 127">
                  <a:extLst>
                    <a:ext uri="{FF2B5EF4-FFF2-40B4-BE49-F238E27FC236}">
                      <a16:creationId xmlns:a16="http://schemas.microsoft.com/office/drawing/2014/main" id="{4221B523-E402-F24D-BCC4-DEC7CB1F862A}"/>
                    </a:ext>
                  </a:extLst>
                </p:cNvPr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07CF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42" name="Oval 18">
                <a:extLst>
                  <a:ext uri="{FF2B5EF4-FFF2-40B4-BE49-F238E27FC236}">
                    <a16:creationId xmlns:a16="http://schemas.microsoft.com/office/drawing/2014/main" id="{33A47576-DC3F-3E43-B4F6-360104654D2B}"/>
                  </a:ext>
                </a:extLst>
              </p:cNvPr>
              <p:cNvSpPr/>
              <p:nvPr/>
            </p:nvSpPr>
            <p:spPr>
              <a:xfrm>
                <a:off x="3721420" y="3632611"/>
                <a:ext cx="1390950" cy="927300"/>
              </a:xfrm>
              <a:prstGeom prst="ellipse">
                <a:avLst/>
              </a:prstGeom>
              <a:solidFill>
                <a:schemeClr val="tx1">
                  <a:alpha val="64953"/>
                </a:schemeClr>
              </a:solidFill>
              <a:ln>
                <a:noFill/>
              </a:ln>
              <a:effectLst>
                <a:softEdge rad="25812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31196</TotalTime>
  <Words>25</Words>
  <Application>Microsoft Macintosh PowerPoint</Application>
  <PresentationFormat>Bredbild</PresentationFormat>
  <Paragraphs>10</Paragraphs>
  <Slides>8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Baron Neue</vt:lpstr>
      <vt:lpstr>Calibri</vt:lpstr>
      <vt:lpstr>Calibri Light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500</cp:revision>
  <dcterms:created xsi:type="dcterms:W3CDTF">2016-12-30T09:39:09Z</dcterms:created>
  <dcterms:modified xsi:type="dcterms:W3CDTF">2021-05-15T20:07:59Z</dcterms:modified>
</cp:coreProperties>
</file>