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2" r:id="rId2"/>
    <p:sldId id="313" r:id="rId3"/>
    <p:sldId id="287" r:id="rId4"/>
    <p:sldId id="266" r:id="rId5"/>
    <p:sldId id="289" r:id="rId6"/>
    <p:sldId id="264" r:id="rId7"/>
    <p:sldId id="314" r:id="rId8"/>
    <p:sldId id="288" r:id="rId9"/>
    <p:sldId id="317" r:id="rId10"/>
    <p:sldId id="316" r:id="rId11"/>
    <p:sldId id="315" r:id="rId12"/>
    <p:sldId id="318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81B"/>
    <a:srgbClr val="FF7940"/>
    <a:srgbClr val="F45A21"/>
    <a:srgbClr val="261C3D"/>
    <a:srgbClr val="382A5E"/>
    <a:srgbClr val="31244C"/>
    <a:srgbClr val="42336C"/>
    <a:srgbClr val="31244E"/>
    <a:srgbClr val="31244D"/>
    <a:srgbClr val="E5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5156" autoAdjust="0"/>
  </p:normalViewPr>
  <p:slideViewPr>
    <p:cSldViewPr snapToGrid="0">
      <p:cViewPr>
        <p:scale>
          <a:sx n="165" d="100"/>
          <a:sy n="165" d="100"/>
        </p:scale>
        <p:origin x="-3160" y="-1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Bild 235">
            <a:extLst>
              <a:ext uri="{FF2B5EF4-FFF2-40B4-BE49-F238E27FC236}">
                <a16:creationId xmlns:a16="http://schemas.microsoft.com/office/drawing/2014/main" id="{5AE08288-9421-A045-8994-E689B28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57" y="1063270"/>
            <a:ext cx="9480884" cy="1747628"/>
          </a:xfrm>
          <a:prstGeom prst="rect">
            <a:avLst/>
          </a:prstGeom>
        </p:spPr>
      </p:pic>
      <p:pic>
        <p:nvPicPr>
          <p:cNvPr id="237" name="Bild 236">
            <a:extLst>
              <a:ext uri="{FF2B5EF4-FFF2-40B4-BE49-F238E27FC236}">
                <a16:creationId xmlns:a16="http://schemas.microsoft.com/office/drawing/2014/main" id="{FA9EFD8F-082C-3640-B55E-2DC33FD2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37" y="3156756"/>
            <a:ext cx="6344923" cy="1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Hexagon 42">
            <a:extLst>
              <a:ext uri="{FF2B5EF4-FFF2-40B4-BE49-F238E27FC236}">
                <a16:creationId xmlns:a16="http://schemas.microsoft.com/office/drawing/2014/main" id="{9C6FFBDE-24E0-2542-9836-FEF9CDE237F6}"/>
              </a:ext>
            </a:extLst>
          </p:cNvPr>
          <p:cNvSpPr/>
          <p:nvPr/>
        </p:nvSpPr>
        <p:spPr>
          <a:xfrm rot="5400000">
            <a:off x="364112" y="368322"/>
            <a:ext cx="2329621" cy="20165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231437"/>
          </a:solidFill>
          <a:ln w="127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3" name="Grupp 32">
            <a:extLst>
              <a:ext uri="{FF2B5EF4-FFF2-40B4-BE49-F238E27FC236}">
                <a16:creationId xmlns:a16="http://schemas.microsoft.com/office/drawing/2014/main" id="{72729F9E-7DC3-8443-82E5-B5EBBC9EEFE3}"/>
              </a:ext>
            </a:extLst>
          </p:cNvPr>
          <p:cNvGrpSpPr/>
          <p:nvPr/>
        </p:nvGrpSpPr>
        <p:grpSpPr>
          <a:xfrm>
            <a:off x="719797" y="861595"/>
            <a:ext cx="1623306" cy="809060"/>
            <a:chOff x="2158365" y="2436531"/>
            <a:chExt cx="2416963" cy="1204619"/>
          </a:xfrm>
        </p:grpSpPr>
        <p:grpSp>
          <p:nvGrpSpPr>
            <p:cNvPr id="49" name="Grupp 48">
              <a:extLst>
                <a:ext uri="{FF2B5EF4-FFF2-40B4-BE49-F238E27FC236}">
                  <a16:creationId xmlns:a16="http://schemas.microsoft.com/office/drawing/2014/main" id="{4791233B-381D-7E47-A9B8-E15E59B6D0B1}"/>
                </a:ext>
              </a:extLst>
            </p:cNvPr>
            <p:cNvGrpSpPr/>
            <p:nvPr/>
          </p:nvGrpSpPr>
          <p:grpSpPr>
            <a:xfrm>
              <a:off x="3076721" y="2436531"/>
              <a:ext cx="591946" cy="671109"/>
              <a:chOff x="3549360" y="3164731"/>
              <a:chExt cx="680621" cy="771644"/>
            </a:xfrm>
          </p:grpSpPr>
          <p:sp>
            <p:nvSpPr>
              <p:cNvPr id="51" name="Freeform 125">
                <a:extLst>
                  <a:ext uri="{FF2B5EF4-FFF2-40B4-BE49-F238E27FC236}">
                    <a16:creationId xmlns:a16="http://schemas.microsoft.com/office/drawing/2014/main" id="{F57DC9BC-70A2-3048-885E-316999EAF268}"/>
                  </a:ext>
                </a:extLst>
              </p:cNvPr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Freeform 126">
                <a:extLst>
                  <a:ext uri="{FF2B5EF4-FFF2-40B4-BE49-F238E27FC236}">
                    <a16:creationId xmlns:a16="http://schemas.microsoft.com/office/drawing/2014/main" id="{E1A10672-7538-A047-99E4-B4C227EFA519}"/>
                  </a:ext>
                </a:extLst>
              </p:cNvPr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Freeform 127">
                <a:extLst>
                  <a:ext uri="{FF2B5EF4-FFF2-40B4-BE49-F238E27FC236}">
                    <a16:creationId xmlns:a16="http://schemas.microsoft.com/office/drawing/2014/main" id="{EDCEBA74-9476-C74B-93AD-1E236ADC4085}"/>
                  </a:ext>
                </a:extLst>
              </p:cNvPr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5" name="Rak 34">
              <a:extLst>
                <a:ext uri="{FF2B5EF4-FFF2-40B4-BE49-F238E27FC236}">
                  <a16:creationId xmlns:a16="http://schemas.microsoft.com/office/drawing/2014/main" id="{08A2F4FF-4A56-7E4C-9E66-B7920D412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 44">
              <a:extLst>
                <a:ext uri="{FF2B5EF4-FFF2-40B4-BE49-F238E27FC236}">
                  <a16:creationId xmlns:a16="http://schemas.microsoft.com/office/drawing/2014/main" id="{7A433362-E901-E548-B1D2-6B19B6178472}"/>
                </a:ext>
              </a:extLst>
            </p:cNvPr>
            <p:cNvGrpSpPr/>
            <p:nvPr/>
          </p:nvGrpSpPr>
          <p:grpSpPr>
            <a:xfrm>
              <a:off x="2158365" y="2966563"/>
              <a:ext cx="591946" cy="671109"/>
              <a:chOff x="3549360" y="3164731"/>
              <a:chExt cx="680621" cy="771644"/>
            </a:xfrm>
          </p:grpSpPr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75D3AE1B-2176-FC4B-94ED-F6B51FF8C980}"/>
                  </a:ext>
                </a:extLst>
              </p:cNvPr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26F3ABDF-E30D-0E4A-A3BD-33E71D2B23B9}"/>
                  </a:ext>
                </a:extLst>
              </p:cNvPr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D4DFB12C-3E3D-944F-A5CA-2361B6B5DF58}"/>
                  </a:ext>
                </a:extLst>
              </p:cNvPr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7" name="Rak 36">
              <a:extLst>
                <a:ext uri="{FF2B5EF4-FFF2-40B4-BE49-F238E27FC236}">
                  <a16:creationId xmlns:a16="http://schemas.microsoft.com/office/drawing/2014/main" id="{D45F2EE8-D58F-4242-B5FE-230A9D95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 38">
              <a:extLst>
                <a:ext uri="{FF2B5EF4-FFF2-40B4-BE49-F238E27FC236}">
                  <a16:creationId xmlns:a16="http://schemas.microsoft.com/office/drawing/2014/main" id="{B30C5F52-8899-6144-B8EF-65D0D1643B37}"/>
                </a:ext>
              </a:extLst>
            </p:cNvPr>
            <p:cNvGrpSpPr/>
            <p:nvPr/>
          </p:nvGrpSpPr>
          <p:grpSpPr>
            <a:xfrm>
              <a:off x="3983382" y="2970041"/>
              <a:ext cx="591946" cy="671109"/>
              <a:chOff x="3549360" y="3164731"/>
              <a:chExt cx="680621" cy="771644"/>
            </a:xfrm>
          </p:grpSpPr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99B98E72-E984-BB4C-ACC9-F44DFE9B1722}"/>
                  </a:ext>
                </a:extLst>
              </p:cNvPr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D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1F5E91EB-9EFD-D44F-B929-4120E4EDAC70}"/>
                  </a:ext>
                </a:extLst>
              </p:cNvPr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EE805BA6-310B-F443-8D7A-019EA9446B41}"/>
                  </a:ext>
                </a:extLst>
              </p:cNvPr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40" name="Grupp 339">
            <a:extLst>
              <a:ext uri="{FF2B5EF4-FFF2-40B4-BE49-F238E27FC236}">
                <a16:creationId xmlns:a16="http://schemas.microsoft.com/office/drawing/2014/main" id="{A13F45C3-432C-ED4B-9025-5D046F9AB9C0}"/>
              </a:ext>
            </a:extLst>
          </p:cNvPr>
          <p:cNvGrpSpPr/>
          <p:nvPr/>
        </p:nvGrpSpPr>
        <p:grpSpPr>
          <a:xfrm>
            <a:off x="9684580" y="2782474"/>
            <a:ext cx="2016522" cy="2329621"/>
            <a:chOff x="7831623" y="4255489"/>
            <a:chExt cx="2016522" cy="2329621"/>
          </a:xfrm>
        </p:grpSpPr>
        <p:sp>
          <p:nvSpPr>
            <p:cNvPr id="341" name="Hexagon 42">
              <a:extLst>
                <a:ext uri="{FF2B5EF4-FFF2-40B4-BE49-F238E27FC236}">
                  <a16:creationId xmlns:a16="http://schemas.microsoft.com/office/drawing/2014/main" id="{FC3D566B-D92A-6044-BEEF-A711AF7C0F5B}"/>
                </a:ext>
              </a:extLst>
            </p:cNvPr>
            <p:cNvSpPr/>
            <p:nvPr/>
          </p:nvSpPr>
          <p:spPr>
            <a:xfrm rot="5400000">
              <a:off x="7675073" y="441203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42" name="Grupp 341">
              <a:extLst>
                <a:ext uri="{FF2B5EF4-FFF2-40B4-BE49-F238E27FC236}">
                  <a16:creationId xmlns:a16="http://schemas.microsoft.com/office/drawing/2014/main" id="{A1F4EF31-B15F-D946-8525-43A3F493E099}"/>
                </a:ext>
              </a:extLst>
            </p:cNvPr>
            <p:cNvGrpSpPr/>
            <p:nvPr/>
          </p:nvGrpSpPr>
          <p:grpSpPr>
            <a:xfrm>
              <a:off x="8041768" y="4499777"/>
              <a:ext cx="1596229" cy="1841045"/>
              <a:chOff x="2798918" y="2292076"/>
              <a:chExt cx="1596229" cy="1841045"/>
            </a:xfrm>
          </p:grpSpPr>
          <p:sp>
            <p:nvSpPr>
              <p:cNvPr id="343" name="Frihandsfigur 342">
                <a:extLst>
                  <a:ext uri="{FF2B5EF4-FFF2-40B4-BE49-F238E27FC236}">
                    <a16:creationId xmlns:a16="http://schemas.microsoft.com/office/drawing/2014/main" id="{AA63677F-51A2-BF4B-B0E8-DF9CB28CC182}"/>
                  </a:ext>
                </a:extLst>
              </p:cNvPr>
              <p:cNvSpPr/>
              <p:nvPr/>
            </p:nvSpPr>
            <p:spPr>
              <a:xfrm>
                <a:off x="3596355" y="2292076"/>
                <a:ext cx="798792" cy="1841045"/>
              </a:xfrm>
              <a:custGeom>
                <a:avLst/>
                <a:gdLst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638 w 799162"/>
                  <a:gd name="connsiteY5" fmla="*/ 461063 h 1841045"/>
                  <a:gd name="connsiteX6" fmla="*/ 798792 w 799162"/>
                  <a:gd name="connsiteY6" fmla="*/ 1376699 h 1841045"/>
                  <a:gd name="connsiteX7" fmla="*/ 886 w 799162"/>
                  <a:gd name="connsiteY7" fmla="*/ 1841045 h 1841045"/>
                  <a:gd name="connsiteX8" fmla="*/ 732 w 799162"/>
                  <a:gd name="connsiteY8" fmla="*/ 920945 h 1841045"/>
                  <a:gd name="connsiteX9" fmla="*/ 0 w 799162"/>
                  <a:gd name="connsiteY9" fmla="*/ 920522 h 1841045"/>
                  <a:gd name="connsiteX10" fmla="*/ 0 w 799162"/>
                  <a:gd name="connsiteY10" fmla="*/ 998 h 1841045"/>
                  <a:gd name="connsiteX0" fmla="*/ 1727 w 799162"/>
                  <a:gd name="connsiteY0" fmla="*/ 0 h 1841045"/>
                  <a:gd name="connsiteX1" fmla="*/ 787667 w 799162"/>
                  <a:gd name="connsiteY1" fmla="*/ 454118 h 1841045"/>
                  <a:gd name="connsiteX2" fmla="*/ 798636 w 799162"/>
                  <a:gd name="connsiteY2" fmla="*/ 447734 h 1841045"/>
                  <a:gd name="connsiteX3" fmla="*/ 798638 w 799162"/>
                  <a:gd name="connsiteY3" fmla="*/ 460457 h 1841045"/>
                  <a:gd name="connsiteX4" fmla="*/ 799162 w 799162"/>
                  <a:gd name="connsiteY4" fmla="*/ 460760 h 1841045"/>
                  <a:gd name="connsiteX5" fmla="*/ 798792 w 799162"/>
                  <a:gd name="connsiteY5" fmla="*/ 1376699 h 1841045"/>
                  <a:gd name="connsiteX6" fmla="*/ 886 w 799162"/>
                  <a:gd name="connsiteY6" fmla="*/ 1841045 h 1841045"/>
                  <a:gd name="connsiteX7" fmla="*/ 732 w 799162"/>
                  <a:gd name="connsiteY7" fmla="*/ 920945 h 1841045"/>
                  <a:gd name="connsiteX8" fmla="*/ 0 w 799162"/>
                  <a:gd name="connsiteY8" fmla="*/ 920522 h 1841045"/>
                  <a:gd name="connsiteX9" fmla="*/ 0 w 799162"/>
                  <a:gd name="connsiteY9" fmla="*/ 998 h 1841045"/>
                  <a:gd name="connsiteX10" fmla="*/ 1727 w 799162"/>
                  <a:gd name="connsiteY10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6 w 798792"/>
                  <a:gd name="connsiteY2" fmla="*/ 447734 h 1841045"/>
                  <a:gd name="connsiteX3" fmla="*/ 798638 w 798792"/>
                  <a:gd name="connsiteY3" fmla="*/ 460457 h 1841045"/>
                  <a:gd name="connsiteX4" fmla="*/ 798792 w 798792"/>
                  <a:gd name="connsiteY4" fmla="*/ 1376699 h 1841045"/>
                  <a:gd name="connsiteX5" fmla="*/ 886 w 798792"/>
                  <a:gd name="connsiteY5" fmla="*/ 1841045 h 1841045"/>
                  <a:gd name="connsiteX6" fmla="*/ 732 w 798792"/>
                  <a:gd name="connsiteY6" fmla="*/ 920945 h 1841045"/>
                  <a:gd name="connsiteX7" fmla="*/ 0 w 798792"/>
                  <a:gd name="connsiteY7" fmla="*/ 920522 h 1841045"/>
                  <a:gd name="connsiteX8" fmla="*/ 0 w 798792"/>
                  <a:gd name="connsiteY8" fmla="*/ 998 h 1841045"/>
                  <a:gd name="connsiteX9" fmla="*/ 1727 w 798792"/>
                  <a:gd name="connsiteY9" fmla="*/ 0 h 1841045"/>
                  <a:gd name="connsiteX0" fmla="*/ 1727 w 798792"/>
                  <a:gd name="connsiteY0" fmla="*/ 0 h 1841045"/>
                  <a:gd name="connsiteX1" fmla="*/ 787667 w 798792"/>
                  <a:gd name="connsiteY1" fmla="*/ 454118 h 1841045"/>
                  <a:gd name="connsiteX2" fmla="*/ 798638 w 798792"/>
                  <a:gd name="connsiteY2" fmla="*/ 460457 h 1841045"/>
                  <a:gd name="connsiteX3" fmla="*/ 798792 w 798792"/>
                  <a:gd name="connsiteY3" fmla="*/ 1376699 h 1841045"/>
                  <a:gd name="connsiteX4" fmla="*/ 886 w 798792"/>
                  <a:gd name="connsiteY4" fmla="*/ 1841045 h 1841045"/>
                  <a:gd name="connsiteX5" fmla="*/ 732 w 798792"/>
                  <a:gd name="connsiteY5" fmla="*/ 920945 h 1841045"/>
                  <a:gd name="connsiteX6" fmla="*/ 0 w 798792"/>
                  <a:gd name="connsiteY6" fmla="*/ 920522 h 1841045"/>
                  <a:gd name="connsiteX7" fmla="*/ 0 w 798792"/>
                  <a:gd name="connsiteY7" fmla="*/ 998 h 1841045"/>
                  <a:gd name="connsiteX8" fmla="*/ 1727 w 798792"/>
                  <a:gd name="connsiteY8" fmla="*/ 0 h 184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8792" h="1841045">
                    <a:moveTo>
                      <a:pt x="1727" y="0"/>
                    </a:moveTo>
                    <a:lnTo>
                      <a:pt x="787667" y="454118"/>
                    </a:lnTo>
                    <a:lnTo>
                      <a:pt x="798638" y="460457"/>
                    </a:lnTo>
                    <a:cubicBezTo>
                      <a:pt x="798689" y="765871"/>
                      <a:pt x="798741" y="1071285"/>
                      <a:pt x="798792" y="1376699"/>
                    </a:cubicBezTo>
                    <a:lnTo>
                      <a:pt x="886" y="1841045"/>
                    </a:lnTo>
                    <a:cubicBezTo>
                      <a:pt x="835" y="1534345"/>
                      <a:pt x="783" y="1227645"/>
                      <a:pt x="732" y="920945"/>
                    </a:cubicBezTo>
                    <a:lnTo>
                      <a:pt x="0" y="920522"/>
                    </a:lnTo>
                    <a:lnTo>
                      <a:pt x="0" y="998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rgbClr val="382A5E"/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4" name="Frihandsfigur 343">
                <a:extLst>
                  <a:ext uri="{FF2B5EF4-FFF2-40B4-BE49-F238E27FC236}">
                    <a16:creationId xmlns:a16="http://schemas.microsoft.com/office/drawing/2014/main" id="{11FE4EE6-820A-A74A-8ED7-CADE656F93BB}"/>
                  </a:ext>
                </a:extLst>
              </p:cNvPr>
              <p:cNvSpPr/>
              <p:nvPr/>
            </p:nvSpPr>
            <p:spPr>
              <a:xfrm>
                <a:off x="2799182" y="2293074"/>
                <a:ext cx="798062" cy="1840047"/>
              </a:xfrm>
              <a:custGeom>
                <a:avLst/>
                <a:gdLst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12033 w 798062"/>
                  <a:gd name="connsiteY6" fmla="*/ 453653 h 1840047"/>
                  <a:gd name="connsiteX0" fmla="*/ 797172 w 798062"/>
                  <a:gd name="connsiteY0" fmla="*/ 0 h 1840047"/>
                  <a:gd name="connsiteX1" fmla="*/ 797172 w 798062"/>
                  <a:gd name="connsiteY1" fmla="*/ 910568 h 1840047"/>
                  <a:gd name="connsiteX2" fmla="*/ 798062 w 798062"/>
                  <a:gd name="connsiteY2" fmla="*/ 911086 h 1840047"/>
                  <a:gd name="connsiteX3" fmla="*/ 797906 w 798062"/>
                  <a:gd name="connsiteY3" fmla="*/ 1840047 h 1840047"/>
                  <a:gd name="connsiteX4" fmla="*/ 0 w 798062"/>
                  <a:gd name="connsiteY4" fmla="*/ 1375703 h 1840047"/>
                  <a:gd name="connsiteX5" fmla="*/ 156 w 798062"/>
                  <a:gd name="connsiteY5" fmla="*/ 446741 h 1840047"/>
                  <a:gd name="connsiteX6" fmla="*/ 797172 w 798062"/>
                  <a:gd name="connsiteY6" fmla="*/ 0 h 184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8062" h="1840047">
                    <a:moveTo>
                      <a:pt x="797172" y="0"/>
                    </a:moveTo>
                    <a:lnTo>
                      <a:pt x="797172" y="910568"/>
                    </a:lnTo>
                    <a:lnTo>
                      <a:pt x="798062" y="911086"/>
                    </a:lnTo>
                    <a:lnTo>
                      <a:pt x="797906" y="1840047"/>
                    </a:lnTo>
                    <a:lnTo>
                      <a:pt x="0" y="1375703"/>
                    </a:lnTo>
                    <a:lnTo>
                      <a:pt x="156" y="446741"/>
                    </a:lnTo>
                    <a:lnTo>
                      <a:pt x="797172" y="0"/>
                    </a:lnTo>
                    <a:close/>
                  </a:path>
                </a:pathLst>
              </a:custGeom>
              <a:solidFill>
                <a:srgbClr val="31244E"/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5" name="Frihandsfigur 344">
                <a:extLst>
                  <a:ext uri="{FF2B5EF4-FFF2-40B4-BE49-F238E27FC236}">
                    <a16:creationId xmlns:a16="http://schemas.microsoft.com/office/drawing/2014/main" id="{E8859BFA-71DB-794B-9B32-A1B27A91E055}"/>
                  </a:ext>
                </a:extLst>
              </p:cNvPr>
              <p:cNvSpPr/>
              <p:nvPr/>
            </p:nvSpPr>
            <p:spPr>
              <a:xfrm>
                <a:off x="2798918" y="3205207"/>
                <a:ext cx="1594875" cy="921520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31244E"/>
              </a:solidFill>
              <a:ln w="127000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346" name="Grupp 345">
                <a:extLst>
                  <a:ext uri="{FF2B5EF4-FFF2-40B4-BE49-F238E27FC236}">
                    <a16:creationId xmlns:a16="http://schemas.microsoft.com/office/drawing/2014/main" id="{B563C917-BDA9-1B44-88B9-AF5F52F18889}"/>
                  </a:ext>
                </a:extLst>
              </p:cNvPr>
              <p:cNvGrpSpPr/>
              <p:nvPr/>
            </p:nvGrpSpPr>
            <p:grpSpPr>
              <a:xfrm>
                <a:off x="3281439" y="2647284"/>
                <a:ext cx="628939" cy="931808"/>
                <a:chOff x="3765779" y="2367831"/>
                <a:chExt cx="628939" cy="931808"/>
              </a:xfrm>
            </p:grpSpPr>
            <p:sp>
              <p:nvSpPr>
                <p:cNvPr id="365" name="Frihandsfigur 364">
                  <a:extLst>
                    <a:ext uri="{FF2B5EF4-FFF2-40B4-BE49-F238E27FC236}">
                      <a16:creationId xmlns:a16="http://schemas.microsoft.com/office/drawing/2014/main" id="{52D73BD7-4C1C-8148-95AC-970253AACCFE}"/>
                    </a:ext>
                  </a:extLst>
                </p:cNvPr>
                <p:cNvSpPr/>
                <p:nvPr/>
              </p:nvSpPr>
              <p:spPr>
                <a:xfrm>
                  <a:off x="3765779" y="3027442"/>
                  <a:ext cx="314396" cy="272197"/>
                </a:xfrm>
                <a:custGeom>
                  <a:avLst/>
                  <a:gdLst>
                    <a:gd name="connsiteX0" fmla="*/ 16 w 314396"/>
                    <a:gd name="connsiteY0" fmla="*/ 0 h 272197"/>
                    <a:gd name="connsiteX1" fmla="*/ 314380 w 314396"/>
                    <a:gd name="connsiteY1" fmla="*/ 0 h 272197"/>
                    <a:gd name="connsiteX2" fmla="*/ 314396 w 314396"/>
                    <a:gd name="connsiteY2" fmla="*/ 95142 h 272197"/>
                    <a:gd name="connsiteX3" fmla="*/ 314366 w 314396"/>
                    <a:gd name="connsiteY3" fmla="*/ 272197 h 272197"/>
                    <a:gd name="connsiteX4" fmla="*/ 0 w 314396"/>
                    <a:gd name="connsiteY4" fmla="*/ 90770 h 272197"/>
                    <a:gd name="connsiteX5" fmla="*/ 16 w 314396"/>
                    <a:gd name="connsiteY5" fmla="*/ 0 h 272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6" h="272197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6" y="95142"/>
                      </a:lnTo>
                      <a:lnTo>
                        <a:pt x="314366" y="272197"/>
                      </a:lnTo>
                      <a:lnTo>
                        <a:pt x="0" y="9077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6" name="Frihandsfigur 365">
                  <a:extLst>
                    <a:ext uri="{FF2B5EF4-FFF2-40B4-BE49-F238E27FC236}">
                      <a16:creationId xmlns:a16="http://schemas.microsoft.com/office/drawing/2014/main" id="{3C749390-3B2B-134B-B34A-A1376F97E6F9}"/>
                    </a:ext>
                  </a:extLst>
                </p:cNvPr>
                <p:cNvSpPr/>
                <p:nvPr/>
              </p:nvSpPr>
              <p:spPr>
                <a:xfrm>
                  <a:off x="4080175" y="3027442"/>
                  <a:ext cx="314395" cy="272195"/>
                </a:xfrm>
                <a:custGeom>
                  <a:avLst/>
                  <a:gdLst>
                    <a:gd name="connsiteX0" fmla="*/ 16 w 314395"/>
                    <a:gd name="connsiteY0" fmla="*/ 0 h 272195"/>
                    <a:gd name="connsiteX1" fmla="*/ 314380 w 314395"/>
                    <a:gd name="connsiteY1" fmla="*/ 0 h 272195"/>
                    <a:gd name="connsiteX2" fmla="*/ 314395 w 314395"/>
                    <a:gd name="connsiteY2" fmla="*/ 90768 h 272195"/>
                    <a:gd name="connsiteX3" fmla="*/ 30 w 314395"/>
                    <a:gd name="connsiteY3" fmla="*/ 272195 h 272195"/>
                    <a:gd name="connsiteX4" fmla="*/ 0 w 314395"/>
                    <a:gd name="connsiteY4" fmla="*/ 95142 h 272195"/>
                    <a:gd name="connsiteX5" fmla="*/ 16 w 314395"/>
                    <a:gd name="connsiteY5" fmla="*/ 0 h 27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95" h="272195">
                      <a:moveTo>
                        <a:pt x="16" y="0"/>
                      </a:moveTo>
                      <a:lnTo>
                        <a:pt x="314380" y="0"/>
                      </a:lnTo>
                      <a:lnTo>
                        <a:pt x="314395" y="90768"/>
                      </a:lnTo>
                      <a:lnTo>
                        <a:pt x="30" y="272195"/>
                      </a:lnTo>
                      <a:lnTo>
                        <a:pt x="0" y="9514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Frihandsfigur 366">
                  <a:extLst>
                    <a:ext uri="{FF2B5EF4-FFF2-40B4-BE49-F238E27FC236}">
                      <a16:creationId xmlns:a16="http://schemas.microsoft.com/office/drawing/2014/main" id="{41E19356-5C4C-4E49-BEA9-2D7B1C0EC450}"/>
                    </a:ext>
                  </a:extLst>
                </p:cNvPr>
                <p:cNvSpPr/>
                <p:nvPr/>
              </p:nvSpPr>
              <p:spPr>
                <a:xfrm>
                  <a:off x="4080175" y="2544233"/>
                  <a:ext cx="314382" cy="272194"/>
                </a:xfrm>
                <a:custGeom>
                  <a:avLst/>
                  <a:gdLst>
                    <a:gd name="connsiteX0" fmla="*/ 314336 w 314382"/>
                    <a:gd name="connsiteY0" fmla="*/ 0 h 272194"/>
                    <a:gd name="connsiteX1" fmla="*/ 314382 w 314382"/>
                    <a:gd name="connsiteY1" fmla="*/ 272194 h 272194"/>
                    <a:gd name="connsiteX2" fmla="*/ 18 w 314382"/>
                    <a:gd name="connsiteY2" fmla="*/ 272194 h 272194"/>
                    <a:gd name="connsiteX3" fmla="*/ 33 w 314382"/>
                    <a:gd name="connsiteY3" fmla="*/ 181430 h 272194"/>
                    <a:gd name="connsiteX4" fmla="*/ 0 w 314382"/>
                    <a:gd name="connsiteY4" fmla="*/ 181411 h 272194"/>
                    <a:gd name="connsiteX5" fmla="*/ 314336 w 314382"/>
                    <a:gd name="connsiteY5" fmla="*/ 0 h 272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82" h="272194">
                      <a:moveTo>
                        <a:pt x="314336" y="0"/>
                      </a:moveTo>
                      <a:lnTo>
                        <a:pt x="314382" y="272194"/>
                      </a:lnTo>
                      <a:lnTo>
                        <a:pt x="18" y="272194"/>
                      </a:lnTo>
                      <a:lnTo>
                        <a:pt x="33" y="181430"/>
                      </a:lnTo>
                      <a:lnTo>
                        <a:pt x="0" y="181411"/>
                      </a:lnTo>
                      <a:lnTo>
                        <a:pt x="314336" y="0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Frihandsfigur 367">
                  <a:extLst>
                    <a:ext uri="{FF2B5EF4-FFF2-40B4-BE49-F238E27FC236}">
                      <a16:creationId xmlns:a16="http://schemas.microsoft.com/office/drawing/2014/main" id="{EB05A3B4-EE83-5D45-94BE-4B158439BD3F}"/>
                    </a:ext>
                  </a:extLst>
                </p:cNvPr>
                <p:cNvSpPr/>
                <p:nvPr/>
              </p:nvSpPr>
              <p:spPr>
                <a:xfrm>
                  <a:off x="3765797" y="2544235"/>
                  <a:ext cx="314378" cy="272192"/>
                </a:xfrm>
                <a:custGeom>
                  <a:avLst/>
                  <a:gdLst>
                    <a:gd name="connsiteX0" fmla="*/ 46 w 314378"/>
                    <a:gd name="connsiteY0" fmla="*/ 0 h 272192"/>
                    <a:gd name="connsiteX1" fmla="*/ 314378 w 314378"/>
                    <a:gd name="connsiteY1" fmla="*/ 181409 h 272192"/>
                    <a:gd name="connsiteX2" fmla="*/ 314348 w 314378"/>
                    <a:gd name="connsiteY2" fmla="*/ 181426 h 272192"/>
                    <a:gd name="connsiteX3" fmla="*/ 314364 w 314378"/>
                    <a:gd name="connsiteY3" fmla="*/ 272192 h 272192"/>
                    <a:gd name="connsiteX4" fmla="*/ 0 w 314378"/>
                    <a:gd name="connsiteY4" fmla="*/ 272192 h 272192"/>
                    <a:gd name="connsiteX5" fmla="*/ 46 w 314378"/>
                    <a:gd name="connsiteY5" fmla="*/ 0 h 27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378" h="272192">
                      <a:moveTo>
                        <a:pt x="46" y="0"/>
                      </a:moveTo>
                      <a:lnTo>
                        <a:pt x="314378" y="181409"/>
                      </a:lnTo>
                      <a:lnTo>
                        <a:pt x="314348" y="181426"/>
                      </a:lnTo>
                      <a:lnTo>
                        <a:pt x="314364" y="272192"/>
                      </a:lnTo>
                      <a:lnTo>
                        <a:pt x="0" y="27219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Frihandsfigur 368">
                  <a:extLst>
                    <a:ext uri="{FF2B5EF4-FFF2-40B4-BE49-F238E27FC236}">
                      <a16:creationId xmlns:a16="http://schemas.microsoft.com/office/drawing/2014/main" id="{43A87921-DBEE-194A-820B-6E5BBAF52C38}"/>
                    </a:ext>
                  </a:extLst>
                </p:cNvPr>
                <p:cNvSpPr/>
                <p:nvPr/>
              </p:nvSpPr>
              <p:spPr>
                <a:xfrm>
                  <a:off x="3766356" y="2367831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 369">
                  <a:extLst>
                    <a:ext uri="{FF2B5EF4-FFF2-40B4-BE49-F238E27FC236}">
                      <a16:creationId xmlns:a16="http://schemas.microsoft.com/office/drawing/2014/main" id="{8C2692C7-D1D2-B346-9586-381CD9D733E2}"/>
                    </a:ext>
                  </a:extLst>
                </p:cNvPr>
                <p:cNvSpPr/>
                <p:nvPr/>
              </p:nvSpPr>
              <p:spPr>
                <a:xfrm>
                  <a:off x="3765779" y="2816427"/>
                  <a:ext cx="314396" cy="211015"/>
                </a:xfrm>
                <a:prstGeom prst="rect">
                  <a:avLst/>
                </a:pr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1" name="Rektangel 370">
                  <a:extLst>
                    <a:ext uri="{FF2B5EF4-FFF2-40B4-BE49-F238E27FC236}">
                      <a16:creationId xmlns:a16="http://schemas.microsoft.com/office/drawing/2014/main" id="{3ACCDA8D-A9BE-7940-A434-E16A274424A4}"/>
                    </a:ext>
                  </a:extLst>
                </p:cNvPr>
                <p:cNvSpPr/>
                <p:nvPr/>
              </p:nvSpPr>
              <p:spPr>
                <a:xfrm>
                  <a:off x="4080168" y="2816425"/>
                  <a:ext cx="314396" cy="211015"/>
                </a:xfrm>
                <a:prstGeom prst="rect">
                  <a:avLst/>
                </a:pr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47" name="Frihandsfigur 346">
                <a:extLst>
                  <a:ext uri="{FF2B5EF4-FFF2-40B4-BE49-F238E27FC236}">
                    <a16:creationId xmlns:a16="http://schemas.microsoft.com/office/drawing/2014/main" id="{0E75F6BA-24B8-0F47-B792-F4426A3EEF1C}"/>
                  </a:ext>
                </a:extLst>
              </p:cNvPr>
              <p:cNvSpPr/>
              <p:nvPr/>
            </p:nvSpPr>
            <p:spPr>
              <a:xfrm>
                <a:off x="3762857" y="3509028"/>
                <a:ext cx="314396" cy="339623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8" name="Frihandsfigur 347">
                <a:extLst>
                  <a:ext uri="{FF2B5EF4-FFF2-40B4-BE49-F238E27FC236}">
                    <a16:creationId xmlns:a16="http://schemas.microsoft.com/office/drawing/2014/main" id="{25EB63E1-06E2-D24D-B859-3161F92C0FEB}"/>
                  </a:ext>
                </a:extLst>
              </p:cNvPr>
              <p:cNvSpPr/>
              <p:nvPr/>
            </p:nvSpPr>
            <p:spPr>
              <a:xfrm>
                <a:off x="3762875" y="3351242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1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349" name="Frihandsfigur 348">
                <a:extLst>
                  <a:ext uri="{FF2B5EF4-FFF2-40B4-BE49-F238E27FC236}">
                    <a16:creationId xmlns:a16="http://schemas.microsoft.com/office/drawing/2014/main" id="{8CB8FB73-D065-7A4E-B0A3-DE0095338FDE}"/>
                  </a:ext>
                </a:extLst>
              </p:cNvPr>
              <p:cNvSpPr/>
              <p:nvPr/>
            </p:nvSpPr>
            <p:spPr>
              <a:xfrm>
                <a:off x="3763434" y="3174838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5DA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0" name="Frihandsfigur 349">
                <a:extLst>
                  <a:ext uri="{FF2B5EF4-FFF2-40B4-BE49-F238E27FC236}">
                    <a16:creationId xmlns:a16="http://schemas.microsoft.com/office/drawing/2014/main" id="{9C0F7978-5A21-8C40-BB2F-4C9E482D4478}"/>
                  </a:ext>
                </a:extLst>
              </p:cNvPr>
              <p:cNvSpPr/>
              <p:nvPr/>
            </p:nvSpPr>
            <p:spPr>
              <a:xfrm>
                <a:off x="2801316" y="358111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1" name="Frihandsfigur 350">
                <a:extLst>
                  <a:ext uri="{FF2B5EF4-FFF2-40B4-BE49-F238E27FC236}">
                    <a16:creationId xmlns:a16="http://schemas.microsoft.com/office/drawing/2014/main" id="{52CB82DB-6F44-AA42-88C2-83CB8692C8BF}"/>
                  </a:ext>
                </a:extLst>
              </p:cNvPr>
              <p:cNvSpPr/>
              <p:nvPr/>
            </p:nvSpPr>
            <p:spPr>
              <a:xfrm>
                <a:off x="3115712" y="358111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2" name="Frihandsfigur 351">
                <a:extLst>
                  <a:ext uri="{FF2B5EF4-FFF2-40B4-BE49-F238E27FC236}">
                    <a16:creationId xmlns:a16="http://schemas.microsoft.com/office/drawing/2014/main" id="{43321026-90B2-6044-BC02-16C0942198AF}"/>
                  </a:ext>
                </a:extLst>
              </p:cNvPr>
              <p:cNvSpPr/>
              <p:nvPr/>
            </p:nvSpPr>
            <p:spPr>
              <a:xfrm>
                <a:off x="3115712" y="3327326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C248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3" name="Frihandsfigur 352">
                <a:extLst>
                  <a:ext uri="{FF2B5EF4-FFF2-40B4-BE49-F238E27FC236}">
                    <a16:creationId xmlns:a16="http://schemas.microsoft.com/office/drawing/2014/main" id="{FFE3275A-4CA4-4A44-87F2-83D4ADC9A11B}"/>
                  </a:ext>
                </a:extLst>
              </p:cNvPr>
              <p:cNvSpPr/>
              <p:nvPr/>
            </p:nvSpPr>
            <p:spPr>
              <a:xfrm>
                <a:off x="2801334" y="3327328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4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4" name="Frihandsfigur 353">
                <a:extLst>
                  <a:ext uri="{FF2B5EF4-FFF2-40B4-BE49-F238E27FC236}">
                    <a16:creationId xmlns:a16="http://schemas.microsoft.com/office/drawing/2014/main" id="{B2AB2370-7C22-FC47-B7BE-89DD170D3DC2}"/>
                  </a:ext>
                </a:extLst>
              </p:cNvPr>
              <p:cNvSpPr/>
              <p:nvPr/>
            </p:nvSpPr>
            <p:spPr>
              <a:xfrm>
                <a:off x="2801893" y="3150924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79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5" name="Frihandsfigur 354">
                <a:extLst>
                  <a:ext uri="{FF2B5EF4-FFF2-40B4-BE49-F238E27FC236}">
                    <a16:creationId xmlns:a16="http://schemas.microsoft.com/office/drawing/2014/main" id="{0BE21E66-3DF7-A344-BF11-55AA40E34DA7}"/>
                  </a:ext>
                </a:extLst>
              </p:cNvPr>
              <p:cNvSpPr/>
              <p:nvPr/>
            </p:nvSpPr>
            <p:spPr>
              <a:xfrm>
                <a:off x="3280788" y="3860465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6" name="Frihandsfigur 355">
                <a:extLst>
                  <a:ext uri="{FF2B5EF4-FFF2-40B4-BE49-F238E27FC236}">
                    <a16:creationId xmlns:a16="http://schemas.microsoft.com/office/drawing/2014/main" id="{2A53EFD4-8E15-934A-B469-C40D7E17B1A9}"/>
                  </a:ext>
                </a:extLst>
              </p:cNvPr>
              <p:cNvSpPr/>
              <p:nvPr/>
            </p:nvSpPr>
            <p:spPr>
              <a:xfrm>
                <a:off x="3595184" y="3860465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7" name="Frihandsfigur 356">
                <a:extLst>
                  <a:ext uri="{FF2B5EF4-FFF2-40B4-BE49-F238E27FC236}">
                    <a16:creationId xmlns:a16="http://schemas.microsoft.com/office/drawing/2014/main" id="{529D14D9-B98A-1B4B-8110-2B9DFFBB49DB}"/>
                  </a:ext>
                </a:extLst>
              </p:cNvPr>
              <p:cNvSpPr/>
              <p:nvPr/>
            </p:nvSpPr>
            <p:spPr>
              <a:xfrm>
                <a:off x="3595184" y="3482031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8" name="Frihandsfigur 357">
                <a:extLst>
                  <a:ext uri="{FF2B5EF4-FFF2-40B4-BE49-F238E27FC236}">
                    <a16:creationId xmlns:a16="http://schemas.microsoft.com/office/drawing/2014/main" id="{079F6107-6892-F442-9F91-F22F80B47252}"/>
                  </a:ext>
                </a:extLst>
              </p:cNvPr>
              <p:cNvSpPr/>
              <p:nvPr/>
            </p:nvSpPr>
            <p:spPr>
              <a:xfrm>
                <a:off x="3280806" y="3482033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59" name="Frihandsfigur 358">
                <a:extLst>
                  <a:ext uri="{FF2B5EF4-FFF2-40B4-BE49-F238E27FC236}">
                    <a16:creationId xmlns:a16="http://schemas.microsoft.com/office/drawing/2014/main" id="{5E2EA303-2133-7641-94C4-3CB38DD88486}"/>
                  </a:ext>
                </a:extLst>
              </p:cNvPr>
              <p:cNvSpPr/>
              <p:nvPr/>
            </p:nvSpPr>
            <p:spPr>
              <a:xfrm>
                <a:off x="3281365" y="3305629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B07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0" name="Rektangel 359">
                <a:extLst>
                  <a:ext uri="{FF2B5EF4-FFF2-40B4-BE49-F238E27FC236}">
                    <a16:creationId xmlns:a16="http://schemas.microsoft.com/office/drawing/2014/main" id="{EE78031E-1857-9C44-A2E3-E328EDC68AFC}"/>
                  </a:ext>
                </a:extLst>
              </p:cNvPr>
              <p:cNvSpPr/>
              <p:nvPr/>
            </p:nvSpPr>
            <p:spPr>
              <a:xfrm>
                <a:off x="3280788" y="3708500"/>
                <a:ext cx="314396" cy="151965"/>
              </a:xfrm>
              <a:prstGeom prst="rect">
                <a:avLst/>
              </a:prstGeom>
              <a:solidFill>
                <a:srgbClr val="8B4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1" name="Rektangel 360">
                <a:extLst>
                  <a:ext uri="{FF2B5EF4-FFF2-40B4-BE49-F238E27FC236}">
                    <a16:creationId xmlns:a16="http://schemas.microsoft.com/office/drawing/2014/main" id="{66056563-1104-1D4E-A20E-3DC630B5F796}"/>
                  </a:ext>
                </a:extLst>
              </p:cNvPr>
              <p:cNvSpPr/>
              <p:nvPr/>
            </p:nvSpPr>
            <p:spPr>
              <a:xfrm>
                <a:off x="3595177" y="3708498"/>
                <a:ext cx="314396" cy="1519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2" name="Frihandsfigur 361">
                <a:extLst>
                  <a:ext uri="{FF2B5EF4-FFF2-40B4-BE49-F238E27FC236}">
                    <a16:creationId xmlns:a16="http://schemas.microsoft.com/office/drawing/2014/main" id="{ABB6C374-84AD-1641-9097-623AA98D45C0}"/>
                  </a:ext>
                </a:extLst>
              </p:cNvPr>
              <p:cNvSpPr/>
              <p:nvPr/>
            </p:nvSpPr>
            <p:spPr>
              <a:xfrm>
                <a:off x="4077253" y="3354415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3" name="Frihandsfigur 362">
                <a:extLst>
                  <a:ext uri="{FF2B5EF4-FFF2-40B4-BE49-F238E27FC236}">
                    <a16:creationId xmlns:a16="http://schemas.microsoft.com/office/drawing/2014/main" id="{4EF27DC1-DACD-F940-8EE6-BDFA742778A1}"/>
                  </a:ext>
                </a:extLst>
              </p:cNvPr>
              <p:cNvSpPr/>
              <p:nvPr/>
            </p:nvSpPr>
            <p:spPr>
              <a:xfrm>
                <a:off x="4076710" y="3579631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64" name="Rektangel 363">
                <a:extLst>
                  <a:ext uri="{FF2B5EF4-FFF2-40B4-BE49-F238E27FC236}">
                    <a16:creationId xmlns:a16="http://schemas.microsoft.com/office/drawing/2014/main" id="{3C24A015-EE9C-5C4F-BA40-BEF0D01E89DB}"/>
                  </a:ext>
                </a:extLst>
              </p:cNvPr>
              <p:cNvSpPr/>
              <p:nvPr/>
            </p:nvSpPr>
            <p:spPr>
              <a:xfrm>
                <a:off x="4078661" y="3564903"/>
                <a:ext cx="314396" cy="49228"/>
              </a:xfrm>
              <a:prstGeom prst="rect">
                <a:avLst/>
              </a:prstGeom>
              <a:solidFill>
                <a:srgbClr val="0F6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72" name="Grupp 371">
            <a:extLst>
              <a:ext uri="{FF2B5EF4-FFF2-40B4-BE49-F238E27FC236}">
                <a16:creationId xmlns:a16="http://schemas.microsoft.com/office/drawing/2014/main" id="{134C7C86-ED66-374E-9A4A-E4C67518CCA1}"/>
              </a:ext>
            </a:extLst>
          </p:cNvPr>
          <p:cNvGrpSpPr/>
          <p:nvPr/>
        </p:nvGrpSpPr>
        <p:grpSpPr>
          <a:xfrm>
            <a:off x="9140128" y="211208"/>
            <a:ext cx="2016522" cy="2329621"/>
            <a:chOff x="2418157" y="1261447"/>
            <a:chExt cx="2016522" cy="2329621"/>
          </a:xfrm>
        </p:grpSpPr>
        <p:sp>
          <p:nvSpPr>
            <p:cNvPr id="373" name="Hexagon 42">
              <a:extLst>
                <a:ext uri="{FF2B5EF4-FFF2-40B4-BE49-F238E27FC236}">
                  <a16:creationId xmlns:a16="http://schemas.microsoft.com/office/drawing/2014/main" id="{C9829A37-EFF4-104F-ACFC-812E3D5D949D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74" name="Grupp 373">
              <a:extLst>
                <a:ext uri="{FF2B5EF4-FFF2-40B4-BE49-F238E27FC236}">
                  <a16:creationId xmlns:a16="http://schemas.microsoft.com/office/drawing/2014/main" id="{F000F83A-3F5D-2E41-9DAB-5E904C069DFE}"/>
                </a:ext>
              </a:extLst>
            </p:cNvPr>
            <p:cNvGrpSpPr/>
            <p:nvPr/>
          </p:nvGrpSpPr>
          <p:grpSpPr>
            <a:xfrm>
              <a:off x="2617753" y="1865118"/>
              <a:ext cx="1617328" cy="1122279"/>
              <a:chOff x="2074017" y="547340"/>
              <a:chExt cx="4795177" cy="3327420"/>
            </a:xfrm>
          </p:grpSpPr>
          <p:grpSp>
            <p:nvGrpSpPr>
              <p:cNvPr id="375" name="Grupp 374">
                <a:extLst>
                  <a:ext uri="{FF2B5EF4-FFF2-40B4-BE49-F238E27FC236}">
                    <a16:creationId xmlns:a16="http://schemas.microsoft.com/office/drawing/2014/main" id="{7D60B99C-6A8C-E94B-A81A-3D4D99A2B9B9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46" name="Grupp 445">
                  <a:extLst>
                    <a:ext uri="{FF2B5EF4-FFF2-40B4-BE49-F238E27FC236}">
                      <a16:creationId xmlns:a16="http://schemas.microsoft.com/office/drawing/2014/main" id="{7FCD23E6-08CF-034D-B198-4028728E9807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64" name="Grupp 463">
                    <a:extLst>
                      <a:ext uri="{FF2B5EF4-FFF2-40B4-BE49-F238E27FC236}">
                        <a16:creationId xmlns:a16="http://schemas.microsoft.com/office/drawing/2014/main" id="{484039D2-7F2D-DC4A-817E-AB81EB83BFD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7" name="Freeform 125">
                      <a:extLst>
                        <a:ext uri="{FF2B5EF4-FFF2-40B4-BE49-F238E27FC236}">
                          <a16:creationId xmlns:a16="http://schemas.microsoft.com/office/drawing/2014/main" id="{BFA2413E-9AB0-F040-9289-0251D707C4A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8" name="Freeform 126">
                      <a:extLst>
                        <a:ext uri="{FF2B5EF4-FFF2-40B4-BE49-F238E27FC236}">
                          <a16:creationId xmlns:a16="http://schemas.microsoft.com/office/drawing/2014/main" id="{8F1D5DA5-0000-2941-B0E3-3230159CFF7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9" name="Freeform 127">
                      <a:extLst>
                        <a:ext uri="{FF2B5EF4-FFF2-40B4-BE49-F238E27FC236}">
                          <a16:creationId xmlns:a16="http://schemas.microsoft.com/office/drawing/2014/main" id="{C4FB0247-40F0-8D4C-86B0-1FAF3BCBC4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5" name="Grupp 464">
                    <a:extLst>
                      <a:ext uri="{FF2B5EF4-FFF2-40B4-BE49-F238E27FC236}">
                        <a16:creationId xmlns:a16="http://schemas.microsoft.com/office/drawing/2014/main" id="{5B65C5F5-13FE-AE47-9E31-D320CC0F1D09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4" name="Freeform 125">
                      <a:extLst>
                        <a:ext uri="{FF2B5EF4-FFF2-40B4-BE49-F238E27FC236}">
                          <a16:creationId xmlns:a16="http://schemas.microsoft.com/office/drawing/2014/main" id="{0F48D567-5C0A-2B4F-8F1B-E8A8D0DFA29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5" name="Freeform 126">
                      <a:extLst>
                        <a:ext uri="{FF2B5EF4-FFF2-40B4-BE49-F238E27FC236}">
                          <a16:creationId xmlns:a16="http://schemas.microsoft.com/office/drawing/2014/main" id="{F9358993-F7B7-2545-8883-CEE91C3EA73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6" name="Freeform 127">
                      <a:extLst>
                        <a:ext uri="{FF2B5EF4-FFF2-40B4-BE49-F238E27FC236}">
                          <a16:creationId xmlns:a16="http://schemas.microsoft.com/office/drawing/2014/main" id="{E8EAA4AD-6871-F549-93AA-C3B55A7E5E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6" name="Grupp 465">
                    <a:extLst>
                      <a:ext uri="{FF2B5EF4-FFF2-40B4-BE49-F238E27FC236}">
                        <a16:creationId xmlns:a16="http://schemas.microsoft.com/office/drawing/2014/main" id="{3F8F0A1A-19DF-9945-A06B-F52C3D47CD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71" name="Freeform 125">
                      <a:extLst>
                        <a:ext uri="{FF2B5EF4-FFF2-40B4-BE49-F238E27FC236}">
                          <a16:creationId xmlns:a16="http://schemas.microsoft.com/office/drawing/2014/main" id="{BE56E72E-890C-FA47-8E7B-D9027C5C7B67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2" name="Freeform 126">
                      <a:extLst>
                        <a:ext uri="{FF2B5EF4-FFF2-40B4-BE49-F238E27FC236}">
                          <a16:creationId xmlns:a16="http://schemas.microsoft.com/office/drawing/2014/main" id="{713407EB-CAB7-B548-B905-DE10346C951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3" name="Freeform 127">
                      <a:extLst>
                        <a:ext uri="{FF2B5EF4-FFF2-40B4-BE49-F238E27FC236}">
                          <a16:creationId xmlns:a16="http://schemas.microsoft.com/office/drawing/2014/main" id="{EEA1401F-5520-9C40-AA1E-A945DF5764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67" name="Grupp 466">
                    <a:extLst>
                      <a:ext uri="{FF2B5EF4-FFF2-40B4-BE49-F238E27FC236}">
                        <a16:creationId xmlns:a16="http://schemas.microsoft.com/office/drawing/2014/main" id="{03241B10-4401-FC4F-8D21-486C36F6D705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8" name="Freeform 125">
                      <a:extLst>
                        <a:ext uri="{FF2B5EF4-FFF2-40B4-BE49-F238E27FC236}">
                          <a16:creationId xmlns:a16="http://schemas.microsoft.com/office/drawing/2014/main" id="{1F059560-71EA-EF42-AD25-FEA33D9D244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9" name="Freeform 126">
                      <a:extLst>
                        <a:ext uri="{FF2B5EF4-FFF2-40B4-BE49-F238E27FC236}">
                          <a16:creationId xmlns:a16="http://schemas.microsoft.com/office/drawing/2014/main" id="{59BCB995-676E-0240-BBD0-68C8A536355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70" name="Freeform 127">
                      <a:extLst>
                        <a:ext uri="{FF2B5EF4-FFF2-40B4-BE49-F238E27FC236}">
                          <a16:creationId xmlns:a16="http://schemas.microsoft.com/office/drawing/2014/main" id="{38A59279-D1F4-BF4F-8F65-A5FDF5965F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47" name="Grupp 446">
                  <a:extLst>
                    <a:ext uri="{FF2B5EF4-FFF2-40B4-BE49-F238E27FC236}">
                      <a16:creationId xmlns:a16="http://schemas.microsoft.com/office/drawing/2014/main" id="{F98F4A56-779B-8741-AFC6-481992F23FC7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48" name="Grupp 447">
                    <a:extLst>
                      <a:ext uri="{FF2B5EF4-FFF2-40B4-BE49-F238E27FC236}">
                        <a16:creationId xmlns:a16="http://schemas.microsoft.com/office/drawing/2014/main" id="{7FD4844C-C91B-8B43-84A7-A5D38B54871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61" name="Freeform 125">
                      <a:extLst>
                        <a:ext uri="{FF2B5EF4-FFF2-40B4-BE49-F238E27FC236}">
                          <a16:creationId xmlns:a16="http://schemas.microsoft.com/office/drawing/2014/main" id="{E1C6375D-CA5D-8C43-B30F-45985C17156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2" name="Freeform 126">
                      <a:extLst>
                        <a:ext uri="{FF2B5EF4-FFF2-40B4-BE49-F238E27FC236}">
                          <a16:creationId xmlns:a16="http://schemas.microsoft.com/office/drawing/2014/main" id="{EDD938AC-D2DB-1140-B553-925AEBE1D2A9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3" name="Freeform 127">
                      <a:extLst>
                        <a:ext uri="{FF2B5EF4-FFF2-40B4-BE49-F238E27FC236}">
                          <a16:creationId xmlns:a16="http://schemas.microsoft.com/office/drawing/2014/main" id="{EE8AFF8D-3A99-4448-8565-C5C236A38D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49" name="Grupp 448">
                    <a:extLst>
                      <a:ext uri="{FF2B5EF4-FFF2-40B4-BE49-F238E27FC236}">
                        <a16:creationId xmlns:a16="http://schemas.microsoft.com/office/drawing/2014/main" id="{B2EFE271-2CC6-1548-8CD0-F5AB67A9B6A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8" name="Freeform 125">
                      <a:extLst>
                        <a:ext uri="{FF2B5EF4-FFF2-40B4-BE49-F238E27FC236}">
                          <a16:creationId xmlns:a16="http://schemas.microsoft.com/office/drawing/2014/main" id="{DB0492A9-38C2-C64F-9AD0-B4AEEE14E22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9" name="Freeform 126">
                      <a:extLst>
                        <a:ext uri="{FF2B5EF4-FFF2-40B4-BE49-F238E27FC236}">
                          <a16:creationId xmlns:a16="http://schemas.microsoft.com/office/drawing/2014/main" id="{E5E642F6-9420-7A41-B9A0-B8E3768C080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60" name="Freeform 127">
                      <a:extLst>
                        <a:ext uri="{FF2B5EF4-FFF2-40B4-BE49-F238E27FC236}">
                          <a16:creationId xmlns:a16="http://schemas.microsoft.com/office/drawing/2014/main" id="{E65F24AC-55B2-0442-B50D-481114FE21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0" name="Grupp 449">
                    <a:extLst>
                      <a:ext uri="{FF2B5EF4-FFF2-40B4-BE49-F238E27FC236}">
                        <a16:creationId xmlns:a16="http://schemas.microsoft.com/office/drawing/2014/main" id="{86DEA2EF-FC58-EB45-97BC-34E1E29B5B8C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5" name="Freeform 125">
                      <a:extLst>
                        <a:ext uri="{FF2B5EF4-FFF2-40B4-BE49-F238E27FC236}">
                          <a16:creationId xmlns:a16="http://schemas.microsoft.com/office/drawing/2014/main" id="{F7E1C64B-977D-6B41-9A37-E9258139499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6" name="Freeform 126">
                      <a:extLst>
                        <a:ext uri="{FF2B5EF4-FFF2-40B4-BE49-F238E27FC236}">
                          <a16:creationId xmlns:a16="http://schemas.microsoft.com/office/drawing/2014/main" id="{1B512B25-2F9D-4A48-8722-2237A875B4B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7" name="Freeform 127">
                      <a:extLst>
                        <a:ext uri="{FF2B5EF4-FFF2-40B4-BE49-F238E27FC236}">
                          <a16:creationId xmlns:a16="http://schemas.microsoft.com/office/drawing/2014/main" id="{80020BE3-EF8D-F543-AB6A-9E3AFC7B0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51" name="Grupp 450">
                    <a:extLst>
                      <a:ext uri="{FF2B5EF4-FFF2-40B4-BE49-F238E27FC236}">
                        <a16:creationId xmlns:a16="http://schemas.microsoft.com/office/drawing/2014/main" id="{4ABA944D-858F-FA4C-9B78-1489686366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52" name="Freeform 125">
                      <a:extLst>
                        <a:ext uri="{FF2B5EF4-FFF2-40B4-BE49-F238E27FC236}">
                          <a16:creationId xmlns:a16="http://schemas.microsoft.com/office/drawing/2014/main" id="{FCC8AEF1-5DDA-1F40-951D-650347C8548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3" name="Freeform 126">
                      <a:extLst>
                        <a:ext uri="{FF2B5EF4-FFF2-40B4-BE49-F238E27FC236}">
                          <a16:creationId xmlns:a16="http://schemas.microsoft.com/office/drawing/2014/main" id="{978A6C6A-DB25-1741-926F-28284BFCBAE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54" name="Freeform 127">
                      <a:extLst>
                        <a:ext uri="{FF2B5EF4-FFF2-40B4-BE49-F238E27FC236}">
                          <a16:creationId xmlns:a16="http://schemas.microsoft.com/office/drawing/2014/main" id="{DD0CAE03-A32D-C641-84CB-2C32D2A28B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6" name="Grupp 375">
                <a:extLst>
                  <a:ext uri="{FF2B5EF4-FFF2-40B4-BE49-F238E27FC236}">
                    <a16:creationId xmlns:a16="http://schemas.microsoft.com/office/drawing/2014/main" id="{54E67205-2797-DD4A-A0FA-72A48D974D69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412" name="Grupp 411">
                  <a:extLst>
                    <a:ext uri="{FF2B5EF4-FFF2-40B4-BE49-F238E27FC236}">
                      <a16:creationId xmlns:a16="http://schemas.microsoft.com/office/drawing/2014/main" id="{E0E9E96D-FA2C-F14D-9B6E-D9FEFDFBF1E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30" name="Grupp 429">
                    <a:extLst>
                      <a:ext uri="{FF2B5EF4-FFF2-40B4-BE49-F238E27FC236}">
                        <a16:creationId xmlns:a16="http://schemas.microsoft.com/office/drawing/2014/main" id="{B8330910-C1D9-314E-AF60-FDDC672A14B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3" name="Freeform 125">
                      <a:extLst>
                        <a:ext uri="{FF2B5EF4-FFF2-40B4-BE49-F238E27FC236}">
                          <a16:creationId xmlns:a16="http://schemas.microsoft.com/office/drawing/2014/main" id="{764558DB-C1A8-EC40-93A1-0255EA5CA4B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4" name="Freeform 126">
                      <a:extLst>
                        <a:ext uri="{FF2B5EF4-FFF2-40B4-BE49-F238E27FC236}">
                          <a16:creationId xmlns:a16="http://schemas.microsoft.com/office/drawing/2014/main" id="{282A9C0E-F718-2D48-8DC0-0060B9981D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5" name="Freeform 127">
                      <a:extLst>
                        <a:ext uri="{FF2B5EF4-FFF2-40B4-BE49-F238E27FC236}">
                          <a16:creationId xmlns:a16="http://schemas.microsoft.com/office/drawing/2014/main" id="{F2D24E98-548A-1948-B13A-830EA742DD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1" name="Grupp 430">
                    <a:extLst>
                      <a:ext uri="{FF2B5EF4-FFF2-40B4-BE49-F238E27FC236}">
                        <a16:creationId xmlns:a16="http://schemas.microsoft.com/office/drawing/2014/main" id="{E44A17CF-6084-AC41-8533-BE662576822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40" name="Freeform 125">
                      <a:extLst>
                        <a:ext uri="{FF2B5EF4-FFF2-40B4-BE49-F238E27FC236}">
                          <a16:creationId xmlns:a16="http://schemas.microsoft.com/office/drawing/2014/main" id="{8F0D5E2F-B49C-D14D-A1C1-A211FA02327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1" name="Freeform 126">
                      <a:extLst>
                        <a:ext uri="{FF2B5EF4-FFF2-40B4-BE49-F238E27FC236}">
                          <a16:creationId xmlns:a16="http://schemas.microsoft.com/office/drawing/2014/main" id="{002CEAA6-A066-1547-B6EB-C7CE7C651CE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42" name="Freeform 127">
                      <a:extLst>
                        <a:ext uri="{FF2B5EF4-FFF2-40B4-BE49-F238E27FC236}">
                          <a16:creationId xmlns:a16="http://schemas.microsoft.com/office/drawing/2014/main" id="{090BC289-6D46-DC44-8308-DB42F065F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2" name="Grupp 431">
                    <a:extLst>
                      <a:ext uri="{FF2B5EF4-FFF2-40B4-BE49-F238E27FC236}">
                        <a16:creationId xmlns:a16="http://schemas.microsoft.com/office/drawing/2014/main" id="{DC30A972-98C7-4C47-9FB3-C8AB6407061E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7" name="Freeform 125">
                      <a:extLst>
                        <a:ext uri="{FF2B5EF4-FFF2-40B4-BE49-F238E27FC236}">
                          <a16:creationId xmlns:a16="http://schemas.microsoft.com/office/drawing/2014/main" id="{208B9818-C0EE-7445-9FB6-E5C5AE82D11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8" name="Freeform 126">
                      <a:extLst>
                        <a:ext uri="{FF2B5EF4-FFF2-40B4-BE49-F238E27FC236}">
                          <a16:creationId xmlns:a16="http://schemas.microsoft.com/office/drawing/2014/main" id="{10A76DA7-C3D1-0948-8D44-9A318B8E09B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9" name="Freeform 127">
                      <a:extLst>
                        <a:ext uri="{FF2B5EF4-FFF2-40B4-BE49-F238E27FC236}">
                          <a16:creationId xmlns:a16="http://schemas.microsoft.com/office/drawing/2014/main" id="{5819B357-A103-5049-AC04-8C634BC063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33" name="Grupp 432">
                    <a:extLst>
                      <a:ext uri="{FF2B5EF4-FFF2-40B4-BE49-F238E27FC236}">
                        <a16:creationId xmlns:a16="http://schemas.microsoft.com/office/drawing/2014/main" id="{FE7D1998-B170-D345-AEB1-E48A4F30D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34" name="Freeform 125">
                      <a:extLst>
                        <a:ext uri="{FF2B5EF4-FFF2-40B4-BE49-F238E27FC236}">
                          <a16:creationId xmlns:a16="http://schemas.microsoft.com/office/drawing/2014/main" id="{61DDDA08-D55B-4E4C-8679-10E522E998A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5" name="Freeform 126">
                      <a:extLst>
                        <a:ext uri="{FF2B5EF4-FFF2-40B4-BE49-F238E27FC236}">
                          <a16:creationId xmlns:a16="http://schemas.microsoft.com/office/drawing/2014/main" id="{AFD80476-224D-C54F-BBF5-7462DA5B7F1F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36" name="Freeform 127">
                      <a:extLst>
                        <a:ext uri="{FF2B5EF4-FFF2-40B4-BE49-F238E27FC236}">
                          <a16:creationId xmlns:a16="http://schemas.microsoft.com/office/drawing/2014/main" id="{D69B9FEF-134A-BD41-BB2F-411208734F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413" name="Grupp 412">
                  <a:extLst>
                    <a:ext uri="{FF2B5EF4-FFF2-40B4-BE49-F238E27FC236}">
                      <a16:creationId xmlns:a16="http://schemas.microsoft.com/office/drawing/2014/main" id="{EF9275EE-8A5F-9F4B-A5D2-90CC73E441A3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414" name="Grupp 413">
                    <a:extLst>
                      <a:ext uri="{FF2B5EF4-FFF2-40B4-BE49-F238E27FC236}">
                        <a16:creationId xmlns:a16="http://schemas.microsoft.com/office/drawing/2014/main" id="{9CDC07CF-B6F8-424E-A831-65CCEDA66E5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7" name="Freeform 125">
                      <a:extLst>
                        <a:ext uri="{FF2B5EF4-FFF2-40B4-BE49-F238E27FC236}">
                          <a16:creationId xmlns:a16="http://schemas.microsoft.com/office/drawing/2014/main" id="{01E3526E-66ED-1145-8451-0F7B62AA441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8" name="Freeform 126">
                      <a:extLst>
                        <a:ext uri="{FF2B5EF4-FFF2-40B4-BE49-F238E27FC236}">
                          <a16:creationId xmlns:a16="http://schemas.microsoft.com/office/drawing/2014/main" id="{661AC87A-2879-0743-B60F-07C3BA49C4B4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9" name="Freeform 127">
                      <a:extLst>
                        <a:ext uri="{FF2B5EF4-FFF2-40B4-BE49-F238E27FC236}">
                          <a16:creationId xmlns:a16="http://schemas.microsoft.com/office/drawing/2014/main" id="{555DDE6C-E69D-294B-9DD8-7E2B1E9102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5" name="Grupp 414">
                    <a:extLst>
                      <a:ext uri="{FF2B5EF4-FFF2-40B4-BE49-F238E27FC236}">
                        <a16:creationId xmlns:a16="http://schemas.microsoft.com/office/drawing/2014/main" id="{8D1C1540-FEDB-AE43-8BA6-D510EDFC4C1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4" name="Freeform 125">
                      <a:extLst>
                        <a:ext uri="{FF2B5EF4-FFF2-40B4-BE49-F238E27FC236}">
                          <a16:creationId xmlns:a16="http://schemas.microsoft.com/office/drawing/2014/main" id="{BA35D418-3F13-CB45-B3E9-D0ED109D8B5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5" name="Freeform 126">
                      <a:extLst>
                        <a:ext uri="{FF2B5EF4-FFF2-40B4-BE49-F238E27FC236}">
                          <a16:creationId xmlns:a16="http://schemas.microsoft.com/office/drawing/2014/main" id="{62AA6234-6628-5A41-BB4E-364B3D35A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6" name="Freeform 127">
                      <a:extLst>
                        <a:ext uri="{FF2B5EF4-FFF2-40B4-BE49-F238E27FC236}">
                          <a16:creationId xmlns:a16="http://schemas.microsoft.com/office/drawing/2014/main" id="{D54FD29B-4BF9-904F-B6F4-C7926D4BCE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6" name="Grupp 415">
                    <a:extLst>
                      <a:ext uri="{FF2B5EF4-FFF2-40B4-BE49-F238E27FC236}">
                        <a16:creationId xmlns:a16="http://schemas.microsoft.com/office/drawing/2014/main" id="{F37A905F-85E7-0946-812A-D54B40BAD48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21" name="Freeform 125">
                      <a:extLst>
                        <a:ext uri="{FF2B5EF4-FFF2-40B4-BE49-F238E27FC236}">
                          <a16:creationId xmlns:a16="http://schemas.microsoft.com/office/drawing/2014/main" id="{E7D2C759-6DC5-2A49-A85D-32FE32F8A3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2" name="Freeform 126">
                      <a:extLst>
                        <a:ext uri="{FF2B5EF4-FFF2-40B4-BE49-F238E27FC236}">
                          <a16:creationId xmlns:a16="http://schemas.microsoft.com/office/drawing/2014/main" id="{3022A4A6-40EC-6C4B-AD15-E505CA38519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3" name="Freeform 127">
                      <a:extLst>
                        <a:ext uri="{FF2B5EF4-FFF2-40B4-BE49-F238E27FC236}">
                          <a16:creationId xmlns:a16="http://schemas.microsoft.com/office/drawing/2014/main" id="{EE765F88-13D5-0B48-A1FF-30654AFF92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417" name="Grupp 416">
                    <a:extLst>
                      <a:ext uri="{FF2B5EF4-FFF2-40B4-BE49-F238E27FC236}">
                        <a16:creationId xmlns:a16="http://schemas.microsoft.com/office/drawing/2014/main" id="{50B054DB-30AE-4D40-9B26-9B1A335F056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18" name="Freeform 125">
                      <a:extLst>
                        <a:ext uri="{FF2B5EF4-FFF2-40B4-BE49-F238E27FC236}">
                          <a16:creationId xmlns:a16="http://schemas.microsoft.com/office/drawing/2014/main" id="{CCCF6C35-5843-F043-B608-B50ABAD91AC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419" name="Freeform 126">
                      <a:extLst>
                        <a:ext uri="{FF2B5EF4-FFF2-40B4-BE49-F238E27FC236}">
                          <a16:creationId xmlns:a16="http://schemas.microsoft.com/office/drawing/2014/main" id="{1B0DDA6B-6F59-9B45-A8CD-0C0A253F9F5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20" name="Freeform 127">
                      <a:extLst>
                        <a:ext uri="{FF2B5EF4-FFF2-40B4-BE49-F238E27FC236}">
                          <a16:creationId xmlns:a16="http://schemas.microsoft.com/office/drawing/2014/main" id="{9271698F-5F3C-E94E-AC44-EB17E0D0E4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377" name="Grupp 376">
                <a:extLst>
                  <a:ext uri="{FF2B5EF4-FFF2-40B4-BE49-F238E27FC236}">
                    <a16:creationId xmlns:a16="http://schemas.microsoft.com/office/drawing/2014/main" id="{B29BDCA8-D03B-0149-B417-F3982DFF1F26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378" name="Grupp 377">
                  <a:extLst>
                    <a:ext uri="{FF2B5EF4-FFF2-40B4-BE49-F238E27FC236}">
                      <a16:creationId xmlns:a16="http://schemas.microsoft.com/office/drawing/2014/main" id="{97FB9C50-003F-154C-B81B-5ACF5391AD7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96" name="Grupp 395">
                    <a:extLst>
                      <a:ext uri="{FF2B5EF4-FFF2-40B4-BE49-F238E27FC236}">
                        <a16:creationId xmlns:a16="http://schemas.microsoft.com/office/drawing/2014/main" id="{0B224496-6BCC-0A48-BE6C-146EA5F96D8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9" name="Freeform 125">
                      <a:extLst>
                        <a:ext uri="{FF2B5EF4-FFF2-40B4-BE49-F238E27FC236}">
                          <a16:creationId xmlns:a16="http://schemas.microsoft.com/office/drawing/2014/main" id="{313A743E-7270-FA4C-A5E4-7429105C8E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0" name="Freeform 126">
                      <a:extLst>
                        <a:ext uri="{FF2B5EF4-FFF2-40B4-BE49-F238E27FC236}">
                          <a16:creationId xmlns:a16="http://schemas.microsoft.com/office/drawing/2014/main" id="{242B4AA9-5DEB-1342-8DF2-78264FFCABB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11" name="Freeform 127">
                      <a:extLst>
                        <a:ext uri="{FF2B5EF4-FFF2-40B4-BE49-F238E27FC236}">
                          <a16:creationId xmlns:a16="http://schemas.microsoft.com/office/drawing/2014/main" id="{23DD7F50-955F-C142-A098-C91E1426FC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7" name="Grupp 396">
                    <a:extLst>
                      <a:ext uri="{FF2B5EF4-FFF2-40B4-BE49-F238E27FC236}">
                        <a16:creationId xmlns:a16="http://schemas.microsoft.com/office/drawing/2014/main" id="{5DB9A0FE-9928-EA4E-A6A5-E8738F999EB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6" name="Freeform 125">
                      <a:extLst>
                        <a:ext uri="{FF2B5EF4-FFF2-40B4-BE49-F238E27FC236}">
                          <a16:creationId xmlns:a16="http://schemas.microsoft.com/office/drawing/2014/main" id="{7790056C-EC0D-D341-9043-3F745234790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7" name="Freeform 126">
                      <a:extLst>
                        <a:ext uri="{FF2B5EF4-FFF2-40B4-BE49-F238E27FC236}">
                          <a16:creationId xmlns:a16="http://schemas.microsoft.com/office/drawing/2014/main" id="{84B70040-36F7-1944-B15B-9E6CAF8A3B3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8" name="Freeform 127">
                      <a:extLst>
                        <a:ext uri="{FF2B5EF4-FFF2-40B4-BE49-F238E27FC236}">
                          <a16:creationId xmlns:a16="http://schemas.microsoft.com/office/drawing/2014/main" id="{4EDB5729-255A-EE4C-BDDC-E4E919B7C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8" name="Grupp 397">
                    <a:extLst>
                      <a:ext uri="{FF2B5EF4-FFF2-40B4-BE49-F238E27FC236}">
                        <a16:creationId xmlns:a16="http://schemas.microsoft.com/office/drawing/2014/main" id="{7E29CC1F-6DA8-5242-BA98-31AEE1E436BD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3" name="Freeform 125">
                      <a:extLst>
                        <a:ext uri="{FF2B5EF4-FFF2-40B4-BE49-F238E27FC236}">
                          <a16:creationId xmlns:a16="http://schemas.microsoft.com/office/drawing/2014/main" id="{C0B4DEFC-A3D2-794C-8A60-26BDB97127D8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4" name="Freeform 126">
                      <a:extLst>
                        <a:ext uri="{FF2B5EF4-FFF2-40B4-BE49-F238E27FC236}">
                          <a16:creationId xmlns:a16="http://schemas.microsoft.com/office/drawing/2014/main" id="{B41640E8-5727-B740-B719-EC8A21BA6A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5" name="Freeform 127">
                      <a:extLst>
                        <a:ext uri="{FF2B5EF4-FFF2-40B4-BE49-F238E27FC236}">
                          <a16:creationId xmlns:a16="http://schemas.microsoft.com/office/drawing/2014/main" id="{BAD3E2C0-BE60-CC45-A48F-3A07D45FB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99" name="Grupp 398">
                    <a:extLst>
                      <a:ext uri="{FF2B5EF4-FFF2-40B4-BE49-F238E27FC236}">
                        <a16:creationId xmlns:a16="http://schemas.microsoft.com/office/drawing/2014/main" id="{B9F8965D-D449-FD4F-827C-15AE9A2244A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400" name="Freeform 125">
                      <a:extLst>
                        <a:ext uri="{FF2B5EF4-FFF2-40B4-BE49-F238E27FC236}">
                          <a16:creationId xmlns:a16="http://schemas.microsoft.com/office/drawing/2014/main" id="{3ECD98E2-B5FE-8F41-942D-D628A0A27F8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1" name="Freeform 126">
                      <a:extLst>
                        <a:ext uri="{FF2B5EF4-FFF2-40B4-BE49-F238E27FC236}">
                          <a16:creationId xmlns:a16="http://schemas.microsoft.com/office/drawing/2014/main" id="{F14A60F9-B1AE-1E4B-80AD-1F6257C813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2" name="Freeform 127">
                      <a:extLst>
                        <a:ext uri="{FF2B5EF4-FFF2-40B4-BE49-F238E27FC236}">
                          <a16:creationId xmlns:a16="http://schemas.microsoft.com/office/drawing/2014/main" id="{22092FF1-BA9D-8245-B5D4-290545A1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379" name="Grupp 378">
                  <a:extLst>
                    <a:ext uri="{FF2B5EF4-FFF2-40B4-BE49-F238E27FC236}">
                      <a16:creationId xmlns:a16="http://schemas.microsoft.com/office/drawing/2014/main" id="{5B03F6A2-A15D-3042-BBE9-9509EF89486F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380" name="Grupp 379">
                    <a:extLst>
                      <a:ext uri="{FF2B5EF4-FFF2-40B4-BE49-F238E27FC236}">
                        <a16:creationId xmlns:a16="http://schemas.microsoft.com/office/drawing/2014/main" id="{48C4DA77-93BA-BE43-B5A0-0C92229E346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3" name="Freeform 125">
                      <a:extLst>
                        <a:ext uri="{FF2B5EF4-FFF2-40B4-BE49-F238E27FC236}">
                          <a16:creationId xmlns:a16="http://schemas.microsoft.com/office/drawing/2014/main" id="{2A30DA81-4742-3947-821A-33F375729CC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4" name="Freeform 126">
                      <a:extLst>
                        <a:ext uri="{FF2B5EF4-FFF2-40B4-BE49-F238E27FC236}">
                          <a16:creationId xmlns:a16="http://schemas.microsoft.com/office/drawing/2014/main" id="{125B5B53-1E25-524B-AF6D-4E52F659BD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5" name="Freeform 127">
                      <a:extLst>
                        <a:ext uri="{FF2B5EF4-FFF2-40B4-BE49-F238E27FC236}">
                          <a16:creationId xmlns:a16="http://schemas.microsoft.com/office/drawing/2014/main" id="{A8C87CC4-AD46-0D40-ADE3-AF122F6634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1" name="Grupp 380">
                    <a:extLst>
                      <a:ext uri="{FF2B5EF4-FFF2-40B4-BE49-F238E27FC236}">
                        <a16:creationId xmlns:a16="http://schemas.microsoft.com/office/drawing/2014/main" id="{DB60E391-B9DF-FF4D-8E20-91918BA163B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90" name="Freeform 125">
                      <a:extLst>
                        <a:ext uri="{FF2B5EF4-FFF2-40B4-BE49-F238E27FC236}">
                          <a16:creationId xmlns:a16="http://schemas.microsoft.com/office/drawing/2014/main" id="{78F67F81-E57E-FC4E-AD9C-86765175B71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1" name="Freeform 126">
                      <a:extLst>
                        <a:ext uri="{FF2B5EF4-FFF2-40B4-BE49-F238E27FC236}">
                          <a16:creationId xmlns:a16="http://schemas.microsoft.com/office/drawing/2014/main" id="{C0703424-EE53-7347-9E48-67951F49B43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92" name="Freeform 127">
                      <a:extLst>
                        <a:ext uri="{FF2B5EF4-FFF2-40B4-BE49-F238E27FC236}">
                          <a16:creationId xmlns:a16="http://schemas.microsoft.com/office/drawing/2014/main" id="{7ECDBD68-123B-0846-9041-11BA783721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2" name="Grupp 381">
                    <a:extLst>
                      <a:ext uri="{FF2B5EF4-FFF2-40B4-BE49-F238E27FC236}">
                        <a16:creationId xmlns:a16="http://schemas.microsoft.com/office/drawing/2014/main" id="{D02C178A-2D71-494E-8479-84E67612A5FF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7" name="Freeform 125">
                      <a:extLst>
                        <a:ext uri="{FF2B5EF4-FFF2-40B4-BE49-F238E27FC236}">
                          <a16:creationId xmlns:a16="http://schemas.microsoft.com/office/drawing/2014/main" id="{B28B037E-989C-914D-95FA-B3A6393FDC8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388" name="Freeform 126">
                      <a:extLst>
                        <a:ext uri="{FF2B5EF4-FFF2-40B4-BE49-F238E27FC236}">
                          <a16:creationId xmlns:a16="http://schemas.microsoft.com/office/drawing/2014/main" id="{551FD3C6-AEBC-514C-B7B1-1D209B9994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9" name="Freeform 127">
                      <a:extLst>
                        <a:ext uri="{FF2B5EF4-FFF2-40B4-BE49-F238E27FC236}">
                          <a16:creationId xmlns:a16="http://schemas.microsoft.com/office/drawing/2014/main" id="{00E73AB9-1757-E443-97CE-24CF03F14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383" name="Grupp 382">
                    <a:extLst>
                      <a:ext uri="{FF2B5EF4-FFF2-40B4-BE49-F238E27FC236}">
                        <a16:creationId xmlns:a16="http://schemas.microsoft.com/office/drawing/2014/main" id="{1F728188-4FAD-9E45-B808-49E43DA393B1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384" name="Freeform 125">
                      <a:extLst>
                        <a:ext uri="{FF2B5EF4-FFF2-40B4-BE49-F238E27FC236}">
                          <a16:creationId xmlns:a16="http://schemas.microsoft.com/office/drawing/2014/main" id="{3E4A48BB-D8FE-3441-8F76-DD727C35D0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5" name="Freeform 126">
                      <a:extLst>
                        <a:ext uri="{FF2B5EF4-FFF2-40B4-BE49-F238E27FC236}">
                          <a16:creationId xmlns:a16="http://schemas.microsoft.com/office/drawing/2014/main" id="{C35D42CB-B699-7E43-83A3-9CAE3E18DD3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86" name="Freeform 127">
                      <a:extLst>
                        <a:ext uri="{FF2B5EF4-FFF2-40B4-BE49-F238E27FC236}">
                          <a16:creationId xmlns:a16="http://schemas.microsoft.com/office/drawing/2014/main" id="{B570160F-65A1-C84A-B1AA-9AD0555ED9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grpSp>
        <p:nvGrpSpPr>
          <p:cNvPr id="480" name="Grupp 479">
            <a:extLst>
              <a:ext uri="{FF2B5EF4-FFF2-40B4-BE49-F238E27FC236}">
                <a16:creationId xmlns:a16="http://schemas.microsoft.com/office/drawing/2014/main" id="{949E4788-65FB-5448-97E0-7C60779649E8}"/>
              </a:ext>
            </a:extLst>
          </p:cNvPr>
          <p:cNvGrpSpPr/>
          <p:nvPr/>
        </p:nvGrpSpPr>
        <p:grpSpPr>
          <a:xfrm>
            <a:off x="2686999" y="217549"/>
            <a:ext cx="2016522" cy="2329621"/>
            <a:chOff x="2418157" y="1261447"/>
            <a:chExt cx="2016522" cy="2329621"/>
          </a:xfrm>
        </p:grpSpPr>
        <p:sp>
          <p:nvSpPr>
            <p:cNvPr id="481" name="Hexagon 42">
              <a:extLst>
                <a:ext uri="{FF2B5EF4-FFF2-40B4-BE49-F238E27FC236}">
                  <a16:creationId xmlns:a16="http://schemas.microsoft.com/office/drawing/2014/main" id="{98B5F856-7153-A14B-8648-88CB287419F2}"/>
                </a:ext>
              </a:extLst>
            </p:cNvPr>
            <p:cNvSpPr/>
            <p:nvPr/>
          </p:nvSpPr>
          <p:spPr>
            <a:xfrm rot="5400000">
              <a:off x="2261607" y="1417997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ADBB55C-44FB-574E-BF4D-99D4C27D2302}"/>
                </a:ext>
              </a:extLst>
            </p:cNvPr>
            <p:cNvGrpSpPr/>
            <p:nvPr/>
          </p:nvGrpSpPr>
          <p:grpSpPr>
            <a:xfrm>
              <a:off x="2627780" y="1507068"/>
              <a:ext cx="1597274" cy="1838379"/>
              <a:chOff x="2676706" y="3546978"/>
              <a:chExt cx="2263457" cy="2605119"/>
            </a:xfrm>
          </p:grpSpPr>
          <p:grpSp>
            <p:nvGrpSpPr>
              <p:cNvPr id="483" name="Grupp 482">
                <a:extLst>
                  <a:ext uri="{FF2B5EF4-FFF2-40B4-BE49-F238E27FC236}">
                    <a16:creationId xmlns:a16="http://schemas.microsoft.com/office/drawing/2014/main" id="{5D09309E-0428-B04B-A5FC-470F1677C456}"/>
                  </a:ext>
                </a:extLst>
              </p:cNvPr>
              <p:cNvGrpSpPr/>
              <p:nvPr/>
            </p:nvGrpSpPr>
            <p:grpSpPr>
              <a:xfrm>
                <a:off x="2676706" y="4331665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501" name="Grupp 500">
                  <a:extLst>
                    <a:ext uri="{FF2B5EF4-FFF2-40B4-BE49-F238E27FC236}">
                      <a16:creationId xmlns:a16="http://schemas.microsoft.com/office/drawing/2014/main" id="{ED5E64FD-9641-C544-92B6-8CC0A92BA483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4" name="Frihandsfigur 513">
                    <a:extLst>
                      <a:ext uri="{FF2B5EF4-FFF2-40B4-BE49-F238E27FC236}">
                        <a16:creationId xmlns:a16="http://schemas.microsoft.com/office/drawing/2014/main" id="{812F5658-B6A7-5048-BB2E-87D6E40D7722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5" name="Frihandsfigur 514">
                    <a:extLst>
                      <a:ext uri="{FF2B5EF4-FFF2-40B4-BE49-F238E27FC236}">
                        <a16:creationId xmlns:a16="http://schemas.microsoft.com/office/drawing/2014/main" id="{DAEF6B86-FBAE-C849-9266-A1866809039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6" name="Frihandsfigur 515">
                    <a:extLst>
                      <a:ext uri="{FF2B5EF4-FFF2-40B4-BE49-F238E27FC236}">
                        <a16:creationId xmlns:a16="http://schemas.microsoft.com/office/drawing/2014/main" id="{6266F727-FFDE-6942-8D9F-5F5E01B9F3AD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AD34D381-BE56-0A4E-8622-761322324076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11" name="Frihandsfigur 510">
                    <a:extLst>
                      <a:ext uri="{FF2B5EF4-FFF2-40B4-BE49-F238E27FC236}">
                        <a16:creationId xmlns:a16="http://schemas.microsoft.com/office/drawing/2014/main" id="{11608A9F-529D-C245-A69D-705B158A3FD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2" name="Frihandsfigur 511">
                    <a:extLst>
                      <a:ext uri="{FF2B5EF4-FFF2-40B4-BE49-F238E27FC236}">
                        <a16:creationId xmlns:a16="http://schemas.microsoft.com/office/drawing/2014/main" id="{E848DB75-7740-0D4E-9B81-3C319142C19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3" name="Frihandsfigur 512">
                    <a:extLst>
                      <a:ext uri="{FF2B5EF4-FFF2-40B4-BE49-F238E27FC236}">
                        <a16:creationId xmlns:a16="http://schemas.microsoft.com/office/drawing/2014/main" id="{0BAFB88A-ACA8-7744-9E97-B25418D93509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1B87531-83C6-2E42-9726-B9094E7234AC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8" name="Frihandsfigur 507">
                    <a:extLst>
                      <a:ext uri="{FF2B5EF4-FFF2-40B4-BE49-F238E27FC236}">
                        <a16:creationId xmlns:a16="http://schemas.microsoft.com/office/drawing/2014/main" id="{E7C141FC-8D59-0345-A4E0-0D816FED28A1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9" name="Frihandsfigur 508">
                    <a:extLst>
                      <a:ext uri="{FF2B5EF4-FFF2-40B4-BE49-F238E27FC236}">
                        <a16:creationId xmlns:a16="http://schemas.microsoft.com/office/drawing/2014/main" id="{33CFE2BD-8AC6-F546-B445-3D17873493B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10" name="Frihandsfigur 509">
                    <a:extLst>
                      <a:ext uri="{FF2B5EF4-FFF2-40B4-BE49-F238E27FC236}">
                        <a16:creationId xmlns:a16="http://schemas.microsoft.com/office/drawing/2014/main" id="{D8C4BF59-8CB3-6440-AB54-DC898D9F98EC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6F1C147D-AE5A-7048-AECE-DA12BD198B2C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505" name="Frihandsfigur 504">
                    <a:extLst>
                      <a:ext uri="{FF2B5EF4-FFF2-40B4-BE49-F238E27FC236}">
                        <a16:creationId xmlns:a16="http://schemas.microsoft.com/office/drawing/2014/main" id="{81ED2E56-DECC-864A-B915-B471D3835030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06" name="Frihandsfigur 505">
                    <a:extLst>
                      <a:ext uri="{FF2B5EF4-FFF2-40B4-BE49-F238E27FC236}">
                        <a16:creationId xmlns:a16="http://schemas.microsoft.com/office/drawing/2014/main" id="{32A78317-1D72-8C47-9E92-E3D99B5448F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7" name="Frihandsfigur 506">
                    <a:extLst>
                      <a:ext uri="{FF2B5EF4-FFF2-40B4-BE49-F238E27FC236}">
                        <a16:creationId xmlns:a16="http://schemas.microsoft.com/office/drawing/2014/main" id="{1C256860-2637-6A4D-884E-BFFF2E3BDB17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4" name="Grupp 483">
                <a:extLst>
                  <a:ext uri="{FF2B5EF4-FFF2-40B4-BE49-F238E27FC236}">
                    <a16:creationId xmlns:a16="http://schemas.microsoft.com/office/drawing/2014/main" id="{A4294603-4D60-0643-AE80-64888A855C23}"/>
                  </a:ext>
                </a:extLst>
              </p:cNvPr>
              <p:cNvGrpSpPr/>
              <p:nvPr/>
            </p:nvGrpSpPr>
            <p:grpSpPr>
              <a:xfrm>
                <a:off x="2676706" y="3546978"/>
                <a:ext cx="2263457" cy="1820432"/>
                <a:chOff x="2676706" y="3546978"/>
                <a:chExt cx="2263457" cy="1820432"/>
              </a:xfrm>
            </p:grpSpPr>
            <p:grpSp>
              <p:nvGrpSpPr>
                <p:cNvPr id="485" name="Grupp 484">
                  <a:extLst>
                    <a:ext uri="{FF2B5EF4-FFF2-40B4-BE49-F238E27FC236}">
                      <a16:creationId xmlns:a16="http://schemas.microsoft.com/office/drawing/2014/main" id="{0D5EB5C9-BA5F-8B46-9F50-19709E64D6A2}"/>
                    </a:ext>
                  </a:extLst>
                </p:cNvPr>
                <p:cNvGrpSpPr/>
                <p:nvPr/>
              </p:nvGrpSpPr>
              <p:grpSpPr>
                <a:xfrm>
                  <a:off x="3361803" y="3546978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8" name="Frihandsfigur 497">
                    <a:extLst>
                      <a:ext uri="{FF2B5EF4-FFF2-40B4-BE49-F238E27FC236}">
                        <a16:creationId xmlns:a16="http://schemas.microsoft.com/office/drawing/2014/main" id="{CC07F269-22B3-4147-8E58-9564E5ECDAC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E5AD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9" name="Frihandsfigur 498">
                    <a:extLst>
                      <a:ext uri="{FF2B5EF4-FFF2-40B4-BE49-F238E27FC236}">
                        <a16:creationId xmlns:a16="http://schemas.microsoft.com/office/drawing/2014/main" id="{FBDA8B2A-BBD3-9A44-9385-603EF3324D41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D8F0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00" name="Frihandsfigur 499">
                    <a:extLst>
                      <a:ext uri="{FF2B5EF4-FFF2-40B4-BE49-F238E27FC236}">
                        <a16:creationId xmlns:a16="http://schemas.microsoft.com/office/drawing/2014/main" id="{7CC379EA-9643-6942-A142-BF743D35704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C0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6" name="Grupp 485">
                  <a:extLst>
                    <a:ext uri="{FF2B5EF4-FFF2-40B4-BE49-F238E27FC236}">
                      <a16:creationId xmlns:a16="http://schemas.microsoft.com/office/drawing/2014/main" id="{6E4C08F5-B014-5F41-B3F4-E18E513D1E59}"/>
                    </a:ext>
                  </a:extLst>
                </p:cNvPr>
                <p:cNvGrpSpPr/>
                <p:nvPr/>
              </p:nvGrpSpPr>
              <p:grpSpPr>
                <a:xfrm>
                  <a:off x="4048912" y="3943089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5" name="Frihandsfigur 494">
                    <a:extLst>
                      <a:ext uri="{FF2B5EF4-FFF2-40B4-BE49-F238E27FC236}">
                        <a16:creationId xmlns:a16="http://schemas.microsoft.com/office/drawing/2014/main" id="{65C7B60D-C43B-FC4B-B0C2-7B1A322112E6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F45A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6" name="Frihandsfigur 495">
                    <a:extLst>
                      <a:ext uri="{FF2B5EF4-FFF2-40B4-BE49-F238E27FC236}">
                        <a16:creationId xmlns:a16="http://schemas.microsoft.com/office/drawing/2014/main" id="{48699092-D032-CF4D-B0B5-9DB26F04DA63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B743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7" name="Frihandsfigur 496">
                    <a:extLst>
                      <a:ext uri="{FF2B5EF4-FFF2-40B4-BE49-F238E27FC236}">
                        <a16:creationId xmlns:a16="http://schemas.microsoft.com/office/drawing/2014/main" id="{D470064C-F0EF-864A-9314-4CF400AEAC13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FF79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7" name="Grupp 486">
                  <a:extLst>
                    <a:ext uri="{FF2B5EF4-FFF2-40B4-BE49-F238E27FC236}">
                      <a16:creationId xmlns:a16="http://schemas.microsoft.com/office/drawing/2014/main" id="{5F913DC6-441C-D74B-BA59-420EE6B9FBDD}"/>
                    </a:ext>
                  </a:extLst>
                </p:cNvPr>
                <p:cNvGrpSpPr/>
                <p:nvPr/>
              </p:nvGrpSpPr>
              <p:grpSpPr>
                <a:xfrm>
                  <a:off x="2676706" y="3946875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92" name="Frihandsfigur 491">
                    <a:extLst>
                      <a:ext uri="{FF2B5EF4-FFF2-40B4-BE49-F238E27FC236}">
                        <a16:creationId xmlns:a16="http://schemas.microsoft.com/office/drawing/2014/main" id="{372F6BB6-956C-E54C-8D4D-FC82774BC844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3" name="Frihandsfigur 492">
                    <a:extLst>
                      <a:ext uri="{FF2B5EF4-FFF2-40B4-BE49-F238E27FC236}">
                        <a16:creationId xmlns:a16="http://schemas.microsoft.com/office/drawing/2014/main" id="{61669825-EC3B-B64B-90AE-8B5E0C23EC2F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4" name="Frihandsfigur 493">
                    <a:extLst>
                      <a:ext uri="{FF2B5EF4-FFF2-40B4-BE49-F238E27FC236}">
                        <a16:creationId xmlns:a16="http://schemas.microsoft.com/office/drawing/2014/main" id="{6B19F828-D2BF-764D-9B54-4B086F98C6BE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88" name="Grupp 487">
                  <a:extLst>
                    <a:ext uri="{FF2B5EF4-FFF2-40B4-BE49-F238E27FC236}">
                      <a16:creationId xmlns:a16="http://schemas.microsoft.com/office/drawing/2014/main" id="{52EFD7DE-4613-5B42-A07F-455F9557114F}"/>
                    </a:ext>
                  </a:extLst>
                </p:cNvPr>
                <p:cNvGrpSpPr/>
                <p:nvPr/>
              </p:nvGrpSpPr>
              <p:grpSpPr>
                <a:xfrm>
                  <a:off x="3361597" y="4345993"/>
                  <a:ext cx="891251" cy="1021417"/>
                  <a:chOff x="4455695" y="4252019"/>
                  <a:chExt cx="389341" cy="446204"/>
                </a:xfrm>
              </p:grpSpPr>
              <p:sp>
                <p:nvSpPr>
                  <p:cNvPr id="489" name="Frihandsfigur 488">
                    <a:extLst>
                      <a:ext uri="{FF2B5EF4-FFF2-40B4-BE49-F238E27FC236}">
                        <a16:creationId xmlns:a16="http://schemas.microsoft.com/office/drawing/2014/main" id="{A617504C-409E-254D-9A50-B363E3F79247}"/>
                      </a:ext>
                    </a:extLst>
                  </p:cNvPr>
                  <p:cNvSpPr/>
                  <p:nvPr/>
                </p:nvSpPr>
                <p:spPr>
                  <a:xfrm>
                    <a:off x="4455695" y="4361221"/>
                    <a:ext cx="194645" cy="337002"/>
                  </a:xfrm>
                  <a:custGeom>
                    <a:avLst/>
                    <a:gdLst>
                      <a:gd name="connsiteX0" fmla="*/ 38 w 194645"/>
                      <a:gd name="connsiteY0" fmla="*/ 0 h 337002"/>
                      <a:gd name="connsiteX1" fmla="*/ 194645 w 194645"/>
                      <a:gd name="connsiteY1" fmla="*/ 112312 h 337002"/>
                      <a:gd name="connsiteX2" fmla="*/ 194607 w 194645"/>
                      <a:gd name="connsiteY2" fmla="*/ 337002 h 337002"/>
                      <a:gd name="connsiteX3" fmla="*/ 0 w 194645"/>
                      <a:gd name="connsiteY3" fmla="*/ 224690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38" y="0"/>
                        </a:moveTo>
                        <a:lnTo>
                          <a:pt x="194645" y="112312"/>
                        </a:lnTo>
                        <a:lnTo>
                          <a:pt x="194607" y="337002"/>
                        </a:lnTo>
                        <a:lnTo>
                          <a:pt x="0" y="224690"/>
                        </a:lnTo>
                        <a:close/>
                      </a:path>
                    </a:pathLst>
                  </a:custGeom>
                  <a:solidFill>
                    <a:srgbClr val="8C42C7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0" name="Frihandsfigur 489">
                    <a:extLst>
                      <a:ext uri="{FF2B5EF4-FFF2-40B4-BE49-F238E27FC236}">
                        <a16:creationId xmlns:a16="http://schemas.microsoft.com/office/drawing/2014/main" id="{3762177A-039A-5D42-AC76-7E095D1327A8}"/>
                      </a:ext>
                    </a:extLst>
                  </p:cNvPr>
                  <p:cNvSpPr/>
                  <p:nvPr/>
                </p:nvSpPr>
                <p:spPr>
                  <a:xfrm>
                    <a:off x="4650301" y="4361220"/>
                    <a:ext cx="194645" cy="337002"/>
                  </a:xfrm>
                  <a:custGeom>
                    <a:avLst/>
                    <a:gdLst>
                      <a:gd name="connsiteX0" fmla="*/ 194607 w 194645"/>
                      <a:gd name="connsiteY0" fmla="*/ 0 h 337002"/>
                      <a:gd name="connsiteX1" fmla="*/ 194645 w 194645"/>
                      <a:gd name="connsiteY1" fmla="*/ 224690 h 337002"/>
                      <a:gd name="connsiteX2" fmla="*/ 38 w 194645"/>
                      <a:gd name="connsiteY2" fmla="*/ 337002 h 337002"/>
                      <a:gd name="connsiteX3" fmla="*/ 0 w 194645"/>
                      <a:gd name="connsiteY3" fmla="*/ 112312 h 337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45" h="337002">
                        <a:moveTo>
                          <a:pt x="194607" y="0"/>
                        </a:moveTo>
                        <a:lnTo>
                          <a:pt x="194645" y="224690"/>
                        </a:lnTo>
                        <a:lnTo>
                          <a:pt x="38" y="337002"/>
                        </a:lnTo>
                        <a:lnTo>
                          <a:pt x="0" y="112312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491" name="Frihandsfigur 490">
                    <a:extLst>
                      <a:ext uri="{FF2B5EF4-FFF2-40B4-BE49-F238E27FC236}">
                        <a16:creationId xmlns:a16="http://schemas.microsoft.com/office/drawing/2014/main" id="{F0A525F4-290C-7F40-9F50-1462DDED0104}"/>
                      </a:ext>
                    </a:extLst>
                  </p:cNvPr>
                  <p:cNvSpPr/>
                  <p:nvPr/>
                </p:nvSpPr>
                <p:spPr>
                  <a:xfrm>
                    <a:off x="4456051" y="4252019"/>
                    <a:ext cx="388985" cy="224756"/>
                  </a:xfrm>
                  <a:custGeom>
                    <a:avLst/>
                    <a:gdLst>
                      <a:gd name="connsiteX0" fmla="*/ 194493 w 388985"/>
                      <a:gd name="connsiteY0" fmla="*/ 0 h 224756"/>
                      <a:gd name="connsiteX1" fmla="*/ 388985 w 388985"/>
                      <a:gd name="connsiteY1" fmla="*/ 112378 h 224756"/>
                      <a:gd name="connsiteX2" fmla="*/ 194493 w 388985"/>
                      <a:gd name="connsiteY2" fmla="*/ 224756 h 224756"/>
                      <a:gd name="connsiteX3" fmla="*/ 0 w 388985"/>
                      <a:gd name="connsiteY3" fmla="*/ 112378 h 224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985" h="224756">
                        <a:moveTo>
                          <a:pt x="194493" y="0"/>
                        </a:moveTo>
                        <a:lnTo>
                          <a:pt x="388985" y="112378"/>
                        </a:lnTo>
                        <a:lnTo>
                          <a:pt x="194493" y="224756"/>
                        </a:lnTo>
                        <a:lnTo>
                          <a:pt x="0" y="11237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w="127000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D5EF293D-0E19-6B47-9F52-A719199A7BFB}"/>
              </a:ext>
            </a:extLst>
          </p:cNvPr>
          <p:cNvGrpSpPr/>
          <p:nvPr/>
        </p:nvGrpSpPr>
        <p:grpSpPr>
          <a:xfrm>
            <a:off x="6998928" y="224485"/>
            <a:ext cx="2016522" cy="2329621"/>
            <a:chOff x="2417497" y="1236269"/>
            <a:chExt cx="2016522" cy="2329621"/>
          </a:xfrm>
        </p:grpSpPr>
        <p:sp>
          <p:nvSpPr>
            <p:cNvPr id="518" name="Hexagon 42">
              <a:extLst>
                <a:ext uri="{FF2B5EF4-FFF2-40B4-BE49-F238E27FC236}">
                  <a16:creationId xmlns:a16="http://schemas.microsoft.com/office/drawing/2014/main" id="{47F7C3A5-FB67-C547-BC2C-B76AF4B0E375}"/>
                </a:ext>
              </a:extLst>
            </p:cNvPr>
            <p:cNvSpPr/>
            <p:nvPr/>
          </p:nvSpPr>
          <p:spPr>
            <a:xfrm rot="5400000">
              <a:off x="2260947" y="13928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19" name="Grupp 518">
              <a:extLst>
                <a:ext uri="{FF2B5EF4-FFF2-40B4-BE49-F238E27FC236}">
                  <a16:creationId xmlns:a16="http://schemas.microsoft.com/office/drawing/2014/main" id="{F0BC8603-0947-D445-9290-2755D92BC2A7}"/>
                </a:ext>
              </a:extLst>
            </p:cNvPr>
            <p:cNvGrpSpPr/>
            <p:nvPr/>
          </p:nvGrpSpPr>
          <p:grpSpPr>
            <a:xfrm>
              <a:off x="2565918" y="1477837"/>
              <a:ext cx="1720998" cy="1951163"/>
              <a:chOff x="3026278" y="2051878"/>
              <a:chExt cx="1720998" cy="1951163"/>
            </a:xfrm>
          </p:grpSpPr>
          <p:grpSp>
            <p:nvGrpSpPr>
              <p:cNvPr id="520" name="Group 45">
                <a:extLst>
                  <a:ext uri="{FF2B5EF4-FFF2-40B4-BE49-F238E27FC236}">
                    <a16:creationId xmlns:a16="http://schemas.microsoft.com/office/drawing/2014/main" id="{3FAE0A7B-8625-2E43-9552-3F1F9FAFAE17}"/>
                  </a:ext>
                </a:extLst>
              </p:cNvPr>
              <p:cNvGrpSpPr/>
              <p:nvPr/>
            </p:nvGrpSpPr>
            <p:grpSpPr>
              <a:xfrm rot="10800000">
                <a:off x="3434119" y="2467987"/>
                <a:ext cx="903996" cy="1024746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5" name="Diamond 50">
                  <a:extLst>
                    <a:ext uri="{FF2B5EF4-FFF2-40B4-BE49-F238E27FC236}">
                      <a16:creationId xmlns:a16="http://schemas.microsoft.com/office/drawing/2014/main" id="{EF10421F-7ADA-6E49-BAAA-48CCFB8DF9BD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6" name="Diamond 51">
                  <a:extLst>
                    <a:ext uri="{FF2B5EF4-FFF2-40B4-BE49-F238E27FC236}">
                      <a16:creationId xmlns:a16="http://schemas.microsoft.com/office/drawing/2014/main" id="{EE2BA83A-7FB9-5341-9507-EBB9FFEE7560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7" name="Diamond 52">
                  <a:extLst>
                    <a:ext uri="{FF2B5EF4-FFF2-40B4-BE49-F238E27FC236}">
                      <a16:creationId xmlns:a16="http://schemas.microsoft.com/office/drawing/2014/main" id="{183DD5A9-A31D-7B44-8010-A9EBC893E9C1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1" name="Group 46">
                <a:extLst>
                  <a:ext uri="{FF2B5EF4-FFF2-40B4-BE49-F238E27FC236}">
                    <a16:creationId xmlns:a16="http://schemas.microsoft.com/office/drawing/2014/main" id="{AA6083FF-F7E2-BF4C-AAC8-850824F4D410}"/>
                  </a:ext>
                </a:extLst>
              </p:cNvPr>
              <p:cNvGrpSpPr/>
              <p:nvPr/>
            </p:nvGrpSpPr>
            <p:grpSpPr>
              <a:xfrm>
                <a:off x="3534244" y="2636595"/>
                <a:ext cx="705410" cy="799634"/>
                <a:chOff x="571843" y="783491"/>
                <a:chExt cx="2186083" cy="2478084"/>
              </a:xfrm>
              <a:solidFill>
                <a:srgbClr val="282828"/>
              </a:solidFill>
            </p:grpSpPr>
            <p:sp>
              <p:nvSpPr>
                <p:cNvPr id="532" name="Diamond 47">
                  <a:extLst>
                    <a:ext uri="{FF2B5EF4-FFF2-40B4-BE49-F238E27FC236}">
                      <a16:creationId xmlns:a16="http://schemas.microsoft.com/office/drawing/2014/main" id="{82869B6B-1864-E341-901B-439018247BD2}"/>
                    </a:ext>
                  </a:extLst>
                </p:cNvPr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363636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3" name="Diamond 48">
                  <a:extLst>
                    <a:ext uri="{FF2B5EF4-FFF2-40B4-BE49-F238E27FC236}">
                      <a16:creationId xmlns:a16="http://schemas.microsoft.com/office/drawing/2014/main" id="{3F05C0F2-0DBA-8D41-9CC3-859148BB5444}"/>
                    </a:ext>
                  </a:extLst>
                </p:cNvPr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2D2D2D"/>
                </a:solidFill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4" name="Diamond 49">
                  <a:extLst>
                    <a:ext uri="{FF2B5EF4-FFF2-40B4-BE49-F238E27FC236}">
                      <a16:creationId xmlns:a16="http://schemas.microsoft.com/office/drawing/2014/main" id="{E21C2710-83A2-8F40-B881-745E07076158}"/>
                    </a:ext>
                  </a:extLst>
                </p:cNvPr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grpFill/>
                <a:ln w="1524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2" name="Group 29">
                <a:extLst>
                  <a:ext uri="{FF2B5EF4-FFF2-40B4-BE49-F238E27FC236}">
                    <a16:creationId xmlns:a16="http://schemas.microsoft.com/office/drawing/2014/main" id="{EA8552E4-A260-F047-8F25-512BD13D6462}"/>
                  </a:ext>
                </a:extLst>
              </p:cNvPr>
              <p:cNvGrpSpPr/>
              <p:nvPr/>
            </p:nvGrpSpPr>
            <p:grpSpPr>
              <a:xfrm>
                <a:off x="3026278" y="2051878"/>
                <a:ext cx="1720998" cy="1951163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529" name="Freeform 33">
                  <a:extLst>
                    <a:ext uri="{FF2B5EF4-FFF2-40B4-BE49-F238E27FC236}">
                      <a16:creationId xmlns:a16="http://schemas.microsoft.com/office/drawing/2014/main" id="{60DD115B-8CD1-4446-85E0-F62A5A8D22EF}"/>
                    </a:ext>
                  </a:extLst>
                </p:cNvPr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0" name="Freeform 34">
                  <a:extLst>
                    <a:ext uri="{FF2B5EF4-FFF2-40B4-BE49-F238E27FC236}">
                      <a16:creationId xmlns:a16="http://schemas.microsoft.com/office/drawing/2014/main" id="{D5804C4D-6D4C-3B4C-854E-B2F5CFB5079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1" name="Freeform 35">
                  <a:extLst>
                    <a:ext uri="{FF2B5EF4-FFF2-40B4-BE49-F238E27FC236}">
                      <a16:creationId xmlns:a16="http://schemas.microsoft.com/office/drawing/2014/main" id="{2F300066-4C7F-F343-A9EF-5461FC22783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3" name="Group 64">
                <a:extLst>
                  <a:ext uri="{FF2B5EF4-FFF2-40B4-BE49-F238E27FC236}">
                    <a16:creationId xmlns:a16="http://schemas.microsoft.com/office/drawing/2014/main" id="{90AD296D-FD2D-FC43-BEF8-7A4A1DF88569}"/>
                  </a:ext>
                </a:extLst>
              </p:cNvPr>
              <p:cNvGrpSpPr/>
              <p:nvPr/>
            </p:nvGrpSpPr>
            <p:grpSpPr>
              <a:xfrm>
                <a:off x="3463865" y="2489760"/>
                <a:ext cx="845749" cy="989448"/>
                <a:chOff x="3464818" y="2490713"/>
                <a:chExt cx="845749" cy="989448"/>
              </a:xfrm>
            </p:grpSpPr>
            <p:grpSp>
              <p:nvGrpSpPr>
                <p:cNvPr id="524" name="Group 65">
                  <a:extLst>
                    <a:ext uri="{FF2B5EF4-FFF2-40B4-BE49-F238E27FC236}">
                      <a16:creationId xmlns:a16="http://schemas.microsoft.com/office/drawing/2014/main" id="{53768868-0B4A-934C-8AC4-DABD65E5E4E1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7364"/>
                  <a:chOff x="3178679" y="2204279"/>
                  <a:chExt cx="1721001" cy="1948123"/>
                </a:xfrm>
              </p:grpSpPr>
              <p:sp>
                <p:nvSpPr>
                  <p:cNvPr id="526" name="Freeform 67">
                    <a:extLst>
                      <a:ext uri="{FF2B5EF4-FFF2-40B4-BE49-F238E27FC236}">
                        <a16:creationId xmlns:a16="http://schemas.microsoft.com/office/drawing/2014/main" id="{421975C4-C399-954D-B31B-245EA1517AE6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82B5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527" name="Freeform 68">
                    <a:extLst>
                      <a:ext uri="{FF2B5EF4-FFF2-40B4-BE49-F238E27FC236}">
                        <a16:creationId xmlns:a16="http://schemas.microsoft.com/office/drawing/2014/main" id="{733C6A42-A54B-DB46-B967-8D5581C5525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5439"/>
                    <a:ext cx="922364" cy="1596963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1255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8" name="Freeform 69">
                    <a:extLst>
                      <a:ext uri="{FF2B5EF4-FFF2-40B4-BE49-F238E27FC236}">
                        <a16:creationId xmlns:a16="http://schemas.microsoft.com/office/drawing/2014/main" id="{DE5DD367-EA62-8A4E-B607-8F64C02D2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293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3336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25" name="Hexagon 66">
                  <a:extLst>
                    <a:ext uri="{FF2B5EF4-FFF2-40B4-BE49-F238E27FC236}">
                      <a16:creationId xmlns:a16="http://schemas.microsoft.com/office/drawing/2014/main" id="{D24B85A0-6DFE-CE40-BA38-A52980F6AE1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grpSp>
        <p:nvGrpSpPr>
          <p:cNvPr id="538" name="Grupp 537">
            <a:extLst>
              <a:ext uri="{FF2B5EF4-FFF2-40B4-BE49-F238E27FC236}">
                <a16:creationId xmlns:a16="http://schemas.microsoft.com/office/drawing/2014/main" id="{3FC10E83-92E9-E241-A741-7BA7C31D5855}"/>
              </a:ext>
            </a:extLst>
          </p:cNvPr>
          <p:cNvGrpSpPr/>
          <p:nvPr/>
        </p:nvGrpSpPr>
        <p:grpSpPr>
          <a:xfrm>
            <a:off x="4828200" y="252563"/>
            <a:ext cx="2016522" cy="2329621"/>
            <a:chOff x="2419069" y="1237223"/>
            <a:chExt cx="2016522" cy="2329621"/>
          </a:xfrm>
        </p:grpSpPr>
        <p:sp>
          <p:nvSpPr>
            <p:cNvPr id="539" name="Hexagon 42">
              <a:extLst>
                <a:ext uri="{FF2B5EF4-FFF2-40B4-BE49-F238E27FC236}">
                  <a16:creationId xmlns:a16="http://schemas.microsoft.com/office/drawing/2014/main" id="{9D7B1AC6-3E90-D141-8842-E427C6DD6AF3}"/>
                </a:ext>
              </a:extLst>
            </p:cNvPr>
            <p:cNvSpPr/>
            <p:nvPr/>
          </p:nvSpPr>
          <p:spPr>
            <a:xfrm rot="5400000">
              <a:off x="2262519" y="1393773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1F70D371-6C58-1541-9EE5-1EE1987AB605}"/>
                </a:ext>
              </a:extLst>
            </p:cNvPr>
            <p:cNvGrpSpPr/>
            <p:nvPr/>
          </p:nvGrpSpPr>
          <p:grpSpPr>
            <a:xfrm>
              <a:off x="2565916" y="1477837"/>
              <a:ext cx="1721001" cy="1951163"/>
              <a:chOff x="3026279" y="2051878"/>
              <a:chExt cx="1721001" cy="1951163"/>
            </a:xfrm>
          </p:grpSpPr>
          <p:grpSp>
            <p:nvGrpSpPr>
              <p:cNvPr id="541" name="Group 29">
                <a:extLst>
                  <a:ext uri="{FF2B5EF4-FFF2-40B4-BE49-F238E27FC236}">
                    <a16:creationId xmlns:a16="http://schemas.microsoft.com/office/drawing/2014/main" id="{42B877F2-CE5C-2742-8D63-D42715144894}"/>
                  </a:ext>
                </a:extLst>
              </p:cNvPr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48" name="Freeform 33">
                  <a:extLst>
                    <a:ext uri="{FF2B5EF4-FFF2-40B4-BE49-F238E27FC236}">
                      <a16:creationId xmlns:a16="http://schemas.microsoft.com/office/drawing/2014/main" id="{9FD758DE-AAFF-FF40-9325-2F13430A17E8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49" name="Freeform 34">
                  <a:extLst>
                    <a:ext uri="{FF2B5EF4-FFF2-40B4-BE49-F238E27FC236}">
                      <a16:creationId xmlns:a16="http://schemas.microsoft.com/office/drawing/2014/main" id="{15D635AA-D05E-604E-8592-6B64C567525D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50" name="Freeform 35">
                  <a:extLst>
                    <a:ext uri="{FF2B5EF4-FFF2-40B4-BE49-F238E27FC236}">
                      <a16:creationId xmlns:a16="http://schemas.microsoft.com/office/drawing/2014/main" id="{72338282-FC9B-844B-BAB9-20ABFFA05464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2" name="Group 3">
                <a:extLst>
                  <a:ext uri="{FF2B5EF4-FFF2-40B4-BE49-F238E27FC236}">
                    <a16:creationId xmlns:a16="http://schemas.microsoft.com/office/drawing/2014/main" id="{11F74FBE-7EBD-4B4A-AE4F-1D32F5EBAED5}"/>
                  </a:ext>
                </a:extLst>
              </p:cNvPr>
              <p:cNvGrpSpPr/>
              <p:nvPr/>
            </p:nvGrpSpPr>
            <p:grpSpPr>
              <a:xfrm>
                <a:off x="3464818" y="2490713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543" name="Group 41">
                  <a:extLst>
                    <a:ext uri="{FF2B5EF4-FFF2-40B4-BE49-F238E27FC236}">
                      <a16:creationId xmlns:a16="http://schemas.microsoft.com/office/drawing/2014/main" id="{899BD69F-14C6-C245-AE1F-477CF725C80A}"/>
                    </a:ext>
                  </a:extLst>
                </p:cNvPr>
                <p:cNvGrpSpPr/>
                <p:nvPr/>
              </p:nvGrpSpPr>
              <p:grpSpPr>
                <a:xfrm>
                  <a:off x="3464818" y="2522798"/>
                  <a:ext cx="845749" cy="958858"/>
                  <a:chOff x="3178679" y="2204280"/>
                  <a:chExt cx="1721001" cy="1951162"/>
                </a:xfrm>
              </p:grpSpPr>
              <p:sp>
                <p:nvSpPr>
                  <p:cNvPr id="545" name="Freeform 43">
                    <a:extLst>
                      <a:ext uri="{FF2B5EF4-FFF2-40B4-BE49-F238E27FC236}">
                        <a16:creationId xmlns:a16="http://schemas.microsoft.com/office/drawing/2014/main" id="{866D3C26-2223-6A48-9991-BC901331DF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6" name="Freeform 44">
                    <a:extLst>
                      <a:ext uri="{FF2B5EF4-FFF2-40B4-BE49-F238E27FC236}">
                        <a16:creationId xmlns:a16="http://schemas.microsoft.com/office/drawing/2014/main" id="{1BFF2163-4E56-A648-8476-0835B144F97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78"/>
                    <a:ext cx="922364" cy="1596964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7" name="Freeform 45">
                    <a:extLst>
                      <a:ext uri="{FF2B5EF4-FFF2-40B4-BE49-F238E27FC236}">
                        <a16:creationId xmlns:a16="http://schemas.microsoft.com/office/drawing/2014/main" id="{B91CE7A9-E5CA-EE49-ADCD-A8B64F1075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3" y="1867294"/>
                    <a:ext cx="922363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E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544" name="Hexagon 42">
                  <a:extLst>
                    <a:ext uri="{FF2B5EF4-FFF2-40B4-BE49-F238E27FC236}">
                      <a16:creationId xmlns:a16="http://schemas.microsoft.com/office/drawing/2014/main" id="{7E063B2C-7C0D-6C4D-A9DD-C4DADAA08B59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A2044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552" name="Grupp 551">
            <a:extLst>
              <a:ext uri="{FF2B5EF4-FFF2-40B4-BE49-F238E27FC236}">
                <a16:creationId xmlns:a16="http://schemas.microsoft.com/office/drawing/2014/main" id="{EDBD8353-CB5F-A840-AA02-50BFA193ADF3}"/>
              </a:ext>
            </a:extLst>
          </p:cNvPr>
          <p:cNvGrpSpPr/>
          <p:nvPr/>
        </p:nvGrpSpPr>
        <p:grpSpPr>
          <a:xfrm>
            <a:off x="443344" y="2857961"/>
            <a:ext cx="2016522" cy="2329621"/>
            <a:chOff x="4637925" y="1780425"/>
            <a:chExt cx="2016522" cy="2329621"/>
          </a:xfrm>
        </p:grpSpPr>
        <p:sp>
          <p:nvSpPr>
            <p:cNvPr id="553" name="Hexagon 42">
              <a:extLst>
                <a:ext uri="{FF2B5EF4-FFF2-40B4-BE49-F238E27FC236}">
                  <a16:creationId xmlns:a16="http://schemas.microsoft.com/office/drawing/2014/main" id="{3BBE9462-87CD-1B4B-B340-F0FC8282B683}"/>
                </a:ext>
              </a:extLst>
            </p:cNvPr>
            <p:cNvSpPr/>
            <p:nvPr/>
          </p:nvSpPr>
          <p:spPr>
            <a:xfrm rot="5400000">
              <a:off x="4481375" y="1936975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4AC13065-9C23-7644-BA49-46761F664B5A}"/>
                </a:ext>
              </a:extLst>
            </p:cNvPr>
            <p:cNvGrpSpPr/>
            <p:nvPr/>
          </p:nvGrpSpPr>
          <p:grpSpPr>
            <a:xfrm>
              <a:off x="4911880" y="2237825"/>
              <a:ext cx="1468609" cy="1414821"/>
              <a:chOff x="3217369" y="746119"/>
              <a:chExt cx="5318686" cy="5123892"/>
            </a:xfrm>
          </p:grpSpPr>
          <p:sp>
            <p:nvSpPr>
              <p:cNvPr id="555" name="Frihandsfigur 554">
                <a:extLst>
                  <a:ext uri="{FF2B5EF4-FFF2-40B4-BE49-F238E27FC236}">
                    <a16:creationId xmlns:a16="http://schemas.microsoft.com/office/drawing/2014/main" id="{86483CFB-E8E3-DE4F-87DA-4AFF369BCC01}"/>
                  </a:ext>
                </a:extLst>
              </p:cNvPr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6" name="Frihandsfigur 555">
                <a:extLst>
                  <a:ext uri="{FF2B5EF4-FFF2-40B4-BE49-F238E27FC236}">
                    <a16:creationId xmlns:a16="http://schemas.microsoft.com/office/drawing/2014/main" id="{756E9B4D-F324-E945-96BF-17371CDD2BCA}"/>
                  </a:ext>
                </a:extLst>
              </p:cNvPr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7" name="Frihandsfigur 556">
                <a:extLst>
                  <a:ext uri="{FF2B5EF4-FFF2-40B4-BE49-F238E27FC236}">
                    <a16:creationId xmlns:a16="http://schemas.microsoft.com/office/drawing/2014/main" id="{DFA9F286-DE80-2A40-9A90-418318689C52}"/>
                  </a:ext>
                </a:extLst>
              </p:cNvPr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8" name="Frihandsfigur 557">
                <a:extLst>
                  <a:ext uri="{FF2B5EF4-FFF2-40B4-BE49-F238E27FC236}">
                    <a16:creationId xmlns:a16="http://schemas.microsoft.com/office/drawing/2014/main" id="{A152573E-2218-714A-A4AF-5A14615D6456}"/>
                  </a:ext>
                </a:extLst>
              </p:cNvPr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9" name="Frihandsfigur 558">
                <a:extLst>
                  <a:ext uri="{FF2B5EF4-FFF2-40B4-BE49-F238E27FC236}">
                    <a16:creationId xmlns:a16="http://schemas.microsoft.com/office/drawing/2014/main" id="{7FCFB409-312D-0A4A-8B25-83CCF93E615C}"/>
                  </a:ext>
                </a:extLst>
              </p:cNvPr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0" name="Frihandsfigur 559">
                <a:extLst>
                  <a:ext uri="{FF2B5EF4-FFF2-40B4-BE49-F238E27FC236}">
                    <a16:creationId xmlns:a16="http://schemas.microsoft.com/office/drawing/2014/main" id="{863BAF49-7DE7-CF4A-9839-F4A5E7F775DE}"/>
                  </a:ext>
                </a:extLst>
              </p:cNvPr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1" name="Frihandsfigur 560">
                <a:extLst>
                  <a:ext uri="{FF2B5EF4-FFF2-40B4-BE49-F238E27FC236}">
                    <a16:creationId xmlns:a16="http://schemas.microsoft.com/office/drawing/2014/main" id="{4B5FBD5C-C9AB-AB46-BABC-348611FB8665}"/>
                  </a:ext>
                </a:extLst>
              </p:cNvPr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181B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562" name="Frihandsfigur 561">
                <a:extLst>
                  <a:ext uri="{FF2B5EF4-FFF2-40B4-BE49-F238E27FC236}">
                    <a16:creationId xmlns:a16="http://schemas.microsoft.com/office/drawing/2014/main" id="{A246DC05-2416-3449-86C9-9B4E5A1CAC97}"/>
                  </a:ext>
                </a:extLst>
              </p:cNvPr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3" name="Frihandsfigur 562">
                <a:extLst>
                  <a:ext uri="{FF2B5EF4-FFF2-40B4-BE49-F238E27FC236}">
                    <a16:creationId xmlns:a16="http://schemas.microsoft.com/office/drawing/2014/main" id="{5A1B3ACD-4973-5141-AE46-5076D27B0B35}"/>
                  </a:ext>
                </a:extLst>
              </p:cNvPr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4" name="Frihandsfigur 563">
                <a:extLst>
                  <a:ext uri="{FF2B5EF4-FFF2-40B4-BE49-F238E27FC236}">
                    <a16:creationId xmlns:a16="http://schemas.microsoft.com/office/drawing/2014/main" id="{7B14B346-F190-4B4B-8F25-C51CFB28D02A}"/>
                  </a:ext>
                </a:extLst>
              </p:cNvPr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3643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6" name="Grupp 595">
            <a:extLst>
              <a:ext uri="{FF2B5EF4-FFF2-40B4-BE49-F238E27FC236}">
                <a16:creationId xmlns:a16="http://schemas.microsoft.com/office/drawing/2014/main" id="{2106EC10-314C-F64C-934D-BD031A5D4FB1}"/>
              </a:ext>
            </a:extLst>
          </p:cNvPr>
          <p:cNvGrpSpPr/>
          <p:nvPr/>
        </p:nvGrpSpPr>
        <p:grpSpPr>
          <a:xfrm>
            <a:off x="4677934" y="2856413"/>
            <a:ext cx="2016522" cy="2329621"/>
            <a:chOff x="5134739" y="3599569"/>
            <a:chExt cx="2016522" cy="2329621"/>
          </a:xfrm>
        </p:grpSpPr>
        <p:sp>
          <p:nvSpPr>
            <p:cNvPr id="597" name="Hexagon 42">
              <a:extLst>
                <a:ext uri="{FF2B5EF4-FFF2-40B4-BE49-F238E27FC236}">
                  <a16:creationId xmlns:a16="http://schemas.microsoft.com/office/drawing/2014/main" id="{827337AA-3CFF-6445-B627-7838882329CD}"/>
                </a:ext>
              </a:extLst>
            </p:cNvPr>
            <p:cNvSpPr/>
            <p:nvPr/>
          </p:nvSpPr>
          <p:spPr>
            <a:xfrm rot="5400000">
              <a:off x="4978189" y="3756119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98" name="Grupp 597">
              <a:extLst>
                <a:ext uri="{FF2B5EF4-FFF2-40B4-BE49-F238E27FC236}">
                  <a16:creationId xmlns:a16="http://schemas.microsoft.com/office/drawing/2014/main" id="{50B23488-9082-E442-8332-347BFFB68ABE}"/>
                </a:ext>
              </a:extLst>
            </p:cNvPr>
            <p:cNvGrpSpPr/>
            <p:nvPr/>
          </p:nvGrpSpPr>
          <p:grpSpPr>
            <a:xfrm>
              <a:off x="5281586" y="3842016"/>
              <a:ext cx="1721001" cy="1951163"/>
              <a:chOff x="4589581" y="2532881"/>
              <a:chExt cx="1721001" cy="1951163"/>
            </a:xfrm>
          </p:grpSpPr>
          <p:sp>
            <p:nvSpPr>
              <p:cNvPr id="611" name="Freeform 33">
                <a:extLst>
                  <a:ext uri="{FF2B5EF4-FFF2-40B4-BE49-F238E27FC236}">
                    <a16:creationId xmlns:a16="http://schemas.microsoft.com/office/drawing/2014/main" id="{4D297D67-B58B-5348-A160-54CD5DAACDE4}"/>
                  </a:ext>
                </a:extLst>
              </p:cNvPr>
              <p:cNvSpPr/>
              <p:nvPr/>
            </p:nvSpPr>
            <p:spPr>
              <a:xfrm rot="9000000">
                <a:off x="4589581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B42C7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2" name="Freeform 34">
                <a:extLst>
                  <a:ext uri="{FF2B5EF4-FFF2-40B4-BE49-F238E27FC236}">
                    <a16:creationId xmlns:a16="http://schemas.microsoft.com/office/drawing/2014/main" id="{1CFCA081-A972-9D48-B9DD-3A10CBDA6F78}"/>
                  </a:ext>
                </a:extLst>
              </p:cNvPr>
              <p:cNvSpPr/>
              <p:nvPr/>
            </p:nvSpPr>
            <p:spPr>
              <a:xfrm rot="12600000" flipH="1">
                <a:off x="5388218" y="288708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13" name="Freeform 35">
                <a:extLst>
                  <a:ext uri="{FF2B5EF4-FFF2-40B4-BE49-F238E27FC236}">
                    <a16:creationId xmlns:a16="http://schemas.microsoft.com/office/drawing/2014/main" id="{BFE11022-EB62-5445-8B5D-E9B4C0F8BE4C}"/>
                  </a:ext>
                </a:extLst>
              </p:cNvPr>
              <p:cNvSpPr/>
              <p:nvPr/>
            </p:nvSpPr>
            <p:spPr>
              <a:xfrm rot="5400000">
                <a:off x="4989814" y="219589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07CF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599" name="Hexagon 66">
              <a:extLst>
                <a:ext uri="{FF2B5EF4-FFF2-40B4-BE49-F238E27FC236}">
                  <a16:creationId xmlns:a16="http://schemas.microsoft.com/office/drawing/2014/main" id="{2510027F-A677-3D45-83F8-88B2FB6EA869}"/>
                </a:ext>
              </a:extLst>
            </p:cNvPr>
            <p:cNvSpPr/>
            <p:nvPr/>
          </p:nvSpPr>
          <p:spPr>
            <a:xfrm rot="5400000">
              <a:off x="5242084" y="3982941"/>
              <a:ext cx="1801827" cy="1557475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00" name="Grupp 599">
              <a:extLst>
                <a:ext uri="{FF2B5EF4-FFF2-40B4-BE49-F238E27FC236}">
                  <a16:creationId xmlns:a16="http://schemas.microsoft.com/office/drawing/2014/main" id="{D13FE531-05F1-454F-BB3A-EE08F9D0CA9D}"/>
                </a:ext>
              </a:extLst>
            </p:cNvPr>
            <p:cNvGrpSpPr/>
            <p:nvPr/>
          </p:nvGrpSpPr>
          <p:grpSpPr>
            <a:xfrm>
              <a:off x="5685015" y="4303198"/>
              <a:ext cx="915964" cy="890299"/>
              <a:chOff x="2664854" y="3767168"/>
              <a:chExt cx="2114992" cy="2055730"/>
            </a:xfrm>
            <a:solidFill>
              <a:schemeClr val="bg1"/>
            </a:solidFill>
          </p:grpSpPr>
          <p:grpSp>
            <p:nvGrpSpPr>
              <p:cNvPr id="601" name="Grupp 600">
                <a:extLst>
                  <a:ext uri="{FF2B5EF4-FFF2-40B4-BE49-F238E27FC236}">
                    <a16:creationId xmlns:a16="http://schemas.microsoft.com/office/drawing/2014/main" id="{BBC315B4-13B8-624E-86DE-DA85F1E705F5}"/>
                  </a:ext>
                </a:extLst>
              </p:cNvPr>
              <p:cNvGrpSpPr/>
              <p:nvPr/>
            </p:nvGrpSpPr>
            <p:grpSpPr>
              <a:xfrm>
                <a:off x="3467003" y="4204948"/>
                <a:ext cx="1312843" cy="1167855"/>
                <a:chOff x="1890471" y="3360156"/>
                <a:chExt cx="1312843" cy="1167855"/>
              </a:xfrm>
              <a:grpFill/>
            </p:grpSpPr>
            <p:sp>
              <p:nvSpPr>
                <p:cNvPr id="603" name="Ellips 602">
                  <a:extLst>
                    <a:ext uri="{FF2B5EF4-FFF2-40B4-BE49-F238E27FC236}">
                      <a16:creationId xmlns:a16="http://schemas.microsoft.com/office/drawing/2014/main" id="{A03000AD-86B6-EC42-8B9C-6565FA3B84FF}"/>
                    </a:ext>
                  </a:extLst>
                </p:cNvPr>
                <p:cNvSpPr/>
                <p:nvPr/>
              </p:nvSpPr>
              <p:spPr>
                <a:xfrm>
                  <a:off x="2439899" y="3843184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4" name="Ellips 603">
                  <a:extLst>
                    <a:ext uri="{FF2B5EF4-FFF2-40B4-BE49-F238E27FC236}">
                      <a16:creationId xmlns:a16="http://schemas.microsoft.com/office/drawing/2014/main" id="{B6AE528B-DD1F-8B41-BBAC-F951CB24DF20}"/>
                    </a:ext>
                  </a:extLst>
                </p:cNvPr>
                <p:cNvSpPr/>
                <p:nvPr/>
              </p:nvSpPr>
              <p:spPr>
                <a:xfrm>
                  <a:off x="2710451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5" name="Ellips 604">
                  <a:extLst>
                    <a:ext uri="{FF2B5EF4-FFF2-40B4-BE49-F238E27FC236}">
                      <a16:creationId xmlns:a16="http://schemas.microsoft.com/office/drawing/2014/main" id="{2EA20526-22BE-EA45-B242-5D4C43A789C7}"/>
                    </a:ext>
                  </a:extLst>
                </p:cNvPr>
                <p:cNvSpPr/>
                <p:nvPr/>
              </p:nvSpPr>
              <p:spPr>
                <a:xfrm>
                  <a:off x="3001515" y="4016157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6" name="Ellips 605">
                  <a:extLst>
                    <a:ext uri="{FF2B5EF4-FFF2-40B4-BE49-F238E27FC236}">
                      <a16:creationId xmlns:a16="http://schemas.microsoft.com/office/drawing/2014/main" id="{B7150A0C-9BC2-7D43-BE66-7B3B2B1E14AD}"/>
                    </a:ext>
                  </a:extLst>
                </p:cNvPr>
                <p:cNvSpPr/>
                <p:nvPr/>
              </p:nvSpPr>
              <p:spPr>
                <a:xfrm>
                  <a:off x="2862779" y="4326212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7" name="Ellips 606">
                  <a:extLst>
                    <a:ext uri="{FF2B5EF4-FFF2-40B4-BE49-F238E27FC236}">
                      <a16:creationId xmlns:a16="http://schemas.microsoft.com/office/drawing/2014/main" id="{223F82D4-FE83-2D4C-BFC3-9531D66CE1FF}"/>
                    </a:ext>
                  </a:extLst>
                </p:cNvPr>
                <p:cNvSpPr/>
                <p:nvPr/>
              </p:nvSpPr>
              <p:spPr>
                <a:xfrm flipV="1">
                  <a:off x="2710451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8" name="Ellips 607">
                  <a:extLst>
                    <a:ext uri="{FF2B5EF4-FFF2-40B4-BE49-F238E27FC236}">
                      <a16:creationId xmlns:a16="http://schemas.microsoft.com/office/drawing/2014/main" id="{306CBD34-7C16-0A42-8F76-4F663404B7D1}"/>
                    </a:ext>
                  </a:extLst>
                </p:cNvPr>
                <p:cNvSpPr/>
                <p:nvPr/>
              </p:nvSpPr>
              <p:spPr>
                <a:xfrm flipV="1">
                  <a:off x="3001515" y="3670211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9" name="Ellips 608">
                  <a:extLst>
                    <a:ext uri="{FF2B5EF4-FFF2-40B4-BE49-F238E27FC236}">
                      <a16:creationId xmlns:a16="http://schemas.microsoft.com/office/drawing/2014/main" id="{2F3D0E14-BF6E-8242-94FC-9ABE1DC3D120}"/>
                    </a:ext>
                  </a:extLst>
                </p:cNvPr>
                <p:cNvSpPr/>
                <p:nvPr/>
              </p:nvSpPr>
              <p:spPr>
                <a:xfrm flipV="1">
                  <a:off x="2862779" y="3360156"/>
                  <a:ext cx="201799" cy="2017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0" name="Ellips 609">
                  <a:extLst>
                    <a:ext uri="{FF2B5EF4-FFF2-40B4-BE49-F238E27FC236}">
                      <a16:creationId xmlns:a16="http://schemas.microsoft.com/office/drawing/2014/main" id="{8F4FCC64-CD48-244B-8F1C-BD810BE2930C}"/>
                    </a:ext>
                  </a:extLst>
                </p:cNvPr>
                <p:cNvSpPr/>
                <p:nvPr/>
              </p:nvSpPr>
              <p:spPr>
                <a:xfrm>
                  <a:off x="1890471" y="3722801"/>
                  <a:ext cx="451838" cy="4518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02" name="Frihandsfigur 601">
                <a:extLst>
                  <a:ext uri="{FF2B5EF4-FFF2-40B4-BE49-F238E27FC236}">
                    <a16:creationId xmlns:a16="http://schemas.microsoft.com/office/drawing/2014/main" id="{0F444216-90D4-CA43-BF99-BE770F70658F}"/>
                  </a:ext>
                </a:extLst>
              </p:cNvPr>
              <p:cNvSpPr/>
              <p:nvPr/>
            </p:nvSpPr>
            <p:spPr>
              <a:xfrm>
                <a:off x="2664854" y="3767168"/>
                <a:ext cx="1673018" cy="2055730"/>
              </a:xfrm>
              <a:custGeom>
                <a:avLst/>
                <a:gdLst>
                  <a:gd name="connsiteX0" fmla="*/ 1027865 w 1673018"/>
                  <a:gd name="connsiteY0" fmla="*/ 0 h 2055730"/>
                  <a:gd name="connsiteX1" fmla="*/ 1602554 w 1673018"/>
                  <a:gd name="connsiteY1" fmla="*/ 175543 h 2055730"/>
                  <a:gd name="connsiteX2" fmla="*/ 1656439 w 1673018"/>
                  <a:gd name="connsiteY2" fmla="*/ 215838 h 2055730"/>
                  <a:gd name="connsiteX3" fmla="*/ 1507506 w 1673018"/>
                  <a:gd name="connsiteY3" fmla="*/ 364772 h 2055730"/>
                  <a:gd name="connsiteX4" fmla="*/ 1502405 w 1673018"/>
                  <a:gd name="connsiteY4" fmla="*/ 360563 h 2055730"/>
                  <a:gd name="connsiteX5" fmla="*/ 1056619 w 1673018"/>
                  <a:gd name="connsiteY5" fmla="*/ 224394 h 2055730"/>
                  <a:gd name="connsiteX6" fmla="*/ 259306 w 1673018"/>
                  <a:gd name="connsiteY6" fmla="*/ 1021707 h 2055730"/>
                  <a:gd name="connsiteX7" fmla="*/ 1056619 w 1673018"/>
                  <a:gd name="connsiteY7" fmla="*/ 1819020 h 2055730"/>
                  <a:gd name="connsiteX8" fmla="*/ 1502405 w 1673018"/>
                  <a:gd name="connsiteY8" fmla="*/ 1682852 h 2055730"/>
                  <a:gd name="connsiteX9" fmla="*/ 1516634 w 1673018"/>
                  <a:gd name="connsiteY9" fmla="*/ 1671111 h 2055730"/>
                  <a:gd name="connsiteX10" fmla="*/ 1673018 w 1673018"/>
                  <a:gd name="connsiteY10" fmla="*/ 1827495 h 2055730"/>
                  <a:gd name="connsiteX11" fmla="*/ 1602554 w 1673018"/>
                  <a:gd name="connsiteY11" fmla="*/ 1880187 h 2055730"/>
                  <a:gd name="connsiteX12" fmla="*/ 1027865 w 1673018"/>
                  <a:gd name="connsiteY12" fmla="*/ 2055730 h 2055730"/>
                  <a:gd name="connsiteX13" fmla="*/ 0 w 1673018"/>
                  <a:gd name="connsiteY13" fmla="*/ 1027865 h 2055730"/>
                  <a:gd name="connsiteX14" fmla="*/ 1027865 w 1673018"/>
                  <a:gd name="connsiteY14" fmla="*/ 0 h 205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3018" h="2055730">
                    <a:moveTo>
                      <a:pt x="1027865" y="0"/>
                    </a:moveTo>
                    <a:cubicBezTo>
                      <a:pt x="1240743" y="0"/>
                      <a:pt x="1438506" y="64715"/>
                      <a:pt x="1602554" y="175543"/>
                    </a:cubicBezTo>
                    <a:lnTo>
                      <a:pt x="1656439" y="215838"/>
                    </a:lnTo>
                    <a:lnTo>
                      <a:pt x="1507506" y="364772"/>
                    </a:lnTo>
                    <a:lnTo>
                      <a:pt x="1502405" y="360563"/>
                    </a:lnTo>
                    <a:cubicBezTo>
                      <a:pt x="1375153" y="274593"/>
                      <a:pt x="1221748" y="224394"/>
                      <a:pt x="1056619" y="224394"/>
                    </a:cubicBezTo>
                    <a:cubicBezTo>
                      <a:pt x="616275" y="224394"/>
                      <a:pt x="259306" y="581363"/>
                      <a:pt x="259306" y="1021707"/>
                    </a:cubicBezTo>
                    <a:cubicBezTo>
                      <a:pt x="259306" y="1462051"/>
                      <a:pt x="616275" y="1819020"/>
                      <a:pt x="1056619" y="1819020"/>
                    </a:cubicBezTo>
                    <a:cubicBezTo>
                      <a:pt x="1221748" y="1819020"/>
                      <a:pt x="1375153" y="1768821"/>
                      <a:pt x="1502405" y="1682852"/>
                    </a:cubicBezTo>
                    <a:lnTo>
                      <a:pt x="1516634" y="1671111"/>
                    </a:lnTo>
                    <a:lnTo>
                      <a:pt x="1673018" y="1827495"/>
                    </a:lnTo>
                    <a:lnTo>
                      <a:pt x="1602554" y="1880187"/>
                    </a:lnTo>
                    <a:cubicBezTo>
                      <a:pt x="1438506" y="1991016"/>
                      <a:pt x="1240743" y="2055730"/>
                      <a:pt x="1027865" y="2055730"/>
                    </a:cubicBezTo>
                    <a:cubicBezTo>
                      <a:pt x="460191" y="2055730"/>
                      <a:pt x="0" y="1595539"/>
                      <a:pt x="0" y="1027865"/>
                    </a:cubicBezTo>
                    <a:cubicBezTo>
                      <a:pt x="0" y="460191"/>
                      <a:pt x="460191" y="0"/>
                      <a:pt x="1027865" y="0"/>
                    </a:cubicBezTo>
                    <a:close/>
                  </a:path>
                </a:pathLst>
              </a:custGeom>
              <a:grpFill/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9" name="Grupp 8">
            <a:extLst>
              <a:ext uri="{FF2B5EF4-FFF2-40B4-BE49-F238E27FC236}">
                <a16:creationId xmlns:a16="http://schemas.microsoft.com/office/drawing/2014/main" id="{0453DD75-2722-9A42-8917-0506F7838E11}"/>
              </a:ext>
            </a:extLst>
          </p:cNvPr>
          <p:cNvGrpSpPr/>
          <p:nvPr/>
        </p:nvGrpSpPr>
        <p:grpSpPr>
          <a:xfrm>
            <a:off x="2577633" y="2864475"/>
            <a:ext cx="2016522" cy="2329621"/>
            <a:chOff x="2577633" y="2864475"/>
            <a:chExt cx="2016522" cy="2329621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4DDBFECB-2A0E-F345-B3E0-D09C3B93F94D}"/>
                </a:ext>
              </a:extLst>
            </p:cNvPr>
            <p:cNvGrpSpPr/>
            <p:nvPr/>
          </p:nvGrpSpPr>
          <p:grpSpPr>
            <a:xfrm>
              <a:off x="2577633" y="2864475"/>
              <a:ext cx="2016522" cy="2329621"/>
              <a:chOff x="8068577" y="1933060"/>
              <a:chExt cx="2016522" cy="2329621"/>
            </a:xfrm>
          </p:grpSpPr>
          <p:sp>
            <p:nvSpPr>
              <p:cNvPr id="615" name="Hexagon 42">
                <a:extLst>
                  <a:ext uri="{FF2B5EF4-FFF2-40B4-BE49-F238E27FC236}">
                    <a16:creationId xmlns:a16="http://schemas.microsoft.com/office/drawing/2014/main" id="{377C47B7-B3E6-BB44-9F28-BED9EE3C9D52}"/>
                  </a:ext>
                </a:extLst>
              </p:cNvPr>
              <p:cNvSpPr/>
              <p:nvPr/>
            </p:nvSpPr>
            <p:spPr>
              <a:xfrm rot="5400000">
                <a:off x="7912027" y="2089610"/>
                <a:ext cx="2329621" cy="2016522"/>
              </a:xfrm>
              <a:prstGeom prst="hexagon">
                <a:avLst>
                  <a:gd name="adj" fmla="val 29001"/>
                  <a:gd name="vf" fmla="val 115470"/>
                </a:avLst>
              </a:prstGeom>
              <a:solidFill>
                <a:srgbClr val="231437"/>
              </a:solidFill>
              <a:ln w="127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A326CAC2-7BFD-5546-ACC6-15DD2773CA2C}"/>
                  </a:ext>
                </a:extLst>
              </p:cNvPr>
              <p:cNvGrpSpPr/>
              <p:nvPr/>
            </p:nvGrpSpPr>
            <p:grpSpPr>
              <a:xfrm>
                <a:off x="8215424" y="2175507"/>
                <a:ext cx="1721001" cy="1951163"/>
                <a:chOff x="4589581" y="2532881"/>
                <a:chExt cx="1721001" cy="1951163"/>
              </a:xfrm>
            </p:grpSpPr>
            <p:sp>
              <p:nvSpPr>
                <p:cNvPr id="628" name="Freeform 33">
                  <a:extLst>
                    <a:ext uri="{FF2B5EF4-FFF2-40B4-BE49-F238E27FC236}">
                      <a16:creationId xmlns:a16="http://schemas.microsoft.com/office/drawing/2014/main" id="{A5348AB9-768A-204E-8465-2391EF5EBB12}"/>
                    </a:ext>
                  </a:extLst>
                </p:cNvPr>
                <p:cNvSpPr/>
                <p:nvPr/>
              </p:nvSpPr>
              <p:spPr>
                <a:xfrm rot="9000000">
                  <a:off x="4589581" y="288708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6D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29" name="Freeform 34">
                  <a:extLst>
                    <a:ext uri="{FF2B5EF4-FFF2-40B4-BE49-F238E27FC236}">
                      <a16:creationId xmlns:a16="http://schemas.microsoft.com/office/drawing/2014/main" id="{0AB08369-1E6E-9D4B-8F8F-4127C9D90B26}"/>
                    </a:ext>
                  </a:extLst>
                </p:cNvPr>
                <p:cNvSpPr/>
                <p:nvPr/>
              </p:nvSpPr>
              <p:spPr>
                <a:xfrm rot="12600000" flipH="1">
                  <a:off x="5388218" y="2887080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2857B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30" name="Freeform 35">
                  <a:extLst>
                    <a:ext uri="{FF2B5EF4-FFF2-40B4-BE49-F238E27FC236}">
                      <a16:creationId xmlns:a16="http://schemas.microsoft.com/office/drawing/2014/main" id="{68CA71F7-3664-E244-80C7-BE6B73B51DAF}"/>
                    </a:ext>
                  </a:extLst>
                </p:cNvPr>
                <p:cNvSpPr/>
                <p:nvPr/>
              </p:nvSpPr>
              <p:spPr>
                <a:xfrm rot="5400000">
                  <a:off x="4989814" y="2195895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528AF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sp>
            <p:nvSpPr>
              <p:cNvPr id="617" name="Hexagon 66">
                <a:extLst>
                  <a:ext uri="{FF2B5EF4-FFF2-40B4-BE49-F238E27FC236}">
                    <a16:creationId xmlns:a16="http://schemas.microsoft.com/office/drawing/2014/main" id="{487C8F84-7850-AD4A-8610-33C5E7BA9B78}"/>
                  </a:ext>
                </a:extLst>
              </p:cNvPr>
              <p:cNvSpPr/>
              <p:nvPr/>
            </p:nvSpPr>
            <p:spPr>
              <a:xfrm rot="5400000">
                <a:off x="8175922" y="2316432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18" name="Grupp 617">
                <a:extLst>
                  <a:ext uri="{FF2B5EF4-FFF2-40B4-BE49-F238E27FC236}">
                    <a16:creationId xmlns:a16="http://schemas.microsoft.com/office/drawing/2014/main" id="{25EE5056-BBEE-AA4E-999B-B60A0EC1C6E3}"/>
                  </a:ext>
                </a:extLst>
              </p:cNvPr>
              <p:cNvGrpSpPr/>
              <p:nvPr/>
            </p:nvGrpSpPr>
            <p:grpSpPr>
              <a:xfrm>
                <a:off x="8624868" y="2576648"/>
                <a:ext cx="896353" cy="1037041"/>
                <a:chOff x="6288827" y="2161819"/>
                <a:chExt cx="896353" cy="1037041"/>
              </a:xfrm>
            </p:grpSpPr>
            <p:sp>
              <p:nvSpPr>
                <p:cNvPr id="627" name="Hexagon 66">
                  <a:extLst>
                    <a:ext uri="{FF2B5EF4-FFF2-40B4-BE49-F238E27FC236}">
                      <a16:creationId xmlns:a16="http://schemas.microsoft.com/office/drawing/2014/main" id="{60DBD873-12BF-7A49-89E6-7065198B2E98}"/>
                    </a:ext>
                  </a:extLst>
                </p:cNvPr>
                <p:cNvSpPr/>
                <p:nvPr/>
              </p:nvSpPr>
              <p:spPr>
                <a:xfrm rot="5400000">
                  <a:off x="6552757" y="2522738"/>
                  <a:ext cx="364726" cy="315264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508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620" name="Rak 619">
                  <a:extLst>
                    <a:ext uri="{FF2B5EF4-FFF2-40B4-BE49-F238E27FC236}">
                      <a16:creationId xmlns:a16="http://schemas.microsoft.com/office/drawing/2014/main" id="{8560EAD7-5B26-6440-88FF-20A5318D9B9B}"/>
                    </a:ext>
                  </a:extLst>
                </p:cNvPr>
                <p:cNvCxnSpPr>
                  <a:cxnSpLocks/>
                  <a:endCxn id="627" idx="3"/>
                </p:cNvCxnSpPr>
                <p:nvPr/>
              </p:nvCxnSpPr>
              <p:spPr>
                <a:xfrm flipH="1">
                  <a:off x="6735120" y="2161819"/>
                  <a:ext cx="1884" cy="336188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  <a:round/>
                  <a:headEnd type="oval" w="sm" len="med"/>
                  <a:tailEnd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Rak 620">
                  <a:extLst>
                    <a:ext uri="{FF2B5EF4-FFF2-40B4-BE49-F238E27FC236}">
                      <a16:creationId xmlns:a16="http://schemas.microsoft.com/office/drawing/2014/main" id="{BD3B2FE2-99D4-6B4F-A27A-F922D1DB7541}"/>
                    </a:ext>
                  </a:extLst>
                </p:cNvPr>
                <p:cNvCxnSpPr>
                  <a:cxnSpLocks/>
                  <a:endCxn id="627" idx="2"/>
                </p:cNvCxnSpPr>
                <p:nvPr/>
              </p:nvCxnSpPr>
              <p:spPr>
                <a:xfrm>
                  <a:off x="6288827" y="2421770"/>
                  <a:ext cx="288661" cy="167667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  <a:round/>
                  <a:headEnd type="oval" w="sm" len="med"/>
                  <a:tailEnd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Rak 621">
                  <a:extLst>
                    <a:ext uri="{FF2B5EF4-FFF2-40B4-BE49-F238E27FC236}">
                      <a16:creationId xmlns:a16="http://schemas.microsoft.com/office/drawing/2014/main" id="{0E92C4C5-7C8D-AF44-A250-A39A0B8E3631}"/>
                    </a:ext>
                  </a:extLst>
                </p:cNvPr>
                <p:cNvCxnSpPr>
                  <a:cxnSpLocks/>
                  <a:endCxn id="627" idx="4"/>
                </p:cNvCxnSpPr>
                <p:nvPr/>
              </p:nvCxnSpPr>
              <p:spPr>
                <a:xfrm flipH="1">
                  <a:off x="6892752" y="2421770"/>
                  <a:ext cx="292428" cy="167667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  <a:round/>
                  <a:headEnd type="oval" w="sm" len="med"/>
                  <a:tailEnd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Rak 622">
                  <a:extLst>
                    <a:ext uri="{FF2B5EF4-FFF2-40B4-BE49-F238E27FC236}">
                      <a16:creationId xmlns:a16="http://schemas.microsoft.com/office/drawing/2014/main" id="{79D01783-0C13-5E47-B91D-18DD0BEDD3F8}"/>
                    </a:ext>
                  </a:extLst>
                </p:cNvPr>
                <p:cNvCxnSpPr>
                  <a:cxnSpLocks/>
                  <a:stCxn id="627" idx="0"/>
                </p:cNvCxnSpPr>
                <p:nvPr/>
              </p:nvCxnSpPr>
              <p:spPr>
                <a:xfrm>
                  <a:off x="6735120" y="2862733"/>
                  <a:ext cx="1883" cy="336127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  <a:round/>
                  <a:headEnd w="sm" len="med"/>
                  <a:tailEnd type="oval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Rak 623">
                  <a:extLst>
                    <a:ext uri="{FF2B5EF4-FFF2-40B4-BE49-F238E27FC236}">
                      <a16:creationId xmlns:a16="http://schemas.microsoft.com/office/drawing/2014/main" id="{54F1B971-AEA2-A54C-A9E4-51A99A50614D}"/>
                    </a:ext>
                  </a:extLst>
                </p:cNvPr>
                <p:cNvCxnSpPr>
                  <a:cxnSpLocks/>
                  <a:stCxn id="627" idx="5"/>
                </p:cNvCxnSpPr>
                <p:nvPr/>
              </p:nvCxnSpPr>
              <p:spPr>
                <a:xfrm>
                  <a:off x="6892752" y="2771303"/>
                  <a:ext cx="292426" cy="167606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  <a:round/>
                  <a:headEnd w="sm" len="med"/>
                  <a:tailEnd type="oval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Rak 624">
                  <a:extLst>
                    <a:ext uri="{FF2B5EF4-FFF2-40B4-BE49-F238E27FC236}">
                      <a16:creationId xmlns:a16="http://schemas.microsoft.com/office/drawing/2014/main" id="{85E97AC3-39D0-0240-9388-BBD3BFD05FB7}"/>
                    </a:ext>
                  </a:extLst>
                </p:cNvPr>
                <p:cNvCxnSpPr>
                  <a:cxnSpLocks/>
                  <a:stCxn id="627" idx="1"/>
                </p:cNvCxnSpPr>
                <p:nvPr/>
              </p:nvCxnSpPr>
              <p:spPr>
                <a:xfrm flipH="1">
                  <a:off x="6288828" y="2771303"/>
                  <a:ext cx="288660" cy="167606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  <a:round/>
                  <a:headEnd w="sm" len="med"/>
                  <a:tailEnd type="oval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4" name="Ellips 683">
              <a:extLst>
                <a:ext uri="{FF2B5EF4-FFF2-40B4-BE49-F238E27FC236}">
                  <a16:creationId xmlns:a16="http://schemas.microsoft.com/office/drawing/2014/main" id="{3FE94B1D-8742-2D47-9545-1239230BB971}"/>
                </a:ext>
              </a:extLst>
            </p:cNvPr>
            <p:cNvSpPr/>
            <p:nvPr/>
          </p:nvSpPr>
          <p:spPr>
            <a:xfrm>
              <a:off x="3214620" y="3665573"/>
              <a:ext cx="727425" cy="727425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92" name="Grupp 691">
            <a:extLst>
              <a:ext uri="{FF2B5EF4-FFF2-40B4-BE49-F238E27FC236}">
                <a16:creationId xmlns:a16="http://schemas.microsoft.com/office/drawing/2014/main" id="{83761674-D597-F04A-B35C-19F0E359AB0A}"/>
              </a:ext>
            </a:extLst>
          </p:cNvPr>
          <p:cNvGrpSpPr/>
          <p:nvPr/>
        </p:nvGrpSpPr>
        <p:grpSpPr>
          <a:xfrm>
            <a:off x="6913013" y="2861773"/>
            <a:ext cx="2016522" cy="2329621"/>
            <a:chOff x="6342728" y="2865952"/>
            <a:chExt cx="2016522" cy="2329621"/>
          </a:xfrm>
        </p:grpSpPr>
        <p:sp>
          <p:nvSpPr>
            <p:cNvPr id="693" name="Hexagon 42">
              <a:extLst>
                <a:ext uri="{FF2B5EF4-FFF2-40B4-BE49-F238E27FC236}">
                  <a16:creationId xmlns:a16="http://schemas.microsoft.com/office/drawing/2014/main" id="{E42B6072-C8A3-C24F-887B-95813A218ACF}"/>
                </a:ext>
              </a:extLst>
            </p:cNvPr>
            <p:cNvSpPr/>
            <p:nvPr/>
          </p:nvSpPr>
          <p:spPr>
            <a:xfrm rot="5400000">
              <a:off x="6186178" y="3022502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694" name="Grupp 693">
              <a:extLst>
                <a:ext uri="{FF2B5EF4-FFF2-40B4-BE49-F238E27FC236}">
                  <a16:creationId xmlns:a16="http://schemas.microsoft.com/office/drawing/2014/main" id="{4511DB44-DD84-FF42-8D60-2A58055A56B2}"/>
                </a:ext>
              </a:extLst>
            </p:cNvPr>
            <p:cNvGrpSpPr/>
            <p:nvPr/>
          </p:nvGrpSpPr>
          <p:grpSpPr>
            <a:xfrm>
              <a:off x="6489578" y="3111101"/>
              <a:ext cx="1721001" cy="1951163"/>
              <a:chOff x="3307712" y="3104921"/>
              <a:chExt cx="1721001" cy="1951163"/>
            </a:xfrm>
          </p:grpSpPr>
          <p:sp>
            <p:nvSpPr>
              <p:cNvPr id="698" name="Freeform 33">
                <a:extLst>
                  <a:ext uri="{FF2B5EF4-FFF2-40B4-BE49-F238E27FC236}">
                    <a16:creationId xmlns:a16="http://schemas.microsoft.com/office/drawing/2014/main" id="{C83A8443-FDA1-294A-90DF-34D81FB2D6B4}"/>
                  </a:ext>
                </a:extLst>
              </p:cNvPr>
              <p:cNvSpPr/>
              <p:nvPr/>
            </p:nvSpPr>
            <p:spPr>
              <a:xfrm rot="9000000">
                <a:off x="3307712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9" name="Freeform 34">
                <a:extLst>
                  <a:ext uri="{FF2B5EF4-FFF2-40B4-BE49-F238E27FC236}">
                    <a16:creationId xmlns:a16="http://schemas.microsoft.com/office/drawing/2014/main" id="{E8E0EF63-C005-684E-8030-F09DA8A6B31D}"/>
                  </a:ext>
                </a:extLst>
              </p:cNvPr>
              <p:cNvSpPr/>
              <p:nvPr/>
            </p:nvSpPr>
            <p:spPr>
              <a:xfrm rot="12600000" flipH="1">
                <a:off x="4106349" y="3459120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2481B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0" name="Freeform 35">
                <a:extLst>
                  <a:ext uri="{FF2B5EF4-FFF2-40B4-BE49-F238E27FC236}">
                    <a16:creationId xmlns:a16="http://schemas.microsoft.com/office/drawing/2014/main" id="{4D626182-6A7E-EE49-BD20-679DF3FFE108}"/>
                  </a:ext>
                </a:extLst>
              </p:cNvPr>
              <p:cNvSpPr/>
              <p:nvPr/>
            </p:nvSpPr>
            <p:spPr>
              <a:xfrm rot="5400000">
                <a:off x="3707945" y="2767935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01" name="Hexagon 66">
                <a:extLst>
                  <a:ext uri="{FF2B5EF4-FFF2-40B4-BE49-F238E27FC236}">
                    <a16:creationId xmlns:a16="http://schemas.microsoft.com/office/drawing/2014/main" id="{D540741A-8955-9B42-99FA-B7B3F96902E8}"/>
                  </a:ext>
                </a:extLst>
              </p:cNvPr>
              <p:cNvSpPr/>
              <p:nvPr/>
            </p:nvSpPr>
            <p:spPr>
              <a:xfrm rot="5400000">
                <a:off x="3268210" y="3245846"/>
                <a:ext cx="1801827" cy="1557475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695" name="5-udd 694">
              <a:extLst>
                <a:ext uri="{FF2B5EF4-FFF2-40B4-BE49-F238E27FC236}">
                  <a16:creationId xmlns:a16="http://schemas.microsoft.com/office/drawing/2014/main" id="{01C7A522-8173-D74E-BE40-E6AB354912F8}"/>
                </a:ext>
              </a:extLst>
            </p:cNvPr>
            <p:cNvSpPr/>
            <p:nvPr/>
          </p:nvSpPr>
          <p:spPr>
            <a:xfrm>
              <a:off x="6715277" y="3972107"/>
              <a:ext cx="510464" cy="510464"/>
            </a:xfrm>
            <a:prstGeom prst="star5">
              <a:avLst>
                <a:gd name="adj" fmla="val 26105"/>
                <a:gd name="hf" fmla="val 105146"/>
                <a:gd name="vf" fmla="val 110557"/>
              </a:avLst>
            </a:prstGeom>
            <a:solidFill>
              <a:schemeClr val="bg1">
                <a:alpha val="81854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96" name="Triangel 695">
              <a:extLst>
                <a:ext uri="{FF2B5EF4-FFF2-40B4-BE49-F238E27FC236}">
                  <a16:creationId xmlns:a16="http://schemas.microsoft.com/office/drawing/2014/main" id="{79DBB6B6-1961-0A49-8C0A-B7C3275BE1AE}"/>
                </a:ext>
              </a:extLst>
            </p:cNvPr>
            <p:cNvSpPr/>
            <p:nvPr/>
          </p:nvSpPr>
          <p:spPr>
            <a:xfrm>
              <a:off x="7030916" y="3358803"/>
              <a:ext cx="513251" cy="4424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7" name="Ellips 696">
              <a:extLst>
                <a:ext uri="{FF2B5EF4-FFF2-40B4-BE49-F238E27FC236}">
                  <a16:creationId xmlns:a16="http://schemas.microsoft.com/office/drawing/2014/main" id="{92C6BEB5-D65E-1D43-A98A-EC51184C3B01}"/>
                </a:ext>
              </a:extLst>
            </p:cNvPr>
            <p:cNvSpPr/>
            <p:nvPr/>
          </p:nvSpPr>
          <p:spPr>
            <a:xfrm>
              <a:off x="7467847" y="4003571"/>
              <a:ext cx="478999" cy="478999"/>
            </a:xfrm>
            <a:prstGeom prst="ellipse">
              <a:avLst/>
            </a:prstGeom>
            <a:solidFill>
              <a:schemeClr val="bg1">
                <a:alpha val="42866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01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Hexagon 42">
            <a:extLst>
              <a:ext uri="{FF2B5EF4-FFF2-40B4-BE49-F238E27FC236}">
                <a16:creationId xmlns:a16="http://schemas.microsoft.com/office/drawing/2014/main" id="{08D1697E-762E-8A49-AE18-2A85902C2F36}"/>
              </a:ext>
            </a:extLst>
          </p:cNvPr>
          <p:cNvSpPr/>
          <p:nvPr/>
        </p:nvSpPr>
        <p:spPr>
          <a:xfrm rot="5400000">
            <a:off x="258731" y="392572"/>
            <a:ext cx="2329621" cy="20165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231437"/>
          </a:solidFill>
          <a:ln w="127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77" name="Frihandsfigur 576">
            <a:extLst>
              <a:ext uri="{FF2B5EF4-FFF2-40B4-BE49-F238E27FC236}">
                <a16:creationId xmlns:a16="http://schemas.microsoft.com/office/drawing/2014/main" id="{550002BB-0A35-E343-A80A-E0844AFD673D}"/>
              </a:ext>
            </a:extLst>
          </p:cNvPr>
          <p:cNvSpPr/>
          <p:nvPr/>
        </p:nvSpPr>
        <p:spPr>
          <a:xfrm>
            <a:off x="1427375" y="480310"/>
            <a:ext cx="798792" cy="1841045"/>
          </a:xfrm>
          <a:custGeom>
            <a:avLst/>
            <a:gdLst>
              <a:gd name="connsiteX0" fmla="*/ 1727 w 799162"/>
              <a:gd name="connsiteY0" fmla="*/ 0 h 1841045"/>
              <a:gd name="connsiteX1" fmla="*/ 787667 w 799162"/>
              <a:gd name="connsiteY1" fmla="*/ 454118 h 1841045"/>
              <a:gd name="connsiteX2" fmla="*/ 798636 w 799162"/>
              <a:gd name="connsiteY2" fmla="*/ 447734 h 1841045"/>
              <a:gd name="connsiteX3" fmla="*/ 798638 w 799162"/>
              <a:gd name="connsiteY3" fmla="*/ 460457 h 1841045"/>
              <a:gd name="connsiteX4" fmla="*/ 799162 w 799162"/>
              <a:gd name="connsiteY4" fmla="*/ 460760 h 1841045"/>
              <a:gd name="connsiteX5" fmla="*/ 798638 w 799162"/>
              <a:gd name="connsiteY5" fmla="*/ 461063 h 1841045"/>
              <a:gd name="connsiteX6" fmla="*/ 798792 w 799162"/>
              <a:gd name="connsiteY6" fmla="*/ 1376699 h 1841045"/>
              <a:gd name="connsiteX7" fmla="*/ 886 w 799162"/>
              <a:gd name="connsiteY7" fmla="*/ 1841045 h 1841045"/>
              <a:gd name="connsiteX8" fmla="*/ 732 w 799162"/>
              <a:gd name="connsiteY8" fmla="*/ 920945 h 1841045"/>
              <a:gd name="connsiteX9" fmla="*/ 0 w 799162"/>
              <a:gd name="connsiteY9" fmla="*/ 920522 h 1841045"/>
              <a:gd name="connsiteX10" fmla="*/ 0 w 799162"/>
              <a:gd name="connsiteY10" fmla="*/ 998 h 1841045"/>
              <a:gd name="connsiteX0" fmla="*/ 1727 w 799162"/>
              <a:gd name="connsiteY0" fmla="*/ 0 h 1841045"/>
              <a:gd name="connsiteX1" fmla="*/ 787667 w 799162"/>
              <a:gd name="connsiteY1" fmla="*/ 454118 h 1841045"/>
              <a:gd name="connsiteX2" fmla="*/ 798636 w 799162"/>
              <a:gd name="connsiteY2" fmla="*/ 447734 h 1841045"/>
              <a:gd name="connsiteX3" fmla="*/ 798638 w 799162"/>
              <a:gd name="connsiteY3" fmla="*/ 460457 h 1841045"/>
              <a:gd name="connsiteX4" fmla="*/ 799162 w 799162"/>
              <a:gd name="connsiteY4" fmla="*/ 460760 h 1841045"/>
              <a:gd name="connsiteX5" fmla="*/ 798792 w 799162"/>
              <a:gd name="connsiteY5" fmla="*/ 1376699 h 1841045"/>
              <a:gd name="connsiteX6" fmla="*/ 886 w 799162"/>
              <a:gd name="connsiteY6" fmla="*/ 1841045 h 1841045"/>
              <a:gd name="connsiteX7" fmla="*/ 732 w 799162"/>
              <a:gd name="connsiteY7" fmla="*/ 920945 h 1841045"/>
              <a:gd name="connsiteX8" fmla="*/ 0 w 799162"/>
              <a:gd name="connsiteY8" fmla="*/ 920522 h 1841045"/>
              <a:gd name="connsiteX9" fmla="*/ 0 w 799162"/>
              <a:gd name="connsiteY9" fmla="*/ 998 h 1841045"/>
              <a:gd name="connsiteX10" fmla="*/ 1727 w 799162"/>
              <a:gd name="connsiteY10" fmla="*/ 0 h 1841045"/>
              <a:gd name="connsiteX0" fmla="*/ 1727 w 798792"/>
              <a:gd name="connsiteY0" fmla="*/ 0 h 1841045"/>
              <a:gd name="connsiteX1" fmla="*/ 787667 w 798792"/>
              <a:gd name="connsiteY1" fmla="*/ 454118 h 1841045"/>
              <a:gd name="connsiteX2" fmla="*/ 798636 w 798792"/>
              <a:gd name="connsiteY2" fmla="*/ 447734 h 1841045"/>
              <a:gd name="connsiteX3" fmla="*/ 798638 w 798792"/>
              <a:gd name="connsiteY3" fmla="*/ 460457 h 1841045"/>
              <a:gd name="connsiteX4" fmla="*/ 798792 w 798792"/>
              <a:gd name="connsiteY4" fmla="*/ 1376699 h 1841045"/>
              <a:gd name="connsiteX5" fmla="*/ 886 w 798792"/>
              <a:gd name="connsiteY5" fmla="*/ 1841045 h 1841045"/>
              <a:gd name="connsiteX6" fmla="*/ 732 w 798792"/>
              <a:gd name="connsiteY6" fmla="*/ 920945 h 1841045"/>
              <a:gd name="connsiteX7" fmla="*/ 0 w 798792"/>
              <a:gd name="connsiteY7" fmla="*/ 920522 h 1841045"/>
              <a:gd name="connsiteX8" fmla="*/ 0 w 798792"/>
              <a:gd name="connsiteY8" fmla="*/ 998 h 1841045"/>
              <a:gd name="connsiteX9" fmla="*/ 1727 w 798792"/>
              <a:gd name="connsiteY9" fmla="*/ 0 h 1841045"/>
              <a:gd name="connsiteX0" fmla="*/ 1727 w 798792"/>
              <a:gd name="connsiteY0" fmla="*/ 0 h 1841045"/>
              <a:gd name="connsiteX1" fmla="*/ 787667 w 798792"/>
              <a:gd name="connsiteY1" fmla="*/ 454118 h 1841045"/>
              <a:gd name="connsiteX2" fmla="*/ 798638 w 798792"/>
              <a:gd name="connsiteY2" fmla="*/ 460457 h 1841045"/>
              <a:gd name="connsiteX3" fmla="*/ 798792 w 798792"/>
              <a:gd name="connsiteY3" fmla="*/ 1376699 h 1841045"/>
              <a:gd name="connsiteX4" fmla="*/ 886 w 798792"/>
              <a:gd name="connsiteY4" fmla="*/ 1841045 h 1841045"/>
              <a:gd name="connsiteX5" fmla="*/ 732 w 798792"/>
              <a:gd name="connsiteY5" fmla="*/ 920945 h 1841045"/>
              <a:gd name="connsiteX6" fmla="*/ 0 w 798792"/>
              <a:gd name="connsiteY6" fmla="*/ 920522 h 1841045"/>
              <a:gd name="connsiteX7" fmla="*/ 0 w 798792"/>
              <a:gd name="connsiteY7" fmla="*/ 998 h 1841045"/>
              <a:gd name="connsiteX8" fmla="*/ 1727 w 798792"/>
              <a:gd name="connsiteY8" fmla="*/ 0 h 184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792" h="1841045">
                <a:moveTo>
                  <a:pt x="1727" y="0"/>
                </a:moveTo>
                <a:lnTo>
                  <a:pt x="787667" y="454118"/>
                </a:lnTo>
                <a:lnTo>
                  <a:pt x="798638" y="460457"/>
                </a:lnTo>
                <a:cubicBezTo>
                  <a:pt x="798689" y="765871"/>
                  <a:pt x="798741" y="1071285"/>
                  <a:pt x="798792" y="1376699"/>
                </a:cubicBezTo>
                <a:lnTo>
                  <a:pt x="886" y="1841045"/>
                </a:lnTo>
                <a:cubicBezTo>
                  <a:pt x="835" y="1534345"/>
                  <a:pt x="783" y="1227645"/>
                  <a:pt x="732" y="920945"/>
                </a:cubicBezTo>
                <a:lnTo>
                  <a:pt x="0" y="920522"/>
                </a:lnTo>
                <a:lnTo>
                  <a:pt x="0" y="998"/>
                </a:lnTo>
                <a:lnTo>
                  <a:pt x="1727" y="0"/>
                </a:lnTo>
                <a:close/>
              </a:path>
            </a:pathLst>
          </a:custGeom>
          <a:solidFill>
            <a:srgbClr val="382A5E"/>
          </a:solidFill>
          <a:ln w="1270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78" name="Frihandsfigur 577">
            <a:extLst>
              <a:ext uri="{FF2B5EF4-FFF2-40B4-BE49-F238E27FC236}">
                <a16:creationId xmlns:a16="http://schemas.microsoft.com/office/drawing/2014/main" id="{D997483E-5DEC-4348-9774-BBB64A0B8CEC}"/>
              </a:ext>
            </a:extLst>
          </p:cNvPr>
          <p:cNvSpPr/>
          <p:nvPr/>
        </p:nvSpPr>
        <p:spPr>
          <a:xfrm>
            <a:off x="630202" y="481308"/>
            <a:ext cx="798062" cy="1840047"/>
          </a:xfrm>
          <a:custGeom>
            <a:avLst/>
            <a:gdLst>
              <a:gd name="connsiteX0" fmla="*/ 797172 w 798062"/>
              <a:gd name="connsiteY0" fmla="*/ 0 h 1840047"/>
              <a:gd name="connsiteX1" fmla="*/ 797172 w 798062"/>
              <a:gd name="connsiteY1" fmla="*/ 910568 h 1840047"/>
              <a:gd name="connsiteX2" fmla="*/ 798062 w 798062"/>
              <a:gd name="connsiteY2" fmla="*/ 911086 h 1840047"/>
              <a:gd name="connsiteX3" fmla="*/ 797906 w 798062"/>
              <a:gd name="connsiteY3" fmla="*/ 1840047 h 1840047"/>
              <a:gd name="connsiteX4" fmla="*/ 0 w 798062"/>
              <a:gd name="connsiteY4" fmla="*/ 1375703 h 1840047"/>
              <a:gd name="connsiteX5" fmla="*/ 156 w 798062"/>
              <a:gd name="connsiteY5" fmla="*/ 446741 h 1840047"/>
              <a:gd name="connsiteX6" fmla="*/ 12033 w 798062"/>
              <a:gd name="connsiteY6" fmla="*/ 453653 h 1840047"/>
              <a:gd name="connsiteX0" fmla="*/ 797172 w 798062"/>
              <a:gd name="connsiteY0" fmla="*/ 0 h 1840047"/>
              <a:gd name="connsiteX1" fmla="*/ 797172 w 798062"/>
              <a:gd name="connsiteY1" fmla="*/ 910568 h 1840047"/>
              <a:gd name="connsiteX2" fmla="*/ 798062 w 798062"/>
              <a:gd name="connsiteY2" fmla="*/ 911086 h 1840047"/>
              <a:gd name="connsiteX3" fmla="*/ 797906 w 798062"/>
              <a:gd name="connsiteY3" fmla="*/ 1840047 h 1840047"/>
              <a:gd name="connsiteX4" fmla="*/ 0 w 798062"/>
              <a:gd name="connsiteY4" fmla="*/ 1375703 h 1840047"/>
              <a:gd name="connsiteX5" fmla="*/ 156 w 798062"/>
              <a:gd name="connsiteY5" fmla="*/ 446741 h 1840047"/>
              <a:gd name="connsiteX6" fmla="*/ 797172 w 798062"/>
              <a:gd name="connsiteY6" fmla="*/ 0 h 184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062" h="1840047">
                <a:moveTo>
                  <a:pt x="797172" y="0"/>
                </a:moveTo>
                <a:lnTo>
                  <a:pt x="797172" y="910568"/>
                </a:lnTo>
                <a:lnTo>
                  <a:pt x="798062" y="911086"/>
                </a:lnTo>
                <a:lnTo>
                  <a:pt x="797906" y="1840047"/>
                </a:lnTo>
                <a:lnTo>
                  <a:pt x="0" y="1375703"/>
                </a:lnTo>
                <a:lnTo>
                  <a:pt x="156" y="446741"/>
                </a:lnTo>
                <a:lnTo>
                  <a:pt x="797172" y="0"/>
                </a:lnTo>
                <a:close/>
              </a:path>
            </a:pathLst>
          </a:custGeom>
          <a:solidFill>
            <a:srgbClr val="31244E"/>
          </a:solidFill>
          <a:ln w="1270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grpSp>
        <p:nvGrpSpPr>
          <p:cNvPr id="324" name="Grupp 323">
            <a:extLst>
              <a:ext uri="{FF2B5EF4-FFF2-40B4-BE49-F238E27FC236}">
                <a16:creationId xmlns:a16="http://schemas.microsoft.com/office/drawing/2014/main" id="{FD36673B-5BA5-BC40-8B1E-A5E7E2FA0C9E}"/>
              </a:ext>
            </a:extLst>
          </p:cNvPr>
          <p:cNvGrpSpPr/>
          <p:nvPr/>
        </p:nvGrpSpPr>
        <p:grpSpPr>
          <a:xfrm>
            <a:off x="748524" y="777349"/>
            <a:ext cx="1357702" cy="1049082"/>
            <a:chOff x="3243424" y="878485"/>
            <a:chExt cx="6009609" cy="4643560"/>
          </a:xfrm>
        </p:grpSpPr>
        <p:cxnSp>
          <p:nvCxnSpPr>
            <p:cNvPr id="325" name="Straight Connector 9">
              <a:extLst>
                <a:ext uri="{FF2B5EF4-FFF2-40B4-BE49-F238E27FC236}">
                  <a16:creationId xmlns:a16="http://schemas.microsoft.com/office/drawing/2014/main" id="{5845AFF8-8AFF-4E4F-A107-E4842C41EFA9}"/>
                </a:ext>
              </a:extLst>
            </p:cNvPr>
            <p:cNvCxnSpPr>
              <a:stCxn id="339" idx="3"/>
              <a:endCxn id="335" idx="7"/>
            </p:cNvCxnSpPr>
            <p:nvPr/>
          </p:nvCxnSpPr>
          <p:spPr>
            <a:xfrm flipH="1">
              <a:off x="5151777" y="1729928"/>
              <a:ext cx="703529" cy="72937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1">
              <a:extLst>
                <a:ext uri="{FF2B5EF4-FFF2-40B4-BE49-F238E27FC236}">
                  <a16:creationId xmlns:a16="http://schemas.microsoft.com/office/drawing/2014/main" id="{A2DDB52E-AF58-0546-8FEA-6C34CE197A5A}"/>
                </a:ext>
              </a:extLst>
            </p:cNvPr>
            <p:cNvCxnSpPr>
              <a:stCxn id="335" idx="3"/>
              <a:endCxn id="334" idx="7"/>
            </p:cNvCxnSpPr>
            <p:nvPr/>
          </p:nvCxnSpPr>
          <p:spPr>
            <a:xfrm flipH="1">
              <a:off x="4094867" y="3164661"/>
              <a:ext cx="351551" cy="39307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5">
              <a:extLst>
                <a:ext uri="{FF2B5EF4-FFF2-40B4-BE49-F238E27FC236}">
                  <a16:creationId xmlns:a16="http://schemas.microsoft.com/office/drawing/2014/main" id="{6DDA0426-829A-D545-95F1-9BE913509763}"/>
                </a:ext>
              </a:extLst>
            </p:cNvPr>
            <p:cNvCxnSpPr>
              <a:stCxn id="335" idx="5"/>
              <a:endCxn id="333" idx="1"/>
            </p:cNvCxnSpPr>
            <p:nvPr/>
          </p:nvCxnSpPr>
          <p:spPr>
            <a:xfrm>
              <a:off x="5151777" y="3164661"/>
              <a:ext cx="377193" cy="40934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7">
              <a:extLst>
                <a:ext uri="{FF2B5EF4-FFF2-40B4-BE49-F238E27FC236}">
                  <a16:creationId xmlns:a16="http://schemas.microsoft.com/office/drawing/2014/main" id="{21A3ED7E-3130-3846-B1A0-5735E34AF445}"/>
                </a:ext>
              </a:extLst>
            </p:cNvPr>
            <p:cNvCxnSpPr>
              <a:stCxn id="334" idx="5"/>
              <a:endCxn id="332" idx="1"/>
            </p:cNvCxnSpPr>
            <p:nvPr/>
          </p:nvCxnSpPr>
          <p:spPr>
            <a:xfrm>
              <a:off x="4094867" y="4263095"/>
              <a:ext cx="351551" cy="40750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6">
              <a:extLst>
                <a:ext uri="{FF2B5EF4-FFF2-40B4-BE49-F238E27FC236}">
                  <a16:creationId xmlns:a16="http://schemas.microsoft.com/office/drawing/2014/main" id="{A525A7E6-A2B9-0E46-8CF1-79CC3EC513E5}"/>
                </a:ext>
              </a:extLst>
            </p:cNvPr>
            <p:cNvCxnSpPr>
              <a:stCxn id="336" idx="5"/>
              <a:endCxn id="337" idx="1"/>
            </p:cNvCxnSpPr>
            <p:nvPr/>
          </p:nvCxnSpPr>
          <p:spPr>
            <a:xfrm>
              <a:off x="8001500" y="3164660"/>
              <a:ext cx="400090" cy="4093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7">
              <a:extLst>
                <a:ext uri="{FF2B5EF4-FFF2-40B4-BE49-F238E27FC236}">
                  <a16:creationId xmlns:a16="http://schemas.microsoft.com/office/drawing/2014/main" id="{8BB29887-D596-0E43-9BF7-37D0982EFA9B}"/>
                </a:ext>
              </a:extLst>
            </p:cNvPr>
            <p:cNvCxnSpPr>
              <a:stCxn id="337" idx="3"/>
              <a:endCxn id="338" idx="7"/>
            </p:cNvCxnSpPr>
            <p:nvPr/>
          </p:nvCxnSpPr>
          <p:spPr>
            <a:xfrm flipH="1">
              <a:off x="8026751" y="4279368"/>
              <a:ext cx="374839" cy="3890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41">
              <a:extLst>
                <a:ext uri="{FF2B5EF4-FFF2-40B4-BE49-F238E27FC236}">
                  <a16:creationId xmlns:a16="http://schemas.microsoft.com/office/drawing/2014/main" id="{D6C709A7-B892-644F-ABC2-525E4261D056}"/>
                </a:ext>
              </a:extLst>
            </p:cNvPr>
            <p:cNvCxnSpPr>
              <a:stCxn id="339" idx="5"/>
              <a:endCxn id="336" idx="1"/>
            </p:cNvCxnSpPr>
            <p:nvPr/>
          </p:nvCxnSpPr>
          <p:spPr>
            <a:xfrm>
              <a:off x="6560665" y="1729928"/>
              <a:ext cx="735476" cy="72937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Oval 7">
              <a:extLst>
                <a:ext uri="{FF2B5EF4-FFF2-40B4-BE49-F238E27FC236}">
                  <a16:creationId xmlns:a16="http://schemas.microsoft.com/office/drawing/2014/main" id="{97B37BAB-1539-5147-8FB3-C61C309F5FA3}"/>
                </a:ext>
              </a:extLst>
            </p:cNvPr>
            <p:cNvSpPr/>
            <p:nvPr/>
          </p:nvSpPr>
          <p:spPr>
            <a:xfrm>
              <a:off x="4300334" y="4524518"/>
              <a:ext cx="997527" cy="997527"/>
            </a:xfrm>
            <a:prstGeom prst="ellipse">
              <a:avLst/>
            </a:prstGeom>
            <a:gradFill flip="none" rotWithShape="1">
              <a:gsLst>
                <a:gs pos="36000">
                  <a:srgbClr val="1181BD"/>
                </a:gs>
                <a:gs pos="79000">
                  <a:srgbClr val="1181BD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5400">
              <a:solidFill>
                <a:srgbClr val="312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3" name="Oval 5">
              <a:extLst>
                <a:ext uri="{FF2B5EF4-FFF2-40B4-BE49-F238E27FC236}">
                  <a16:creationId xmlns:a16="http://schemas.microsoft.com/office/drawing/2014/main" id="{27F5FF6E-375A-E14D-8E01-0132B72961B3}"/>
                </a:ext>
              </a:extLst>
            </p:cNvPr>
            <p:cNvSpPr/>
            <p:nvPr/>
          </p:nvSpPr>
          <p:spPr>
            <a:xfrm>
              <a:off x="5382886" y="3427925"/>
              <a:ext cx="997527" cy="997527"/>
            </a:xfrm>
            <a:prstGeom prst="ellipse">
              <a:avLst/>
            </a:prstGeom>
            <a:solidFill>
              <a:srgbClr val="F45A21"/>
            </a:solidFill>
            <a:ln w="25400">
              <a:solidFill>
                <a:srgbClr val="312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4" name="Oval 4">
              <a:extLst>
                <a:ext uri="{FF2B5EF4-FFF2-40B4-BE49-F238E27FC236}">
                  <a16:creationId xmlns:a16="http://schemas.microsoft.com/office/drawing/2014/main" id="{0CF0E38B-3DBE-8D49-AB66-A23A3457EC97}"/>
                </a:ext>
              </a:extLst>
            </p:cNvPr>
            <p:cNvSpPr/>
            <p:nvPr/>
          </p:nvSpPr>
          <p:spPr>
            <a:xfrm>
              <a:off x="3243424" y="3411652"/>
              <a:ext cx="997527" cy="997527"/>
            </a:xfrm>
            <a:prstGeom prst="ellipse">
              <a:avLst/>
            </a:prstGeom>
            <a:gradFill flip="none" rotWithShape="1">
              <a:gsLst>
                <a:gs pos="36000">
                  <a:srgbClr val="1181BD"/>
                </a:gs>
                <a:gs pos="79000">
                  <a:srgbClr val="1181BD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5400">
              <a:solidFill>
                <a:srgbClr val="312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5" name="Oval 3">
              <a:extLst>
                <a:ext uri="{FF2B5EF4-FFF2-40B4-BE49-F238E27FC236}">
                  <a16:creationId xmlns:a16="http://schemas.microsoft.com/office/drawing/2014/main" id="{F38F31C7-AC61-4947-8D98-8410658974D4}"/>
                </a:ext>
              </a:extLst>
            </p:cNvPr>
            <p:cNvSpPr/>
            <p:nvPr/>
          </p:nvSpPr>
          <p:spPr>
            <a:xfrm>
              <a:off x="4300334" y="2313218"/>
              <a:ext cx="997527" cy="997527"/>
            </a:xfrm>
            <a:prstGeom prst="ellipse">
              <a:avLst/>
            </a:prstGeom>
            <a:solidFill>
              <a:srgbClr val="E5AD00"/>
            </a:solidFill>
            <a:ln w="38100">
              <a:solidFill>
                <a:srgbClr val="F4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6" name="Oval 31">
              <a:extLst>
                <a:ext uri="{FF2B5EF4-FFF2-40B4-BE49-F238E27FC236}">
                  <a16:creationId xmlns:a16="http://schemas.microsoft.com/office/drawing/2014/main" id="{6E0AC85C-7ED9-3644-9CAC-3769B2351004}"/>
                </a:ext>
              </a:extLst>
            </p:cNvPr>
            <p:cNvSpPr/>
            <p:nvPr/>
          </p:nvSpPr>
          <p:spPr>
            <a:xfrm>
              <a:off x="7150057" y="2313217"/>
              <a:ext cx="997527" cy="997527"/>
            </a:xfrm>
            <a:prstGeom prst="ellipse">
              <a:avLst/>
            </a:prstGeom>
            <a:gradFill flip="none" rotWithShape="1">
              <a:gsLst>
                <a:gs pos="36000">
                  <a:srgbClr val="1181BD"/>
                </a:gs>
                <a:gs pos="79000">
                  <a:srgbClr val="1181BD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5400">
              <a:solidFill>
                <a:srgbClr val="312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7" name="Oval 32">
              <a:extLst>
                <a:ext uri="{FF2B5EF4-FFF2-40B4-BE49-F238E27FC236}">
                  <a16:creationId xmlns:a16="http://schemas.microsoft.com/office/drawing/2014/main" id="{E461B0BC-CCB8-F849-9365-F3DCAA976CAD}"/>
                </a:ext>
              </a:extLst>
            </p:cNvPr>
            <p:cNvSpPr/>
            <p:nvPr/>
          </p:nvSpPr>
          <p:spPr>
            <a:xfrm>
              <a:off x="8255506" y="3427925"/>
              <a:ext cx="997527" cy="997527"/>
            </a:xfrm>
            <a:prstGeom prst="ellipse">
              <a:avLst/>
            </a:prstGeom>
            <a:solidFill>
              <a:srgbClr val="E5AD00"/>
            </a:solidFill>
            <a:ln w="38100">
              <a:solidFill>
                <a:srgbClr val="F4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8" name="Oval 34">
              <a:extLst>
                <a:ext uri="{FF2B5EF4-FFF2-40B4-BE49-F238E27FC236}">
                  <a16:creationId xmlns:a16="http://schemas.microsoft.com/office/drawing/2014/main" id="{990A1C3A-FF46-0C4F-837B-2EBCA589498F}"/>
                </a:ext>
              </a:extLst>
            </p:cNvPr>
            <p:cNvSpPr/>
            <p:nvPr/>
          </p:nvSpPr>
          <p:spPr>
            <a:xfrm>
              <a:off x="7175308" y="4522308"/>
              <a:ext cx="997527" cy="997527"/>
            </a:xfrm>
            <a:prstGeom prst="ellipse">
              <a:avLst/>
            </a:prstGeom>
            <a:solidFill>
              <a:srgbClr val="F45A21"/>
            </a:solidFill>
            <a:ln w="25400">
              <a:solidFill>
                <a:srgbClr val="3124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39" name="Oval 2">
              <a:extLst>
                <a:ext uri="{FF2B5EF4-FFF2-40B4-BE49-F238E27FC236}">
                  <a16:creationId xmlns:a16="http://schemas.microsoft.com/office/drawing/2014/main" id="{FD780087-2BF3-D245-9435-C1B09A82B0A9}"/>
                </a:ext>
              </a:extLst>
            </p:cNvPr>
            <p:cNvSpPr/>
            <p:nvPr/>
          </p:nvSpPr>
          <p:spPr>
            <a:xfrm>
              <a:off x="5709222" y="878485"/>
              <a:ext cx="997527" cy="997527"/>
            </a:xfrm>
            <a:prstGeom prst="ellipse">
              <a:avLst/>
            </a:prstGeom>
            <a:solidFill>
              <a:srgbClr val="316DE6"/>
            </a:solidFill>
            <a:ln w="25400">
              <a:solidFill>
                <a:srgbClr val="31244D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</p:grpSp>
      <p:sp>
        <p:nvSpPr>
          <p:cNvPr id="566" name="Hexagon 42">
            <a:extLst>
              <a:ext uri="{FF2B5EF4-FFF2-40B4-BE49-F238E27FC236}">
                <a16:creationId xmlns:a16="http://schemas.microsoft.com/office/drawing/2014/main" id="{2AB4D549-F71A-584E-848D-6C9AA2189788}"/>
              </a:ext>
            </a:extLst>
          </p:cNvPr>
          <p:cNvSpPr/>
          <p:nvPr/>
        </p:nvSpPr>
        <p:spPr>
          <a:xfrm rot="5400000">
            <a:off x="2509674" y="392573"/>
            <a:ext cx="2329621" cy="20165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231437"/>
          </a:solidFill>
          <a:ln w="127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83" name="Grupp 582">
            <a:extLst>
              <a:ext uri="{FF2B5EF4-FFF2-40B4-BE49-F238E27FC236}">
                <a16:creationId xmlns:a16="http://schemas.microsoft.com/office/drawing/2014/main" id="{829CCB07-FEFC-8548-A082-65A5D9C8D0DA}"/>
              </a:ext>
            </a:extLst>
          </p:cNvPr>
          <p:cNvGrpSpPr/>
          <p:nvPr/>
        </p:nvGrpSpPr>
        <p:grpSpPr>
          <a:xfrm>
            <a:off x="2788904" y="662451"/>
            <a:ext cx="1765643" cy="1599754"/>
            <a:chOff x="3179216" y="1830910"/>
            <a:chExt cx="2861019" cy="2592215"/>
          </a:xfrm>
        </p:grpSpPr>
        <p:sp>
          <p:nvSpPr>
            <p:cNvPr id="584" name="Frihandsfigur 583">
              <a:extLst>
                <a:ext uri="{FF2B5EF4-FFF2-40B4-BE49-F238E27FC236}">
                  <a16:creationId xmlns:a16="http://schemas.microsoft.com/office/drawing/2014/main" id="{882CECC5-D7C4-CC44-AA22-E337EADD71EB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85" name="Rektangel 2">
              <a:extLst>
                <a:ext uri="{FF2B5EF4-FFF2-40B4-BE49-F238E27FC236}">
                  <a16:creationId xmlns:a16="http://schemas.microsoft.com/office/drawing/2014/main" id="{B3693D83-B4BA-9F48-8FFD-381461EADA58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86" name="Grupp 585">
              <a:extLst>
                <a:ext uri="{FF2B5EF4-FFF2-40B4-BE49-F238E27FC236}">
                  <a16:creationId xmlns:a16="http://schemas.microsoft.com/office/drawing/2014/main" id="{DCA52D82-A385-7547-8C0A-E4B26DE84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592" name="Grupp 591">
                <a:extLst>
                  <a:ext uri="{FF2B5EF4-FFF2-40B4-BE49-F238E27FC236}">
                    <a16:creationId xmlns:a16="http://schemas.microsoft.com/office/drawing/2014/main" id="{72B28C1E-B0E0-9443-BD62-59D5346C0930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594" name="Octagon 63">
                  <a:extLst>
                    <a:ext uri="{FF2B5EF4-FFF2-40B4-BE49-F238E27FC236}">
                      <a16:creationId xmlns:a16="http://schemas.microsoft.com/office/drawing/2014/main" id="{59F63737-535E-B541-A838-3069A5DF58A1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595" name="Group 57">
                  <a:extLst>
                    <a:ext uri="{FF2B5EF4-FFF2-40B4-BE49-F238E27FC236}">
                      <a16:creationId xmlns:a16="http://schemas.microsoft.com/office/drawing/2014/main" id="{5820F69F-55E2-9141-AADE-9D9A150AE689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668" name="Rounded Rectangle 58">
                    <a:extLst>
                      <a:ext uri="{FF2B5EF4-FFF2-40B4-BE49-F238E27FC236}">
                        <a16:creationId xmlns:a16="http://schemas.microsoft.com/office/drawing/2014/main" id="{F47F0FA7-5AB1-D046-8485-04DE55EDD051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69" name="Rounded Rectangle 59">
                    <a:extLst>
                      <a:ext uri="{FF2B5EF4-FFF2-40B4-BE49-F238E27FC236}">
                        <a16:creationId xmlns:a16="http://schemas.microsoft.com/office/drawing/2014/main" id="{C4DEF087-1C9F-9349-891E-156266F4BEC4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70" name="Rounded Rectangle 60">
                    <a:extLst>
                      <a:ext uri="{FF2B5EF4-FFF2-40B4-BE49-F238E27FC236}">
                        <a16:creationId xmlns:a16="http://schemas.microsoft.com/office/drawing/2014/main" id="{EE778846-2CDD-9949-B62D-2E7B252DCA3D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71" name="Rounded Rectangle 61">
                    <a:extLst>
                      <a:ext uri="{FF2B5EF4-FFF2-40B4-BE49-F238E27FC236}">
                        <a16:creationId xmlns:a16="http://schemas.microsoft.com/office/drawing/2014/main" id="{E09DF497-112C-A94C-B42B-B3180F46F345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593" name="Oval 65">
                <a:extLst>
                  <a:ext uri="{FF2B5EF4-FFF2-40B4-BE49-F238E27FC236}">
                    <a16:creationId xmlns:a16="http://schemas.microsoft.com/office/drawing/2014/main" id="{F6DBF9CE-61EB-1F4B-BA91-6D9CFD52BDCA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87" name="Rektangel 2">
              <a:extLst>
                <a:ext uri="{FF2B5EF4-FFF2-40B4-BE49-F238E27FC236}">
                  <a16:creationId xmlns:a16="http://schemas.microsoft.com/office/drawing/2014/main" id="{FF9739D5-F503-BA4C-80E9-CD1F0A7281BD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8" name="Frihandsfigur 587">
              <a:extLst>
                <a:ext uri="{FF2B5EF4-FFF2-40B4-BE49-F238E27FC236}">
                  <a16:creationId xmlns:a16="http://schemas.microsoft.com/office/drawing/2014/main" id="{292B3F8F-60C8-F94A-8068-6E23F92C0150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89" name="Frihandsfigur 588">
              <a:extLst>
                <a:ext uri="{FF2B5EF4-FFF2-40B4-BE49-F238E27FC236}">
                  <a16:creationId xmlns:a16="http://schemas.microsoft.com/office/drawing/2014/main" id="{610F40B9-E073-F249-B880-68146ED0043C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90" name="Rektangel 589">
              <a:extLst>
                <a:ext uri="{FF2B5EF4-FFF2-40B4-BE49-F238E27FC236}">
                  <a16:creationId xmlns:a16="http://schemas.microsoft.com/office/drawing/2014/main" id="{2928AEE7-D7E0-6742-9FDC-53A88B3639D6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1" name="Octagon 16">
              <a:extLst>
                <a:ext uri="{FF2B5EF4-FFF2-40B4-BE49-F238E27FC236}">
                  <a16:creationId xmlns:a16="http://schemas.microsoft.com/office/drawing/2014/main" id="{9E8985D7-0D08-7E4B-8A19-9DB6A984D98C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683" name="Grupp 682">
            <a:extLst>
              <a:ext uri="{FF2B5EF4-FFF2-40B4-BE49-F238E27FC236}">
                <a16:creationId xmlns:a16="http://schemas.microsoft.com/office/drawing/2014/main" id="{F363B4AB-F511-2E44-B72B-3D8FD0BECD86}"/>
              </a:ext>
            </a:extLst>
          </p:cNvPr>
          <p:cNvGrpSpPr/>
          <p:nvPr/>
        </p:nvGrpSpPr>
        <p:grpSpPr>
          <a:xfrm>
            <a:off x="2765323" y="2898165"/>
            <a:ext cx="2016522" cy="2329621"/>
            <a:chOff x="591659" y="2599014"/>
            <a:chExt cx="2016522" cy="2329621"/>
          </a:xfrm>
        </p:grpSpPr>
        <p:sp>
          <p:nvSpPr>
            <p:cNvPr id="684" name="Hexagon 42">
              <a:extLst>
                <a:ext uri="{FF2B5EF4-FFF2-40B4-BE49-F238E27FC236}">
                  <a16:creationId xmlns:a16="http://schemas.microsoft.com/office/drawing/2014/main" id="{CA3710A9-A768-CC45-B346-48BE68C95D6F}"/>
                </a:ext>
              </a:extLst>
            </p:cNvPr>
            <p:cNvSpPr/>
            <p:nvPr/>
          </p:nvSpPr>
          <p:spPr>
            <a:xfrm rot="5400000">
              <a:off x="435109" y="2755564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85" name="Grupp 684">
              <a:extLst>
                <a:ext uri="{FF2B5EF4-FFF2-40B4-BE49-F238E27FC236}">
                  <a16:creationId xmlns:a16="http://schemas.microsoft.com/office/drawing/2014/main" id="{64B0D647-C619-B04E-8966-BDFCA0BA0C47}"/>
                </a:ext>
              </a:extLst>
            </p:cNvPr>
            <p:cNvGrpSpPr/>
            <p:nvPr/>
          </p:nvGrpSpPr>
          <p:grpSpPr>
            <a:xfrm>
              <a:off x="796948" y="2848863"/>
              <a:ext cx="1613196" cy="1589464"/>
              <a:chOff x="931384" y="3042784"/>
              <a:chExt cx="1350396" cy="1330530"/>
            </a:xfrm>
          </p:grpSpPr>
          <p:grpSp>
            <p:nvGrpSpPr>
              <p:cNvPr id="686" name="Grupp 685">
                <a:extLst>
                  <a:ext uri="{FF2B5EF4-FFF2-40B4-BE49-F238E27FC236}">
                    <a16:creationId xmlns:a16="http://schemas.microsoft.com/office/drawing/2014/main" id="{6517F45B-B520-9D45-9E8C-0FB587CB557C}"/>
                  </a:ext>
                </a:extLst>
              </p:cNvPr>
              <p:cNvGrpSpPr/>
              <p:nvPr/>
            </p:nvGrpSpPr>
            <p:grpSpPr>
              <a:xfrm>
                <a:off x="1289183" y="3445625"/>
                <a:ext cx="628937" cy="720793"/>
                <a:chOff x="2994469" y="3066722"/>
                <a:chExt cx="628937" cy="720793"/>
              </a:xfrm>
            </p:grpSpPr>
            <p:sp>
              <p:nvSpPr>
                <p:cNvPr id="699" name="Frihandsfigur 698">
                  <a:extLst>
                    <a:ext uri="{FF2B5EF4-FFF2-40B4-BE49-F238E27FC236}">
                      <a16:creationId xmlns:a16="http://schemas.microsoft.com/office/drawing/2014/main" id="{BDB65F18-BEA3-624B-A11A-3A328A44720F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1181BD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00" name="Frihandsfigur 699">
                  <a:extLst>
                    <a:ext uri="{FF2B5EF4-FFF2-40B4-BE49-F238E27FC236}">
                      <a16:creationId xmlns:a16="http://schemas.microsoft.com/office/drawing/2014/main" id="{B0DF8D35-D7A4-3444-BAA3-13A8DF18EE57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0E618F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01" name="Frihandsfigur 700">
                  <a:extLst>
                    <a:ext uri="{FF2B5EF4-FFF2-40B4-BE49-F238E27FC236}">
                      <a16:creationId xmlns:a16="http://schemas.microsoft.com/office/drawing/2014/main" id="{5F169C2F-B24B-3B44-89A2-1C6AB16F5F5E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5DA4E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7" name="Grupp 686">
                <a:extLst>
                  <a:ext uri="{FF2B5EF4-FFF2-40B4-BE49-F238E27FC236}">
                    <a16:creationId xmlns:a16="http://schemas.microsoft.com/office/drawing/2014/main" id="{3038707F-C7F9-AA4B-83F6-96728B2B2D57}"/>
                  </a:ext>
                </a:extLst>
              </p:cNvPr>
              <p:cNvGrpSpPr/>
              <p:nvPr/>
            </p:nvGrpSpPr>
            <p:grpSpPr>
              <a:xfrm>
                <a:off x="1652843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6" name="Frihandsfigur 695">
                  <a:extLst>
                    <a:ext uri="{FF2B5EF4-FFF2-40B4-BE49-F238E27FC236}">
                      <a16:creationId xmlns:a16="http://schemas.microsoft.com/office/drawing/2014/main" id="{2182E1EB-1161-274F-9F75-ABDE20CEF510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7" name="Frihandsfigur 696">
                  <a:extLst>
                    <a:ext uri="{FF2B5EF4-FFF2-40B4-BE49-F238E27FC236}">
                      <a16:creationId xmlns:a16="http://schemas.microsoft.com/office/drawing/2014/main" id="{7E93DB48-4224-D340-8742-CF1B99A37478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8" name="Frihandsfigur 697">
                  <a:extLst>
                    <a:ext uri="{FF2B5EF4-FFF2-40B4-BE49-F238E27FC236}">
                      <a16:creationId xmlns:a16="http://schemas.microsoft.com/office/drawing/2014/main" id="{AE4B1DA5-8DCA-CD43-BC51-7CBA774BF223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8" name="Grupp 687">
                <a:extLst>
                  <a:ext uri="{FF2B5EF4-FFF2-40B4-BE49-F238E27FC236}">
                    <a16:creationId xmlns:a16="http://schemas.microsoft.com/office/drawing/2014/main" id="{6B839BD2-D596-3F48-996F-063AD745E05B}"/>
                  </a:ext>
                </a:extLst>
              </p:cNvPr>
              <p:cNvGrpSpPr/>
              <p:nvPr/>
            </p:nvGrpSpPr>
            <p:grpSpPr>
              <a:xfrm>
                <a:off x="931384" y="3652521"/>
                <a:ext cx="628937" cy="720793"/>
                <a:chOff x="2994469" y="3066722"/>
                <a:chExt cx="628937" cy="720793"/>
              </a:xfrm>
            </p:grpSpPr>
            <p:sp>
              <p:nvSpPr>
                <p:cNvPr id="693" name="Frihandsfigur 692">
                  <a:extLst>
                    <a:ext uri="{FF2B5EF4-FFF2-40B4-BE49-F238E27FC236}">
                      <a16:creationId xmlns:a16="http://schemas.microsoft.com/office/drawing/2014/main" id="{74942825-BD2F-054C-997B-DB9EFAB027AB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4" name="Frihandsfigur 693">
                  <a:extLst>
                    <a:ext uri="{FF2B5EF4-FFF2-40B4-BE49-F238E27FC236}">
                      <a16:creationId xmlns:a16="http://schemas.microsoft.com/office/drawing/2014/main" id="{2D36B728-F210-184A-B180-8EE806A7AF93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C2481B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5" name="Frihandsfigur 694">
                  <a:extLst>
                    <a:ext uri="{FF2B5EF4-FFF2-40B4-BE49-F238E27FC236}">
                      <a16:creationId xmlns:a16="http://schemas.microsoft.com/office/drawing/2014/main" id="{9FD0C50D-BB9F-234B-A4D5-EA692A5CA4FB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  <p:grpSp>
            <p:nvGrpSpPr>
              <p:cNvPr id="689" name="Grupp 688">
                <a:extLst>
                  <a:ext uri="{FF2B5EF4-FFF2-40B4-BE49-F238E27FC236}">
                    <a16:creationId xmlns:a16="http://schemas.microsoft.com/office/drawing/2014/main" id="{EBC1F1A6-0C57-954F-B4DD-A59F71D13776}"/>
                  </a:ext>
                </a:extLst>
              </p:cNvPr>
              <p:cNvGrpSpPr/>
              <p:nvPr/>
            </p:nvGrpSpPr>
            <p:grpSpPr>
              <a:xfrm>
                <a:off x="1289183" y="3042784"/>
                <a:ext cx="628937" cy="720793"/>
                <a:chOff x="2994469" y="3066722"/>
                <a:chExt cx="628937" cy="720793"/>
              </a:xfrm>
            </p:grpSpPr>
            <p:sp>
              <p:nvSpPr>
                <p:cNvPr id="690" name="Frihandsfigur 689">
                  <a:extLst>
                    <a:ext uri="{FF2B5EF4-FFF2-40B4-BE49-F238E27FC236}">
                      <a16:creationId xmlns:a16="http://schemas.microsoft.com/office/drawing/2014/main" id="{2FE94EFA-7EA8-AE4D-979E-6BB442DFEC4A}"/>
                    </a:ext>
                  </a:extLst>
                </p:cNvPr>
                <p:cNvSpPr/>
                <p:nvPr/>
              </p:nvSpPr>
              <p:spPr>
                <a:xfrm>
                  <a:off x="2994469" y="3243126"/>
                  <a:ext cx="314427" cy="544389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1" name="Frihandsfigur 690">
                  <a:extLst>
                    <a:ext uri="{FF2B5EF4-FFF2-40B4-BE49-F238E27FC236}">
                      <a16:creationId xmlns:a16="http://schemas.microsoft.com/office/drawing/2014/main" id="{303D2CFA-4F9D-DF47-BA6E-44062023F1FE}"/>
                    </a:ext>
                  </a:extLst>
                </p:cNvPr>
                <p:cNvSpPr/>
                <p:nvPr/>
              </p:nvSpPr>
              <p:spPr>
                <a:xfrm>
                  <a:off x="3308833" y="3243124"/>
                  <a:ext cx="314427" cy="544389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692" name="Frihandsfigur 691">
                  <a:extLst>
                    <a:ext uri="{FF2B5EF4-FFF2-40B4-BE49-F238E27FC236}">
                      <a16:creationId xmlns:a16="http://schemas.microsoft.com/office/drawing/2014/main" id="{A0CA094B-C5AF-1849-8EA7-89E919130F9F}"/>
                    </a:ext>
                  </a:extLst>
                </p:cNvPr>
                <p:cNvSpPr/>
                <p:nvPr/>
              </p:nvSpPr>
              <p:spPr>
                <a:xfrm>
                  <a:off x="2995044" y="3066722"/>
                  <a:ext cx="628362" cy="363068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639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46F633C-2E41-C940-B4F9-875182EADF91}"/>
              </a:ext>
            </a:extLst>
          </p:cNvPr>
          <p:cNvGrpSpPr/>
          <p:nvPr/>
        </p:nvGrpSpPr>
        <p:grpSpPr>
          <a:xfrm>
            <a:off x="2740799" y="2289182"/>
            <a:ext cx="1721001" cy="2018818"/>
            <a:chOff x="3026281" y="2051880"/>
            <a:chExt cx="1721001" cy="2018818"/>
          </a:xfrm>
        </p:grpSpPr>
        <p:grpSp>
          <p:nvGrpSpPr>
            <p:cNvPr id="130" name="Group 48">
              <a:extLst>
                <a:ext uri="{FF2B5EF4-FFF2-40B4-BE49-F238E27FC236}">
                  <a16:creationId xmlns:a16="http://schemas.microsoft.com/office/drawing/2014/main" id="{1DD93913-7011-1047-B2AD-BB124B965295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7" name="Group 49">
                <a:extLst>
                  <a:ext uri="{FF2B5EF4-FFF2-40B4-BE49-F238E27FC236}">
                    <a16:creationId xmlns:a16="http://schemas.microsoft.com/office/drawing/2014/main" id="{F2F8D7E1-6788-454D-B004-5130051EC340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40" name="Freeform 53">
                  <a:extLst>
                    <a:ext uri="{FF2B5EF4-FFF2-40B4-BE49-F238E27FC236}">
                      <a16:creationId xmlns:a16="http://schemas.microsoft.com/office/drawing/2014/main" id="{5491B217-A26C-E54C-B0E8-20EC423E364F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4">
                  <a:extLst>
                    <a:ext uri="{FF2B5EF4-FFF2-40B4-BE49-F238E27FC236}">
                      <a16:creationId xmlns:a16="http://schemas.microsoft.com/office/drawing/2014/main" id="{35754437-3ADA-3A46-803F-2E2AD2FC8CE0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 55">
                  <a:extLst>
                    <a:ext uri="{FF2B5EF4-FFF2-40B4-BE49-F238E27FC236}">
                      <a16:creationId xmlns:a16="http://schemas.microsoft.com/office/drawing/2014/main" id="{719FC62D-D3C7-FD4C-B8D8-6FC430E98D3E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8" name="Isosceles Triangle 50">
                <a:extLst>
                  <a:ext uri="{FF2B5EF4-FFF2-40B4-BE49-F238E27FC236}">
                    <a16:creationId xmlns:a16="http://schemas.microsoft.com/office/drawing/2014/main" id="{920F2EC5-6702-8243-BA66-86D53801489E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Isosceles Triangle 51">
                <a:extLst>
                  <a:ext uri="{FF2B5EF4-FFF2-40B4-BE49-F238E27FC236}">
                    <a16:creationId xmlns:a16="http://schemas.microsoft.com/office/drawing/2014/main" id="{0B9DE069-7941-1646-AFA3-BF9952C2156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87">
              <a:extLst>
                <a:ext uri="{FF2B5EF4-FFF2-40B4-BE49-F238E27FC236}">
                  <a16:creationId xmlns:a16="http://schemas.microsoft.com/office/drawing/2014/main" id="{0F862D75-C915-8541-99F0-54AC772EE5FD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2" name="Group 88">
                <a:extLst>
                  <a:ext uri="{FF2B5EF4-FFF2-40B4-BE49-F238E27FC236}">
                    <a16:creationId xmlns:a16="http://schemas.microsoft.com/office/drawing/2014/main" id="{D956F403-C5D6-364B-B707-320D190FF3B6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4" name="Freeform 90">
                  <a:extLst>
                    <a:ext uri="{FF2B5EF4-FFF2-40B4-BE49-F238E27FC236}">
                      <a16:creationId xmlns:a16="http://schemas.microsoft.com/office/drawing/2014/main" id="{0D88E85B-6842-F446-85ED-CC0B597021D5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1">
                  <a:extLst>
                    <a:ext uri="{FF2B5EF4-FFF2-40B4-BE49-F238E27FC236}">
                      <a16:creationId xmlns:a16="http://schemas.microsoft.com/office/drawing/2014/main" id="{3C729093-8608-AC45-BB2B-8E3DDA1E2634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eeform 92">
                  <a:extLst>
                    <a:ext uri="{FF2B5EF4-FFF2-40B4-BE49-F238E27FC236}">
                      <a16:creationId xmlns:a16="http://schemas.microsoft.com/office/drawing/2014/main" id="{31F1C069-BFF0-5742-A887-B0CE6B0BB44A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3" name="Hexagon 89">
                <a:extLst>
                  <a:ext uri="{FF2B5EF4-FFF2-40B4-BE49-F238E27FC236}">
                    <a16:creationId xmlns:a16="http://schemas.microsoft.com/office/drawing/2014/main" id="{BCA26122-9B75-3F4A-9DA8-D72D0F8865E4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19718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7" name="Grupp 36"/>
          <p:cNvGrpSpPr/>
          <p:nvPr/>
        </p:nvGrpSpPr>
        <p:grpSpPr>
          <a:xfrm>
            <a:off x="2064928" y="2290552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3"/>
              <a:chOff x="3464818" y="2490713"/>
              <a:chExt cx="845749" cy="990943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8"/>
                <a:ext cx="845749" cy="958858"/>
                <a:chOff x="3178679" y="2204280"/>
                <a:chExt cx="1721001" cy="1951162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3" y="1867294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E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4" name="textruta 23">
            <a:extLst>
              <a:ext uri="{FF2B5EF4-FFF2-40B4-BE49-F238E27FC236}">
                <a16:creationId xmlns:a16="http://schemas.microsoft.com/office/drawing/2014/main" id="{7043CE26-7376-0242-9621-F209AFA092BF}"/>
              </a:ext>
            </a:extLst>
          </p:cNvPr>
          <p:cNvSpPr txBox="1"/>
          <p:nvPr/>
        </p:nvSpPr>
        <p:spPr>
          <a:xfrm>
            <a:off x="4971515" y="2619718"/>
            <a:ext cx="281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2065643" y="2290592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B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5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3336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31" name="textruta 30">
            <a:extLst>
              <a:ext uri="{FF2B5EF4-FFF2-40B4-BE49-F238E27FC236}">
                <a16:creationId xmlns:a16="http://schemas.microsoft.com/office/drawing/2014/main" id="{C5150CB6-5853-5541-99DA-ABE9F5078E09}"/>
              </a:ext>
            </a:extLst>
          </p:cNvPr>
          <p:cNvSpPr txBox="1"/>
          <p:nvPr/>
        </p:nvSpPr>
        <p:spPr>
          <a:xfrm>
            <a:off x="4971515" y="2619718"/>
            <a:ext cx="563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virtual</a:t>
            </a:r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</a:t>
            </a:r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18">
            <a:extLst>
              <a:ext uri="{FF2B5EF4-FFF2-40B4-BE49-F238E27FC236}">
                <a16:creationId xmlns:a16="http://schemas.microsoft.com/office/drawing/2014/main" id="{1D1D26AD-BBB0-E24B-BA9C-E343DCAD0EB6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06" name="Grupp 105">
            <a:extLst>
              <a:ext uri="{FF2B5EF4-FFF2-40B4-BE49-F238E27FC236}">
                <a16:creationId xmlns:a16="http://schemas.microsoft.com/office/drawing/2014/main" id="{31DFCE09-6CFC-E74D-936B-4B2D736D6395}"/>
              </a:ext>
            </a:extLst>
          </p:cNvPr>
          <p:cNvGrpSpPr/>
          <p:nvPr/>
        </p:nvGrpSpPr>
        <p:grpSpPr>
          <a:xfrm>
            <a:off x="2797442" y="2299319"/>
            <a:ext cx="1597274" cy="1838379"/>
            <a:chOff x="2676706" y="3546978"/>
            <a:chExt cx="2263457" cy="2605119"/>
          </a:xfrm>
        </p:grpSpPr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77DE5538-96DC-0149-94E9-284BC978BB2B}"/>
                </a:ext>
              </a:extLst>
            </p:cNvPr>
            <p:cNvGrpSpPr/>
            <p:nvPr/>
          </p:nvGrpSpPr>
          <p:grpSpPr>
            <a:xfrm>
              <a:off x="2676706" y="4331665"/>
              <a:ext cx="2263457" cy="1820432"/>
              <a:chOff x="2676706" y="3546978"/>
              <a:chExt cx="2263457" cy="1820432"/>
            </a:xfrm>
          </p:grpSpPr>
          <p:grpSp>
            <p:nvGrpSpPr>
              <p:cNvPr id="125" name="Grupp 124">
                <a:extLst>
                  <a:ext uri="{FF2B5EF4-FFF2-40B4-BE49-F238E27FC236}">
                    <a16:creationId xmlns:a16="http://schemas.microsoft.com/office/drawing/2014/main" id="{F81754CA-FB92-6742-BE42-E564A063B36C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8" name="Frihandsfigur 137">
                  <a:extLst>
                    <a:ext uri="{FF2B5EF4-FFF2-40B4-BE49-F238E27FC236}">
                      <a16:creationId xmlns:a16="http://schemas.microsoft.com/office/drawing/2014/main" id="{F233CAC2-5EDF-CD4A-A838-4DFBC839FDF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9" name="Frihandsfigur 138">
                  <a:extLst>
                    <a:ext uri="{FF2B5EF4-FFF2-40B4-BE49-F238E27FC236}">
                      <a16:creationId xmlns:a16="http://schemas.microsoft.com/office/drawing/2014/main" id="{48756392-B75A-9C4A-91F6-FAA9A2B9918D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ihandsfigur 139">
                  <a:extLst>
                    <a:ext uri="{FF2B5EF4-FFF2-40B4-BE49-F238E27FC236}">
                      <a16:creationId xmlns:a16="http://schemas.microsoft.com/office/drawing/2014/main" id="{BD9EAC6E-9F30-9A4E-BD38-FA551A987154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upp 125">
                <a:extLst>
                  <a:ext uri="{FF2B5EF4-FFF2-40B4-BE49-F238E27FC236}">
                    <a16:creationId xmlns:a16="http://schemas.microsoft.com/office/drawing/2014/main" id="{CE50FEE3-9C63-BB4B-BF2F-F1783E9F1A6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5" name="Frihandsfigur 134">
                  <a:extLst>
                    <a:ext uri="{FF2B5EF4-FFF2-40B4-BE49-F238E27FC236}">
                      <a16:creationId xmlns:a16="http://schemas.microsoft.com/office/drawing/2014/main" id="{3FDE0ECD-2D95-AA46-A6FE-5465BB8457F3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ihandsfigur 135">
                  <a:extLst>
                    <a:ext uri="{FF2B5EF4-FFF2-40B4-BE49-F238E27FC236}">
                      <a16:creationId xmlns:a16="http://schemas.microsoft.com/office/drawing/2014/main" id="{C90422B5-F30F-5A4A-BE94-AE4A3DE39940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Frihandsfigur 136">
                  <a:extLst>
                    <a:ext uri="{FF2B5EF4-FFF2-40B4-BE49-F238E27FC236}">
                      <a16:creationId xmlns:a16="http://schemas.microsoft.com/office/drawing/2014/main" id="{123EC641-D956-D541-98BA-73F79D12654B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FBA5E64B-A3C5-354A-8AAC-E52FF9DDDD41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2" name="Frihandsfigur 131">
                  <a:extLst>
                    <a:ext uri="{FF2B5EF4-FFF2-40B4-BE49-F238E27FC236}">
                      <a16:creationId xmlns:a16="http://schemas.microsoft.com/office/drawing/2014/main" id="{C5777052-80F7-D243-B9A6-7F881708689D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ihandsfigur 132">
                  <a:extLst>
                    <a:ext uri="{FF2B5EF4-FFF2-40B4-BE49-F238E27FC236}">
                      <a16:creationId xmlns:a16="http://schemas.microsoft.com/office/drawing/2014/main" id="{8351C16D-4A2B-4545-AFC1-A006B4D6AAD3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ihandsfigur 133">
                  <a:extLst>
                    <a:ext uri="{FF2B5EF4-FFF2-40B4-BE49-F238E27FC236}">
                      <a16:creationId xmlns:a16="http://schemas.microsoft.com/office/drawing/2014/main" id="{68F1199D-C41B-9A4B-878B-AE2ED5CAFAA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8" name="Grupp 127">
                <a:extLst>
                  <a:ext uri="{FF2B5EF4-FFF2-40B4-BE49-F238E27FC236}">
                    <a16:creationId xmlns:a16="http://schemas.microsoft.com/office/drawing/2014/main" id="{D8E4C811-089C-8A48-BF01-0D4D8667593A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9" name="Frihandsfigur 128">
                  <a:extLst>
                    <a:ext uri="{FF2B5EF4-FFF2-40B4-BE49-F238E27FC236}">
                      <a16:creationId xmlns:a16="http://schemas.microsoft.com/office/drawing/2014/main" id="{EDAFD92A-5061-0B4B-8785-9EF2D77F263E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ihandsfigur 129">
                  <a:extLst>
                    <a:ext uri="{FF2B5EF4-FFF2-40B4-BE49-F238E27FC236}">
                      <a16:creationId xmlns:a16="http://schemas.microsoft.com/office/drawing/2014/main" id="{984C3F96-E9FC-924B-A87E-4E6732CA5201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ihandsfigur 130">
                  <a:extLst>
                    <a:ext uri="{FF2B5EF4-FFF2-40B4-BE49-F238E27FC236}">
                      <a16:creationId xmlns:a16="http://schemas.microsoft.com/office/drawing/2014/main" id="{25B76EA1-17DF-A142-B855-BEAA2AA49150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3CB7FAB4-889D-8447-BCD8-F5A95BBD44D7}"/>
                </a:ext>
              </a:extLst>
            </p:cNvPr>
            <p:cNvGrpSpPr/>
            <p:nvPr/>
          </p:nvGrpSpPr>
          <p:grpSpPr>
            <a:xfrm>
              <a:off x="2676706" y="3546978"/>
              <a:ext cx="2263457" cy="1820432"/>
              <a:chOff x="2676706" y="3546978"/>
              <a:chExt cx="2263457" cy="1820432"/>
            </a:xfrm>
          </p:grpSpPr>
          <p:grpSp>
            <p:nvGrpSpPr>
              <p:cNvPr id="109" name="Grupp 108">
                <a:extLst>
                  <a:ext uri="{FF2B5EF4-FFF2-40B4-BE49-F238E27FC236}">
                    <a16:creationId xmlns:a16="http://schemas.microsoft.com/office/drawing/2014/main" id="{2CE23AB6-31EB-5645-B286-2C79D188A947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2" name="Frihandsfigur 121">
                  <a:extLst>
                    <a:ext uri="{FF2B5EF4-FFF2-40B4-BE49-F238E27FC236}">
                      <a16:creationId xmlns:a16="http://schemas.microsoft.com/office/drawing/2014/main" id="{44DC5018-E429-DE4E-A1E9-D50C90B30BE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3" name="Frihandsfigur 122">
                  <a:extLst>
                    <a:ext uri="{FF2B5EF4-FFF2-40B4-BE49-F238E27FC236}">
                      <a16:creationId xmlns:a16="http://schemas.microsoft.com/office/drawing/2014/main" id="{C77016CC-97AB-A449-B839-6F688D81FE79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Frihandsfigur 123">
                  <a:extLst>
                    <a:ext uri="{FF2B5EF4-FFF2-40B4-BE49-F238E27FC236}">
                      <a16:creationId xmlns:a16="http://schemas.microsoft.com/office/drawing/2014/main" id="{954972D5-509A-0645-915B-0516A8BAC68C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upp 109">
                <a:extLst>
                  <a:ext uri="{FF2B5EF4-FFF2-40B4-BE49-F238E27FC236}">
                    <a16:creationId xmlns:a16="http://schemas.microsoft.com/office/drawing/2014/main" id="{066C72E2-EFB8-B644-92A6-A21397CC0DA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9" name="Frihandsfigur 118">
                  <a:extLst>
                    <a:ext uri="{FF2B5EF4-FFF2-40B4-BE49-F238E27FC236}">
                      <a16:creationId xmlns:a16="http://schemas.microsoft.com/office/drawing/2014/main" id="{82DA40BA-D414-E543-B0CC-8B65BAC9607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0" name="Frihandsfigur 119">
                  <a:extLst>
                    <a:ext uri="{FF2B5EF4-FFF2-40B4-BE49-F238E27FC236}">
                      <a16:creationId xmlns:a16="http://schemas.microsoft.com/office/drawing/2014/main" id="{8498C211-B3E4-1043-B9D7-738257C0850A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1" name="Frihandsfigur 120">
                  <a:extLst>
                    <a:ext uri="{FF2B5EF4-FFF2-40B4-BE49-F238E27FC236}">
                      <a16:creationId xmlns:a16="http://schemas.microsoft.com/office/drawing/2014/main" id="{7F1C565D-CA87-7C42-8D5E-3E8012E2299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upp 110">
                <a:extLst>
                  <a:ext uri="{FF2B5EF4-FFF2-40B4-BE49-F238E27FC236}">
                    <a16:creationId xmlns:a16="http://schemas.microsoft.com/office/drawing/2014/main" id="{8DA1DA2F-1FE5-EF4C-8358-889C1C1F2B35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6" name="Frihandsfigur 115">
                  <a:extLst>
                    <a:ext uri="{FF2B5EF4-FFF2-40B4-BE49-F238E27FC236}">
                      <a16:creationId xmlns:a16="http://schemas.microsoft.com/office/drawing/2014/main" id="{CC36D595-356B-594F-9325-C8DD05C6423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Frihandsfigur 116">
                  <a:extLst>
                    <a:ext uri="{FF2B5EF4-FFF2-40B4-BE49-F238E27FC236}">
                      <a16:creationId xmlns:a16="http://schemas.microsoft.com/office/drawing/2014/main" id="{5C5DAB76-1EDE-DD4C-9EC2-7C8A63F2AFF7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ihandsfigur 117">
                  <a:extLst>
                    <a:ext uri="{FF2B5EF4-FFF2-40B4-BE49-F238E27FC236}">
                      <a16:creationId xmlns:a16="http://schemas.microsoft.com/office/drawing/2014/main" id="{F696B2B7-B45F-A944-A2AC-43F56738852D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2" name="Grupp 111">
                <a:extLst>
                  <a:ext uri="{FF2B5EF4-FFF2-40B4-BE49-F238E27FC236}">
                    <a16:creationId xmlns:a16="http://schemas.microsoft.com/office/drawing/2014/main" id="{CA224C36-5AD6-9B4C-B7DF-EC463B2CE826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3" name="Frihandsfigur 112">
                  <a:extLst>
                    <a:ext uri="{FF2B5EF4-FFF2-40B4-BE49-F238E27FC236}">
                      <a16:creationId xmlns:a16="http://schemas.microsoft.com/office/drawing/2014/main" id="{3DDE2065-8704-8F46-9EE6-D60A972059C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4" name="Frihandsfigur 113">
                  <a:extLst>
                    <a:ext uri="{FF2B5EF4-FFF2-40B4-BE49-F238E27FC236}">
                      <a16:creationId xmlns:a16="http://schemas.microsoft.com/office/drawing/2014/main" id="{11E4908C-0628-844A-82D9-E8EE2B8B859F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5" name="Frihandsfigur 114">
                  <a:extLst>
                    <a:ext uri="{FF2B5EF4-FFF2-40B4-BE49-F238E27FC236}">
                      <a16:creationId xmlns:a16="http://schemas.microsoft.com/office/drawing/2014/main" id="{85FF24C0-DEB2-6140-ADDD-722CFD7DE6BE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22893D38-B640-0D44-8F41-54A9A76B6B1E}"/>
              </a:ext>
            </a:extLst>
          </p:cNvPr>
          <p:cNvSpPr txBox="1"/>
          <p:nvPr/>
        </p:nvSpPr>
        <p:spPr>
          <a:xfrm>
            <a:off x="4971515" y="2619718"/>
            <a:ext cx="3621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74B8EBB-AED1-4943-BA20-A0DE44561E88}"/>
              </a:ext>
            </a:extLst>
          </p:cNvPr>
          <p:cNvGrpSpPr/>
          <p:nvPr/>
        </p:nvGrpSpPr>
        <p:grpSpPr>
          <a:xfrm>
            <a:off x="2064928" y="2733623"/>
            <a:ext cx="3071622" cy="1947333"/>
            <a:chOff x="2064928" y="2733623"/>
            <a:chExt cx="3071622" cy="1947333"/>
          </a:xfrm>
        </p:grpSpPr>
        <p:sp>
          <p:nvSpPr>
            <p:cNvPr id="377" name="Oval 18">
              <a:extLst>
                <a:ext uri="{FF2B5EF4-FFF2-40B4-BE49-F238E27FC236}">
                  <a16:creationId xmlns:a16="http://schemas.microsoft.com/office/drawing/2014/main" id="{E0AC4CBA-1CFB-A847-9143-9B92ADDC066E}"/>
                </a:ext>
              </a:extLst>
            </p:cNvPr>
            <p:cNvSpPr/>
            <p:nvPr/>
          </p:nvSpPr>
          <p:spPr>
            <a:xfrm>
              <a:off x="2064928" y="358667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CB21944A-4796-A64F-A0AA-88658024B6AA}"/>
                </a:ext>
              </a:extLst>
            </p:cNvPr>
            <p:cNvGrpSpPr/>
            <p:nvPr/>
          </p:nvGrpSpPr>
          <p:grpSpPr>
            <a:xfrm>
              <a:off x="2802830" y="2733623"/>
              <a:ext cx="1617328" cy="1122279"/>
              <a:chOff x="2074017" y="547340"/>
              <a:chExt cx="4795177" cy="3327420"/>
            </a:xfrm>
          </p:grpSpPr>
          <p:grpSp>
            <p:nvGrpSpPr>
              <p:cNvPr id="158" name="Grupp 157">
                <a:extLst>
                  <a:ext uri="{FF2B5EF4-FFF2-40B4-BE49-F238E27FC236}">
                    <a16:creationId xmlns:a16="http://schemas.microsoft.com/office/drawing/2014/main" id="{72218828-3502-3445-8B88-FC0CC29BBAF2}"/>
                  </a:ext>
                </a:extLst>
              </p:cNvPr>
              <p:cNvGrpSpPr/>
              <p:nvPr/>
            </p:nvGrpSpPr>
            <p:grpSpPr>
              <a:xfrm>
                <a:off x="3319141" y="547340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229" name="Grupp 228">
                  <a:extLst>
                    <a:ext uri="{FF2B5EF4-FFF2-40B4-BE49-F238E27FC236}">
                      <a16:creationId xmlns:a16="http://schemas.microsoft.com/office/drawing/2014/main" id="{60E20D88-A1C5-D64A-9E7B-1886ABEFF108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47" name="Grupp 246">
                    <a:extLst>
                      <a:ext uri="{FF2B5EF4-FFF2-40B4-BE49-F238E27FC236}">
                        <a16:creationId xmlns:a16="http://schemas.microsoft.com/office/drawing/2014/main" id="{13EEDD12-0473-674B-A420-E319CAB3F0E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60" name="Freeform 125">
                      <a:extLst>
                        <a:ext uri="{FF2B5EF4-FFF2-40B4-BE49-F238E27FC236}">
                          <a16:creationId xmlns:a16="http://schemas.microsoft.com/office/drawing/2014/main" id="{B1DFECFA-97D1-EE40-B023-80D950B349D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1" name="Freeform 126">
                      <a:extLst>
                        <a:ext uri="{FF2B5EF4-FFF2-40B4-BE49-F238E27FC236}">
                          <a16:creationId xmlns:a16="http://schemas.microsoft.com/office/drawing/2014/main" id="{EECB6748-46A6-4142-A283-C1BDCBA25A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62" name="Freeform 127">
                      <a:extLst>
                        <a:ext uri="{FF2B5EF4-FFF2-40B4-BE49-F238E27FC236}">
                          <a16:creationId xmlns:a16="http://schemas.microsoft.com/office/drawing/2014/main" id="{E4AF7EB8-8942-FE4B-B95C-55A71A1E2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8" name="Grupp 247">
                    <a:extLst>
                      <a:ext uri="{FF2B5EF4-FFF2-40B4-BE49-F238E27FC236}">
                        <a16:creationId xmlns:a16="http://schemas.microsoft.com/office/drawing/2014/main" id="{5E923087-2D63-8A42-8390-9D2F81BEC3C7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7" name="Freeform 125">
                      <a:extLst>
                        <a:ext uri="{FF2B5EF4-FFF2-40B4-BE49-F238E27FC236}">
                          <a16:creationId xmlns:a16="http://schemas.microsoft.com/office/drawing/2014/main" id="{F930089D-4819-FD43-A00D-725AEA91CDA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8" name="Freeform 126">
                      <a:extLst>
                        <a:ext uri="{FF2B5EF4-FFF2-40B4-BE49-F238E27FC236}">
                          <a16:creationId xmlns:a16="http://schemas.microsoft.com/office/drawing/2014/main" id="{03B49EC8-F25F-9443-AF8A-3DF9F7109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9" name="Freeform 127">
                      <a:extLst>
                        <a:ext uri="{FF2B5EF4-FFF2-40B4-BE49-F238E27FC236}">
                          <a16:creationId xmlns:a16="http://schemas.microsoft.com/office/drawing/2014/main" id="{413847C0-3275-0C4F-8E66-595EB06B19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49" name="Grupp 248">
                    <a:extLst>
                      <a:ext uri="{FF2B5EF4-FFF2-40B4-BE49-F238E27FC236}">
                        <a16:creationId xmlns:a16="http://schemas.microsoft.com/office/drawing/2014/main" id="{7633E751-2B18-AA4A-80DE-DFE1197D6B60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4" name="Freeform 125">
                      <a:extLst>
                        <a:ext uri="{FF2B5EF4-FFF2-40B4-BE49-F238E27FC236}">
                          <a16:creationId xmlns:a16="http://schemas.microsoft.com/office/drawing/2014/main" id="{4E845AAF-D71B-3441-B868-B12F4CF11ED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5" name="Freeform 126">
                      <a:extLst>
                        <a:ext uri="{FF2B5EF4-FFF2-40B4-BE49-F238E27FC236}">
                          <a16:creationId xmlns:a16="http://schemas.microsoft.com/office/drawing/2014/main" id="{FC9EF667-BFE0-7443-9C22-6A788FE3CBF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6" name="Freeform 127">
                      <a:extLst>
                        <a:ext uri="{FF2B5EF4-FFF2-40B4-BE49-F238E27FC236}">
                          <a16:creationId xmlns:a16="http://schemas.microsoft.com/office/drawing/2014/main" id="{C9532874-0C34-004C-8D3C-AE7BDC5487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50" name="Grupp 249">
                    <a:extLst>
                      <a:ext uri="{FF2B5EF4-FFF2-40B4-BE49-F238E27FC236}">
                        <a16:creationId xmlns:a16="http://schemas.microsoft.com/office/drawing/2014/main" id="{78727BE6-ECCB-7A4B-84E4-B5FAF40549E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51" name="Freeform 125">
                      <a:extLst>
                        <a:ext uri="{FF2B5EF4-FFF2-40B4-BE49-F238E27FC236}">
                          <a16:creationId xmlns:a16="http://schemas.microsoft.com/office/drawing/2014/main" id="{8DDBC2E9-0221-5240-8FFF-F111A48693ED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2" name="Freeform 126">
                      <a:extLst>
                        <a:ext uri="{FF2B5EF4-FFF2-40B4-BE49-F238E27FC236}">
                          <a16:creationId xmlns:a16="http://schemas.microsoft.com/office/drawing/2014/main" id="{7B12201F-27A7-B74D-BAFD-B4187E095783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53" name="Freeform 127">
                      <a:extLst>
                        <a:ext uri="{FF2B5EF4-FFF2-40B4-BE49-F238E27FC236}">
                          <a16:creationId xmlns:a16="http://schemas.microsoft.com/office/drawing/2014/main" id="{9175EA65-4477-804E-90D6-91C0217BF8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230" name="Grupp 229">
                  <a:extLst>
                    <a:ext uri="{FF2B5EF4-FFF2-40B4-BE49-F238E27FC236}">
                      <a16:creationId xmlns:a16="http://schemas.microsoft.com/office/drawing/2014/main" id="{A26E0944-4971-A14F-9332-B9EF7170FD42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31" name="Grupp 230">
                    <a:extLst>
                      <a:ext uri="{FF2B5EF4-FFF2-40B4-BE49-F238E27FC236}">
                        <a16:creationId xmlns:a16="http://schemas.microsoft.com/office/drawing/2014/main" id="{5D664DF0-446E-9B41-9EED-3E275DF9558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4" name="Freeform 125">
                      <a:extLst>
                        <a:ext uri="{FF2B5EF4-FFF2-40B4-BE49-F238E27FC236}">
                          <a16:creationId xmlns:a16="http://schemas.microsoft.com/office/drawing/2014/main" id="{0DCABE51-22B7-F04B-8E07-1D644592A43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5" name="Freeform 126">
                      <a:extLst>
                        <a:ext uri="{FF2B5EF4-FFF2-40B4-BE49-F238E27FC236}">
                          <a16:creationId xmlns:a16="http://schemas.microsoft.com/office/drawing/2014/main" id="{CAE1CE20-099E-3D4C-81AB-C9999263991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6" name="Freeform 127">
                      <a:extLst>
                        <a:ext uri="{FF2B5EF4-FFF2-40B4-BE49-F238E27FC236}">
                          <a16:creationId xmlns:a16="http://schemas.microsoft.com/office/drawing/2014/main" id="{E4EBE90C-DFC5-494D-B4B6-163718A381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2" name="Grupp 231">
                    <a:extLst>
                      <a:ext uri="{FF2B5EF4-FFF2-40B4-BE49-F238E27FC236}">
                        <a16:creationId xmlns:a16="http://schemas.microsoft.com/office/drawing/2014/main" id="{66CD5AC5-D0BD-3C49-897E-EC827F63149D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41" name="Freeform 125">
                      <a:extLst>
                        <a:ext uri="{FF2B5EF4-FFF2-40B4-BE49-F238E27FC236}">
                          <a16:creationId xmlns:a16="http://schemas.microsoft.com/office/drawing/2014/main" id="{B2FAACD8-866D-D243-989B-C4A276E7597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2" name="Freeform 126">
                      <a:extLst>
                        <a:ext uri="{FF2B5EF4-FFF2-40B4-BE49-F238E27FC236}">
                          <a16:creationId xmlns:a16="http://schemas.microsoft.com/office/drawing/2014/main" id="{9916975A-DB94-9B4C-9701-29C3B1F5B5BB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3" name="Freeform 127">
                      <a:extLst>
                        <a:ext uri="{FF2B5EF4-FFF2-40B4-BE49-F238E27FC236}">
                          <a16:creationId xmlns:a16="http://schemas.microsoft.com/office/drawing/2014/main" id="{9B9D911F-D3E8-5F4A-8A9F-ED045D32BF9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3" name="Grupp 232">
                    <a:extLst>
                      <a:ext uri="{FF2B5EF4-FFF2-40B4-BE49-F238E27FC236}">
                        <a16:creationId xmlns:a16="http://schemas.microsoft.com/office/drawing/2014/main" id="{FBB08B79-2DC6-3144-BD7E-0F974AEA317B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8" name="Freeform 125">
                      <a:extLst>
                        <a:ext uri="{FF2B5EF4-FFF2-40B4-BE49-F238E27FC236}">
                          <a16:creationId xmlns:a16="http://schemas.microsoft.com/office/drawing/2014/main" id="{7D411469-0F4E-0648-B1C6-D5C4EFB4E9C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9" name="Freeform 126">
                      <a:extLst>
                        <a:ext uri="{FF2B5EF4-FFF2-40B4-BE49-F238E27FC236}">
                          <a16:creationId xmlns:a16="http://schemas.microsoft.com/office/drawing/2014/main" id="{0257F9E4-B0F6-234B-BE67-1BB9AF002D8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40" name="Freeform 127">
                      <a:extLst>
                        <a:ext uri="{FF2B5EF4-FFF2-40B4-BE49-F238E27FC236}">
                          <a16:creationId xmlns:a16="http://schemas.microsoft.com/office/drawing/2014/main" id="{15A323D1-AD26-2F44-AC01-1C09CD3FD3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34" name="Grupp 233">
                    <a:extLst>
                      <a:ext uri="{FF2B5EF4-FFF2-40B4-BE49-F238E27FC236}">
                        <a16:creationId xmlns:a16="http://schemas.microsoft.com/office/drawing/2014/main" id="{8A8DF9C0-FF4A-8443-85D1-A5CA113D6364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35" name="Freeform 125">
                      <a:extLst>
                        <a:ext uri="{FF2B5EF4-FFF2-40B4-BE49-F238E27FC236}">
                          <a16:creationId xmlns:a16="http://schemas.microsoft.com/office/drawing/2014/main" id="{014F8322-C8BE-F843-8D05-70A2556FE41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E4AD03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6" name="Freeform 126">
                      <a:extLst>
                        <a:ext uri="{FF2B5EF4-FFF2-40B4-BE49-F238E27FC236}">
                          <a16:creationId xmlns:a16="http://schemas.microsoft.com/office/drawing/2014/main" id="{F9A7AE03-F95A-7745-82C2-28259B620A3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E9005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37" name="Freeform 127">
                      <a:extLst>
                        <a:ext uri="{FF2B5EF4-FFF2-40B4-BE49-F238E27FC236}">
                          <a16:creationId xmlns:a16="http://schemas.microsoft.com/office/drawing/2014/main" id="{C3780FCD-D3F6-554E-9AF8-371120D9AD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C00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59" name="Grupp 158">
                <a:extLst>
                  <a:ext uri="{FF2B5EF4-FFF2-40B4-BE49-F238E27FC236}">
                    <a16:creationId xmlns:a16="http://schemas.microsoft.com/office/drawing/2014/main" id="{0BA6F70D-3B86-684F-B72B-6327B8069EA8}"/>
                  </a:ext>
                </a:extLst>
              </p:cNvPr>
              <p:cNvGrpSpPr/>
              <p:nvPr/>
            </p:nvGrpSpPr>
            <p:grpSpPr>
              <a:xfrm>
                <a:off x="2074017" y="1242092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95" name="Grupp 194">
                  <a:extLst>
                    <a:ext uri="{FF2B5EF4-FFF2-40B4-BE49-F238E27FC236}">
                      <a16:creationId xmlns:a16="http://schemas.microsoft.com/office/drawing/2014/main" id="{81A18688-5EE2-8445-8B02-DF04BF9B2BE6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213" name="Grupp 212">
                    <a:extLst>
                      <a:ext uri="{FF2B5EF4-FFF2-40B4-BE49-F238E27FC236}">
                        <a16:creationId xmlns:a16="http://schemas.microsoft.com/office/drawing/2014/main" id="{D83D3812-9056-1F4A-B95C-C57F371085A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6" name="Freeform 125">
                      <a:extLst>
                        <a:ext uri="{FF2B5EF4-FFF2-40B4-BE49-F238E27FC236}">
                          <a16:creationId xmlns:a16="http://schemas.microsoft.com/office/drawing/2014/main" id="{17363A2D-2544-F647-8936-2EC57CA6EAD4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7" name="Freeform 126">
                      <a:extLst>
                        <a:ext uri="{FF2B5EF4-FFF2-40B4-BE49-F238E27FC236}">
                          <a16:creationId xmlns:a16="http://schemas.microsoft.com/office/drawing/2014/main" id="{5797C139-6840-8943-9B6C-3AE6771BC45A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8" name="Freeform 127">
                      <a:extLst>
                        <a:ext uri="{FF2B5EF4-FFF2-40B4-BE49-F238E27FC236}">
                          <a16:creationId xmlns:a16="http://schemas.microsoft.com/office/drawing/2014/main" id="{3E13273F-FA60-6A4E-9B7B-8BD335F2A7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4" name="Grupp 213">
                    <a:extLst>
                      <a:ext uri="{FF2B5EF4-FFF2-40B4-BE49-F238E27FC236}">
                        <a16:creationId xmlns:a16="http://schemas.microsoft.com/office/drawing/2014/main" id="{9DC8F2ED-DB32-1249-A706-FA8BE2253FDA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3" name="Freeform 125">
                      <a:extLst>
                        <a:ext uri="{FF2B5EF4-FFF2-40B4-BE49-F238E27FC236}">
                          <a16:creationId xmlns:a16="http://schemas.microsoft.com/office/drawing/2014/main" id="{73C6C195-E1A5-9E4E-AE1A-D994C60E9BD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4" name="Freeform 126">
                      <a:extLst>
                        <a:ext uri="{FF2B5EF4-FFF2-40B4-BE49-F238E27FC236}">
                          <a16:creationId xmlns:a16="http://schemas.microsoft.com/office/drawing/2014/main" id="{763EBDA3-4CD5-FB4D-B9D0-CD7FDDA8516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5" name="Freeform 127">
                      <a:extLst>
                        <a:ext uri="{FF2B5EF4-FFF2-40B4-BE49-F238E27FC236}">
                          <a16:creationId xmlns:a16="http://schemas.microsoft.com/office/drawing/2014/main" id="{3B892269-C595-6B4B-BEC5-A2BE5FF8DB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5" name="Grupp 214">
                    <a:extLst>
                      <a:ext uri="{FF2B5EF4-FFF2-40B4-BE49-F238E27FC236}">
                        <a16:creationId xmlns:a16="http://schemas.microsoft.com/office/drawing/2014/main" id="{3CD3A197-15E7-E544-82CC-5393C66477DA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20" name="Freeform 125">
                      <a:extLst>
                        <a:ext uri="{FF2B5EF4-FFF2-40B4-BE49-F238E27FC236}">
                          <a16:creationId xmlns:a16="http://schemas.microsoft.com/office/drawing/2014/main" id="{6A437A05-E170-5049-807D-41262CE259F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1" name="Freeform 126">
                      <a:extLst>
                        <a:ext uri="{FF2B5EF4-FFF2-40B4-BE49-F238E27FC236}">
                          <a16:creationId xmlns:a16="http://schemas.microsoft.com/office/drawing/2014/main" id="{DAF17470-8CFE-DC4C-B917-026B868BED81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2" name="Freeform 127">
                      <a:extLst>
                        <a:ext uri="{FF2B5EF4-FFF2-40B4-BE49-F238E27FC236}">
                          <a16:creationId xmlns:a16="http://schemas.microsoft.com/office/drawing/2014/main" id="{344C2E87-F239-6C4C-95D0-E2E34B979F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16" name="Grupp 215">
                    <a:extLst>
                      <a:ext uri="{FF2B5EF4-FFF2-40B4-BE49-F238E27FC236}">
                        <a16:creationId xmlns:a16="http://schemas.microsoft.com/office/drawing/2014/main" id="{878382F8-EEE2-7849-9B8A-07825590B42E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7" name="Freeform 125">
                      <a:extLst>
                        <a:ext uri="{FF2B5EF4-FFF2-40B4-BE49-F238E27FC236}">
                          <a16:creationId xmlns:a16="http://schemas.microsoft.com/office/drawing/2014/main" id="{611879DB-49B0-6447-BB92-906667842AB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8" name="Freeform 126">
                      <a:extLst>
                        <a:ext uri="{FF2B5EF4-FFF2-40B4-BE49-F238E27FC236}">
                          <a16:creationId xmlns:a16="http://schemas.microsoft.com/office/drawing/2014/main" id="{F612E79E-74F4-F24A-A926-6283457FCCB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9" name="Freeform 127">
                      <a:extLst>
                        <a:ext uri="{FF2B5EF4-FFF2-40B4-BE49-F238E27FC236}">
                          <a16:creationId xmlns:a16="http://schemas.microsoft.com/office/drawing/2014/main" id="{D8A5C739-B49D-1A4E-BE4C-725E962876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  <p:grpSp>
              <p:nvGrpSpPr>
                <p:cNvPr id="196" name="Grupp 195">
                  <a:extLst>
                    <a:ext uri="{FF2B5EF4-FFF2-40B4-BE49-F238E27FC236}">
                      <a16:creationId xmlns:a16="http://schemas.microsoft.com/office/drawing/2014/main" id="{700874F8-9032-E647-8920-E23F875A87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97" name="Grupp 196">
                    <a:extLst>
                      <a:ext uri="{FF2B5EF4-FFF2-40B4-BE49-F238E27FC236}">
                        <a16:creationId xmlns:a16="http://schemas.microsoft.com/office/drawing/2014/main" id="{07791838-5EC6-6645-B7A7-4B61CE3DB13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10" name="Freeform 125">
                      <a:extLst>
                        <a:ext uri="{FF2B5EF4-FFF2-40B4-BE49-F238E27FC236}">
                          <a16:creationId xmlns:a16="http://schemas.microsoft.com/office/drawing/2014/main" id="{ADFA9ED9-F657-0344-8DB5-28149B70647C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1" name="Freeform 126">
                      <a:extLst>
                        <a:ext uri="{FF2B5EF4-FFF2-40B4-BE49-F238E27FC236}">
                          <a16:creationId xmlns:a16="http://schemas.microsoft.com/office/drawing/2014/main" id="{1C576122-9794-6342-A976-D859A8DDF32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12" name="Freeform 127">
                      <a:extLst>
                        <a:ext uri="{FF2B5EF4-FFF2-40B4-BE49-F238E27FC236}">
                          <a16:creationId xmlns:a16="http://schemas.microsoft.com/office/drawing/2014/main" id="{F5C0ECD0-E295-7049-8B4D-A8BE879F8F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8" name="Grupp 197">
                    <a:extLst>
                      <a:ext uri="{FF2B5EF4-FFF2-40B4-BE49-F238E27FC236}">
                        <a16:creationId xmlns:a16="http://schemas.microsoft.com/office/drawing/2014/main" id="{DB7D878E-A711-9E46-9996-6A03EBE40D3E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7" name="Freeform 125">
                      <a:extLst>
                        <a:ext uri="{FF2B5EF4-FFF2-40B4-BE49-F238E27FC236}">
                          <a16:creationId xmlns:a16="http://schemas.microsoft.com/office/drawing/2014/main" id="{62E4A5A5-AAC9-B143-865B-ED30E9932BBE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8" name="Freeform 126">
                      <a:extLst>
                        <a:ext uri="{FF2B5EF4-FFF2-40B4-BE49-F238E27FC236}">
                          <a16:creationId xmlns:a16="http://schemas.microsoft.com/office/drawing/2014/main" id="{02B6BE96-2D97-4243-A227-E1C84A6586C0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9" name="Freeform 127">
                      <a:extLst>
                        <a:ext uri="{FF2B5EF4-FFF2-40B4-BE49-F238E27FC236}">
                          <a16:creationId xmlns:a16="http://schemas.microsoft.com/office/drawing/2014/main" id="{1761A5F6-FE24-BD40-A413-835CB95A16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99" name="Grupp 198">
                    <a:extLst>
                      <a:ext uri="{FF2B5EF4-FFF2-40B4-BE49-F238E27FC236}">
                        <a16:creationId xmlns:a16="http://schemas.microsoft.com/office/drawing/2014/main" id="{1253AF10-B6CA-724A-A3D5-E8E0CB153603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4" name="Freeform 125">
                      <a:extLst>
                        <a:ext uri="{FF2B5EF4-FFF2-40B4-BE49-F238E27FC236}">
                          <a16:creationId xmlns:a16="http://schemas.microsoft.com/office/drawing/2014/main" id="{E36FA780-6CB5-B340-8080-7B8851099CC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5" name="Freeform 126">
                      <a:extLst>
                        <a:ext uri="{FF2B5EF4-FFF2-40B4-BE49-F238E27FC236}">
                          <a16:creationId xmlns:a16="http://schemas.microsoft.com/office/drawing/2014/main" id="{2378222C-20FB-C849-8EF4-B6E34F60BF02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6" name="Freeform 127">
                      <a:extLst>
                        <a:ext uri="{FF2B5EF4-FFF2-40B4-BE49-F238E27FC236}">
                          <a16:creationId xmlns:a16="http://schemas.microsoft.com/office/drawing/2014/main" id="{0E330848-10A0-984D-B550-6AB32120166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200" name="Grupp 199">
                    <a:extLst>
                      <a:ext uri="{FF2B5EF4-FFF2-40B4-BE49-F238E27FC236}">
                        <a16:creationId xmlns:a16="http://schemas.microsoft.com/office/drawing/2014/main" id="{4CC50E5D-D5B5-CB4F-8F18-8DD0BC50A3B2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201" name="Freeform 125">
                      <a:extLst>
                        <a:ext uri="{FF2B5EF4-FFF2-40B4-BE49-F238E27FC236}">
                          <a16:creationId xmlns:a16="http://schemas.microsoft.com/office/drawing/2014/main" id="{61A2DEF5-E65A-FE45-91AC-3E14E0E61E1B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45A2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202" name="Freeform 126">
                      <a:extLst>
                        <a:ext uri="{FF2B5EF4-FFF2-40B4-BE49-F238E27FC236}">
                          <a16:creationId xmlns:a16="http://schemas.microsoft.com/office/drawing/2014/main" id="{5AAA7F4B-7788-684D-9A3C-FFB5A5E9F1FE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6431A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03" name="Freeform 127">
                      <a:extLst>
                        <a:ext uri="{FF2B5EF4-FFF2-40B4-BE49-F238E27FC236}">
                          <a16:creationId xmlns:a16="http://schemas.microsoft.com/office/drawing/2014/main" id="{F3E482DC-9C3E-2946-857C-16E677E435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FF7941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  <p:grpSp>
            <p:nvGrpSpPr>
              <p:cNvPr id="160" name="Grupp 159">
                <a:extLst>
                  <a:ext uri="{FF2B5EF4-FFF2-40B4-BE49-F238E27FC236}">
                    <a16:creationId xmlns:a16="http://schemas.microsoft.com/office/drawing/2014/main" id="{C15BB30F-DE48-5C42-974C-7D1626C832F5}"/>
                  </a:ext>
                </a:extLst>
              </p:cNvPr>
              <p:cNvGrpSpPr/>
              <p:nvPr/>
            </p:nvGrpSpPr>
            <p:grpSpPr>
              <a:xfrm>
                <a:off x="4564265" y="1245351"/>
                <a:ext cx="2304929" cy="2629409"/>
                <a:chOff x="2022557" y="1604932"/>
                <a:chExt cx="2304929" cy="2629409"/>
              </a:xfrm>
            </p:grpSpPr>
            <p:grpSp>
              <p:nvGrpSpPr>
                <p:cNvPr id="161" name="Grupp 160">
                  <a:extLst>
                    <a:ext uri="{FF2B5EF4-FFF2-40B4-BE49-F238E27FC236}">
                      <a16:creationId xmlns:a16="http://schemas.microsoft.com/office/drawing/2014/main" id="{87E164A0-AB1A-154D-8E36-15DA3417643F}"/>
                    </a:ext>
                  </a:extLst>
                </p:cNvPr>
                <p:cNvGrpSpPr/>
                <p:nvPr/>
              </p:nvGrpSpPr>
              <p:grpSpPr>
                <a:xfrm>
                  <a:off x="2022557" y="2259874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79" name="Grupp 178">
                    <a:extLst>
                      <a:ext uri="{FF2B5EF4-FFF2-40B4-BE49-F238E27FC236}">
                        <a16:creationId xmlns:a16="http://schemas.microsoft.com/office/drawing/2014/main" id="{2AA885AE-61D3-1142-8E07-7231BEEBA4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92" name="Freeform 125">
                      <a:extLst>
                        <a:ext uri="{FF2B5EF4-FFF2-40B4-BE49-F238E27FC236}">
                          <a16:creationId xmlns:a16="http://schemas.microsoft.com/office/drawing/2014/main" id="{48EDD6B9-F3A1-344E-AE82-4CC7EB53A80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499E6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3" name="Freeform 126">
                      <a:extLst>
                        <a:ext uri="{FF2B5EF4-FFF2-40B4-BE49-F238E27FC236}">
                          <a16:creationId xmlns:a16="http://schemas.microsoft.com/office/drawing/2014/main" id="{FC837196-3798-094F-BD27-E91DE5F768AC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079B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4" name="Freeform 127">
                      <a:extLst>
                        <a:ext uri="{FF2B5EF4-FFF2-40B4-BE49-F238E27FC236}">
                          <a16:creationId xmlns:a16="http://schemas.microsoft.com/office/drawing/2014/main" id="{6C207250-6ECE-264E-B036-FB9B19EFAD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17ADFF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0" name="Grupp 179">
                    <a:extLst>
                      <a:ext uri="{FF2B5EF4-FFF2-40B4-BE49-F238E27FC236}">
                        <a16:creationId xmlns:a16="http://schemas.microsoft.com/office/drawing/2014/main" id="{534DB154-CC49-5348-9659-A3E9727B5EE0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9" name="Freeform 125">
                      <a:extLst>
                        <a:ext uri="{FF2B5EF4-FFF2-40B4-BE49-F238E27FC236}">
                          <a16:creationId xmlns:a16="http://schemas.microsoft.com/office/drawing/2014/main" id="{B68FFD78-E933-FD4F-89E3-6595442CE1B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0" name="Freeform 126">
                      <a:extLst>
                        <a:ext uri="{FF2B5EF4-FFF2-40B4-BE49-F238E27FC236}">
                          <a16:creationId xmlns:a16="http://schemas.microsoft.com/office/drawing/2014/main" id="{B976113A-BDA1-8A4F-B2BA-A23BB883078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91" name="Freeform 127">
                      <a:extLst>
                        <a:ext uri="{FF2B5EF4-FFF2-40B4-BE49-F238E27FC236}">
                          <a16:creationId xmlns:a16="http://schemas.microsoft.com/office/drawing/2014/main" id="{7A7B7360-560A-0742-956D-58A1A6E299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1" name="Grupp 180">
                    <a:extLst>
                      <a:ext uri="{FF2B5EF4-FFF2-40B4-BE49-F238E27FC236}">
                        <a16:creationId xmlns:a16="http://schemas.microsoft.com/office/drawing/2014/main" id="{924E0428-1B70-CF42-80F2-993740B8826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6" name="Freeform 125">
                      <a:extLst>
                        <a:ext uri="{FF2B5EF4-FFF2-40B4-BE49-F238E27FC236}">
                          <a16:creationId xmlns:a16="http://schemas.microsoft.com/office/drawing/2014/main" id="{F82676F8-2B5F-DC4F-8F1D-067A8B744550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7" name="Freeform 126">
                      <a:extLst>
                        <a:ext uri="{FF2B5EF4-FFF2-40B4-BE49-F238E27FC236}">
                          <a16:creationId xmlns:a16="http://schemas.microsoft.com/office/drawing/2014/main" id="{D418013C-4A40-F44D-9F74-84671ED6CAB5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8" name="Freeform 127">
                      <a:extLst>
                        <a:ext uri="{FF2B5EF4-FFF2-40B4-BE49-F238E27FC236}">
                          <a16:creationId xmlns:a16="http://schemas.microsoft.com/office/drawing/2014/main" id="{0E15DBDD-FA18-F94E-9EC0-820B1CCA87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2" name="Grupp 181">
                    <a:extLst>
                      <a:ext uri="{FF2B5EF4-FFF2-40B4-BE49-F238E27FC236}">
                        <a16:creationId xmlns:a16="http://schemas.microsoft.com/office/drawing/2014/main" id="{CD230199-F609-4F49-A860-9A07841DCDD9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83" name="Freeform 125">
                      <a:extLst>
                        <a:ext uri="{FF2B5EF4-FFF2-40B4-BE49-F238E27FC236}">
                          <a16:creationId xmlns:a16="http://schemas.microsoft.com/office/drawing/2014/main" id="{26C31078-7ACD-0C48-AF0F-0E751F491161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4" name="Freeform 126">
                      <a:extLst>
                        <a:ext uri="{FF2B5EF4-FFF2-40B4-BE49-F238E27FC236}">
                          <a16:creationId xmlns:a16="http://schemas.microsoft.com/office/drawing/2014/main" id="{25C66C34-FA29-EA43-BB5C-B73183D2DD88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85" name="Freeform 127">
                      <a:extLst>
                        <a:ext uri="{FF2B5EF4-FFF2-40B4-BE49-F238E27FC236}">
                          <a16:creationId xmlns:a16="http://schemas.microsoft.com/office/drawing/2014/main" id="{0A4B1E59-848F-A54B-AF64-C1EE3A65A3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</p:grpSp>
            </p:grpSp>
            <p:grpSp>
              <p:nvGrpSpPr>
                <p:cNvPr id="162" name="Grupp 161">
                  <a:extLst>
                    <a:ext uri="{FF2B5EF4-FFF2-40B4-BE49-F238E27FC236}">
                      <a16:creationId xmlns:a16="http://schemas.microsoft.com/office/drawing/2014/main" id="{CECB6142-B808-0D49-BD8C-62280BD66A76}"/>
                    </a:ext>
                  </a:extLst>
                </p:cNvPr>
                <p:cNvGrpSpPr/>
                <p:nvPr/>
              </p:nvGrpSpPr>
              <p:grpSpPr>
                <a:xfrm>
                  <a:off x="2022665" y="1604932"/>
                  <a:ext cx="2304821" cy="1974467"/>
                  <a:chOff x="2022557" y="2259874"/>
                  <a:chExt cx="2304821" cy="1974467"/>
                </a:xfrm>
              </p:grpSpPr>
              <p:grpSp>
                <p:nvGrpSpPr>
                  <p:cNvPr id="163" name="Grupp 162">
                    <a:extLst>
                      <a:ext uri="{FF2B5EF4-FFF2-40B4-BE49-F238E27FC236}">
                        <a16:creationId xmlns:a16="http://schemas.microsoft.com/office/drawing/2014/main" id="{8AA528C3-7F67-8840-839E-83318D11739B}"/>
                      </a:ext>
                    </a:extLst>
                  </p:cNvPr>
                  <p:cNvGrpSpPr/>
                  <p:nvPr/>
                </p:nvGrpSpPr>
                <p:grpSpPr>
                  <a:xfrm>
                    <a:off x="2596744" y="2259874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6" name="Freeform 125">
                      <a:extLst>
                        <a:ext uri="{FF2B5EF4-FFF2-40B4-BE49-F238E27FC236}">
                          <a16:creationId xmlns:a16="http://schemas.microsoft.com/office/drawing/2014/main" id="{6FCCAED5-825F-A946-A01D-02D2850D5015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7" name="Freeform 126">
                      <a:extLst>
                        <a:ext uri="{FF2B5EF4-FFF2-40B4-BE49-F238E27FC236}">
                          <a16:creationId xmlns:a16="http://schemas.microsoft.com/office/drawing/2014/main" id="{38231AAF-4A7B-104E-8F71-7C184AB0FC6D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8" name="Freeform 127">
                      <a:extLst>
                        <a:ext uri="{FF2B5EF4-FFF2-40B4-BE49-F238E27FC236}">
                          <a16:creationId xmlns:a16="http://schemas.microsoft.com/office/drawing/2014/main" id="{5ABE5844-79AB-F24C-A4D5-16CF4DC19A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4" name="Grupp 163">
                    <a:extLst>
                      <a:ext uri="{FF2B5EF4-FFF2-40B4-BE49-F238E27FC236}">
                        <a16:creationId xmlns:a16="http://schemas.microsoft.com/office/drawing/2014/main" id="{11A2951A-4421-B046-9A79-3D5D9223E715}"/>
                      </a:ext>
                    </a:extLst>
                  </p:cNvPr>
                  <p:cNvGrpSpPr/>
                  <p:nvPr/>
                </p:nvGrpSpPr>
                <p:grpSpPr>
                  <a:xfrm>
                    <a:off x="3170631" y="2592168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3" name="Freeform 125">
                      <a:extLst>
                        <a:ext uri="{FF2B5EF4-FFF2-40B4-BE49-F238E27FC236}">
                          <a16:creationId xmlns:a16="http://schemas.microsoft.com/office/drawing/2014/main" id="{41283FEE-2B2F-9040-8E30-10FB8B949553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4" name="Freeform 126">
                      <a:extLst>
                        <a:ext uri="{FF2B5EF4-FFF2-40B4-BE49-F238E27FC236}">
                          <a16:creationId xmlns:a16="http://schemas.microsoft.com/office/drawing/2014/main" id="{8DD4A158-5D0D-ED45-A88D-4009A87E1317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5" name="Freeform 127">
                      <a:extLst>
                        <a:ext uri="{FF2B5EF4-FFF2-40B4-BE49-F238E27FC236}">
                          <a16:creationId xmlns:a16="http://schemas.microsoft.com/office/drawing/2014/main" id="{D68D6AC2-C0A4-6B4C-B388-51C0F7DC42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5" name="Grupp 164">
                    <a:extLst>
                      <a:ext uri="{FF2B5EF4-FFF2-40B4-BE49-F238E27FC236}">
                        <a16:creationId xmlns:a16="http://schemas.microsoft.com/office/drawing/2014/main" id="{FE9AE2A0-8276-DB49-B82F-E9A167BFFA36}"/>
                      </a:ext>
                    </a:extLst>
                  </p:cNvPr>
                  <p:cNvGrpSpPr/>
                  <p:nvPr/>
                </p:nvGrpSpPr>
                <p:grpSpPr>
                  <a:xfrm>
                    <a:off x="2022557" y="259216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70" name="Freeform 125">
                      <a:extLst>
                        <a:ext uri="{FF2B5EF4-FFF2-40B4-BE49-F238E27FC236}">
                          <a16:creationId xmlns:a16="http://schemas.microsoft.com/office/drawing/2014/main" id="{6611C142-66F8-E64F-998C-E404AF179D9A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171" name="Freeform 126">
                      <a:extLst>
                        <a:ext uri="{FF2B5EF4-FFF2-40B4-BE49-F238E27FC236}">
                          <a16:creationId xmlns:a16="http://schemas.microsoft.com/office/drawing/2014/main" id="{48A89348-018F-114D-84B2-45C9F54F56C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72" name="Freeform 127">
                      <a:extLst>
                        <a:ext uri="{FF2B5EF4-FFF2-40B4-BE49-F238E27FC236}">
                          <a16:creationId xmlns:a16="http://schemas.microsoft.com/office/drawing/2014/main" id="{8B00E8F6-C785-4442-98AC-85F168B99E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66" name="Grupp 165">
                    <a:extLst>
                      <a:ext uri="{FF2B5EF4-FFF2-40B4-BE49-F238E27FC236}">
                        <a16:creationId xmlns:a16="http://schemas.microsoft.com/office/drawing/2014/main" id="{081BE590-37C4-CB4D-BEE4-15DD48809E2F}"/>
                      </a:ext>
                    </a:extLst>
                  </p:cNvPr>
                  <p:cNvGrpSpPr/>
                  <p:nvPr/>
                </p:nvGrpSpPr>
                <p:grpSpPr>
                  <a:xfrm>
                    <a:off x="2596089" y="2922897"/>
                    <a:ext cx="1156747" cy="1311444"/>
                    <a:chOff x="3549360" y="3164731"/>
                    <a:chExt cx="680621" cy="771644"/>
                  </a:xfrm>
                </p:grpSpPr>
                <p:sp>
                  <p:nvSpPr>
                    <p:cNvPr id="167" name="Freeform 125">
                      <a:extLst>
                        <a:ext uri="{FF2B5EF4-FFF2-40B4-BE49-F238E27FC236}">
                          <a16:creationId xmlns:a16="http://schemas.microsoft.com/office/drawing/2014/main" id="{E71CE9FB-2A5D-AD40-B858-C28133369942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3549360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8B42C7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8" name="Freeform 126">
                      <a:extLst>
                        <a:ext uri="{FF2B5EF4-FFF2-40B4-BE49-F238E27FC236}">
                          <a16:creationId xmlns:a16="http://schemas.microsoft.com/office/drawing/2014/main" id="{3689F9BE-3C8D-2649-94B9-43F306578266}"/>
                        </a:ext>
                      </a:extLst>
                    </p:cNvPr>
                    <p:cNvSpPr/>
                    <p:nvPr/>
                  </p:nvSpPr>
                  <p:spPr>
                    <a:xfrm rot="12600000" flipH="1">
                      <a:off x="3865205" y="3304808"/>
                      <a:ext cx="364776" cy="631567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169" name="Freeform 127">
                      <a:extLst>
                        <a:ext uri="{FF2B5EF4-FFF2-40B4-BE49-F238E27FC236}">
                          <a16:creationId xmlns:a16="http://schemas.microsoft.com/office/drawing/2014/main" id="{A319E7D3-53D6-DF43-8026-F8522D77F8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07644" y="3031459"/>
                      <a:ext cx="364776" cy="631319"/>
                    </a:xfrm>
                    <a:custGeom>
                      <a:avLst/>
                      <a:gdLst>
                        <a:gd name="connsiteX0" fmla="*/ 0 w 2013626"/>
                        <a:gd name="connsiteY0" fmla="*/ 1735884 h 3471768"/>
                        <a:gd name="connsiteX1" fmla="*/ 1006813 w 2013626"/>
                        <a:gd name="connsiteY1" fmla="*/ 0 h 3471768"/>
                        <a:gd name="connsiteX2" fmla="*/ 2013626 w 2013626"/>
                        <a:gd name="connsiteY2" fmla="*/ 1735884 h 3471768"/>
                        <a:gd name="connsiteX3" fmla="*/ 1006813 w 2013626"/>
                        <a:gd name="connsiteY3" fmla="*/ 3471768 h 3471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3626" h="3471768">
                          <a:moveTo>
                            <a:pt x="0" y="1735884"/>
                          </a:moveTo>
                          <a:lnTo>
                            <a:pt x="1006813" y="0"/>
                          </a:lnTo>
                          <a:lnTo>
                            <a:pt x="2013626" y="1735884"/>
                          </a:lnTo>
                          <a:lnTo>
                            <a:pt x="1006813" y="3471768"/>
                          </a:lnTo>
                          <a:close/>
                        </a:path>
                      </a:pathLst>
                    </a:custGeom>
                    <a:solidFill>
                      <a:srgbClr val="B07CF2"/>
                    </a:solidFill>
                    <a:ln cap="rnd">
                      <a:noFill/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</p:grpSp>
          </p:grpSp>
        </p:grpSp>
      </p:grpSp>
      <p:sp>
        <p:nvSpPr>
          <p:cNvPr id="116" name="textruta 115">
            <a:extLst>
              <a:ext uri="{FF2B5EF4-FFF2-40B4-BE49-F238E27FC236}">
                <a16:creationId xmlns:a16="http://schemas.microsoft.com/office/drawing/2014/main" id="{D5FAAD7E-5964-4E40-8DBE-786C97688B68}"/>
              </a:ext>
            </a:extLst>
          </p:cNvPr>
          <p:cNvSpPr txBox="1"/>
          <p:nvPr/>
        </p:nvSpPr>
        <p:spPr>
          <a:xfrm>
            <a:off x="4971515" y="2619718"/>
            <a:ext cx="4370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73401" y="-185830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1CED4966-C4C2-214A-8DD7-1084F884AA10}"/>
              </a:ext>
            </a:extLst>
          </p:cNvPr>
          <p:cNvGrpSpPr/>
          <p:nvPr/>
        </p:nvGrpSpPr>
        <p:grpSpPr>
          <a:xfrm>
            <a:off x="2065643" y="2292076"/>
            <a:ext cx="3071622" cy="2388920"/>
            <a:chOff x="2065643" y="2292076"/>
            <a:chExt cx="3071622" cy="2388920"/>
          </a:xfrm>
        </p:grpSpPr>
        <p:sp>
          <p:nvSpPr>
            <p:cNvPr id="43" name="Oval 18"/>
            <p:cNvSpPr/>
            <p:nvPr/>
          </p:nvSpPr>
          <p:spPr>
            <a:xfrm>
              <a:off x="2065643" y="3586714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>
              <a:extLst>
                <a:ext uri="{FF2B5EF4-FFF2-40B4-BE49-F238E27FC236}">
                  <a16:creationId xmlns:a16="http://schemas.microsoft.com/office/drawing/2014/main" id="{40F95759-5AE4-DB4C-871B-E2B3C6BE08D3}"/>
                </a:ext>
              </a:extLst>
            </p:cNvPr>
            <p:cNvSpPr/>
            <p:nvPr/>
          </p:nvSpPr>
          <p:spPr>
            <a:xfrm>
              <a:off x="3596355" y="2292076"/>
              <a:ext cx="798792" cy="1841045"/>
            </a:xfrm>
            <a:custGeom>
              <a:avLst/>
              <a:gdLst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638 w 799162"/>
                <a:gd name="connsiteY5" fmla="*/ 461063 h 1841045"/>
                <a:gd name="connsiteX6" fmla="*/ 798792 w 799162"/>
                <a:gd name="connsiteY6" fmla="*/ 1376699 h 1841045"/>
                <a:gd name="connsiteX7" fmla="*/ 886 w 799162"/>
                <a:gd name="connsiteY7" fmla="*/ 1841045 h 1841045"/>
                <a:gd name="connsiteX8" fmla="*/ 732 w 799162"/>
                <a:gd name="connsiteY8" fmla="*/ 920945 h 1841045"/>
                <a:gd name="connsiteX9" fmla="*/ 0 w 799162"/>
                <a:gd name="connsiteY9" fmla="*/ 920522 h 1841045"/>
                <a:gd name="connsiteX10" fmla="*/ 0 w 799162"/>
                <a:gd name="connsiteY10" fmla="*/ 998 h 1841045"/>
                <a:gd name="connsiteX0" fmla="*/ 1727 w 799162"/>
                <a:gd name="connsiteY0" fmla="*/ 0 h 1841045"/>
                <a:gd name="connsiteX1" fmla="*/ 787667 w 799162"/>
                <a:gd name="connsiteY1" fmla="*/ 454118 h 1841045"/>
                <a:gd name="connsiteX2" fmla="*/ 798636 w 799162"/>
                <a:gd name="connsiteY2" fmla="*/ 447734 h 1841045"/>
                <a:gd name="connsiteX3" fmla="*/ 798638 w 799162"/>
                <a:gd name="connsiteY3" fmla="*/ 460457 h 1841045"/>
                <a:gd name="connsiteX4" fmla="*/ 799162 w 799162"/>
                <a:gd name="connsiteY4" fmla="*/ 460760 h 1841045"/>
                <a:gd name="connsiteX5" fmla="*/ 798792 w 799162"/>
                <a:gd name="connsiteY5" fmla="*/ 1376699 h 1841045"/>
                <a:gd name="connsiteX6" fmla="*/ 886 w 799162"/>
                <a:gd name="connsiteY6" fmla="*/ 1841045 h 1841045"/>
                <a:gd name="connsiteX7" fmla="*/ 732 w 799162"/>
                <a:gd name="connsiteY7" fmla="*/ 920945 h 1841045"/>
                <a:gd name="connsiteX8" fmla="*/ 0 w 799162"/>
                <a:gd name="connsiteY8" fmla="*/ 920522 h 1841045"/>
                <a:gd name="connsiteX9" fmla="*/ 0 w 799162"/>
                <a:gd name="connsiteY9" fmla="*/ 998 h 1841045"/>
                <a:gd name="connsiteX10" fmla="*/ 1727 w 799162"/>
                <a:gd name="connsiteY10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6 w 798792"/>
                <a:gd name="connsiteY2" fmla="*/ 447734 h 1841045"/>
                <a:gd name="connsiteX3" fmla="*/ 798638 w 798792"/>
                <a:gd name="connsiteY3" fmla="*/ 460457 h 1841045"/>
                <a:gd name="connsiteX4" fmla="*/ 798792 w 798792"/>
                <a:gd name="connsiteY4" fmla="*/ 1376699 h 1841045"/>
                <a:gd name="connsiteX5" fmla="*/ 886 w 798792"/>
                <a:gd name="connsiteY5" fmla="*/ 1841045 h 1841045"/>
                <a:gd name="connsiteX6" fmla="*/ 732 w 798792"/>
                <a:gd name="connsiteY6" fmla="*/ 920945 h 1841045"/>
                <a:gd name="connsiteX7" fmla="*/ 0 w 798792"/>
                <a:gd name="connsiteY7" fmla="*/ 920522 h 1841045"/>
                <a:gd name="connsiteX8" fmla="*/ 0 w 798792"/>
                <a:gd name="connsiteY8" fmla="*/ 998 h 1841045"/>
                <a:gd name="connsiteX9" fmla="*/ 1727 w 798792"/>
                <a:gd name="connsiteY9" fmla="*/ 0 h 1841045"/>
                <a:gd name="connsiteX0" fmla="*/ 1727 w 798792"/>
                <a:gd name="connsiteY0" fmla="*/ 0 h 1841045"/>
                <a:gd name="connsiteX1" fmla="*/ 787667 w 798792"/>
                <a:gd name="connsiteY1" fmla="*/ 454118 h 1841045"/>
                <a:gd name="connsiteX2" fmla="*/ 798638 w 798792"/>
                <a:gd name="connsiteY2" fmla="*/ 460457 h 1841045"/>
                <a:gd name="connsiteX3" fmla="*/ 798792 w 798792"/>
                <a:gd name="connsiteY3" fmla="*/ 1376699 h 1841045"/>
                <a:gd name="connsiteX4" fmla="*/ 886 w 798792"/>
                <a:gd name="connsiteY4" fmla="*/ 1841045 h 1841045"/>
                <a:gd name="connsiteX5" fmla="*/ 732 w 798792"/>
                <a:gd name="connsiteY5" fmla="*/ 920945 h 1841045"/>
                <a:gd name="connsiteX6" fmla="*/ 0 w 798792"/>
                <a:gd name="connsiteY6" fmla="*/ 920522 h 1841045"/>
                <a:gd name="connsiteX7" fmla="*/ 0 w 798792"/>
                <a:gd name="connsiteY7" fmla="*/ 998 h 1841045"/>
                <a:gd name="connsiteX8" fmla="*/ 1727 w 798792"/>
                <a:gd name="connsiteY8" fmla="*/ 0 h 18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8792" h="1841045">
                  <a:moveTo>
                    <a:pt x="1727" y="0"/>
                  </a:moveTo>
                  <a:lnTo>
                    <a:pt x="787667" y="454118"/>
                  </a:lnTo>
                  <a:lnTo>
                    <a:pt x="798638" y="460457"/>
                  </a:lnTo>
                  <a:cubicBezTo>
                    <a:pt x="798689" y="765871"/>
                    <a:pt x="798741" y="1071285"/>
                    <a:pt x="798792" y="1376699"/>
                  </a:cubicBezTo>
                  <a:lnTo>
                    <a:pt x="886" y="1841045"/>
                  </a:lnTo>
                  <a:cubicBezTo>
                    <a:pt x="835" y="1534345"/>
                    <a:pt x="783" y="1227645"/>
                    <a:pt x="732" y="920945"/>
                  </a:cubicBezTo>
                  <a:lnTo>
                    <a:pt x="0" y="920522"/>
                  </a:lnTo>
                  <a:lnTo>
                    <a:pt x="0" y="99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210F31">
                <a:alpha val="58203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4D2EB8EF-79BE-634E-87F4-E36EA65851B2}"/>
                </a:ext>
              </a:extLst>
            </p:cNvPr>
            <p:cNvSpPr/>
            <p:nvPr/>
          </p:nvSpPr>
          <p:spPr>
            <a:xfrm>
              <a:off x="2799182" y="2293074"/>
              <a:ext cx="798062" cy="1840047"/>
            </a:xfrm>
            <a:custGeom>
              <a:avLst/>
              <a:gdLst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12033 w 798062"/>
                <a:gd name="connsiteY6" fmla="*/ 453653 h 1840047"/>
                <a:gd name="connsiteX0" fmla="*/ 797172 w 798062"/>
                <a:gd name="connsiteY0" fmla="*/ 0 h 1840047"/>
                <a:gd name="connsiteX1" fmla="*/ 797172 w 798062"/>
                <a:gd name="connsiteY1" fmla="*/ 910568 h 1840047"/>
                <a:gd name="connsiteX2" fmla="*/ 798062 w 798062"/>
                <a:gd name="connsiteY2" fmla="*/ 911086 h 1840047"/>
                <a:gd name="connsiteX3" fmla="*/ 797906 w 798062"/>
                <a:gd name="connsiteY3" fmla="*/ 1840047 h 1840047"/>
                <a:gd name="connsiteX4" fmla="*/ 0 w 798062"/>
                <a:gd name="connsiteY4" fmla="*/ 1375703 h 1840047"/>
                <a:gd name="connsiteX5" fmla="*/ 156 w 798062"/>
                <a:gd name="connsiteY5" fmla="*/ 446741 h 1840047"/>
                <a:gd name="connsiteX6" fmla="*/ 797172 w 798062"/>
                <a:gd name="connsiteY6" fmla="*/ 0 h 184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062" h="1840047">
                  <a:moveTo>
                    <a:pt x="797172" y="0"/>
                  </a:moveTo>
                  <a:lnTo>
                    <a:pt x="797172" y="910568"/>
                  </a:lnTo>
                  <a:lnTo>
                    <a:pt x="798062" y="911086"/>
                  </a:lnTo>
                  <a:lnTo>
                    <a:pt x="797906" y="1840047"/>
                  </a:lnTo>
                  <a:lnTo>
                    <a:pt x="0" y="1375703"/>
                  </a:lnTo>
                  <a:lnTo>
                    <a:pt x="156" y="446741"/>
                  </a:lnTo>
                  <a:lnTo>
                    <a:pt x="797172" y="0"/>
                  </a:lnTo>
                  <a:close/>
                </a:path>
              </a:pathLst>
            </a:custGeom>
            <a:solidFill>
              <a:srgbClr val="7A3BAF">
                <a:alpha val="66625"/>
              </a:srgb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8" name="Frihandsfigur 37">
              <a:extLst>
                <a:ext uri="{FF2B5EF4-FFF2-40B4-BE49-F238E27FC236}">
                  <a16:creationId xmlns:a16="http://schemas.microsoft.com/office/drawing/2014/main" id="{971199FE-5098-3F45-A273-F8B7DF344D6D}"/>
                </a:ext>
              </a:extLst>
            </p:cNvPr>
            <p:cNvSpPr/>
            <p:nvPr/>
          </p:nvSpPr>
          <p:spPr>
            <a:xfrm>
              <a:off x="2798918" y="3205207"/>
              <a:ext cx="1594875" cy="921520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B123E42F-A473-7047-8369-59B1CD1CE240}"/>
                </a:ext>
              </a:extLst>
            </p:cNvPr>
            <p:cNvGrpSpPr/>
            <p:nvPr/>
          </p:nvGrpSpPr>
          <p:grpSpPr>
            <a:xfrm>
              <a:off x="3281439" y="2647284"/>
              <a:ext cx="628939" cy="931808"/>
              <a:chOff x="3765779" y="2367831"/>
              <a:chExt cx="628939" cy="931808"/>
            </a:xfrm>
          </p:grpSpPr>
          <p:sp>
            <p:nvSpPr>
              <p:cNvPr id="52" name="Frihandsfigur 51">
                <a:extLst>
                  <a:ext uri="{FF2B5EF4-FFF2-40B4-BE49-F238E27FC236}">
                    <a16:creationId xmlns:a16="http://schemas.microsoft.com/office/drawing/2014/main" id="{CD4BC258-1CB1-E24B-9F5D-55714F28AE36}"/>
                  </a:ext>
                </a:extLst>
              </p:cNvPr>
              <p:cNvSpPr/>
              <p:nvPr/>
            </p:nvSpPr>
            <p:spPr>
              <a:xfrm>
                <a:off x="3765779" y="3027442"/>
                <a:ext cx="314396" cy="272197"/>
              </a:xfrm>
              <a:custGeom>
                <a:avLst/>
                <a:gdLst>
                  <a:gd name="connsiteX0" fmla="*/ 16 w 314396"/>
                  <a:gd name="connsiteY0" fmla="*/ 0 h 272197"/>
                  <a:gd name="connsiteX1" fmla="*/ 314380 w 314396"/>
                  <a:gd name="connsiteY1" fmla="*/ 0 h 272197"/>
                  <a:gd name="connsiteX2" fmla="*/ 314396 w 314396"/>
                  <a:gd name="connsiteY2" fmla="*/ 95142 h 272197"/>
                  <a:gd name="connsiteX3" fmla="*/ 314366 w 314396"/>
                  <a:gd name="connsiteY3" fmla="*/ 272197 h 272197"/>
                  <a:gd name="connsiteX4" fmla="*/ 0 w 314396"/>
                  <a:gd name="connsiteY4" fmla="*/ 90770 h 272197"/>
                  <a:gd name="connsiteX5" fmla="*/ 16 w 314396"/>
                  <a:gd name="connsiteY5" fmla="*/ 0 h 2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6" h="272197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6" y="95142"/>
                    </a:lnTo>
                    <a:lnTo>
                      <a:pt x="314366" y="272197"/>
                    </a:lnTo>
                    <a:lnTo>
                      <a:pt x="0" y="9077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Frihandsfigur 52">
                <a:extLst>
                  <a:ext uri="{FF2B5EF4-FFF2-40B4-BE49-F238E27FC236}">
                    <a16:creationId xmlns:a16="http://schemas.microsoft.com/office/drawing/2014/main" id="{7885D0AB-2896-334A-9A64-76377E2730F6}"/>
                  </a:ext>
                </a:extLst>
              </p:cNvPr>
              <p:cNvSpPr/>
              <p:nvPr/>
            </p:nvSpPr>
            <p:spPr>
              <a:xfrm>
                <a:off x="4080175" y="3027442"/>
                <a:ext cx="314395" cy="272195"/>
              </a:xfrm>
              <a:custGeom>
                <a:avLst/>
                <a:gdLst>
                  <a:gd name="connsiteX0" fmla="*/ 16 w 314395"/>
                  <a:gd name="connsiteY0" fmla="*/ 0 h 272195"/>
                  <a:gd name="connsiteX1" fmla="*/ 314380 w 314395"/>
                  <a:gd name="connsiteY1" fmla="*/ 0 h 272195"/>
                  <a:gd name="connsiteX2" fmla="*/ 314395 w 314395"/>
                  <a:gd name="connsiteY2" fmla="*/ 90768 h 272195"/>
                  <a:gd name="connsiteX3" fmla="*/ 30 w 314395"/>
                  <a:gd name="connsiteY3" fmla="*/ 272195 h 272195"/>
                  <a:gd name="connsiteX4" fmla="*/ 0 w 314395"/>
                  <a:gd name="connsiteY4" fmla="*/ 95142 h 272195"/>
                  <a:gd name="connsiteX5" fmla="*/ 16 w 314395"/>
                  <a:gd name="connsiteY5" fmla="*/ 0 h 27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95" h="272195">
                    <a:moveTo>
                      <a:pt x="16" y="0"/>
                    </a:moveTo>
                    <a:lnTo>
                      <a:pt x="314380" y="0"/>
                    </a:lnTo>
                    <a:lnTo>
                      <a:pt x="314395" y="90768"/>
                    </a:lnTo>
                    <a:lnTo>
                      <a:pt x="30" y="272195"/>
                    </a:lnTo>
                    <a:lnTo>
                      <a:pt x="0" y="9514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4" name="Frihandsfigur 53">
                <a:extLst>
                  <a:ext uri="{FF2B5EF4-FFF2-40B4-BE49-F238E27FC236}">
                    <a16:creationId xmlns:a16="http://schemas.microsoft.com/office/drawing/2014/main" id="{BBD0941C-8B46-4F49-97EB-B6317280BFB0}"/>
                  </a:ext>
                </a:extLst>
              </p:cNvPr>
              <p:cNvSpPr/>
              <p:nvPr/>
            </p:nvSpPr>
            <p:spPr>
              <a:xfrm>
                <a:off x="4080175" y="2544233"/>
                <a:ext cx="314382" cy="272194"/>
              </a:xfrm>
              <a:custGeom>
                <a:avLst/>
                <a:gdLst>
                  <a:gd name="connsiteX0" fmla="*/ 314336 w 314382"/>
                  <a:gd name="connsiteY0" fmla="*/ 0 h 272194"/>
                  <a:gd name="connsiteX1" fmla="*/ 314382 w 314382"/>
                  <a:gd name="connsiteY1" fmla="*/ 272194 h 272194"/>
                  <a:gd name="connsiteX2" fmla="*/ 18 w 314382"/>
                  <a:gd name="connsiteY2" fmla="*/ 272194 h 272194"/>
                  <a:gd name="connsiteX3" fmla="*/ 33 w 314382"/>
                  <a:gd name="connsiteY3" fmla="*/ 181430 h 272194"/>
                  <a:gd name="connsiteX4" fmla="*/ 0 w 314382"/>
                  <a:gd name="connsiteY4" fmla="*/ 181411 h 272194"/>
                  <a:gd name="connsiteX5" fmla="*/ 314336 w 314382"/>
                  <a:gd name="connsiteY5" fmla="*/ 0 h 27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82" h="272194">
                    <a:moveTo>
                      <a:pt x="314336" y="0"/>
                    </a:moveTo>
                    <a:lnTo>
                      <a:pt x="314382" y="272194"/>
                    </a:lnTo>
                    <a:lnTo>
                      <a:pt x="18" y="272194"/>
                    </a:lnTo>
                    <a:lnTo>
                      <a:pt x="33" y="181430"/>
                    </a:lnTo>
                    <a:lnTo>
                      <a:pt x="0" y="181411"/>
                    </a:lnTo>
                    <a:lnTo>
                      <a:pt x="314336" y="0"/>
                    </a:lnTo>
                    <a:close/>
                  </a:path>
                </a:pathLst>
              </a:cu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>
                <a:extLst>
                  <a:ext uri="{FF2B5EF4-FFF2-40B4-BE49-F238E27FC236}">
                    <a16:creationId xmlns:a16="http://schemas.microsoft.com/office/drawing/2014/main" id="{A98F7281-48BA-9941-B814-5AFC36BF9760}"/>
                  </a:ext>
                </a:extLst>
              </p:cNvPr>
              <p:cNvSpPr/>
              <p:nvPr/>
            </p:nvSpPr>
            <p:spPr>
              <a:xfrm>
                <a:off x="3765797" y="2544235"/>
                <a:ext cx="314378" cy="272192"/>
              </a:xfrm>
              <a:custGeom>
                <a:avLst/>
                <a:gdLst>
                  <a:gd name="connsiteX0" fmla="*/ 46 w 314378"/>
                  <a:gd name="connsiteY0" fmla="*/ 0 h 272192"/>
                  <a:gd name="connsiteX1" fmla="*/ 314378 w 314378"/>
                  <a:gd name="connsiteY1" fmla="*/ 181409 h 272192"/>
                  <a:gd name="connsiteX2" fmla="*/ 314348 w 314378"/>
                  <a:gd name="connsiteY2" fmla="*/ 181426 h 272192"/>
                  <a:gd name="connsiteX3" fmla="*/ 314364 w 314378"/>
                  <a:gd name="connsiteY3" fmla="*/ 272192 h 272192"/>
                  <a:gd name="connsiteX4" fmla="*/ 0 w 314378"/>
                  <a:gd name="connsiteY4" fmla="*/ 272192 h 272192"/>
                  <a:gd name="connsiteX5" fmla="*/ 46 w 314378"/>
                  <a:gd name="connsiteY5" fmla="*/ 0 h 2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78" h="272192">
                    <a:moveTo>
                      <a:pt x="46" y="0"/>
                    </a:moveTo>
                    <a:lnTo>
                      <a:pt x="314378" y="181409"/>
                    </a:lnTo>
                    <a:lnTo>
                      <a:pt x="314348" y="181426"/>
                    </a:lnTo>
                    <a:lnTo>
                      <a:pt x="314364" y="272192"/>
                    </a:lnTo>
                    <a:lnTo>
                      <a:pt x="0" y="27219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>
                <a:extLst>
                  <a:ext uri="{FF2B5EF4-FFF2-40B4-BE49-F238E27FC236}">
                    <a16:creationId xmlns:a16="http://schemas.microsoft.com/office/drawing/2014/main" id="{B4E42E1E-EF56-1648-AE55-5B821034F641}"/>
                  </a:ext>
                </a:extLst>
              </p:cNvPr>
              <p:cNvSpPr/>
              <p:nvPr/>
            </p:nvSpPr>
            <p:spPr>
              <a:xfrm>
                <a:off x="3766356" y="2367831"/>
                <a:ext cx="628362" cy="363068"/>
              </a:xfrm>
              <a:custGeom>
                <a:avLst/>
                <a:gdLst>
                  <a:gd name="connsiteX0" fmla="*/ 194493 w 388985"/>
                  <a:gd name="connsiteY0" fmla="*/ 0 h 224756"/>
                  <a:gd name="connsiteX1" fmla="*/ 388985 w 388985"/>
                  <a:gd name="connsiteY1" fmla="*/ 112378 h 224756"/>
                  <a:gd name="connsiteX2" fmla="*/ 194493 w 388985"/>
                  <a:gd name="connsiteY2" fmla="*/ 224756 h 224756"/>
                  <a:gd name="connsiteX3" fmla="*/ 0 w 388985"/>
                  <a:gd name="connsiteY3" fmla="*/ 112378 h 22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985" h="224756">
                    <a:moveTo>
                      <a:pt x="194493" y="0"/>
                    </a:moveTo>
                    <a:lnTo>
                      <a:pt x="388985" y="112378"/>
                    </a:lnTo>
                    <a:lnTo>
                      <a:pt x="194493" y="224756"/>
                    </a:lnTo>
                    <a:lnTo>
                      <a:pt x="0" y="112378"/>
                    </a:lnTo>
                    <a:close/>
                  </a:path>
                </a:pathLst>
              </a:cu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006B8286-6263-B949-8709-4E15C00E49D6}"/>
                  </a:ext>
                </a:extLst>
              </p:cNvPr>
              <p:cNvSpPr/>
              <p:nvPr/>
            </p:nvSpPr>
            <p:spPr>
              <a:xfrm>
                <a:off x="3765779" y="2816427"/>
                <a:ext cx="314396" cy="211015"/>
              </a:xfrm>
              <a:prstGeom prst="rect">
                <a:avLst/>
              </a:prstGeom>
              <a:solidFill>
                <a:srgbClr val="E5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CCD470E4-2D19-3E42-99C1-6BEAE120C7C7}"/>
                  </a:ext>
                </a:extLst>
              </p:cNvPr>
              <p:cNvSpPr/>
              <p:nvPr/>
            </p:nvSpPr>
            <p:spPr>
              <a:xfrm>
                <a:off x="4080168" y="2816425"/>
                <a:ext cx="314396" cy="211015"/>
              </a:xfrm>
              <a:prstGeom prst="rect">
                <a:avLst/>
              </a:prstGeom>
              <a:solidFill>
                <a:srgbClr val="BD8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8" name="Frihandsfigur 67">
              <a:extLst>
                <a:ext uri="{FF2B5EF4-FFF2-40B4-BE49-F238E27FC236}">
                  <a16:creationId xmlns:a16="http://schemas.microsoft.com/office/drawing/2014/main" id="{24BA9072-385B-E943-87DB-B0496A3D4AD4}"/>
                </a:ext>
              </a:extLst>
            </p:cNvPr>
            <p:cNvSpPr/>
            <p:nvPr/>
          </p:nvSpPr>
          <p:spPr>
            <a:xfrm>
              <a:off x="3762857" y="3509028"/>
              <a:ext cx="314396" cy="339623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Frihandsfigur 78">
              <a:extLst>
                <a:ext uri="{FF2B5EF4-FFF2-40B4-BE49-F238E27FC236}">
                  <a16:creationId xmlns:a16="http://schemas.microsoft.com/office/drawing/2014/main" id="{0F90EF49-AA25-0049-BC14-DDEAA99239ED}"/>
                </a:ext>
              </a:extLst>
            </p:cNvPr>
            <p:cNvSpPr/>
            <p:nvPr/>
          </p:nvSpPr>
          <p:spPr>
            <a:xfrm>
              <a:off x="3762875" y="3351242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0" name="Frihandsfigur 79">
              <a:extLst>
                <a:ext uri="{FF2B5EF4-FFF2-40B4-BE49-F238E27FC236}">
                  <a16:creationId xmlns:a16="http://schemas.microsoft.com/office/drawing/2014/main" id="{D5B38371-0AA1-864D-B2D7-8D282AED5F9F}"/>
                </a:ext>
              </a:extLst>
            </p:cNvPr>
            <p:cNvSpPr/>
            <p:nvPr/>
          </p:nvSpPr>
          <p:spPr>
            <a:xfrm>
              <a:off x="3763434" y="3174838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5D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>
              <a:extLst>
                <a:ext uri="{FF2B5EF4-FFF2-40B4-BE49-F238E27FC236}">
                  <a16:creationId xmlns:a16="http://schemas.microsoft.com/office/drawing/2014/main" id="{97CA125B-BCF1-7D4F-99C9-8050971E0E65}"/>
                </a:ext>
              </a:extLst>
            </p:cNvPr>
            <p:cNvSpPr/>
            <p:nvPr/>
          </p:nvSpPr>
          <p:spPr>
            <a:xfrm>
              <a:off x="2801316" y="358111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>
              <a:extLst>
                <a:ext uri="{FF2B5EF4-FFF2-40B4-BE49-F238E27FC236}">
                  <a16:creationId xmlns:a16="http://schemas.microsoft.com/office/drawing/2014/main" id="{37338812-336F-3345-82DB-DA8B104AC998}"/>
                </a:ext>
              </a:extLst>
            </p:cNvPr>
            <p:cNvSpPr/>
            <p:nvPr/>
          </p:nvSpPr>
          <p:spPr>
            <a:xfrm>
              <a:off x="3115712" y="358111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>
              <a:extLst>
                <a:ext uri="{FF2B5EF4-FFF2-40B4-BE49-F238E27FC236}">
                  <a16:creationId xmlns:a16="http://schemas.microsoft.com/office/drawing/2014/main" id="{6207D920-3FE3-C443-B25E-6B1958DD9457}"/>
                </a:ext>
              </a:extLst>
            </p:cNvPr>
            <p:cNvSpPr/>
            <p:nvPr/>
          </p:nvSpPr>
          <p:spPr>
            <a:xfrm>
              <a:off x="3115712" y="3327326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C24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>
              <a:extLst>
                <a:ext uri="{FF2B5EF4-FFF2-40B4-BE49-F238E27FC236}">
                  <a16:creationId xmlns:a16="http://schemas.microsoft.com/office/drawing/2014/main" id="{29185496-F20E-DE4C-AB4D-BD7054ABBB9B}"/>
                </a:ext>
              </a:extLst>
            </p:cNvPr>
            <p:cNvSpPr/>
            <p:nvPr/>
          </p:nvSpPr>
          <p:spPr>
            <a:xfrm>
              <a:off x="2801334" y="3327328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>
              <a:extLst>
                <a:ext uri="{FF2B5EF4-FFF2-40B4-BE49-F238E27FC236}">
                  <a16:creationId xmlns:a16="http://schemas.microsoft.com/office/drawing/2014/main" id="{6A37BDFC-12CE-7B49-A32C-CCD30EDC0617}"/>
                </a:ext>
              </a:extLst>
            </p:cNvPr>
            <p:cNvSpPr/>
            <p:nvPr/>
          </p:nvSpPr>
          <p:spPr>
            <a:xfrm>
              <a:off x="2801893" y="3150924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7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>
              <a:extLst>
                <a:ext uri="{FF2B5EF4-FFF2-40B4-BE49-F238E27FC236}">
                  <a16:creationId xmlns:a16="http://schemas.microsoft.com/office/drawing/2014/main" id="{346E82D7-7E0E-754E-9F6C-13C4ADC394AD}"/>
                </a:ext>
              </a:extLst>
            </p:cNvPr>
            <p:cNvSpPr/>
            <p:nvPr/>
          </p:nvSpPr>
          <p:spPr>
            <a:xfrm>
              <a:off x="3280788" y="3860465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9E7BDFF0-527D-B540-BAEC-6C6BD31CEE76}"/>
                </a:ext>
              </a:extLst>
            </p:cNvPr>
            <p:cNvSpPr/>
            <p:nvPr/>
          </p:nvSpPr>
          <p:spPr>
            <a:xfrm>
              <a:off x="3595184" y="3860465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8E5C73EC-E842-5E4B-B615-2272DD99ED18}"/>
                </a:ext>
              </a:extLst>
            </p:cNvPr>
            <p:cNvSpPr/>
            <p:nvPr/>
          </p:nvSpPr>
          <p:spPr>
            <a:xfrm>
              <a:off x="3595184" y="3482031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Frihandsfigur 91">
              <a:extLst>
                <a:ext uri="{FF2B5EF4-FFF2-40B4-BE49-F238E27FC236}">
                  <a16:creationId xmlns:a16="http://schemas.microsoft.com/office/drawing/2014/main" id="{E6B587C6-11E0-0541-884E-25DED02D54E0}"/>
                </a:ext>
              </a:extLst>
            </p:cNvPr>
            <p:cNvSpPr/>
            <p:nvPr/>
          </p:nvSpPr>
          <p:spPr>
            <a:xfrm>
              <a:off x="3280806" y="3482033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3" name="Frihandsfigur 92">
              <a:extLst>
                <a:ext uri="{FF2B5EF4-FFF2-40B4-BE49-F238E27FC236}">
                  <a16:creationId xmlns:a16="http://schemas.microsoft.com/office/drawing/2014/main" id="{7579470A-0DFB-384C-BE3D-DB4B1B17CB34}"/>
                </a:ext>
              </a:extLst>
            </p:cNvPr>
            <p:cNvSpPr/>
            <p:nvPr/>
          </p:nvSpPr>
          <p:spPr>
            <a:xfrm>
              <a:off x="3281365" y="3305629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B07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C29FD283-F023-F14D-B13C-C9F5DBCB9CED}"/>
                </a:ext>
              </a:extLst>
            </p:cNvPr>
            <p:cNvSpPr/>
            <p:nvPr/>
          </p:nvSpPr>
          <p:spPr>
            <a:xfrm>
              <a:off x="3280788" y="3708500"/>
              <a:ext cx="314396" cy="151965"/>
            </a:xfrm>
            <a:prstGeom prst="rect">
              <a:avLst/>
            </a:prstGeom>
            <a:solidFill>
              <a:srgbClr val="8B4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77FCB820-1458-634F-950E-7988AD91B04D}"/>
                </a:ext>
              </a:extLst>
            </p:cNvPr>
            <p:cNvSpPr/>
            <p:nvPr/>
          </p:nvSpPr>
          <p:spPr>
            <a:xfrm>
              <a:off x="3595177" y="3708498"/>
              <a:ext cx="314396" cy="1519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Frihandsfigur 69">
              <a:extLst>
                <a:ext uri="{FF2B5EF4-FFF2-40B4-BE49-F238E27FC236}">
                  <a16:creationId xmlns:a16="http://schemas.microsoft.com/office/drawing/2014/main" id="{ABD7C7EE-CA14-8348-AB82-581CCB36F8F4}"/>
                </a:ext>
              </a:extLst>
            </p:cNvPr>
            <p:cNvSpPr/>
            <p:nvPr/>
          </p:nvSpPr>
          <p:spPr>
            <a:xfrm>
              <a:off x="4077253" y="3354415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2" name="Frihandsfigur 101">
              <a:extLst>
                <a:ext uri="{FF2B5EF4-FFF2-40B4-BE49-F238E27FC236}">
                  <a16:creationId xmlns:a16="http://schemas.microsoft.com/office/drawing/2014/main" id="{4D960002-06AC-3F4A-8B5D-715EB80D03EC}"/>
                </a:ext>
              </a:extLst>
            </p:cNvPr>
            <p:cNvSpPr/>
            <p:nvPr/>
          </p:nvSpPr>
          <p:spPr>
            <a:xfrm>
              <a:off x="4076710" y="3579631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66EA6B58-2FA2-B245-921E-89968B7C5EF6}"/>
                </a:ext>
              </a:extLst>
            </p:cNvPr>
            <p:cNvSpPr/>
            <p:nvPr/>
          </p:nvSpPr>
          <p:spPr>
            <a:xfrm>
              <a:off x="4078661" y="3564903"/>
              <a:ext cx="314396" cy="49228"/>
            </a:xfrm>
            <a:prstGeom prst="rect">
              <a:avLst/>
            </a:prstGeom>
            <a:solidFill>
              <a:srgbClr val="0F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1" name="textruta 110">
            <a:extLst>
              <a:ext uri="{FF2B5EF4-FFF2-40B4-BE49-F238E27FC236}">
                <a16:creationId xmlns:a16="http://schemas.microsoft.com/office/drawing/2014/main" id="{F0738714-4133-664B-8AE6-1A6BB9614CA2}"/>
              </a:ext>
            </a:extLst>
          </p:cNvPr>
          <p:cNvSpPr txBox="1"/>
          <p:nvPr/>
        </p:nvSpPr>
        <p:spPr>
          <a:xfrm>
            <a:off x="4971515" y="2619718"/>
            <a:ext cx="4737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observable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C6EE421C-A9C8-7146-99F1-D805494F4851}"/>
              </a:ext>
            </a:extLst>
          </p:cNvPr>
          <p:cNvGrpSpPr/>
          <p:nvPr/>
        </p:nvGrpSpPr>
        <p:grpSpPr>
          <a:xfrm>
            <a:off x="2525586" y="2738518"/>
            <a:ext cx="2168039" cy="1150068"/>
            <a:chOff x="1749070" y="2436531"/>
            <a:chExt cx="3228024" cy="1712353"/>
          </a:xfrm>
        </p:grpSpPr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CDE12171-1363-3849-851A-4F5AFD650BBA}"/>
                </a:ext>
              </a:extLst>
            </p:cNvPr>
            <p:cNvGrpSpPr/>
            <p:nvPr/>
          </p:nvGrpSpPr>
          <p:grpSpPr>
            <a:xfrm>
              <a:off x="2670381" y="2436531"/>
              <a:ext cx="1390950" cy="1241686"/>
              <a:chOff x="2781468" y="2424675"/>
              <a:chExt cx="1390950" cy="1241686"/>
            </a:xfrm>
          </p:grpSpPr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058BC29-7FF1-1247-A9D3-730FD24556F3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53" name="Freeform 125">
                  <a:extLst>
                    <a:ext uri="{FF2B5EF4-FFF2-40B4-BE49-F238E27FC236}">
                      <a16:creationId xmlns:a16="http://schemas.microsoft.com/office/drawing/2014/main" id="{815487F5-6C3B-9240-BB9A-C6F757C5B51B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26">
                  <a:extLst>
                    <a:ext uri="{FF2B5EF4-FFF2-40B4-BE49-F238E27FC236}">
                      <a16:creationId xmlns:a16="http://schemas.microsoft.com/office/drawing/2014/main" id="{66F6E037-F049-694A-AC61-7622439C846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Freeform 127">
                  <a:extLst>
                    <a:ext uri="{FF2B5EF4-FFF2-40B4-BE49-F238E27FC236}">
                      <a16:creationId xmlns:a16="http://schemas.microsoft.com/office/drawing/2014/main" id="{9A6E6AE1-34A5-B746-B70F-981B0A0BBDFF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D2D314DF-BEC7-6649-8ABC-787B70F6DB39}"/>
                  </a:ext>
                </a:extLst>
              </p:cNvPr>
              <p:cNvSpPr/>
              <p:nvPr/>
            </p:nvSpPr>
            <p:spPr>
              <a:xfrm>
                <a:off x="2781468" y="2739062"/>
                <a:ext cx="1390950" cy="927299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137" name="Rak 136">
              <a:extLst>
                <a:ext uri="{FF2B5EF4-FFF2-40B4-BE49-F238E27FC236}">
                  <a16:creationId xmlns:a16="http://schemas.microsoft.com/office/drawing/2014/main" id="{E15895E1-050B-A849-885C-296166BE8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2F2605A-9EB8-FF43-8C3F-98DB7FCA318B}"/>
                </a:ext>
              </a:extLst>
            </p:cNvPr>
            <p:cNvGrpSpPr/>
            <p:nvPr/>
          </p:nvGrpSpPr>
          <p:grpSpPr>
            <a:xfrm>
              <a:off x="1749070" y="2966563"/>
              <a:ext cx="1390950" cy="1182319"/>
              <a:chOff x="1847512" y="2950248"/>
              <a:chExt cx="1390950" cy="1182319"/>
            </a:xfrm>
          </p:grpSpPr>
          <p:sp>
            <p:nvSpPr>
              <p:cNvPr id="146" name="Oval 18">
                <a:extLst>
                  <a:ext uri="{FF2B5EF4-FFF2-40B4-BE49-F238E27FC236}">
                    <a16:creationId xmlns:a16="http://schemas.microsoft.com/office/drawing/2014/main" id="{A2BBC748-574A-DD47-B8D5-2144275811C0}"/>
                  </a:ext>
                </a:extLst>
              </p:cNvPr>
              <p:cNvSpPr/>
              <p:nvPr/>
            </p:nvSpPr>
            <p:spPr>
              <a:xfrm>
                <a:off x="1847512" y="3205265"/>
                <a:ext cx="1390950" cy="927302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7" name="Grupp 146">
                <a:extLst>
                  <a:ext uri="{FF2B5EF4-FFF2-40B4-BE49-F238E27FC236}">
                    <a16:creationId xmlns:a16="http://schemas.microsoft.com/office/drawing/2014/main" id="{7B268FC9-CD0B-FD4E-9572-65BA1072CE8D}"/>
                  </a:ext>
                </a:extLst>
              </p:cNvPr>
              <p:cNvGrpSpPr/>
              <p:nvPr/>
            </p:nvGrpSpPr>
            <p:grpSpPr>
              <a:xfrm>
                <a:off x="2256807" y="2950248"/>
                <a:ext cx="591946" cy="671110"/>
                <a:chOff x="3549360" y="3164731"/>
                <a:chExt cx="680621" cy="771644"/>
              </a:xfrm>
            </p:grpSpPr>
            <p:sp>
              <p:nvSpPr>
                <p:cNvPr id="148" name="Freeform 125">
                  <a:extLst>
                    <a:ext uri="{FF2B5EF4-FFF2-40B4-BE49-F238E27FC236}">
                      <a16:creationId xmlns:a16="http://schemas.microsoft.com/office/drawing/2014/main" id="{A5542B34-8752-F547-B578-09500C368201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9" name="Freeform 126">
                  <a:extLst>
                    <a:ext uri="{FF2B5EF4-FFF2-40B4-BE49-F238E27FC236}">
                      <a16:creationId xmlns:a16="http://schemas.microsoft.com/office/drawing/2014/main" id="{D911AC4F-DEA9-A940-AB3F-6DADD78EDCBB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Freeform 127">
                  <a:extLst>
                    <a:ext uri="{FF2B5EF4-FFF2-40B4-BE49-F238E27FC236}">
                      <a16:creationId xmlns:a16="http://schemas.microsoft.com/office/drawing/2014/main" id="{40395057-111A-DD41-9723-D74509891C2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cxnSp>
          <p:nvCxnSpPr>
            <p:cNvPr id="139" name="Rak 138">
              <a:extLst>
                <a:ext uri="{FF2B5EF4-FFF2-40B4-BE49-F238E27FC236}">
                  <a16:creationId xmlns:a16="http://schemas.microsoft.com/office/drawing/2014/main" id="{2FFE6A28-001C-DE4E-82E8-10D78208B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6D1B60C2-FF73-F74C-B77D-D882D0EFEE50}"/>
                </a:ext>
              </a:extLst>
            </p:cNvPr>
            <p:cNvGrpSpPr/>
            <p:nvPr/>
          </p:nvGrpSpPr>
          <p:grpSpPr>
            <a:xfrm>
              <a:off x="3586144" y="2970041"/>
              <a:ext cx="1390950" cy="1178843"/>
              <a:chOff x="3721420" y="2951917"/>
              <a:chExt cx="1390950" cy="1178843"/>
            </a:xfrm>
          </p:grpSpPr>
          <p:grpSp>
            <p:nvGrpSpPr>
              <p:cNvPr id="141" name="Grupp 140">
                <a:extLst>
                  <a:ext uri="{FF2B5EF4-FFF2-40B4-BE49-F238E27FC236}">
                    <a16:creationId xmlns:a16="http://schemas.microsoft.com/office/drawing/2014/main" id="{1D936BF0-95E7-544D-85EE-C7FAA179EBF3}"/>
                  </a:ext>
                </a:extLst>
              </p:cNvPr>
              <p:cNvGrpSpPr/>
              <p:nvPr/>
            </p:nvGrpSpPr>
            <p:grpSpPr>
              <a:xfrm>
                <a:off x="4118658" y="2951917"/>
                <a:ext cx="591946" cy="671109"/>
                <a:chOff x="3549360" y="3164731"/>
                <a:chExt cx="680621" cy="771644"/>
              </a:xfrm>
            </p:grpSpPr>
            <p:sp>
              <p:nvSpPr>
                <p:cNvPr id="143" name="Freeform 125">
                  <a:extLst>
                    <a:ext uri="{FF2B5EF4-FFF2-40B4-BE49-F238E27FC236}">
                      <a16:creationId xmlns:a16="http://schemas.microsoft.com/office/drawing/2014/main" id="{62644D57-9EC4-F94E-BC77-C7497D757B0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Freeform 126">
                  <a:extLst>
                    <a:ext uri="{FF2B5EF4-FFF2-40B4-BE49-F238E27FC236}">
                      <a16:creationId xmlns:a16="http://schemas.microsoft.com/office/drawing/2014/main" id="{38CE9263-C770-7141-B1ED-B35D5EEB0117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Freeform 127">
                  <a:extLst>
                    <a:ext uri="{FF2B5EF4-FFF2-40B4-BE49-F238E27FC236}">
                      <a16:creationId xmlns:a16="http://schemas.microsoft.com/office/drawing/2014/main" id="{4221B523-E402-F24D-BCC4-DEC7CB1F862A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2" name="Oval 18">
                <a:extLst>
                  <a:ext uri="{FF2B5EF4-FFF2-40B4-BE49-F238E27FC236}">
                    <a16:creationId xmlns:a16="http://schemas.microsoft.com/office/drawing/2014/main" id="{33A47576-DC3F-3E43-B4F6-360104654D2B}"/>
                  </a:ext>
                </a:extLst>
              </p:cNvPr>
              <p:cNvSpPr/>
              <p:nvPr/>
            </p:nvSpPr>
            <p:spPr>
              <a:xfrm>
                <a:off x="3721420" y="3203457"/>
                <a:ext cx="1390950" cy="927303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0" name="textruta 29">
            <a:extLst>
              <a:ext uri="{FF2B5EF4-FFF2-40B4-BE49-F238E27FC236}">
                <a16:creationId xmlns:a16="http://schemas.microsoft.com/office/drawing/2014/main" id="{DE096FF1-4E82-F143-AB74-83DE16F1A243}"/>
              </a:ext>
            </a:extLst>
          </p:cNvPr>
          <p:cNvSpPr txBox="1"/>
          <p:nvPr/>
        </p:nvSpPr>
        <p:spPr>
          <a:xfrm>
            <a:off x="4971515" y="2619718"/>
            <a:ext cx="6320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cluster 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pubsub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upp 148">
            <a:extLst>
              <a:ext uri="{FF2B5EF4-FFF2-40B4-BE49-F238E27FC236}">
                <a16:creationId xmlns:a16="http://schemas.microsoft.com/office/drawing/2014/main" id="{ED9C05A6-7AFD-E54B-8F44-BD8EC0625955}"/>
              </a:ext>
            </a:extLst>
          </p:cNvPr>
          <p:cNvGrpSpPr/>
          <p:nvPr/>
        </p:nvGrpSpPr>
        <p:grpSpPr>
          <a:xfrm>
            <a:off x="701632" y="608141"/>
            <a:ext cx="1654579" cy="1278476"/>
            <a:chOff x="3243424" y="878485"/>
            <a:chExt cx="6009609" cy="4643560"/>
          </a:xfrm>
        </p:grpSpPr>
        <p:cxnSp>
          <p:nvCxnSpPr>
            <p:cNvPr id="84" name="Straight Connector 9">
              <a:extLst>
                <a:ext uri="{FF2B5EF4-FFF2-40B4-BE49-F238E27FC236}">
                  <a16:creationId xmlns:a16="http://schemas.microsoft.com/office/drawing/2014/main" id="{9FD171B2-E5C9-DF47-8314-A6DC8B9CC33D}"/>
                </a:ext>
              </a:extLst>
            </p:cNvPr>
            <p:cNvCxnSpPr>
              <a:stCxn id="103" idx="3"/>
              <a:endCxn id="97" idx="7"/>
            </p:cNvCxnSpPr>
            <p:nvPr/>
          </p:nvCxnSpPr>
          <p:spPr>
            <a:xfrm flipH="1">
              <a:off x="5151777" y="1729928"/>
              <a:ext cx="703529" cy="72937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1">
              <a:extLst>
                <a:ext uri="{FF2B5EF4-FFF2-40B4-BE49-F238E27FC236}">
                  <a16:creationId xmlns:a16="http://schemas.microsoft.com/office/drawing/2014/main" id="{D75AC7F1-A6B2-084C-B2D0-961049241A53}"/>
                </a:ext>
              </a:extLst>
            </p:cNvPr>
            <p:cNvCxnSpPr>
              <a:stCxn id="97" idx="3"/>
              <a:endCxn id="96" idx="7"/>
            </p:cNvCxnSpPr>
            <p:nvPr/>
          </p:nvCxnSpPr>
          <p:spPr>
            <a:xfrm flipH="1">
              <a:off x="4094867" y="3164661"/>
              <a:ext cx="351551" cy="39307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5">
              <a:extLst>
                <a:ext uri="{FF2B5EF4-FFF2-40B4-BE49-F238E27FC236}">
                  <a16:creationId xmlns:a16="http://schemas.microsoft.com/office/drawing/2014/main" id="{A4E828C1-56C3-C249-8372-9E6994448E02}"/>
                </a:ext>
              </a:extLst>
            </p:cNvPr>
            <p:cNvCxnSpPr>
              <a:stCxn id="97" idx="5"/>
              <a:endCxn id="95" idx="1"/>
            </p:cNvCxnSpPr>
            <p:nvPr/>
          </p:nvCxnSpPr>
          <p:spPr>
            <a:xfrm>
              <a:off x="5151777" y="3164661"/>
              <a:ext cx="377193" cy="40934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7">
              <a:extLst>
                <a:ext uri="{FF2B5EF4-FFF2-40B4-BE49-F238E27FC236}">
                  <a16:creationId xmlns:a16="http://schemas.microsoft.com/office/drawing/2014/main" id="{2379A467-318F-5240-895C-4633C41351C0}"/>
                </a:ext>
              </a:extLst>
            </p:cNvPr>
            <p:cNvCxnSpPr>
              <a:stCxn id="96" idx="5"/>
              <a:endCxn id="94" idx="1"/>
            </p:cNvCxnSpPr>
            <p:nvPr/>
          </p:nvCxnSpPr>
          <p:spPr>
            <a:xfrm>
              <a:off x="4094867" y="4263095"/>
              <a:ext cx="351551" cy="40750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36">
              <a:extLst>
                <a:ext uri="{FF2B5EF4-FFF2-40B4-BE49-F238E27FC236}">
                  <a16:creationId xmlns:a16="http://schemas.microsoft.com/office/drawing/2014/main" id="{C6153F69-4243-7F43-A869-C4E55BD91B14}"/>
                </a:ext>
              </a:extLst>
            </p:cNvPr>
            <p:cNvCxnSpPr>
              <a:stCxn id="98" idx="5"/>
              <a:endCxn id="99" idx="1"/>
            </p:cNvCxnSpPr>
            <p:nvPr/>
          </p:nvCxnSpPr>
          <p:spPr>
            <a:xfrm>
              <a:off x="8001500" y="3164660"/>
              <a:ext cx="400090" cy="4093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37">
              <a:extLst>
                <a:ext uri="{FF2B5EF4-FFF2-40B4-BE49-F238E27FC236}">
                  <a16:creationId xmlns:a16="http://schemas.microsoft.com/office/drawing/2014/main" id="{4C2CD0B5-3AD8-BC4A-8450-240669E91A6C}"/>
                </a:ext>
              </a:extLst>
            </p:cNvPr>
            <p:cNvCxnSpPr>
              <a:stCxn id="99" idx="3"/>
              <a:endCxn id="100" idx="7"/>
            </p:cNvCxnSpPr>
            <p:nvPr/>
          </p:nvCxnSpPr>
          <p:spPr>
            <a:xfrm flipH="1">
              <a:off x="8026751" y="4279368"/>
              <a:ext cx="374839" cy="3890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41">
              <a:extLst>
                <a:ext uri="{FF2B5EF4-FFF2-40B4-BE49-F238E27FC236}">
                  <a16:creationId xmlns:a16="http://schemas.microsoft.com/office/drawing/2014/main" id="{C4D8D653-86C0-224B-AAC5-3CD3A9F41087}"/>
                </a:ext>
              </a:extLst>
            </p:cNvPr>
            <p:cNvCxnSpPr>
              <a:stCxn id="103" idx="5"/>
              <a:endCxn id="98" idx="1"/>
            </p:cNvCxnSpPr>
            <p:nvPr/>
          </p:nvCxnSpPr>
          <p:spPr>
            <a:xfrm>
              <a:off x="6560665" y="1729928"/>
              <a:ext cx="735476" cy="72937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AF12F1A-2E23-2949-97AB-E84185D21551}"/>
                </a:ext>
              </a:extLst>
            </p:cNvPr>
            <p:cNvSpPr/>
            <p:nvPr/>
          </p:nvSpPr>
          <p:spPr>
            <a:xfrm>
              <a:off x="4300334" y="4524518"/>
              <a:ext cx="997527" cy="997527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F80F41A6-63F4-E149-A149-AC5F7B9F9274}"/>
                </a:ext>
              </a:extLst>
            </p:cNvPr>
            <p:cNvSpPr/>
            <p:nvPr/>
          </p:nvSpPr>
          <p:spPr>
            <a:xfrm>
              <a:off x="5382886" y="3427925"/>
              <a:ext cx="997527" cy="997527"/>
            </a:xfrm>
            <a:prstGeom prst="ellipse">
              <a:avLst/>
            </a:prstGeom>
            <a:solidFill>
              <a:srgbClr val="F45A2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96" name="Oval 4">
              <a:extLst>
                <a:ext uri="{FF2B5EF4-FFF2-40B4-BE49-F238E27FC236}">
                  <a16:creationId xmlns:a16="http://schemas.microsoft.com/office/drawing/2014/main" id="{E59615F6-CF01-EA4E-9D8A-BF2705770830}"/>
                </a:ext>
              </a:extLst>
            </p:cNvPr>
            <p:cNvSpPr/>
            <p:nvPr/>
          </p:nvSpPr>
          <p:spPr>
            <a:xfrm>
              <a:off x="3243424" y="341165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97" name="Oval 3">
              <a:extLst>
                <a:ext uri="{FF2B5EF4-FFF2-40B4-BE49-F238E27FC236}">
                  <a16:creationId xmlns:a16="http://schemas.microsoft.com/office/drawing/2014/main" id="{21F48E42-40E0-6048-A840-AB3A72A47ECF}"/>
                </a:ext>
              </a:extLst>
            </p:cNvPr>
            <p:cNvSpPr/>
            <p:nvPr/>
          </p:nvSpPr>
          <p:spPr>
            <a:xfrm>
              <a:off x="4300334" y="2313218"/>
              <a:ext cx="997527" cy="997527"/>
            </a:xfrm>
            <a:prstGeom prst="ellipse">
              <a:avLst/>
            </a:prstGeom>
            <a:solidFill>
              <a:srgbClr val="E5AD00"/>
            </a:solidFill>
            <a:ln w="38100">
              <a:solidFill>
                <a:srgbClr val="F4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C2D0C682-BF21-444C-A482-178B42163CFF}"/>
                </a:ext>
              </a:extLst>
            </p:cNvPr>
            <p:cNvSpPr/>
            <p:nvPr/>
          </p:nvSpPr>
          <p:spPr>
            <a:xfrm>
              <a:off x="7150057" y="2313217"/>
              <a:ext cx="997527" cy="997527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99" name="Oval 32">
              <a:extLst>
                <a:ext uri="{FF2B5EF4-FFF2-40B4-BE49-F238E27FC236}">
                  <a16:creationId xmlns:a16="http://schemas.microsoft.com/office/drawing/2014/main" id="{DBD0EDF4-67B2-F545-B9AF-5A30F1D01F96}"/>
                </a:ext>
              </a:extLst>
            </p:cNvPr>
            <p:cNvSpPr/>
            <p:nvPr/>
          </p:nvSpPr>
          <p:spPr>
            <a:xfrm>
              <a:off x="8255506" y="3427925"/>
              <a:ext cx="997527" cy="997527"/>
            </a:xfrm>
            <a:prstGeom prst="ellipse">
              <a:avLst/>
            </a:prstGeom>
            <a:solidFill>
              <a:srgbClr val="E5AD00"/>
            </a:solidFill>
            <a:ln w="38100">
              <a:solidFill>
                <a:srgbClr val="F4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0" name="Oval 34">
              <a:extLst>
                <a:ext uri="{FF2B5EF4-FFF2-40B4-BE49-F238E27FC236}">
                  <a16:creationId xmlns:a16="http://schemas.microsoft.com/office/drawing/2014/main" id="{F1208790-9351-EE4C-AF9D-1292F69E55B5}"/>
                </a:ext>
              </a:extLst>
            </p:cNvPr>
            <p:cNvSpPr/>
            <p:nvPr/>
          </p:nvSpPr>
          <p:spPr>
            <a:xfrm>
              <a:off x="7175308" y="4522308"/>
              <a:ext cx="997527" cy="997527"/>
            </a:xfrm>
            <a:prstGeom prst="ellipse">
              <a:avLst/>
            </a:prstGeom>
            <a:solidFill>
              <a:srgbClr val="F45A2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3" name="Oval 2">
              <a:extLst>
                <a:ext uri="{FF2B5EF4-FFF2-40B4-BE49-F238E27FC236}">
                  <a16:creationId xmlns:a16="http://schemas.microsoft.com/office/drawing/2014/main" id="{3AF776C0-1368-F04D-AFA7-2FD85B533B8A}"/>
                </a:ext>
              </a:extLst>
            </p:cNvPr>
            <p:cNvSpPr/>
            <p:nvPr/>
          </p:nvSpPr>
          <p:spPr>
            <a:xfrm>
              <a:off x="5709222" y="878485"/>
              <a:ext cx="997527" cy="997527"/>
            </a:xfrm>
            <a:prstGeom prst="ellipse">
              <a:avLst/>
            </a:prstGeom>
            <a:solidFill>
              <a:srgbClr val="316DE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</p:grpSp>
      <p:grpSp>
        <p:nvGrpSpPr>
          <p:cNvPr id="188" name="Grupp 187">
            <a:extLst>
              <a:ext uri="{FF2B5EF4-FFF2-40B4-BE49-F238E27FC236}">
                <a16:creationId xmlns:a16="http://schemas.microsoft.com/office/drawing/2014/main" id="{49FA9194-DA70-224B-A5A2-4CE423FA9F77}"/>
              </a:ext>
            </a:extLst>
          </p:cNvPr>
          <p:cNvGrpSpPr/>
          <p:nvPr/>
        </p:nvGrpSpPr>
        <p:grpSpPr>
          <a:xfrm>
            <a:off x="1517841" y="3429000"/>
            <a:ext cx="2016522" cy="2329621"/>
            <a:chOff x="1517841" y="3429000"/>
            <a:chExt cx="2016522" cy="2329621"/>
          </a:xfrm>
        </p:grpSpPr>
        <p:sp>
          <p:nvSpPr>
            <p:cNvPr id="169" name="Hexagon 42">
              <a:extLst>
                <a:ext uri="{FF2B5EF4-FFF2-40B4-BE49-F238E27FC236}">
                  <a16:creationId xmlns:a16="http://schemas.microsoft.com/office/drawing/2014/main" id="{B0B2123A-DBD6-B44A-855B-4F0841CDC97C}"/>
                </a:ext>
              </a:extLst>
            </p:cNvPr>
            <p:cNvSpPr/>
            <p:nvPr/>
          </p:nvSpPr>
          <p:spPr>
            <a:xfrm rot="5400000">
              <a:off x="1361291" y="358555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83" name="Frihandsfigur 182">
              <a:extLst>
                <a:ext uri="{FF2B5EF4-FFF2-40B4-BE49-F238E27FC236}">
                  <a16:creationId xmlns:a16="http://schemas.microsoft.com/office/drawing/2014/main" id="{3E4E2902-96CB-FA47-9634-15E842E6F05C}"/>
                </a:ext>
              </a:extLst>
            </p:cNvPr>
            <p:cNvSpPr/>
            <p:nvPr/>
          </p:nvSpPr>
          <p:spPr>
            <a:xfrm rot="5400000">
              <a:off x="1604006" y="3786617"/>
              <a:ext cx="1844186" cy="1597796"/>
            </a:xfrm>
            <a:custGeom>
              <a:avLst/>
              <a:gdLst>
                <a:gd name="connsiteX0" fmla="*/ 461175 w 1844186"/>
                <a:gd name="connsiteY0" fmla="*/ 1597642 h 1597796"/>
                <a:gd name="connsiteX1" fmla="*/ 922090 w 1844186"/>
                <a:gd name="connsiteY1" fmla="*/ 799005 h 1597796"/>
                <a:gd name="connsiteX2" fmla="*/ 1844186 w 1844186"/>
                <a:gd name="connsiteY2" fmla="*/ 799160 h 1597796"/>
                <a:gd name="connsiteX3" fmla="*/ 1383272 w 1844186"/>
                <a:gd name="connsiteY3" fmla="*/ 1597796 h 1597796"/>
                <a:gd name="connsiteX4" fmla="*/ 0 w 1844186"/>
                <a:gd name="connsiteY4" fmla="*/ 798168 h 1597796"/>
                <a:gd name="connsiteX5" fmla="*/ 461182 w 1844186"/>
                <a:gd name="connsiteY5" fmla="*/ 0 h 1597796"/>
                <a:gd name="connsiteX6" fmla="*/ 922363 w 1844186"/>
                <a:gd name="connsiteY6" fmla="*/ 798168 h 1597796"/>
                <a:gd name="connsiteX7" fmla="*/ 461182 w 1844186"/>
                <a:gd name="connsiteY7" fmla="*/ 1596336 h 15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4186" h="1597796">
                  <a:moveTo>
                    <a:pt x="461175" y="1597642"/>
                  </a:moveTo>
                  <a:lnTo>
                    <a:pt x="922090" y="799005"/>
                  </a:lnTo>
                  <a:lnTo>
                    <a:pt x="1844186" y="799160"/>
                  </a:lnTo>
                  <a:lnTo>
                    <a:pt x="1383272" y="1597796"/>
                  </a:lnTo>
                  <a:close/>
                  <a:moveTo>
                    <a:pt x="0" y="798168"/>
                  </a:moveTo>
                  <a:lnTo>
                    <a:pt x="461182" y="0"/>
                  </a:lnTo>
                  <a:lnTo>
                    <a:pt x="922363" y="798168"/>
                  </a:lnTo>
                  <a:lnTo>
                    <a:pt x="461182" y="1596336"/>
                  </a:lnTo>
                  <a:close/>
                </a:path>
              </a:pathLst>
            </a:custGeom>
            <a:solidFill>
              <a:srgbClr val="42336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grpSp>
          <p:nvGrpSpPr>
            <p:cNvPr id="172" name="Grupp 171">
              <a:extLst>
                <a:ext uri="{FF2B5EF4-FFF2-40B4-BE49-F238E27FC236}">
                  <a16:creationId xmlns:a16="http://schemas.microsoft.com/office/drawing/2014/main" id="{F5EE8D3C-383B-B946-A60C-43392562915B}"/>
                </a:ext>
              </a:extLst>
            </p:cNvPr>
            <p:cNvGrpSpPr/>
            <p:nvPr/>
          </p:nvGrpSpPr>
          <p:grpSpPr>
            <a:xfrm>
              <a:off x="1900159" y="3970326"/>
              <a:ext cx="1251879" cy="1251878"/>
              <a:chOff x="5279947" y="2175306"/>
              <a:chExt cx="2613089" cy="2613088"/>
            </a:xfrm>
          </p:grpSpPr>
          <p:sp>
            <p:nvSpPr>
              <p:cNvPr id="174" name="Freeform 62">
                <a:extLst>
                  <a:ext uri="{FF2B5EF4-FFF2-40B4-BE49-F238E27FC236}">
                    <a16:creationId xmlns:a16="http://schemas.microsoft.com/office/drawing/2014/main" id="{5E3370AE-9657-364D-993C-A48664F49AAD}"/>
                  </a:ext>
                </a:extLst>
              </p:cNvPr>
              <p:cNvSpPr/>
              <p:nvPr/>
            </p:nvSpPr>
            <p:spPr>
              <a:xfrm>
                <a:off x="5279947" y="2175306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75" name="Octagon 63">
                <a:extLst>
                  <a:ext uri="{FF2B5EF4-FFF2-40B4-BE49-F238E27FC236}">
                    <a16:creationId xmlns:a16="http://schemas.microsoft.com/office/drawing/2014/main" id="{FE87C9F7-DF45-F540-8BF3-8758D4756971}"/>
                  </a:ext>
                </a:extLst>
              </p:cNvPr>
              <p:cNvSpPr/>
              <p:nvPr/>
            </p:nvSpPr>
            <p:spPr>
              <a:xfrm>
                <a:off x="5542910" y="2449091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76" name="Octagon 16">
                <a:extLst>
                  <a:ext uri="{FF2B5EF4-FFF2-40B4-BE49-F238E27FC236}">
                    <a16:creationId xmlns:a16="http://schemas.microsoft.com/office/drawing/2014/main" id="{A402B149-4ADF-FA42-8039-EF4315D724C2}"/>
                  </a:ext>
                </a:extLst>
              </p:cNvPr>
              <p:cNvSpPr/>
              <p:nvPr/>
            </p:nvSpPr>
            <p:spPr>
              <a:xfrm>
                <a:off x="5784558" y="2449091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Oval 65">
                <a:extLst>
                  <a:ext uri="{FF2B5EF4-FFF2-40B4-BE49-F238E27FC236}">
                    <a16:creationId xmlns:a16="http://schemas.microsoft.com/office/drawing/2014/main" id="{98F8553B-3C5B-4D46-A674-37C982824D5E}"/>
                  </a:ext>
                </a:extLst>
              </p:cNvPr>
              <p:cNvSpPr/>
              <p:nvPr/>
            </p:nvSpPr>
            <p:spPr>
              <a:xfrm>
                <a:off x="5696894" y="2623580"/>
                <a:ext cx="178212" cy="1782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7" name="Åttahörning 186">
              <a:extLst>
                <a:ext uri="{FF2B5EF4-FFF2-40B4-BE49-F238E27FC236}">
                  <a16:creationId xmlns:a16="http://schemas.microsoft.com/office/drawing/2014/main" id="{82AB43A6-EF0C-A749-B51A-14F7C72775C6}"/>
                </a:ext>
              </a:extLst>
            </p:cNvPr>
            <p:cNvSpPr/>
            <p:nvPr/>
          </p:nvSpPr>
          <p:spPr>
            <a:xfrm>
              <a:off x="2167208" y="4243189"/>
              <a:ext cx="709431" cy="701244"/>
            </a:xfrm>
            <a:prstGeom prst="octagon">
              <a:avLst>
                <a:gd name="adj" fmla="val 13050"/>
              </a:avLst>
            </a:prstGeom>
            <a:solidFill>
              <a:schemeClr val="tx1">
                <a:lumMod val="75000"/>
                <a:lumOff val="25000"/>
                <a:alpha val="6079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93252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31932</TotalTime>
  <Words>14</Words>
  <Application>Microsoft Macintosh PowerPoint</Application>
  <PresentationFormat>Bredbild</PresentationFormat>
  <Paragraphs>10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606</cp:revision>
  <dcterms:created xsi:type="dcterms:W3CDTF">2016-12-30T09:39:09Z</dcterms:created>
  <dcterms:modified xsi:type="dcterms:W3CDTF">2021-05-16T19:37:18Z</dcterms:modified>
</cp:coreProperties>
</file>