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2" r:id="rId6"/>
    <p:sldId id="593" r:id="rId7"/>
    <p:sldId id="594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A1FFAF"/>
    <a:srgbClr val="3A7B9D"/>
    <a:srgbClr val="F65DAB"/>
    <a:srgbClr val="F65A22"/>
    <a:srgbClr val="3CFF00"/>
    <a:srgbClr val="4E246F"/>
    <a:srgbClr val="FFBC3C"/>
    <a:srgbClr val="4B0605"/>
    <a:srgbClr val="87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95159" autoAdjust="0"/>
  </p:normalViewPr>
  <p:slideViewPr>
    <p:cSldViewPr snapToGrid="0">
      <p:cViewPr>
        <p:scale>
          <a:sx n="140" d="100"/>
          <a:sy n="140" d="100"/>
        </p:scale>
        <p:origin x="-18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blurRad="63500"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gradFill flip="none" rotWithShape="1">
                  <a:gsLst>
                    <a:gs pos="31000">
                      <a:schemeClr val="bg1"/>
                    </a:gs>
                    <a:gs pos="79000">
                      <a:schemeClr val="tx1">
                        <a:alpha val="0"/>
                      </a:schemeClr>
                    </a:gs>
                  </a:gsLst>
                  <a:lin ang="3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3B7723-6B43-1B49-BA29-87A51015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36770" y="955317"/>
            <a:ext cx="4512228" cy="390455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8214" y="678001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42054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71" name="Frihandsfigur 70">
            <a:extLst>
              <a:ext uri="{FF2B5EF4-FFF2-40B4-BE49-F238E27FC236}">
                <a16:creationId xmlns:a16="http://schemas.microsoft.com/office/drawing/2014/main" id="{6A40F6D2-1F51-934B-912B-D45CD30CA0EF}"/>
              </a:ext>
            </a:extLst>
          </p:cNvPr>
          <p:cNvSpPr/>
          <p:nvPr/>
        </p:nvSpPr>
        <p:spPr>
          <a:xfrm>
            <a:off x="3299045" y="2339120"/>
            <a:ext cx="2654416" cy="1540348"/>
          </a:xfrm>
          <a:custGeom>
            <a:avLst/>
            <a:gdLst>
              <a:gd name="connsiteX0" fmla="*/ 819862 w 2654416"/>
              <a:gd name="connsiteY0" fmla="*/ 0 h 2655226"/>
              <a:gd name="connsiteX1" fmla="*/ 1010805 w 2654416"/>
              <a:gd name="connsiteY1" fmla="*/ 190942 h 2655226"/>
              <a:gd name="connsiteX2" fmla="*/ 1197699 w 2654416"/>
              <a:gd name="connsiteY2" fmla="*/ 199525 h 2655226"/>
              <a:gd name="connsiteX3" fmla="*/ 1394783 w 2654416"/>
              <a:gd name="connsiteY3" fmla="*/ 372448 h 2655226"/>
              <a:gd name="connsiteX4" fmla="*/ 1652890 w 2654416"/>
              <a:gd name="connsiteY4" fmla="*/ 209527 h 2655226"/>
              <a:gd name="connsiteX5" fmla="*/ 1839332 w 2654416"/>
              <a:gd name="connsiteY5" fmla="*/ 23085 h 2655226"/>
              <a:gd name="connsiteX6" fmla="*/ 1910637 w 2654416"/>
              <a:gd name="connsiteY6" fmla="*/ 94390 h 2655226"/>
              <a:gd name="connsiteX7" fmla="*/ 1724195 w 2654416"/>
              <a:gd name="connsiteY7" fmla="*/ 280832 h 2655226"/>
              <a:gd name="connsiteX8" fmla="*/ 1890479 w 2654416"/>
              <a:gd name="connsiteY8" fmla="*/ 447116 h 2655226"/>
              <a:gd name="connsiteX9" fmla="*/ 2076921 w 2654416"/>
              <a:gd name="connsiteY9" fmla="*/ 260674 h 2655226"/>
              <a:gd name="connsiteX10" fmla="*/ 2148226 w 2654416"/>
              <a:gd name="connsiteY10" fmla="*/ 331979 h 2655226"/>
              <a:gd name="connsiteX11" fmla="*/ 1961784 w 2654416"/>
              <a:gd name="connsiteY11" fmla="*/ 518421 h 2655226"/>
              <a:gd name="connsiteX12" fmla="*/ 2130618 w 2654416"/>
              <a:gd name="connsiteY12" fmla="*/ 687254 h 2655226"/>
              <a:gd name="connsiteX13" fmla="*/ 2317060 w 2654416"/>
              <a:gd name="connsiteY13" fmla="*/ 500812 h 2655226"/>
              <a:gd name="connsiteX14" fmla="*/ 2388365 w 2654416"/>
              <a:gd name="connsiteY14" fmla="*/ 572118 h 2655226"/>
              <a:gd name="connsiteX15" fmla="*/ 2201923 w 2654416"/>
              <a:gd name="connsiteY15" fmla="*/ 758560 h 2655226"/>
              <a:gd name="connsiteX16" fmla="*/ 2371232 w 2654416"/>
              <a:gd name="connsiteY16" fmla="*/ 927868 h 2655226"/>
              <a:gd name="connsiteX17" fmla="*/ 2557674 w 2654416"/>
              <a:gd name="connsiteY17" fmla="*/ 741426 h 2655226"/>
              <a:gd name="connsiteX18" fmla="*/ 2628979 w 2654416"/>
              <a:gd name="connsiteY18" fmla="*/ 812732 h 2655226"/>
              <a:gd name="connsiteX19" fmla="*/ 2442537 w 2654416"/>
              <a:gd name="connsiteY19" fmla="*/ 999174 h 2655226"/>
              <a:gd name="connsiteX20" fmla="*/ 2378126 w 2654416"/>
              <a:gd name="connsiteY20" fmla="*/ 1220461 h 2655226"/>
              <a:gd name="connsiteX21" fmla="*/ 2385645 w 2654416"/>
              <a:gd name="connsiteY21" fmla="*/ 1440099 h 2655226"/>
              <a:gd name="connsiteX22" fmla="*/ 2463474 w 2654416"/>
              <a:gd name="connsiteY22" fmla="*/ 1640449 h 2655226"/>
              <a:gd name="connsiteX23" fmla="*/ 2654416 w 2654416"/>
              <a:gd name="connsiteY23" fmla="*/ 1831392 h 2655226"/>
              <a:gd name="connsiteX24" fmla="*/ 2583111 w 2654416"/>
              <a:gd name="connsiteY24" fmla="*/ 1902698 h 2655226"/>
              <a:gd name="connsiteX25" fmla="*/ 2392168 w 2654416"/>
              <a:gd name="connsiteY25" fmla="*/ 1711755 h 2655226"/>
              <a:gd name="connsiteX26" fmla="*/ 2222859 w 2654416"/>
              <a:gd name="connsiteY26" fmla="*/ 1881064 h 2655226"/>
              <a:gd name="connsiteX27" fmla="*/ 2413802 w 2654416"/>
              <a:gd name="connsiteY27" fmla="*/ 2072006 h 2655226"/>
              <a:gd name="connsiteX28" fmla="*/ 2342497 w 2654416"/>
              <a:gd name="connsiteY28" fmla="*/ 2143312 h 2655226"/>
              <a:gd name="connsiteX29" fmla="*/ 2151554 w 2654416"/>
              <a:gd name="connsiteY29" fmla="*/ 1952369 h 2655226"/>
              <a:gd name="connsiteX30" fmla="*/ 1982721 w 2654416"/>
              <a:gd name="connsiteY30" fmla="*/ 2121202 h 2655226"/>
              <a:gd name="connsiteX31" fmla="*/ 2173664 w 2654416"/>
              <a:gd name="connsiteY31" fmla="*/ 2312145 h 2655226"/>
              <a:gd name="connsiteX32" fmla="*/ 2102358 w 2654416"/>
              <a:gd name="connsiteY32" fmla="*/ 2383450 h 2655226"/>
              <a:gd name="connsiteX33" fmla="*/ 1911415 w 2654416"/>
              <a:gd name="connsiteY33" fmla="*/ 2192508 h 2655226"/>
              <a:gd name="connsiteX34" fmla="*/ 1745132 w 2654416"/>
              <a:gd name="connsiteY34" fmla="*/ 2358791 h 2655226"/>
              <a:gd name="connsiteX35" fmla="*/ 1936075 w 2654416"/>
              <a:gd name="connsiteY35" fmla="*/ 2549734 h 2655226"/>
              <a:gd name="connsiteX36" fmla="*/ 1864769 w 2654416"/>
              <a:gd name="connsiteY36" fmla="*/ 2621039 h 2655226"/>
              <a:gd name="connsiteX37" fmla="*/ 1673826 w 2654416"/>
              <a:gd name="connsiteY37" fmla="*/ 2430097 h 2655226"/>
              <a:gd name="connsiteX38" fmla="*/ 1396638 w 2654416"/>
              <a:gd name="connsiteY38" fmla="*/ 2353922 h 2655226"/>
              <a:gd name="connsiteX39" fmla="*/ 1173241 w 2654416"/>
              <a:gd name="connsiteY39" fmla="*/ 2395274 h 2655226"/>
              <a:gd name="connsiteX40" fmla="*/ 976090 w 2654416"/>
              <a:gd name="connsiteY40" fmla="*/ 2468783 h 2655226"/>
              <a:gd name="connsiteX41" fmla="*/ 789648 w 2654416"/>
              <a:gd name="connsiteY41" fmla="*/ 2655226 h 2655226"/>
              <a:gd name="connsiteX42" fmla="*/ 718342 w 2654416"/>
              <a:gd name="connsiteY42" fmla="*/ 2583921 h 2655226"/>
              <a:gd name="connsiteX43" fmla="*/ 904785 w 2654416"/>
              <a:gd name="connsiteY43" fmla="*/ 2397478 h 2655226"/>
              <a:gd name="connsiteX44" fmla="*/ 735476 w 2654416"/>
              <a:gd name="connsiteY44" fmla="*/ 2228169 h 2655226"/>
              <a:gd name="connsiteX45" fmla="*/ 549033 w 2654416"/>
              <a:gd name="connsiteY45" fmla="*/ 2414612 h 2655226"/>
              <a:gd name="connsiteX46" fmla="*/ 477728 w 2654416"/>
              <a:gd name="connsiteY46" fmla="*/ 2343307 h 2655226"/>
              <a:gd name="connsiteX47" fmla="*/ 664171 w 2654416"/>
              <a:gd name="connsiteY47" fmla="*/ 2156864 h 2655226"/>
              <a:gd name="connsiteX48" fmla="*/ 495337 w 2654416"/>
              <a:gd name="connsiteY48" fmla="*/ 1988031 h 2655226"/>
              <a:gd name="connsiteX49" fmla="*/ 308894 w 2654416"/>
              <a:gd name="connsiteY49" fmla="*/ 2174473 h 2655226"/>
              <a:gd name="connsiteX50" fmla="*/ 237589 w 2654416"/>
              <a:gd name="connsiteY50" fmla="*/ 2103168 h 2655226"/>
              <a:gd name="connsiteX51" fmla="*/ 424032 w 2654416"/>
              <a:gd name="connsiteY51" fmla="*/ 1916725 h 2655226"/>
              <a:gd name="connsiteX52" fmla="*/ 257748 w 2654416"/>
              <a:gd name="connsiteY52" fmla="*/ 1750442 h 2655226"/>
              <a:gd name="connsiteX53" fmla="*/ 71305 w 2654416"/>
              <a:gd name="connsiteY53" fmla="*/ 1936884 h 2655226"/>
              <a:gd name="connsiteX54" fmla="*/ 0 w 2654416"/>
              <a:gd name="connsiteY54" fmla="*/ 1865579 h 2655226"/>
              <a:gd name="connsiteX55" fmla="*/ 186443 w 2654416"/>
              <a:gd name="connsiteY55" fmla="*/ 1679136 h 2655226"/>
              <a:gd name="connsiteX56" fmla="*/ 404170 w 2654416"/>
              <a:gd name="connsiteY56" fmla="*/ 1415689 h 2655226"/>
              <a:gd name="connsiteX57" fmla="*/ 392892 w 2654416"/>
              <a:gd name="connsiteY57" fmla="*/ 1169735 h 2655226"/>
              <a:gd name="connsiteX58" fmla="*/ 221157 w 2654416"/>
              <a:gd name="connsiteY58" fmla="*/ 980589 h 2655226"/>
              <a:gd name="connsiteX59" fmla="*/ 30215 w 2654416"/>
              <a:gd name="connsiteY59" fmla="*/ 789647 h 2655226"/>
              <a:gd name="connsiteX60" fmla="*/ 101520 w 2654416"/>
              <a:gd name="connsiteY60" fmla="*/ 718342 h 2655226"/>
              <a:gd name="connsiteX61" fmla="*/ 292463 w 2654416"/>
              <a:gd name="connsiteY61" fmla="*/ 909284 h 2655226"/>
              <a:gd name="connsiteX62" fmla="*/ 458746 w 2654416"/>
              <a:gd name="connsiteY62" fmla="*/ 743001 h 2655226"/>
              <a:gd name="connsiteX63" fmla="*/ 267804 w 2654416"/>
              <a:gd name="connsiteY63" fmla="*/ 552058 h 2655226"/>
              <a:gd name="connsiteX64" fmla="*/ 339109 w 2654416"/>
              <a:gd name="connsiteY64" fmla="*/ 480753 h 2655226"/>
              <a:gd name="connsiteX65" fmla="*/ 530052 w 2654416"/>
              <a:gd name="connsiteY65" fmla="*/ 671695 h 2655226"/>
              <a:gd name="connsiteX66" fmla="*/ 698885 w 2654416"/>
              <a:gd name="connsiteY66" fmla="*/ 502862 h 2655226"/>
              <a:gd name="connsiteX67" fmla="*/ 507943 w 2654416"/>
              <a:gd name="connsiteY67" fmla="*/ 311920 h 2655226"/>
              <a:gd name="connsiteX68" fmla="*/ 579248 w 2654416"/>
              <a:gd name="connsiteY68" fmla="*/ 240614 h 2655226"/>
              <a:gd name="connsiteX69" fmla="*/ 770190 w 2654416"/>
              <a:gd name="connsiteY69" fmla="*/ 431557 h 2655226"/>
              <a:gd name="connsiteX70" fmla="*/ 939499 w 2654416"/>
              <a:gd name="connsiteY70" fmla="*/ 262248 h 2655226"/>
              <a:gd name="connsiteX71" fmla="*/ 748557 w 2654416"/>
              <a:gd name="connsiteY71" fmla="*/ 71305 h 265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4416" h="2655226">
                <a:moveTo>
                  <a:pt x="819862" y="0"/>
                </a:moveTo>
                <a:lnTo>
                  <a:pt x="1010805" y="190942"/>
                </a:lnTo>
                <a:lnTo>
                  <a:pt x="1197699" y="199525"/>
                </a:lnTo>
                <a:lnTo>
                  <a:pt x="1394783" y="372448"/>
                </a:lnTo>
                <a:lnTo>
                  <a:pt x="1652890" y="209527"/>
                </a:lnTo>
                <a:lnTo>
                  <a:pt x="1839332" y="23085"/>
                </a:lnTo>
                <a:lnTo>
                  <a:pt x="1910637" y="94390"/>
                </a:lnTo>
                <a:lnTo>
                  <a:pt x="1724195" y="280832"/>
                </a:lnTo>
                <a:lnTo>
                  <a:pt x="1890479" y="447116"/>
                </a:lnTo>
                <a:lnTo>
                  <a:pt x="2076921" y="260674"/>
                </a:lnTo>
                <a:lnTo>
                  <a:pt x="2148226" y="331979"/>
                </a:lnTo>
                <a:lnTo>
                  <a:pt x="1961784" y="518421"/>
                </a:lnTo>
                <a:lnTo>
                  <a:pt x="2130618" y="687254"/>
                </a:lnTo>
                <a:lnTo>
                  <a:pt x="2317060" y="500812"/>
                </a:lnTo>
                <a:lnTo>
                  <a:pt x="2388365" y="572118"/>
                </a:lnTo>
                <a:lnTo>
                  <a:pt x="2201923" y="758560"/>
                </a:lnTo>
                <a:lnTo>
                  <a:pt x="2371232" y="927868"/>
                </a:lnTo>
                <a:lnTo>
                  <a:pt x="2557674" y="741426"/>
                </a:lnTo>
                <a:lnTo>
                  <a:pt x="2628979" y="812732"/>
                </a:lnTo>
                <a:lnTo>
                  <a:pt x="2442537" y="999174"/>
                </a:lnTo>
                <a:lnTo>
                  <a:pt x="2378126" y="1220461"/>
                </a:lnTo>
                <a:lnTo>
                  <a:pt x="2385645" y="1440099"/>
                </a:lnTo>
                <a:lnTo>
                  <a:pt x="2463474" y="1640449"/>
                </a:lnTo>
                <a:lnTo>
                  <a:pt x="2654416" y="1831392"/>
                </a:lnTo>
                <a:lnTo>
                  <a:pt x="2583111" y="1902698"/>
                </a:lnTo>
                <a:lnTo>
                  <a:pt x="2392168" y="1711755"/>
                </a:lnTo>
                <a:lnTo>
                  <a:pt x="2222859" y="1881064"/>
                </a:lnTo>
                <a:lnTo>
                  <a:pt x="2413802" y="2072006"/>
                </a:lnTo>
                <a:lnTo>
                  <a:pt x="2342497" y="2143312"/>
                </a:lnTo>
                <a:lnTo>
                  <a:pt x="2151554" y="1952369"/>
                </a:lnTo>
                <a:lnTo>
                  <a:pt x="1982721" y="2121202"/>
                </a:lnTo>
                <a:lnTo>
                  <a:pt x="2173664" y="2312145"/>
                </a:lnTo>
                <a:lnTo>
                  <a:pt x="2102358" y="2383450"/>
                </a:lnTo>
                <a:lnTo>
                  <a:pt x="1911415" y="2192508"/>
                </a:lnTo>
                <a:lnTo>
                  <a:pt x="1745132" y="2358791"/>
                </a:lnTo>
                <a:lnTo>
                  <a:pt x="1936075" y="2549734"/>
                </a:lnTo>
                <a:lnTo>
                  <a:pt x="1864769" y="2621039"/>
                </a:lnTo>
                <a:lnTo>
                  <a:pt x="1673826" y="2430097"/>
                </a:lnTo>
                <a:lnTo>
                  <a:pt x="1396638" y="2353922"/>
                </a:lnTo>
                <a:lnTo>
                  <a:pt x="1173241" y="2395274"/>
                </a:lnTo>
                <a:lnTo>
                  <a:pt x="976090" y="2468783"/>
                </a:lnTo>
                <a:lnTo>
                  <a:pt x="789648" y="2655226"/>
                </a:lnTo>
                <a:lnTo>
                  <a:pt x="718342" y="2583921"/>
                </a:lnTo>
                <a:lnTo>
                  <a:pt x="904785" y="2397478"/>
                </a:lnTo>
                <a:lnTo>
                  <a:pt x="735476" y="2228169"/>
                </a:lnTo>
                <a:lnTo>
                  <a:pt x="549033" y="2414612"/>
                </a:lnTo>
                <a:lnTo>
                  <a:pt x="477728" y="2343307"/>
                </a:lnTo>
                <a:lnTo>
                  <a:pt x="664171" y="2156864"/>
                </a:lnTo>
                <a:lnTo>
                  <a:pt x="495337" y="1988031"/>
                </a:lnTo>
                <a:lnTo>
                  <a:pt x="308894" y="2174473"/>
                </a:lnTo>
                <a:lnTo>
                  <a:pt x="237589" y="2103168"/>
                </a:lnTo>
                <a:lnTo>
                  <a:pt x="424032" y="1916725"/>
                </a:lnTo>
                <a:lnTo>
                  <a:pt x="257748" y="1750442"/>
                </a:lnTo>
                <a:lnTo>
                  <a:pt x="71305" y="1936884"/>
                </a:lnTo>
                <a:lnTo>
                  <a:pt x="0" y="1865579"/>
                </a:lnTo>
                <a:lnTo>
                  <a:pt x="186443" y="1679136"/>
                </a:lnTo>
                <a:lnTo>
                  <a:pt x="404170" y="1415689"/>
                </a:lnTo>
                <a:lnTo>
                  <a:pt x="392892" y="1169735"/>
                </a:lnTo>
                <a:lnTo>
                  <a:pt x="221157" y="980589"/>
                </a:lnTo>
                <a:lnTo>
                  <a:pt x="30215" y="789647"/>
                </a:lnTo>
                <a:lnTo>
                  <a:pt x="101520" y="718342"/>
                </a:lnTo>
                <a:lnTo>
                  <a:pt x="292463" y="909284"/>
                </a:lnTo>
                <a:lnTo>
                  <a:pt x="458746" y="743001"/>
                </a:lnTo>
                <a:lnTo>
                  <a:pt x="267804" y="552058"/>
                </a:lnTo>
                <a:lnTo>
                  <a:pt x="339109" y="480753"/>
                </a:lnTo>
                <a:lnTo>
                  <a:pt x="530052" y="671695"/>
                </a:lnTo>
                <a:lnTo>
                  <a:pt x="698885" y="502862"/>
                </a:lnTo>
                <a:lnTo>
                  <a:pt x="507943" y="311920"/>
                </a:lnTo>
                <a:lnTo>
                  <a:pt x="579248" y="240614"/>
                </a:lnTo>
                <a:lnTo>
                  <a:pt x="770190" y="431557"/>
                </a:lnTo>
                <a:lnTo>
                  <a:pt x="939499" y="262248"/>
                </a:lnTo>
                <a:lnTo>
                  <a:pt x="748557" y="71305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76200" dist="38100" dir="14700000">
              <a:srgbClr val="FF0000">
                <a:alpha val="32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82391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F8B05707-0026-814E-91D0-84F5D2BE6A3B}"/>
              </a:ext>
            </a:extLst>
          </p:cNvPr>
          <p:cNvGrpSpPr/>
          <p:nvPr/>
        </p:nvGrpSpPr>
        <p:grpSpPr>
          <a:xfrm>
            <a:off x="3313346" y="2249458"/>
            <a:ext cx="2592920" cy="1475378"/>
            <a:chOff x="7669483" y="3704628"/>
            <a:chExt cx="2592920" cy="2592921"/>
          </a:xfrm>
        </p:grpSpPr>
        <p:sp>
          <p:nvSpPr>
            <p:cNvPr id="129" name="Frihandsfigur 128">
              <a:extLst>
                <a:ext uri="{FF2B5EF4-FFF2-40B4-BE49-F238E27FC236}">
                  <a16:creationId xmlns:a16="http://schemas.microsoft.com/office/drawing/2014/main" id="{7A5922FA-7A53-334C-9282-6C5341221A16}"/>
                </a:ext>
              </a:extLst>
            </p:cNvPr>
            <p:cNvSpPr/>
            <p:nvPr/>
          </p:nvSpPr>
          <p:spPr>
            <a:xfrm>
              <a:off x="7669483" y="3704628"/>
              <a:ext cx="2592920" cy="2592921"/>
            </a:xfrm>
            <a:custGeom>
              <a:avLst/>
              <a:gdLst>
                <a:gd name="connsiteX0" fmla="*/ 1134104 w 2592920"/>
                <a:gd name="connsiteY0" fmla="*/ 0 h 2592921"/>
                <a:gd name="connsiteX1" fmla="*/ 1475846 w 2592920"/>
                <a:gd name="connsiteY1" fmla="*/ 0 h 2592921"/>
                <a:gd name="connsiteX2" fmla="*/ 2592920 w 2592920"/>
                <a:gd name="connsiteY2" fmla="*/ 1117074 h 2592921"/>
                <a:gd name="connsiteX3" fmla="*/ 2592920 w 2592920"/>
                <a:gd name="connsiteY3" fmla="*/ 1458816 h 2592921"/>
                <a:gd name="connsiteX4" fmla="*/ 1458816 w 2592920"/>
                <a:gd name="connsiteY4" fmla="*/ 2592921 h 2592921"/>
                <a:gd name="connsiteX5" fmla="*/ 1117074 w 2592920"/>
                <a:gd name="connsiteY5" fmla="*/ 2592921 h 2592921"/>
                <a:gd name="connsiteX6" fmla="*/ 0 w 2592920"/>
                <a:gd name="connsiteY6" fmla="*/ 1475847 h 2592921"/>
                <a:gd name="connsiteX7" fmla="*/ 0 w 2592920"/>
                <a:gd name="connsiteY7" fmla="*/ 1134105 h 259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2920" h="2592921">
                  <a:moveTo>
                    <a:pt x="1134104" y="0"/>
                  </a:moveTo>
                  <a:lnTo>
                    <a:pt x="1475846" y="0"/>
                  </a:lnTo>
                  <a:lnTo>
                    <a:pt x="2592920" y="1117074"/>
                  </a:lnTo>
                  <a:lnTo>
                    <a:pt x="2592920" y="1458816"/>
                  </a:lnTo>
                  <a:lnTo>
                    <a:pt x="1458816" y="2592921"/>
                  </a:lnTo>
                  <a:lnTo>
                    <a:pt x="1117074" y="2592921"/>
                  </a:lnTo>
                  <a:lnTo>
                    <a:pt x="0" y="1475847"/>
                  </a:lnTo>
                  <a:lnTo>
                    <a:pt x="0" y="11341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6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Frihandsfigur 127">
              <a:extLst>
                <a:ext uri="{FF2B5EF4-FFF2-40B4-BE49-F238E27FC236}">
                  <a16:creationId xmlns:a16="http://schemas.microsoft.com/office/drawing/2014/main" id="{BBE02A7A-DCC7-D24F-9A4E-947C770DB997}"/>
                </a:ext>
              </a:extLst>
            </p:cNvPr>
            <p:cNvSpPr/>
            <p:nvPr/>
          </p:nvSpPr>
          <p:spPr>
            <a:xfrm>
              <a:off x="7981316" y="4031809"/>
              <a:ext cx="1969253" cy="1969254"/>
            </a:xfrm>
            <a:custGeom>
              <a:avLst/>
              <a:gdLst>
                <a:gd name="connsiteX0" fmla="*/ 984626 w 1969253"/>
                <a:gd name="connsiteY0" fmla="*/ 1049040 h 1969254"/>
                <a:gd name="connsiteX1" fmla="*/ 1014102 w 1969253"/>
                <a:gd name="connsiteY1" fmla="*/ 1061249 h 1969254"/>
                <a:gd name="connsiteX2" fmla="*/ 1432642 w 1969253"/>
                <a:gd name="connsiteY2" fmla="*/ 1479790 h 1969254"/>
                <a:gd name="connsiteX3" fmla="*/ 1432642 w 1969253"/>
                <a:gd name="connsiteY3" fmla="*/ 1538740 h 1969254"/>
                <a:gd name="connsiteX4" fmla="*/ 1014336 w 1969253"/>
                <a:gd name="connsiteY4" fmla="*/ 1957046 h 1969254"/>
                <a:gd name="connsiteX5" fmla="*/ 955386 w 1969253"/>
                <a:gd name="connsiteY5" fmla="*/ 1957046 h 1969254"/>
                <a:gd name="connsiteX6" fmla="*/ 536845 w 1969253"/>
                <a:gd name="connsiteY6" fmla="*/ 1538505 h 1969254"/>
                <a:gd name="connsiteX7" fmla="*/ 536845 w 1969253"/>
                <a:gd name="connsiteY7" fmla="*/ 1479555 h 1969254"/>
                <a:gd name="connsiteX8" fmla="*/ 955151 w 1969253"/>
                <a:gd name="connsiteY8" fmla="*/ 1061249 h 1969254"/>
                <a:gd name="connsiteX9" fmla="*/ 984626 w 1969253"/>
                <a:gd name="connsiteY9" fmla="*/ 1049040 h 1969254"/>
                <a:gd name="connsiteX10" fmla="*/ 1509029 w 1969253"/>
                <a:gd name="connsiteY10" fmla="*/ 524638 h 1969254"/>
                <a:gd name="connsiteX11" fmla="*/ 1538504 w 1969253"/>
                <a:gd name="connsiteY11" fmla="*/ 536847 h 1969254"/>
                <a:gd name="connsiteX12" fmla="*/ 1957044 w 1969253"/>
                <a:gd name="connsiteY12" fmla="*/ 955388 h 1969254"/>
                <a:gd name="connsiteX13" fmla="*/ 1957044 w 1969253"/>
                <a:gd name="connsiteY13" fmla="*/ 1014338 h 1969254"/>
                <a:gd name="connsiteX14" fmla="*/ 1538738 w 1969253"/>
                <a:gd name="connsiteY14" fmla="*/ 1432644 h 1969254"/>
                <a:gd name="connsiteX15" fmla="*/ 1479788 w 1969253"/>
                <a:gd name="connsiteY15" fmla="*/ 1432644 h 1969254"/>
                <a:gd name="connsiteX16" fmla="*/ 1061248 w 1969253"/>
                <a:gd name="connsiteY16" fmla="*/ 1014103 h 1969254"/>
                <a:gd name="connsiteX17" fmla="*/ 1061248 w 1969253"/>
                <a:gd name="connsiteY17" fmla="*/ 955153 h 1969254"/>
                <a:gd name="connsiteX18" fmla="*/ 1479554 w 1969253"/>
                <a:gd name="connsiteY18" fmla="*/ 536847 h 1969254"/>
                <a:gd name="connsiteX19" fmla="*/ 1509029 w 1969253"/>
                <a:gd name="connsiteY19" fmla="*/ 524638 h 1969254"/>
                <a:gd name="connsiteX20" fmla="*/ 459989 w 1969253"/>
                <a:gd name="connsiteY20" fmla="*/ 524403 h 1969254"/>
                <a:gd name="connsiteX21" fmla="*/ 489464 w 1969253"/>
                <a:gd name="connsiteY21" fmla="*/ 536612 h 1969254"/>
                <a:gd name="connsiteX22" fmla="*/ 908005 w 1969253"/>
                <a:gd name="connsiteY22" fmla="*/ 955153 h 1969254"/>
                <a:gd name="connsiteX23" fmla="*/ 908005 w 1969253"/>
                <a:gd name="connsiteY23" fmla="*/ 1014103 h 1969254"/>
                <a:gd name="connsiteX24" fmla="*/ 489699 w 1969253"/>
                <a:gd name="connsiteY24" fmla="*/ 1432409 h 1969254"/>
                <a:gd name="connsiteX25" fmla="*/ 430749 w 1969253"/>
                <a:gd name="connsiteY25" fmla="*/ 1432409 h 1969254"/>
                <a:gd name="connsiteX26" fmla="*/ 12208 w 1969253"/>
                <a:gd name="connsiteY26" fmla="*/ 1013868 h 1969254"/>
                <a:gd name="connsiteX27" fmla="*/ 12208 w 1969253"/>
                <a:gd name="connsiteY27" fmla="*/ 954918 h 1969254"/>
                <a:gd name="connsiteX28" fmla="*/ 430514 w 1969253"/>
                <a:gd name="connsiteY28" fmla="*/ 536612 h 1969254"/>
                <a:gd name="connsiteX29" fmla="*/ 459989 w 1969253"/>
                <a:gd name="connsiteY29" fmla="*/ 524403 h 1969254"/>
                <a:gd name="connsiteX30" fmla="*/ 984392 w 1969253"/>
                <a:gd name="connsiteY30" fmla="*/ 0 h 1969254"/>
                <a:gd name="connsiteX31" fmla="*/ 1013867 w 1969253"/>
                <a:gd name="connsiteY31" fmla="*/ 12209 h 1969254"/>
                <a:gd name="connsiteX32" fmla="*/ 1432407 w 1969253"/>
                <a:gd name="connsiteY32" fmla="*/ 430751 h 1969254"/>
                <a:gd name="connsiteX33" fmla="*/ 1432407 w 1969253"/>
                <a:gd name="connsiteY33" fmla="*/ 489701 h 1969254"/>
                <a:gd name="connsiteX34" fmla="*/ 1014101 w 1969253"/>
                <a:gd name="connsiteY34" fmla="*/ 908007 h 1969254"/>
                <a:gd name="connsiteX35" fmla="*/ 955151 w 1969253"/>
                <a:gd name="connsiteY35" fmla="*/ 908007 h 1969254"/>
                <a:gd name="connsiteX36" fmla="*/ 536611 w 1969253"/>
                <a:gd name="connsiteY36" fmla="*/ 489465 h 1969254"/>
                <a:gd name="connsiteX37" fmla="*/ 536611 w 1969253"/>
                <a:gd name="connsiteY37" fmla="*/ 430515 h 1969254"/>
                <a:gd name="connsiteX38" fmla="*/ 954917 w 1969253"/>
                <a:gd name="connsiteY38" fmla="*/ 12209 h 1969254"/>
                <a:gd name="connsiteX39" fmla="*/ 984392 w 1969253"/>
                <a:gd name="connsiteY39" fmla="*/ 0 h 19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9253" h="1969254">
                  <a:moveTo>
                    <a:pt x="984626" y="1049040"/>
                  </a:moveTo>
                  <a:cubicBezTo>
                    <a:pt x="995294" y="1049040"/>
                    <a:pt x="1005962" y="1053110"/>
                    <a:pt x="1014102" y="1061249"/>
                  </a:cubicBezTo>
                  <a:lnTo>
                    <a:pt x="1432642" y="1479790"/>
                  </a:lnTo>
                  <a:cubicBezTo>
                    <a:pt x="1448921" y="1496068"/>
                    <a:pt x="1448921" y="1522462"/>
                    <a:pt x="1432642" y="1538740"/>
                  </a:cubicBezTo>
                  <a:lnTo>
                    <a:pt x="1014336" y="1957046"/>
                  </a:lnTo>
                  <a:cubicBezTo>
                    <a:pt x="998058" y="1973324"/>
                    <a:pt x="971665" y="1973324"/>
                    <a:pt x="955386" y="1957046"/>
                  </a:cubicBezTo>
                  <a:lnTo>
                    <a:pt x="536845" y="1538505"/>
                  </a:lnTo>
                  <a:cubicBezTo>
                    <a:pt x="520567" y="1522227"/>
                    <a:pt x="520567" y="1495833"/>
                    <a:pt x="536845" y="1479555"/>
                  </a:cubicBezTo>
                  <a:lnTo>
                    <a:pt x="955151" y="1061249"/>
                  </a:lnTo>
                  <a:cubicBezTo>
                    <a:pt x="963291" y="1053110"/>
                    <a:pt x="973959" y="1049040"/>
                    <a:pt x="984626" y="1049040"/>
                  </a:cubicBezTo>
                  <a:close/>
                  <a:moveTo>
                    <a:pt x="1509029" y="524638"/>
                  </a:moveTo>
                  <a:cubicBezTo>
                    <a:pt x="1519696" y="524639"/>
                    <a:pt x="1530364" y="528708"/>
                    <a:pt x="1538504" y="536847"/>
                  </a:cubicBezTo>
                  <a:lnTo>
                    <a:pt x="1957044" y="955388"/>
                  </a:lnTo>
                  <a:cubicBezTo>
                    <a:pt x="1973323" y="971666"/>
                    <a:pt x="1973323" y="998059"/>
                    <a:pt x="1957044" y="1014338"/>
                  </a:cubicBezTo>
                  <a:lnTo>
                    <a:pt x="1538738" y="1432644"/>
                  </a:lnTo>
                  <a:cubicBezTo>
                    <a:pt x="1522460" y="1448923"/>
                    <a:pt x="1496067" y="1448922"/>
                    <a:pt x="1479788" y="1432644"/>
                  </a:cubicBezTo>
                  <a:lnTo>
                    <a:pt x="1061248" y="1014103"/>
                  </a:lnTo>
                  <a:cubicBezTo>
                    <a:pt x="1044969" y="997825"/>
                    <a:pt x="1044969" y="971432"/>
                    <a:pt x="1061248" y="955153"/>
                  </a:cubicBezTo>
                  <a:lnTo>
                    <a:pt x="1479554" y="536847"/>
                  </a:lnTo>
                  <a:cubicBezTo>
                    <a:pt x="1487693" y="528708"/>
                    <a:pt x="1498361" y="524639"/>
                    <a:pt x="1509029" y="524638"/>
                  </a:cubicBezTo>
                  <a:close/>
                  <a:moveTo>
                    <a:pt x="459989" y="524403"/>
                  </a:moveTo>
                  <a:cubicBezTo>
                    <a:pt x="470658" y="524403"/>
                    <a:pt x="481326" y="528473"/>
                    <a:pt x="489464" y="536612"/>
                  </a:cubicBezTo>
                  <a:lnTo>
                    <a:pt x="908005" y="955153"/>
                  </a:lnTo>
                  <a:cubicBezTo>
                    <a:pt x="924283" y="971431"/>
                    <a:pt x="924283" y="997824"/>
                    <a:pt x="908005" y="1014103"/>
                  </a:cubicBezTo>
                  <a:lnTo>
                    <a:pt x="489699" y="1432409"/>
                  </a:lnTo>
                  <a:cubicBezTo>
                    <a:pt x="473421" y="1448687"/>
                    <a:pt x="447027" y="1448687"/>
                    <a:pt x="430749" y="1432409"/>
                  </a:cubicBezTo>
                  <a:lnTo>
                    <a:pt x="12208" y="1013868"/>
                  </a:lnTo>
                  <a:cubicBezTo>
                    <a:pt x="-4070" y="997590"/>
                    <a:pt x="-4070" y="971196"/>
                    <a:pt x="12208" y="954918"/>
                  </a:cubicBezTo>
                  <a:lnTo>
                    <a:pt x="430514" y="536612"/>
                  </a:lnTo>
                  <a:cubicBezTo>
                    <a:pt x="438654" y="528472"/>
                    <a:pt x="449322" y="524403"/>
                    <a:pt x="459989" y="524403"/>
                  </a:cubicBezTo>
                  <a:close/>
                  <a:moveTo>
                    <a:pt x="984392" y="0"/>
                  </a:moveTo>
                  <a:cubicBezTo>
                    <a:pt x="995058" y="1"/>
                    <a:pt x="1005727" y="4070"/>
                    <a:pt x="1013867" y="12209"/>
                  </a:cubicBezTo>
                  <a:lnTo>
                    <a:pt x="1432407" y="430751"/>
                  </a:lnTo>
                  <a:cubicBezTo>
                    <a:pt x="1448686" y="447028"/>
                    <a:pt x="1448686" y="473422"/>
                    <a:pt x="1432407" y="489701"/>
                  </a:cubicBezTo>
                  <a:lnTo>
                    <a:pt x="1014101" y="908007"/>
                  </a:lnTo>
                  <a:cubicBezTo>
                    <a:pt x="997823" y="924285"/>
                    <a:pt x="971430" y="924285"/>
                    <a:pt x="955151" y="908007"/>
                  </a:cubicBezTo>
                  <a:lnTo>
                    <a:pt x="536611" y="489465"/>
                  </a:lnTo>
                  <a:cubicBezTo>
                    <a:pt x="520332" y="473188"/>
                    <a:pt x="520332" y="446794"/>
                    <a:pt x="536611" y="430515"/>
                  </a:cubicBezTo>
                  <a:lnTo>
                    <a:pt x="954917" y="12209"/>
                  </a:lnTo>
                  <a:cubicBezTo>
                    <a:pt x="963056" y="4070"/>
                    <a:pt x="973724" y="1"/>
                    <a:pt x="984392" y="0"/>
                  </a:cubicBezTo>
                  <a:close/>
                </a:path>
              </a:pathLst>
            </a:custGeom>
            <a:solidFill>
              <a:srgbClr val="3A7B9D">
                <a:alpha val="57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/>
            </a:p>
          </p:txBody>
        </p: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DA298E1F-31B5-BE48-BA50-FA78E2FF9BFE}"/>
                </a:ext>
              </a:extLst>
            </p:cNvPr>
            <p:cNvSpPr/>
            <p:nvPr/>
          </p:nvSpPr>
          <p:spPr>
            <a:xfrm>
              <a:off x="7736293" y="4927329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3222" y="3396580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19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16906" y="2983260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29941" y="3281083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502060" y="32320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9101" y="1906439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33671</TotalTime>
  <Words>578</Words>
  <Application>Microsoft Macintosh PowerPoint</Application>
  <PresentationFormat>Bredbild</PresentationFormat>
  <Paragraphs>324</Paragraphs>
  <Slides>48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563</cp:revision>
  <dcterms:created xsi:type="dcterms:W3CDTF">2016-12-30T09:39:09Z</dcterms:created>
  <dcterms:modified xsi:type="dcterms:W3CDTF">2020-08-08T20:14:14Z</dcterms:modified>
</cp:coreProperties>
</file>