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292" r:id="rId15"/>
    <p:sldId id="294" r:id="rId16"/>
    <p:sldId id="293" r:id="rId17"/>
    <p:sldId id="581" r:id="rId18"/>
    <p:sldId id="303" r:id="rId19"/>
    <p:sldId id="419" r:id="rId20"/>
    <p:sldId id="535" r:id="rId21"/>
    <p:sldId id="575" r:id="rId22"/>
    <p:sldId id="576" r:id="rId23"/>
    <p:sldId id="573" r:id="rId24"/>
    <p:sldId id="574" r:id="rId25"/>
    <p:sldId id="577" r:id="rId26"/>
    <p:sldId id="571" r:id="rId27"/>
    <p:sldId id="572" r:id="rId28"/>
    <p:sldId id="413" r:id="rId29"/>
    <p:sldId id="582" r:id="rId30"/>
    <p:sldId id="414" r:id="rId31"/>
    <p:sldId id="418" r:id="rId32"/>
    <p:sldId id="556" r:id="rId33"/>
    <p:sldId id="563" r:id="rId34"/>
    <p:sldId id="557" r:id="rId35"/>
    <p:sldId id="560" r:id="rId36"/>
    <p:sldId id="545" r:id="rId37"/>
    <p:sldId id="559" r:id="rId38"/>
    <p:sldId id="578" r:id="rId39"/>
    <p:sldId id="579" r:id="rId4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93" d="100"/>
          <a:sy n="93" d="100"/>
        </p:scale>
        <p:origin x="152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1744495" y="2578063"/>
            <a:ext cx="9014055" cy="1701873"/>
            <a:chOff x="1351005" y="2396288"/>
            <a:chExt cx="9014055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8615540" y="2478240"/>
              <a:ext cx="1749520" cy="607669"/>
            </a:xfrm>
            <a:prstGeom prst="wedgeEllipseCallout">
              <a:avLst>
                <a:gd name="adj1" fmla="val -60782"/>
                <a:gd name="adj2" fmla="val -603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>
                  <a:solidFill>
                    <a:schemeClr val="tx1"/>
                  </a:solidFill>
                </a:rPr>
                <a:t>Scale</a:t>
              </a:r>
              <a:r>
                <a:rPr lang="sv-SE" b="1" dirty="0">
                  <a:solidFill>
                    <a:schemeClr val="tx1"/>
                  </a:solidFill>
                </a:rPr>
                <a:t> </a:t>
              </a:r>
              <a:r>
                <a:rPr lang="sv-SE" b="1" dirty="0" err="1">
                  <a:solidFill>
                    <a:schemeClr val="tx1"/>
                  </a:solidFill>
                </a:rPr>
                <a:t>up</a:t>
              </a:r>
              <a:r>
                <a:rPr lang="sv-SE" b="1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22" name="Oval Callout 21"/>
            <p:cNvSpPr/>
            <p:nvPr/>
          </p:nvSpPr>
          <p:spPr>
            <a:xfrm>
              <a:off x="8615540" y="3410339"/>
              <a:ext cx="1749520" cy="607669"/>
            </a:xfrm>
            <a:prstGeom prst="wedgeEllipseCallout">
              <a:avLst>
                <a:gd name="adj1" fmla="val -62140"/>
                <a:gd name="adj2" fmla="val -3030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.. Or down!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30983487-708A-4341-9484-FD30D0E0190A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66C5C8D4-54EC-0447-BA23-9F51BFD4BEFD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A928431E-A6CB-6943-97C6-30589F09C567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26935</TotalTime>
  <Words>578</Words>
  <Application>Microsoft Macintosh PowerPoint</Application>
  <PresentationFormat>Bredbild</PresentationFormat>
  <Paragraphs>307</Paragraphs>
  <Slides>39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39</vt:i4>
      </vt:variant>
    </vt:vector>
  </HeadingPairs>
  <TitlesOfParts>
    <vt:vector size="46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444</cp:revision>
  <dcterms:created xsi:type="dcterms:W3CDTF">2016-12-30T09:39:09Z</dcterms:created>
  <dcterms:modified xsi:type="dcterms:W3CDTF">2020-08-02T19:26:10Z</dcterms:modified>
</cp:coreProperties>
</file>