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98" r:id="rId2"/>
    <p:sldId id="587" r:id="rId3"/>
    <p:sldId id="589" r:id="rId4"/>
    <p:sldId id="591" r:id="rId5"/>
    <p:sldId id="590" r:id="rId6"/>
    <p:sldId id="588" r:id="rId7"/>
    <p:sldId id="299" r:id="rId8"/>
    <p:sldId id="586" r:id="rId9"/>
    <p:sldId id="264" r:id="rId10"/>
    <p:sldId id="288" r:id="rId11"/>
    <p:sldId id="289" r:id="rId12"/>
    <p:sldId id="290" r:id="rId13"/>
    <p:sldId id="287" r:id="rId14"/>
    <p:sldId id="266" r:id="rId15"/>
    <p:sldId id="284" r:id="rId16"/>
    <p:sldId id="285" r:id="rId17"/>
    <p:sldId id="580" r:id="rId18"/>
    <p:sldId id="291" r:id="rId19"/>
    <p:sldId id="583" r:id="rId20"/>
    <p:sldId id="584" r:id="rId21"/>
    <p:sldId id="292" r:id="rId22"/>
    <p:sldId id="585" r:id="rId23"/>
    <p:sldId id="294" r:id="rId24"/>
    <p:sldId id="293" r:id="rId25"/>
    <p:sldId id="581" r:id="rId26"/>
    <p:sldId id="303" r:id="rId27"/>
    <p:sldId id="419" r:id="rId28"/>
    <p:sldId id="535" r:id="rId29"/>
    <p:sldId id="575" r:id="rId30"/>
    <p:sldId id="576" r:id="rId31"/>
    <p:sldId id="573" r:id="rId32"/>
    <p:sldId id="574" r:id="rId33"/>
    <p:sldId id="577" r:id="rId34"/>
    <p:sldId id="571" r:id="rId35"/>
    <p:sldId id="572" r:id="rId36"/>
    <p:sldId id="413" r:id="rId37"/>
    <p:sldId id="582" r:id="rId38"/>
    <p:sldId id="414" r:id="rId39"/>
    <p:sldId id="418" r:id="rId40"/>
    <p:sldId id="556" r:id="rId41"/>
    <p:sldId id="563" r:id="rId42"/>
    <p:sldId id="557" r:id="rId43"/>
    <p:sldId id="560" r:id="rId44"/>
    <p:sldId id="545" r:id="rId45"/>
    <p:sldId id="559" r:id="rId46"/>
    <p:sldId id="578" r:id="rId47"/>
    <p:sldId id="579" r:id="rId4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FEA"/>
    <a:srgbClr val="F65DAB"/>
    <a:srgbClr val="FFBC3C"/>
    <a:srgbClr val="F65A22"/>
    <a:srgbClr val="FEC000"/>
    <a:srgbClr val="853DBD"/>
    <a:srgbClr val="7030A0"/>
    <a:srgbClr val="863EBE"/>
    <a:srgbClr val="363F48"/>
    <a:srgbClr val="42F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8" autoAdjust="0"/>
    <p:restoredTop sz="95159" autoAdjust="0"/>
  </p:normalViewPr>
  <p:slideViewPr>
    <p:cSldViewPr snapToGrid="0">
      <p:cViewPr>
        <p:scale>
          <a:sx n="134" d="100"/>
          <a:sy n="134" d="100"/>
        </p:scale>
        <p:origin x="-1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7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2850763" y="237719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95AC702-7BDE-3941-9C58-1A391CAC2750}"/>
              </a:ext>
            </a:extLst>
          </p:cNvPr>
          <p:cNvSpPr/>
          <p:nvPr/>
        </p:nvSpPr>
        <p:spPr>
          <a:xfrm rot="5400000">
            <a:off x="2463642" y="2300280"/>
            <a:ext cx="2023505" cy="201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37CD54EC-3903-6A4E-B485-62510D73D2DF}"/>
              </a:ext>
            </a:extLst>
          </p:cNvPr>
          <p:cNvSpPr txBox="1"/>
          <p:nvPr/>
        </p:nvSpPr>
        <p:spPr>
          <a:xfrm>
            <a:off x="4371488" y="2379239"/>
            <a:ext cx="6936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proto</a:t>
            </a:r>
            <a:r>
              <a:rPr lang="sv-SE" sz="9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.actor</a:t>
            </a:r>
            <a:endParaRPr lang="sv-SE" sz="9600" dirty="0">
              <a:solidFill>
                <a:schemeClr val="bg1"/>
              </a:solidFill>
              <a:latin typeface="Arial Rounded MT Bold" panose="020F0704030504030204" pitchFamily="34" charset="77"/>
              <a:ea typeface="Silom" pitchFamily="2" charset="-34"/>
              <a:cs typeface="Aharoni" panose="02010803020104030203" pitchFamily="2" charset="-79"/>
            </a:endParaRPr>
          </a:p>
        </p:txBody>
      </p:sp>
      <p:sp>
        <p:nvSpPr>
          <p:cNvPr id="79" name="Frihandsfigur 78">
            <a:extLst>
              <a:ext uri="{FF2B5EF4-FFF2-40B4-BE49-F238E27FC236}">
                <a16:creationId xmlns:a16="http://schemas.microsoft.com/office/drawing/2014/main" id="{799625C7-B4EC-4049-8BBB-8FEDA00D3989}"/>
              </a:ext>
            </a:extLst>
          </p:cNvPr>
          <p:cNvSpPr/>
          <p:nvPr/>
        </p:nvSpPr>
        <p:spPr>
          <a:xfrm rot="5400000">
            <a:off x="4008380" y="2695918"/>
            <a:ext cx="192123" cy="332435"/>
          </a:xfrm>
          <a:custGeom>
            <a:avLst/>
            <a:gdLst>
              <a:gd name="connsiteX0" fmla="*/ 0 w 192922"/>
              <a:gd name="connsiteY0" fmla="*/ 0 h 333817"/>
              <a:gd name="connsiteX1" fmla="*/ 308 w 192922"/>
              <a:gd name="connsiteY1" fmla="*/ 0 h 333817"/>
              <a:gd name="connsiteX2" fmla="*/ 192922 w 192922"/>
              <a:gd name="connsiteY2" fmla="*/ 333357 h 333817"/>
              <a:gd name="connsiteX3" fmla="*/ 192655 w 192922"/>
              <a:gd name="connsiteY3" fmla="*/ 333817 h 333817"/>
              <a:gd name="connsiteX4" fmla="*/ 0 w 192922"/>
              <a:gd name="connsiteY4" fmla="*/ 0 h 33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922" h="333817">
                <a:moveTo>
                  <a:pt x="0" y="0"/>
                </a:moveTo>
                <a:lnTo>
                  <a:pt x="308" y="0"/>
                </a:lnTo>
                <a:lnTo>
                  <a:pt x="192922" y="333357"/>
                </a:lnTo>
                <a:lnTo>
                  <a:pt x="192655" y="333817"/>
                </a:lnTo>
                <a:lnTo>
                  <a:pt x="0" y="0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0" name="Frihandsfigur 79">
            <a:extLst>
              <a:ext uri="{FF2B5EF4-FFF2-40B4-BE49-F238E27FC236}">
                <a16:creationId xmlns:a16="http://schemas.microsoft.com/office/drawing/2014/main" id="{D4218484-D470-5748-BEA9-B14EC827524E}"/>
              </a:ext>
            </a:extLst>
          </p:cNvPr>
          <p:cNvSpPr/>
          <p:nvPr/>
        </p:nvSpPr>
        <p:spPr>
          <a:xfrm rot="5400000">
            <a:off x="3134661" y="1853602"/>
            <a:ext cx="683317" cy="1589728"/>
          </a:xfrm>
          <a:custGeom>
            <a:avLst/>
            <a:gdLst>
              <a:gd name="connsiteX0" fmla="*/ 0 w 653831"/>
              <a:gd name="connsiteY0" fmla="*/ 798169 h 1596337"/>
              <a:gd name="connsiteX1" fmla="*/ 461182 w 653831"/>
              <a:gd name="connsiteY1" fmla="*/ 0 h 1596337"/>
              <a:gd name="connsiteX2" fmla="*/ 461484 w 653831"/>
              <a:gd name="connsiteY2" fmla="*/ 524 h 1596337"/>
              <a:gd name="connsiteX3" fmla="*/ 461176 w 653831"/>
              <a:gd name="connsiteY3" fmla="*/ 524 h 1596337"/>
              <a:gd name="connsiteX4" fmla="*/ 653831 w 653831"/>
              <a:gd name="connsiteY4" fmla="*/ 334341 h 1596337"/>
              <a:gd name="connsiteX5" fmla="*/ 383937 w 653831"/>
              <a:gd name="connsiteY5" fmla="*/ 799658 h 1596337"/>
              <a:gd name="connsiteX6" fmla="*/ 653236 w 653831"/>
              <a:gd name="connsiteY6" fmla="*/ 1263948 h 1596337"/>
              <a:gd name="connsiteX7" fmla="*/ 461181 w 653831"/>
              <a:gd name="connsiteY7" fmla="*/ 1596337 h 1596337"/>
              <a:gd name="connsiteX8" fmla="*/ 0 w 653831"/>
              <a:gd name="connsiteY8" fmla="*/ 798169 h 1596337"/>
              <a:gd name="connsiteX0" fmla="*/ 0 w 680945"/>
              <a:gd name="connsiteY0" fmla="*/ 798169 h 1596337"/>
              <a:gd name="connsiteX1" fmla="*/ 461182 w 680945"/>
              <a:gd name="connsiteY1" fmla="*/ 0 h 1596337"/>
              <a:gd name="connsiteX2" fmla="*/ 461484 w 680945"/>
              <a:gd name="connsiteY2" fmla="*/ 524 h 1596337"/>
              <a:gd name="connsiteX3" fmla="*/ 461176 w 680945"/>
              <a:gd name="connsiteY3" fmla="*/ 524 h 1596337"/>
              <a:gd name="connsiteX4" fmla="*/ 653831 w 680945"/>
              <a:gd name="connsiteY4" fmla="*/ 334341 h 1596337"/>
              <a:gd name="connsiteX5" fmla="*/ 383937 w 680945"/>
              <a:gd name="connsiteY5" fmla="*/ 799658 h 1596337"/>
              <a:gd name="connsiteX6" fmla="*/ 680945 w 680945"/>
              <a:gd name="connsiteY6" fmla="*/ 1319366 h 1596337"/>
              <a:gd name="connsiteX7" fmla="*/ 461181 w 680945"/>
              <a:gd name="connsiteY7" fmla="*/ 1596337 h 1596337"/>
              <a:gd name="connsiteX8" fmla="*/ 0 w 680945"/>
              <a:gd name="connsiteY8" fmla="*/ 798169 h 1596337"/>
              <a:gd name="connsiteX0" fmla="*/ 0 w 686158"/>
              <a:gd name="connsiteY0" fmla="*/ 798169 h 1596337"/>
              <a:gd name="connsiteX1" fmla="*/ 461182 w 686158"/>
              <a:gd name="connsiteY1" fmla="*/ 0 h 1596337"/>
              <a:gd name="connsiteX2" fmla="*/ 461484 w 686158"/>
              <a:gd name="connsiteY2" fmla="*/ 524 h 1596337"/>
              <a:gd name="connsiteX3" fmla="*/ 461176 w 686158"/>
              <a:gd name="connsiteY3" fmla="*/ 524 h 1596337"/>
              <a:gd name="connsiteX4" fmla="*/ 686158 w 686158"/>
              <a:gd name="connsiteY4" fmla="*/ 274304 h 1596337"/>
              <a:gd name="connsiteX5" fmla="*/ 383937 w 686158"/>
              <a:gd name="connsiteY5" fmla="*/ 799658 h 1596337"/>
              <a:gd name="connsiteX6" fmla="*/ 680945 w 686158"/>
              <a:gd name="connsiteY6" fmla="*/ 1319366 h 1596337"/>
              <a:gd name="connsiteX7" fmla="*/ 461181 w 686158"/>
              <a:gd name="connsiteY7" fmla="*/ 1596337 h 1596337"/>
              <a:gd name="connsiteX8" fmla="*/ 0 w 686158"/>
              <a:gd name="connsiteY8" fmla="*/ 798169 h 159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158" h="1596337">
                <a:moveTo>
                  <a:pt x="0" y="798169"/>
                </a:moveTo>
                <a:lnTo>
                  <a:pt x="461182" y="0"/>
                </a:lnTo>
                <a:lnTo>
                  <a:pt x="461484" y="524"/>
                </a:lnTo>
                <a:lnTo>
                  <a:pt x="461176" y="524"/>
                </a:lnTo>
                <a:lnTo>
                  <a:pt x="686158" y="274304"/>
                </a:lnTo>
                <a:lnTo>
                  <a:pt x="383937" y="799658"/>
                </a:lnTo>
                <a:lnTo>
                  <a:pt x="680945" y="1319366"/>
                </a:lnTo>
                <a:lnTo>
                  <a:pt x="461181" y="1596337"/>
                </a:lnTo>
                <a:lnTo>
                  <a:pt x="0" y="798169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1" name="Frihandsfigur 80">
            <a:extLst>
              <a:ext uri="{FF2B5EF4-FFF2-40B4-BE49-F238E27FC236}">
                <a16:creationId xmlns:a16="http://schemas.microsoft.com/office/drawing/2014/main" id="{134AE1DC-AA14-7F45-A1EF-371E8904B93A}"/>
              </a:ext>
            </a:extLst>
          </p:cNvPr>
          <p:cNvSpPr/>
          <p:nvPr/>
        </p:nvSpPr>
        <p:spPr>
          <a:xfrm rot="5400000">
            <a:off x="2389055" y="3057016"/>
            <a:ext cx="1377285" cy="795395"/>
          </a:xfrm>
          <a:custGeom>
            <a:avLst/>
            <a:gdLst>
              <a:gd name="connsiteX0" fmla="*/ 0 w 1383012"/>
              <a:gd name="connsiteY0" fmla="*/ 798548 h 798702"/>
              <a:gd name="connsiteX1" fmla="*/ 192323 w 1383012"/>
              <a:gd name="connsiteY1" fmla="*/ 465306 h 798702"/>
              <a:gd name="connsiteX2" fmla="*/ 195380 w 1383012"/>
              <a:gd name="connsiteY2" fmla="*/ 470577 h 798702"/>
              <a:gd name="connsiteX3" fmla="*/ 718810 w 1383012"/>
              <a:gd name="connsiteY3" fmla="*/ 470577 h 798702"/>
              <a:gd name="connsiteX4" fmla="*/ 991428 w 1383012"/>
              <a:gd name="connsiteY4" fmla="*/ 563 h 798702"/>
              <a:gd name="connsiteX5" fmla="*/ 991102 w 1383012"/>
              <a:gd name="connsiteY5" fmla="*/ 0 h 798702"/>
              <a:gd name="connsiteX6" fmla="*/ 1383012 w 1383012"/>
              <a:gd name="connsiteY6" fmla="*/ 66 h 798702"/>
              <a:gd name="connsiteX7" fmla="*/ 922097 w 1383012"/>
              <a:gd name="connsiteY7" fmla="*/ 798702 h 798702"/>
              <a:gd name="connsiteX8" fmla="*/ 0 w 1383012"/>
              <a:gd name="connsiteY8" fmla="*/ 798548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3012" h="798702">
                <a:moveTo>
                  <a:pt x="0" y="798548"/>
                </a:moveTo>
                <a:lnTo>
                  <a:pt x="192323" y="465306"/>
                </a:lnTo>
                <a:lnTo>
                  <a:pt x="195380" y="470577"/>
                </a:lnTo>
                <a:lnTo>
                  <a:pt x="718810" y="470577"/>
                </a:lnTo>
                <a:lnTo>
                  <a:pt x="991428" y="563"/>
                </a:lnTo>
                <a:lnTo>
                  <a:pt x="991102" y="0"/>
                </a:lnTo>
                <a:lnTo>
                  <a:pt x="1383012" y="66"/>
                </a:lnTo>
                <a:lnTo>
                  <a:pt x="922097" y="798702"/>
                </a:lnTo>
                <a:lnTo>
                  <a:pt x="0" y="798548"/>
                </a:lnTo>
                <a:close/>
              </a:path>
            </a:pathLst>
          </a:custGeom>
          <a:solidFill>
            <a:srgbClr val="F65A22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2" name="Frihandsfigur 81">
            <a:extLst>
              <a:ext uri="{FF2B5EF4-FFF2-40B4-BE49-F238E27FC236}">
                <a16:creationId xmlns:a16="http://schemas.microsoft.com/office/drawing/2014/main" id="{5AC805CE-42DC-7546-A891-5FB7F9B7CD80}"/>
              </a:ext>
            </a:extLst>
          </p:cNvPr>
          <p:cNvSpPr/>
          <p:nvPr/>
        </p:nvSpPr>
        <p:spPr>
          <a:xfrm rot="5400000">
            <a:off x="3184628" y="3057170"/>
            <a:ext cx="1376976" cy="795395"/>
          </a:xfrm>
          <a:custGeom>
            <a:avLst/>
            <a:gdLst>
              <a:gd name="connsiteX0" fmla="*/ 0 w 1382702"/>
              <a:gd name="connsiteY0" fmla="*/ 155 h 798702"/>
              <a:gd name="connsiteX1" fmla="*/ 921789 w 1382702"/>
              <a:gd name="connsiteY1" fmla="*/ 0 h 798702"/>
              <a:gd name="connsiteX2" fmla="*/ 1382702 w 1382702"/>
              <a:gd name="connsiteY2" fmla="*/ 798637 h 798702"/>
              <a:gd name="connsiteX3" fmla="*/ 990779 w 1382702"/>
              <a:gd name="connsiteY3" fmla="*/ 798702 h 798702"/>
              <a:gd name="connsiteX4" fmla="*/ 718502 w 1382702"/>
              <a:gd name="connsiteY4" fmla="*/ 329275 h 798702"/>
              <a:gd name="connsiteX5" fmla="*/ 195072 w 1382702"/>
              <a:gd name="connsiteY5" fmla="*/ 329275 h 798702"/>
              <a:gd name="connsiteX6" fmla="*/ 192614 w 1382702"/>
              <a:gd name="connsiteY6" fmla="*/ 333512 h 798702"/>
              <a:gd name="connsiteX7" fmla="*/ 0 w 1382702"/>
              <a:gd name="connsiteY7" fmla="*/ 155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2702" h="798702">
                <a:moveTo>
                  <a:pt x="0" y="155"/>
                </a:moveTo>
                <a:lnTo>
                  <a:pt x="921789" y="0"/>
                </a:lnTo>
                <a:lnTo>
                  <a:pt x="1382702" y="798637"/>
                </a:lnTo>
                <a:lnTo>
                  <a:pt x="990779" y="798702"/>
                </a:lnTo>
                <a:lnTo>
                  <a:pt x="718502" y="329275"/>
                </a:lnTo>
                <a:lnTo>
                  <a:pt x="195072" y="329275"/>
                </a:lnTo>
                <a:lnTo>
                  <a:pt x="192614" y="333512"/>
                </a:lnTo>
                <a:lnTo>
                  <a:pt x="0" y="155"/>
                </a:lnTo>
                <a:close/>
              </a:path>
            </a:pathLst>
          </a:custGeom>
          <a:solidFill>
            <a:srgbClr val="853DBD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3" name="Isosceles Triangle 50">
            <a:extLst>
              <a:ext uri="{FF2B5EF4-FFF2-40B4-BE49-F238E27FC236}">
                <a16:creationId xmlns:a16="http://schemas.microsoft.com/office/drawing/2014/main" id="{EA99D58B-DBD6-BA4C-BA24-17A71A4063FC}"/>
              </a:ext>
            </a:extLst>
          </p:cNvPr>
          <p:cNvSpPr/>
          <p:nvPr/>
        </p:nvSpPr>
        <p:spPr>
          <a:xfrm rot="5400000">
            <a:off x="2640073" y="3823142"/>
            <a:ext cx="530723" cy="457521"/>
          </a:xfrm>
          <a:prstGeom prst="triangle">
            <a:avLst/>
          </a:prstGeom>
          <a:solidFill>
            <a:srgbClr val="F55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Isosceles Triangle 51">
            <a:extLst>
              <a:ext uri="{FF2B5EF4-FFF2-40B4-BE49-F238E27FC236}">
                <a16:creationId xmlns:a16="http://schemas.microsoft.com/office/drawing/2014/main" id="{E07A2C3F-7CC2-CA4D-A14D-DBBA67CD141A}"/>
              </a:ext>
            </a:extLst>
          </p:cNvPr>
          <p:cNvSpPr/>
          <p:nvPr/>
        </p:nvSpPr>
        <p:spPr>
          <a:xfrm rot="16200000">
            <a:off x="3776620" y="3823136"/>
            <a:ext cx="530723" cy="457521"/>
          </a:xfrm>
          <a:prstGeom prst="triangle">
            <a:avLst/>
          </a:prstGeom>
          <a:solidFill>
            <a:srgbClr val="853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5" name="Group 88">
            <a:extLst>
              <a:ext uri="{FF2B5EF4-FFF2-40B4-BE49-F238E27FC236}">
                <a16:creationId xmlns:a16="http://schemas.microsoft.com/office/drawing/2014/main" id="{52F6E5DC-771E-9D43-B949-FED8AFC6966E}"/>
              </a:ext>
            </a:extLst>
          </p:cNvPr>
          <p:cNvGrpSpPr/>
          <p:nvPr/>
        </p:nvGrpSpPr>
        <p:grpSpPr>
          <a:xfrm>
            <a:off x="3077645" y="2801644"/>
            <a:ext cx="795395" cy="901769"/>
            <a:chOff x="3178679" y="2204289"/>
            <a:chExt cx="1721001" cy="1951165"/>
          </a:xfrm>
        </p:grpSpPr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EDD57149-ED9C-7940-A230-A840C00BD0D9}"/>
                </a:ext>
              </a:extLst>
            </p:cNvPr>
            <p:cNvSpPr/>
            <p:nvPr/>
          </p:nvSpPr>
          <p:spPr>
            <a:xfrm rot="5400000">
              <a:off x="3463103" y="1983111"/>
              <a:ext cx="1153982" cy="159633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  <a:gd name="connsiteX0" fmla="*/ 0 w 2519273"/>
                <a:gd name="connsiteY0" fmla="*/ 1735884 h 3471768"/>
                <a:gd name="connsiteX1" fmla="*/ 1006813 w 2519273"/>
                <a:gd name="connsiteY1" fmla="*/ 0 h 3471768"/>
                <a:gd name="connsiteX2" fmla="*/ 2519273 w 2519273"/>
                <a:gd name="connsiteY2" fmla="*/ 1756446 h 3471768"/>
                <a:gd name="connsiteX3" fmla="*/ 1006813 w 2519273"/>
                <a:gd name="connsiteY3" fmla="*/ 3471768 h 3471768"/>
                <a:gd name="connsiteX4" fmla="*/ 0 w 2519273"/>
                <a:gd name="connsiteY4" fmla="*/ 1735884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273" h="3471768">
                  <a:moveTo>
                    <a:pt x="0" y="1735884"/>
                  </a:moveTo>
                  <a:lnTo>
                    <a:pt x="1006813" y="0"/>
                  </a:lnTo>
                  <a:lnTo>
                    <a:pt x="2519273" y="1756446"/>
                  </a:lnTo>
                  <a:lnTo>
                    <a:pt x="1006813" y="3471768"/>
                  </a:lnTo>
                  <a:lnTo>
                    <a:pt x="0" y="1735884"/>
                  </a:lnTo>
                  <a:close/>
                </a:path>
              </a:pathLst>
            </a:custGeom>
            <a:solidFill>
              <a:srgbClr val="FFDF4D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7" name="Freeform 90">
              <a:extLst>
                <a:ext uri="{FF2B5EF4-FFF2-40B4-BE49-F238E27FC236}">
                  <a16:creationId xmlns:a16="http://schemas.microsoft.com/office/drawing/2014/main" id="{6D04E5D1-FEE1-FE47-B83C-495FF2E19803}"/>
                </a:ext>
              </a:extLst>
            </p:cNvPr>
            <p:cNvSpPr/>
            <p:nvPr/>
          </p:nvSpPr>
          <p:spPr>
            <a:xfrm rot="9000000">
              <a:off x="3178679" y="2558486"/>
              <a:ext cx="922364" cy="159696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A484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Freeform 91">
              <a:extLst>
                <a:ext uri="{FF2B5EF4-FFF2-40B4-BE49-F238E27FC236}">
                  <a16:creationId xmlns:a16="http://schemas.microsoft.com/office/drawing/2014/main" id="{F3B656F8-20EE-264B-A12F-D6A11D4E3AF1}"/>
                </a:ext>
              </a:extLst>
            </p:cNvPr>
            <p:cNvSpPr/>
            <p:nvPr/>
          </p:nvSpPr>
          <p:spPr>
            <a:xfrm rot="12600000" flipH="1">
              <a:off x="3977316" y="2558484"/>
              <a:ext cx="922364" cy="159696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DD71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351532BA-4B0B-3C4C-8766-0BAB1F50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543"/>
            <a:ext cx="12192000" cy="62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0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686D45D5-F196-8748-A948-16C5FA7B6E71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272486AF-98F5-834F-A3E4-AFAFA18E291B}"/>
              </a:ext>
            </a:extLst>
          </p:cNvPr>
          <p:cNvGrpSpPr/>
          <p:nvPr/>
        </p:nvGrpSpPr>
        <p:grpSpPr>
          <a:xfrm flipH="1">
            <a:off x="1407853" y="1410169"/>
            <a:ext cx="8157091" cy="1139067"/>
            <a:chOff x="1655752" y="1645697"/>
            <a:chExt cx="8157091" cy="1139067"/>
          </a:xfrm>
        </p:grpSpPr>
        <p:grpSp>
          <p:nvGrpSpPr>
            <p:cNvPr id="54" name="ActorRef"/>
            <p:cNvGrpSpPr/>
            <p:nvPr/>
          </p:nvGrpSpPr>
          <p:grpSpPr>
            <a:xfrm>
              <a:off x="4767682" y="2040245"/>
              <a:ext cx="4738905" cy="493646"/>
              <a:chOff x="4490592" y="2013665"/>
              <a:chExt cx="4738905" cy="493646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4490592" y="2306413"/>
                <a:ext cx="4738905" cy="1"/>
              </a:xfrm>
              <a:prstGeom prst="straightConnector1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7488982" y="2013665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rgbClr val="17AEFF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/>
                  <a:t>PID</a:t>
                </a:r>
              </a:p>
            </p:txBody>
          </p:sp>
        </p:grpSp>
        <p:sp>
          <p:nvSpPr>
            <p:cNvPr id="30" name="Rounded Rectangle 29"/>
            <p:cNvSpPr/>
            <p:nvPr/>
          </p:nvSpPr>
          <p:spPr>
            <a:xfrm>
              <a:off x="1655752" y="1645697"/>
              <a:ext cx="1877270" cy="1139067"/>
            </a:xfrm>
            <a:prstGeom prst="roundRect">
              <a:avLst>
                <a:gd name="adj" fmla="val 1958"/>
              </a:avLst>
            </a:prstGeom>
            <a:solidFill>
              <a:srgbClr val="FF794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  <p:sp>
          <p:nvSpPr>
            <p:cNvPr id="38" name="Can 37"/>
            <p:cNvSpPr/>
            <p:nvPr/>
          </p:nvSpPr>
          <p:spPr>
            <a:xfrm rot="5400000">
              <a:off x="2936987" y="885917"/>
              <a:ext cx="493645" cy="2893316"/>
            </a:xfrm>
            <a:prstGeom prst="can">
              <a:avLst>
                <a:gd name="adj" fmla="val 33701"/>
              </a:avLst>
            </a:prstGeom>
            <a:solidFill>
              <a:srgbClr val="B6431A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34893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85398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014114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45011" y="2216293"/>
              <a:ext cx="1169772" cy="2224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</a:rPr>
                <a:t>Mailbox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1300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63" name="Rounded Rectangle 41"/>
            <p:cNvSpPr/>
            <p:nvPr/>
          </p:nvSpPr>
          <p:spPr>
            <a:xfrm>
              <a:off x="9588751" y="218231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509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 6">
            <a:extLst>
              <a:ext uri="{FF2B5EF4-FFF2-40B4-BE49-F238E27FC236}">
                <a16:creationId xmlns:a16="http://schemas.microsoft.com/office/drawing/2014/main" id="{5FCA375C-77BC-CE4E-83E0-E4834D3A8948}"/>
              </a:ext>
            </a:extLst>
          </p:cNvPr>
          <p:cNvSpPr/>
          <p:nvPr/>
        </p:nvSpPr>
        <p:spPr>
          <a:xfrm rot="10800000">
            <a:off x="5383160" y="2719235"/>
            <a:ext cx="1425679" cy="1419530"/>
          </a:xfrm>
          <a:prstGeom prst="ellipse">
            <a:avLst/>
          </a:prstGeom>
          <a:solidFill>
            <a:srgbClr val="FEC000"/>
          </a:solidFill>
          <a:ln>
            <a:noFill/>
          </a:ln>
          <a:effectLst>
            <a:glow rad="1905000">
              <a:schemeClr val="accent4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3650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61CB9765-D74B-804C-BF36-A28EAE515C65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ActorRef"/>
          <p:cNvGrpSpPr/>
          <p:nvPr/>
        </p:nvGrpSpPr>
        <p:grpSpPr>
          <a:xfrm flipH="1">
            <a:off x="1714109" y="1804717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 flipH="1">
            <a:off x="7687674" y="1410169"/>
            <a:ext cx="1877270" cy="1139067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8" name="Can 37"/>
          <p:cNvSpPr/>
          <p:nvPr/>
        </p:nvSpPr>
        <p:spPr>
          <a:xfrm rot="16200000" flipH="1">
            <a:off x="7790064" y="650389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 flipH="1">
            <a:off x="764766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flipH="1">
            <a:off x="7311206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flipH="1">
            <a:off x="6982490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flipH="1">
            <a:off x="8105913" y="1980765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9" name="Rounded Rectangle 38"/>
          <p:cNvSpPr/>
          <p:nvPr/>
        </p:nvSpPr>
        <p:spPr>
          <a:xfrm flipH="1">
            <a:off x="798359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943053" y="1497054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 flipH="1">
            <a:off x="1407853" y="194678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6998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1066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6" name="Grupp 115">
            <a:extLst>
              <a:ext uri="{FF2B5EF4-FFF2-40B4-BE49-F238E27FC236}">
                <a16:creationId xmlns:a16="http://schemas.microsoft.com/office/drawing/2014/main" id="{0DD94FE5-2761-664C-BF93-C7D6FB0B134D}"/>
              </a:ext>
            </a:extLst>
          </p:cNvPr>
          <p:cNvGrpSpPr/>
          <p:nvPr/>
        </p:nvGrpSpPr>
        <p:grpSpPr>
          <a:xfrm>
            <a:off x="4738381" y="2058232"/>
            <a:ext cx="2603444" cy="2592215"/>
            <a:chOff x="1377247" y="2072064"/>
            <a:chExt cx="2603444" cy="2592215"/>
          </a:xfrm>
        </p:grpSpPr>
        <p:grpSp>
          <p:nvGrpSpPr>
            <p:cNvPr id="117" name="Grupp 116">
              <a:extLst>
                <a:ext uri="{FF2B5EF4-FFF2-40B4-BE49-F238E27FC236}">
                  <a16:creationId xmlns:a16="http://schemas.microsoft.com/office/drawing/2014/main" id="{847B14D5-B3F6-2649-BCBB-946623FA8682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9" name="Frihandsfigur 118">
                <a:extLst>
                  <a:ext uri="{FF2B5EF4-FFF2-40B4-BE49-F238E27FC236}">
                    <a16:creationId xmlns:a16="http://schemas.microsoft.com/office/drawing/2014/main" id="{2C583A22-0F1F-FF4E-B5EF-BD6B613009A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20" name="Grupp 119">
                <a:extLst>
                  <a:ext uri="{FF2B5EF4-FFF2-40B4-BE49-F238E27FC236}">
                    <a16:creationId xmlns:a16="http://schemas.microsoft.com/office/drawing/2014/main" id="{281BDDAA-6614-2445-8AB3-94F8F1E669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21" name="Octagon 63">
                  <a:extLst>
                    <a:ext uri="{FF2B5EF4-FFF2-40B4-BE49-F238E27FC236}">
                      <a16:creationId xmlns:a16="http://schemas.microsoft.com/office/drawing/2014/main" id="{29E5EF88-48DE-8841-A2EC-D4B5079F3A4B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2" name="Octagon 16">
                  <a:extLst>
                    <a:ext uri="{FF2B5EF4-FFF2-40B4-BE49-F238E27FC236}">
                      <a16:creationId xmlns:a16="http://schemas.microsoft.com/office/drawing/2014/main" id="{DFDC4EA3-2FB9-474E-9E3C-299BE1BE9818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23" name="Group 57">
                  <a:extLst>
                    <a:ext uri="{FF2B5EF4-FFF2-40B4-BE49-F238E27FC236}">
                      <a16:creationId xmlns:a16="http://schemas.microsoft.com/office/drawing/2014/main" id="{4278E9D9-4ED3-F345-B6EB-1362F01B70BC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4" name="Rounded Rectangle 58">
                    <a:extLst>
                      <a:ext uri="{FF2B5EF4-FFF2-40B4-BE49-F238E27FC236}">
                        <a16:creationId xmlns:a16="http://schemas.microsoft.com/office/drawing/2014/main" id="{FF8A51A8-D755-9E42-8753-960D373F16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25" name="Rounded Rectangle 59">
                    <a:extLst>
                      <a:ext uri="{FF2B5EF4-FFF2-40B4-BE49-F238E27FC236}">
                        <a16:creationId xmlns:a16="http://schemas.microsoft.com/office/drawing/2014/main" id="{2376EE22-F4C6-7F40-8E08-95A7952FC416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6" name="Rounded Rectangle 60">
                    <a:extLst>
                      <a:ext uri="{FF2B5EF4-FFF2-40B4-BE49-F238E27FC236}">
                        <a16:creationId xmlns:a16="http://schemas.microsoft.com/office/drawing/2014/main" id="{6D296F37-0635-DD43-A357-65DFE6D6E4FB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7" name="Rounded Rectangle 61">
                    <a:extLst>
                      <a:ext uri="{FF2B5EF4-FFF2-40B4-BE49-F238E27FC236}">
                        <a16:creationId xmlns:a16="http://schemas.microsoft.com/office/drawing/2014/main" id="{846CFCB5-0F4A-1443-82A5-BB9116EF5390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18" name="Oval 65">
              <a:extLst>
                <a:ext uri="{FF2B5EF4-FFF2-40B4-BE49-F238E27FC236}">
                  <a16:creationId xmlns:a16="http://schemas.microsoft.com/office/drawing/2014/main" id="{2A2F9A6A-D45D-DB45-A87C-2F93515ECE3A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8" name="Grupp 127">
            <a:extLst>
              <a:ext uri="{FF2B5EF4-FFF2-40B4-BE49-F238E27FC236}">
                <a16:creationId xmlns:a16="http://schemas.microsoft.com/office/drawing/2014/main" id="{BF7D36A3-8B4C-7047-B33D-D872269F51CB}"/>
              </a:ext>
            </a:extLst>
          </p:cNvPr>
          <p:cNvGrpSpPr/>
          <p:nvPr/>
        </p:nvGrpSpPr>
        <p:grpSpPr>
          <a:xfrm>
            <a:off x="8093341" y="2058514"/>
            <a:ext cx="2603444" cy="2592215"/>
            <a:chOff x="1377247" y="2072064"/>
            <a:chExt cx="2603444" cy="2592215"/>
          </a:xfrm>
        </p:grpSpPr>
        <p:grpSp>
          <p:nvGrpSpPr>
            <p:cNvPr id="129" name="Grupp 128">
              <a:extLst>
                <a:ext uri="{FF2B5EF4-FFF2-40B4-BE49-F238E27FC236}">
                  <a16:creationId xmlns:a16="http://schemas.microsoft.com/office/drawing/2014/main" id="{061F9F7E-D32C-C543-A8BB-1B4BA09AFAF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32" name="Frihandsfigur 131">
                <a:extLst>
                  <a:ext uri="{FF2B5EF4-FFF2-40B4-BE49-F238E27FC236}">
                    <a16:creationId xmlns:a16="http://schemas.microsoft.com/office/drawing/2014/main" id="{72DFFEE5-1292-D542-81D6-323336CEADD1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33" name="Grupp 132">
                <a:extLst>
                  <a:ext uri="{FF2B5EF4-FFF2-40B4-BE49-F238E27FC236}">
                    <a16:creationId xmlns:a16="http://schemas.microsoft.com/office/drawing/2014/main" id="{DD392479-FC55-7D4D-A4CB-0C1286A3F022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34" name="Octagon 63">
                  <a:extLst>
                    <a:ext uri="{FF2B5EF4-FFF2-40B4-BE49-F238E27FC236}">
                      <a16:creationId xmlns:a16="http://schemas.microsoft.com/office/drawing/2014/main" id="{DB4213C7-B77C-164D-B186-6D581395DBC7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5" name="Octagon 16">
                  <a:extLst>
                    <a:ext uri="{FF2B5EF4-FFF2-40B4-BE49-F238E27FC236}">
                      <a16:creationId xmlns:a16="http://schemas.microsoft.com/office/drawing/2014/main" id="{17D55819-1E27-6A43-9E57-49521C74FF67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36" name="Group 57">
                  <a:extLst>
                    <a:ext uri="{FF2B5EF4-FFF2-40B4-BE49-F238E27FC236}">
                      <a16:creationId xmlns:a16="http://schemas.microsoft.com/office/drawing/2014/main" id="{409A0619-97E1-5E48-B6BA-9A8800B3E4FF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37" name="Rounded Rectangle 58">
                    <a:extLst>
                      <a:ext uri="{FF2B5EF4-FFF2-40B4-BE49-F238E27FC236}">
                        <a16:creationId xmlns:a16="http://schemas.microsoft.com/office/drawing/2014/main" id="{03B2FF53-9DEB-E84D-8FE3-E9AF0A73673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8" name="Rounded Rectangle 59">
                    <a:extLst>
                      <a:ext uri="{FF2B5EF4-FFF2-40B4-BE49-F238E27FC236}">
                        <a16:creationId xmlns:a16="http://schemas.microsoft.com/office/drawing/2014/main" id="{1215C404-6FA3-1E4C-82F8-D48D91DA95F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39" name="Rounded Rectangle 60">
                    <a:extLst>
                      <a:ext uri="{FF2B5EF4-FFF2-40B4-BE49-F238E27FC236}">
                        <a16:creationId xmlns:a16="http://schemas.microsoft.com/office/drawing/2014/main" id="{0CC60583-0FE7-7F4D-9299-6834F0302182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0" name="Rounded Rectangle 61">
                    <a:extLst>
                      <a:ext uri="{FF2B5EF4-FFF2-40B4-BE49-F238E27FC236}">
                        <a16:creationId xmlns:a16="http://schemas.microsoft.com/office/drawing/2014/main" id="{B47ED4BD-F7D8-A145-A3DE-CC03AF8F71C1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30" name="Oval 65">
              <a:extLst>
                <a:ext uri="{FF2B5EF4-FFF2-40B4-BE49-F238E27FC236}">
                  <a16:creationId xmlns:a16="http://schemas.microsoft.com/office/drawing/2014/main" id="{13DEEF8C-C595-3B41-B977-0796FFFFFA51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" name="Grupp 10">
            <a:extLst>
              <a:ext uri="{FF2B5EF4-FFF2-40B4-BE49-F238E27FC236}">
                <a16:creationId xmlns:a16="http://schemas.microsoft.com/office/drawing/2014/main" id="{216D972E-D541-B840-9D17-44F9D80203F3}"/>
              </a:ext>
            </a:extLst>
          </p:cNvPr>
          <p:cNvGrpSpPr/>
          <p:nvPr/>
        </p:nvGrpSpPr>
        <p:grpSpPr>
          <a:xfrm>
            <a:off x="1383421" y="2058233"/>
            <a:ext cx="2603444" cy="2592215"/>
            <a:chOff x="1377247" y="2072064"/>
            <a:chExt cx="2603444" cy="2592215"/>
          </a:xfrm>
        </p:grpSpPr>
        <p:grpSp>
          <p:nvGrpSpPr>
            <p:cNvPr id="10" name="Grupp 9">
              <a:extLst>
                <a:ext uri="{FF2B5EF4-FFF2-40B4-BE49-F238E27FC236}">
                  <a16:creationId xmlns:a16="http://schemas.microsoft.com/office/drawing/2014/main" id="{7FF3D841-B723-F84D-BAD9-641CC7209B9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5" name="Frihandsfigur 114">
                <a:extLst>
                  <a:ext uri="{FF2B5EF4-FFF2-40B4-BE49-F238E27FC236}">
                    <a16:creationId xmlns:a16="http://schemas.microsoft.com/office/drawing/2014/main" id="{8BDD42FF-D919-A540-93D5-8F3E6A85F9F4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9" name="Grupp 8">
                <a:extLst>
                  <a:ext uri="{FF2B5EF4-FFF2-40B4-BE49-F238E27FC236}">
                    <a16:creationId xmlns:a16="http://schemas.microsoft.com/office/drawing/2014/main" id="{A6500441-87AA-1445-A263-4A8F35E8E8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64" name="Octagon 63"/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5" name="Octagon 16"/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58" name="Group 57"/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60" name="Rounded Rectangle 59"/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2" name="Rounded Rectangle 61"/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6" name="Oval 65"/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864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247167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">
            <a:extLst>
              <a:ext uri="{FF2B5EF4-FFF2-40B4-BE49-F238E27FC236}">
                <a16:creationId xmlns:a16="http://schemas.microsoft.com/office/drawing/2014/main" id="{7239E612-0F9E-5849-8917-811CA98CA58D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2" name="Grupp 61">
            <a:extLst>
              <a:ext uri="{FF2B5EF4-FFF2-40B4-BE49-F238E27FC236}">
                <a16:creationId xmlns:a16="http://schemas.microsoft.com/office/drawing/2014/main" id="{36794186-C607-5840-9183-98FC2F3EE683}"/>
              </a:ext>
            </a:extLst>
          </p:cNvPr>
          <p:cNvGrpSpPr/>
          <p:nvPr/>
        </p:nvGrpSpPr>
        <p:grpSpPr>
          <a:xfrm>
            <a:off x="1981572" y="1757613"/>
            <a:ext cx="8228856" cy="3342773"/>
            <a:chOff x="963088" y="1757613"/>
            <a:chExt cx="8228856" cy="3342773"/>
          </a:xfrm>
        </p:grpSpPr>
        <p:cxnSp>
          <p:nvCxnSpPr>
            <p:cNvPr id="41" name="Straight Connector 9">
              <a:extLst>
                <a:ext uri="{FF2B5EF4-FFF2-40B4-BE49-F238E27FC236}">
                  <a16:creationId xmlns:a16="http://schemas.microsoft.com/office/drawing/2014/main" id="{62B48995-3F2E-5F40-92BB-43A152F526FE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H="1" flipV="1">
              <a:off x="4007716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21">
              <a:extLst>
                <a:ext uri="{FF2B5EF4-FFF2-40B4-BE49-F238E27FC236}">
                  <a16:creationId xmlns:a16="http://schemas.microsoft.com/office/drawing/2014/main" id="{D724EC16-26D7-9348-9A71-24B30D07911D}"/>
                </a:ext>
              </a:extLst>
            </p:cNvPr>
            <p:cNvSpPr/>
            <p:nvPr/>
          </p:nvSpPr>
          <p:spPr>
            <a:xfrm>
              <a:off x="3106045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4" name="Straight Connector 9">
              <a:extLst>
                <a:ext uri="{FF2B5EF4-FFF2-40B4-BE49-F238E27FC236}">
                  <a16:creationId xmlns:a16="http://schemas.microsoft.com/office/drawing/2014/main" id="{651B4AE9-F6C8-D249-84E4-9874A971E2CE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H="1" flipV="1">
              <a:off x="8288036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21">
              <a:extLst>
                <a:ext uri="{FF2B5EF4-FFF2-40B4-BE49-F238E27FC236}">
                  <a16:creationId xmlns:a16="http://schemas.microsoft.com/office/drawing/2014/main" id="{4252FA4A-2DA6-E94F-8732-F28AB8862D4C}"/>
                </a:ext>
              </a:extLst>
            </p:cNvPr>
            <p:cNvSpPr/>
            <p:nvPr/>
          </p:nvSpPr>
          <p:spPr>
            <a:xfrm>
              <a:off x="7386365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/>
                <a:t>System </a:t>
              </a:r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7" name="Straight Connector 9">
              <a:extLst>
                <a:ext uri="{FF2B5EF4-FFF2-40B4-BE49-F238E27FC236}">
                  <a16:creationId xmlns:a16="http://schemas.microsoft.com/office/drawing/2014/main" id="{DD00C934-2BB7-5A45-8904-0705967C360A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H="1" flipV="1">
              <a:off x="1864759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21">
              <a:extLst>
                <a:ext uri="{FF2B5EF4-FFF2-40B4-BE49-F238E27FC236}">
                  <a16:creationId xmlns:a16="http://schemas.microsoft.com/office/drawing/2014/main" id="{EB813E43-E5FA-8347-9D6C-E0E9B866CDD0}"/>
                </a:ext>
              </a:extLst>
            </p:cNvPr>
            <p:cNvSpPr/>
            <p:nvPr/>
          </p:nvSpPr>
          <p:spPr>
            <a:xfrm>
              <a:off x="963088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42" name="Oval 2">
              <a:extLst>
                <a:ext uri="{FF2B5EF4-FFF2-40B4-BE49-F238E27FC236}">
                  <a16:creationId xmlns:a16="http://schemas.microsoft.com/office/drawing/2014/main" id="{B91CFE92-BEFF-A74B-926B-907C11F39278}"/>
                </a:ext>
              </a:extLst>
            </p:cNvPr>
            <p:cNvSpPr/>
            <p:nvPr/>
          </p:nvSpPr>
          <p:spPr>
            <a:xfrm>
              <a:off x="3372422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2</a:t>
              </a:r>
            </a:p>
          </p:txBody>
        </p:sp>
        <p:sp>
          <p:nvSpPr>
            <p:cNvPr id="45" name="Oval 2">
              <a:extLst>
                <a:ext uri="{FF2B5EF4-FFF2-40B4-BE49-F238E27FC236}">
                  <a16:creationId xmlns:a16="http://schemas.microsoft.com/office/drawing/2014/main" id="{57520C10-1708-9A40-BA27-DD62E826D48D}"/>
                </a:ext>
              </a:extLst>
            </p:cNvPr>
            <p:cNvSpPr/>
            <p:nvPr/>
          </p:nvSpPr>
          <p:spPr>
            <a:xfrm>
              <a:off x="7652742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System</a:t>
              </a:r>
            </a:p>
            <a:p>
              <a:pPr algn="ctr"/>
              <a:r>
                <a:rPr lang="sv-SE" sz="1400" b="1" dirty="0"/>
                <a:t>Supervisor</a:t>
              </a:r>
            </a:p>
          </p:txBody>
        </p:sp>
        <p:sp>
          <p:nvSpPr>
            <p:cNvPr id="48" name="Oval 2">
              <a:extLst>
                <a:ext uri="{FF2B5EF4-FFF2-40B4-BE49-F238E27FC236}">
                  <a16:creationId xmlns:a16="http://schemas.microsoft.com/office/drawing/2014/main" id="{8F2A6AC3-C1FD-7747-9E6C-8FDB794AB1BB}"/>
                </a:ext>
              </a:extLst>
            </p:cNvPr>
            <p:cNvSpPr/>
            <p:nvPr/>
          </p:nvSpPr>
          <p:spPr>
            <a:xfrm>
              <a:off x="1229465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1</a:t>
              </a:r>
            </a:p>
          </p:txBody>
        </p:sp>
        <p:cxnSp>
          <p:nvCxnSpPr>
            <p:cNvPr id="59" name="Straight Connector 9">
              <a:extLst>
                <a:ext uri="{FF2B5EF4-FFF2-40B4-BE49-F238E27FC236}">
                  <a16:creationId xmlns:a16="http://schemas.microsoft.com/office/drawing/2014/main" id="{A06CA0FD-3415-8E48-86EB-5D3F121F72BE}"/>
                </a:ext>
              </a:extLst>
            </p:cNvPr>
            <p:cNvCxnSpPr>
              <a:cxnSpLocks/>
              <a:stCxn id="60" idx="0"/>
              <a:endCxn id="61" idx="4"/>
            </p:cNvCxnSpPr>
            <p:nvPr/>
          </p:nvCxnSpPr>
          <p:spPr>
            <a:xfrm flipH="1" flipV="1">
              <a:off x="6148435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Isosceles Triangle 21">
              <a:extLst>
                <a:ext uri="{FF2B5EF4-FFF2-40B4-BE49-F238E27FC236}">
                  <a16:creationId xmlns:a16="http://schemas.microsoft.com/office/drawing/2014/main" id="{C5FB0864-F814-DA45-8AFF-60DA28DB7E53}"/>
                </a:ext>
              </a:extLst>
            </p:cNvPr>
            <p:cNvSpPr/>
            <p:nvPr/>
          </p:nvSpPr>
          <p:spPr>
            <a:xfrm>
              <a:off x="5246764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61" name="Oval 2">
              <a:extLst>
                <a:ext uri="{FF2B5EF4-FFF2-40B4-BE49-F238E27FC236}">
                  <a16:creationId xmlns:a16="http://schemas.microsoft.com/office/drawing/2014/main" id="{29868C34-CBE7-014E-9805-2FF5B95B4731}"/>
                </a:ext>
              </a:extLst>
            </p:cNvPr>
            <p:cNvSpPr/>
            <p:nvPr/>
          </p:nvSpPr>
          <p:spPr>
            <a:xfrm>
              <a:off x="5513141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794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B53195E-C9AB-264B-BCBD-6D11DE664D3D}"/>
              </a:ext>
            </a:extLst>
          </p:cNvPr>
          <p:cNvGrpSpPr/>
          <p:nvPr/>
        </p:nvGrpSpPr>
        <p:grpSpPr>
          <a:xfrm>
            <a:off x="1531646" y="1770276"/>
            <a:ext cx="9128707" cy="2593003"/>
            <a:chOff x="962999" y="1323014"/>
            <a:chExt cx="10266002" cy="2916051"/>
          </a:xfrm>
        </p:grpSpPr>
        <p:cxnSp>
          <p:nvCxnSpPr>
            <p:cNvPr id="52" name="Straight Connector 76">
              <a:extLst>
                <a:ext uri="{FF2B5EF4-FFF2-40B4-BE49-F238E27FC236}">
                  <a16:creationId xmlns:a16="http://schemas.microsoft.com/office/drawing/2014/main" id="{C537A177-7BD8-4D47-96C9-2144007B2933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02" y="2653305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77">
              <a:extLst>
                <a:ext uri="{FF2B5EF4-FFF2-40B4-BE49-F238E27FC236}">
                  <a16:creationId xmlns:a16="http://schemas.microsoft.com/office/drawing/2014/main" id="{07E84E86-0BED-0147-8D9A-D0B74E965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688" y="2653305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72">
              <a:extLst>
                <a:ext uri="{FF2B5EF4-FFF2-40B4-BE49-F238E27FC236}">
                  <a16:creationId xmlns:a16="http://schemas.microsoft.com/office/drawing/2014/main" id="{030AA3DF-6BF7-B145-B78B-FD2BD929D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11649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73">
              <a:extLst>
                <a:ext uri="{FF2B5EF4-FFF2-40B4-BE49-F238E27FC236}">
                  <a16:creationId xmlns:a16="http://schemas.microsoft.com/office/drawing/2014/main" id="{61DEAB7D-45B1-D641-972A-B27E8A579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2435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7">
              <a:extLst>
                <a:ext uri="{FF2B5EF4-FFF2-40B4-BE49-F238E27FC236}">
                  <a16:creationId xmlns:a16="http://schemas.microsoft.com/office/drawing/2014/main" id="{8C7D2DB0-6A27-FB43-BFED-43B84A762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89740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8">
              <a:extLst>
                <a:ext uri="{FF2B5EF4-FFF2-40B4-BE49-F238E27FC236}">
                  <a16:creationId xmlns:a16="http://schemas.microsoft.com/office/drawing/2014/main" id="{8EFC7262-A91E-CF43-98DE-6D259EEED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0527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ihandsfigur 76">
              <a:extLst>
                <a:ext uri="{FF2B5EF4-FFF2-40B4-BE49-F238E27FC236}">
                  <a16:creationId xmlns:a16="http://schemas.microsoft.com/office/drawing/2014/main" id="{E9AA7B1C-8951-534D-A09D-FB4AF4381A97}"/>
                </a:ext>
              </a:extLst>
            </p:cNvPr>
            <p:cNvSpPr/>
            <p:nvPr/>
          </p:nvSpPr>
          <p:spPr>
            <a:xfrm>
              <a:off x="962999" y="1323014"/>
              <a:ext cx="10266002" cy="2916051"/>
            </a:xfrm>
            <a:custGeom>
              <a:avLst/>
              <a:gdLst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266002" h="2916051">
                  <a:moveTo>
                    <a:pt x="2235946" y="0"/>
                  </a:moveTo>
                  <a:lnTo>
                    <a:pt x="2372404" y="0"/>
                  </a:lnTo>
                  <a:lnTo>
                    <a:pt x="2277830" y="92043"/>
                  </a:lnTo>
                  <a:lnTo>
                    <a:pt x="2277830" y="147292"/>
                  </a:lnTo>
                  <a:lnTo>
                    <a:pt x="2399814" y="147292"/>
                  </a:lnTo>
                  <a:lnTo>
                    <a:pt x="2277830" y="266011"/>
                  </a:lnTo>
                  <a:lnTo>
                    <a:pt x="2277830" y="288402"/>
                  </a:lnTo>
                  <a:lnTo>
                    <a:pt x="2454072" y="288402"/>
                  </a:lnTo>
                  <a:lnTo>
                    <a:pt x="2277830" y="459928"/>
                  </a:lnTo>
                  <a:lnTo>
                    <a:pt x="2277830" y="555441"/>
                  </a:lnTo>
                  <a:lnTo>
                    <a:pt x="2360610" y="555441"/>
                  </a:lnTo>
                  <a:lnTo>
                    <a:pt x="2402003" y="803787"/>
                  </a:lnTo>
                  <a:lnTo>
                    <a:pt x="2419357" y="803787"/>
                  </a:lnTo>
                  <a:lnTo>
                    <a:pt x="2424699" y="801115"/>
                  </a:lnTo>
                  <a:lnTo>
                    <a:pt x="2425502" y="803787"/>
                  </a:lnTo>
                  <a:lnTo>
                    <a:pt x="2490122" y="803787"/>
                  </a:lnTo>
                  <a:lnTo>
                    <a:pt x="2490122" y="996055"/>
                  </a:lnTo>
                  <a:lnTo>
                    <a:pt x="2614293" y="996055"/>
                  </a:lnTo>
                  <a:cubicBezTo>
                    <a:pt x="2615185" y="1187286"/>
                    <a:pt x="2616075" y="1378517"/>
                    <a:pt x="2616966" y="1569747"/>
                  </a:cubicBezTo>
                  <a:lnTo>
                    <a:pt x="3603813" y="1570616"/>
                  </a:lnTo>
                  <a:lnTo>
                    <a:pt x="3603813" y="1091440"/>
                  </a:lnTo>
                  <a:lnTo>
                    <a:pt x="3726730" y="1091440"/>
                  </a:lnTo>
                  <a:lnTo>
                    <a:pt x="3726730" y="1570725"/>
                  </a:lnTo>
                  <a:lnTo>
                    <a:pt x="4925731" y="1571781"/>
                  </a:lnTo>
                  <a:lnTo>
                    <a:pt x="4925731" y="1091440"/>
                  </a:lnTo>
                  <a:lnTo>
                    <a:pt x="5048648" y="1091440"/>
                  </a:lnTo>
                  <a:lnTo>
                    <a:pt x="5048648" y="1571889"/>
                  </a:lnTo>
                  <a:lnTo>
                    <a:pt x="5158546" y="1571986"/>
                  </a:lnTo>
                  <a:lnTo>
                    <a:pt x="6429984" y="1577228"/>
                  </a:lnTo>
                  <a:lnTo>
                    <a:pt x="6429984" y="1074819"/>
                  </a:lnTo>
                  <a:lnTo>
                    <a:pt x="6552901" y="1074819"/>
                  </a:lnTo>
                  <a:lnTo>
                    <a:pt x="6552901" y="1577734"/>
                  </a:lnTo>
                  <a:lnTo>
                    <a:pt x="7312024" y="1580864"/>
                  </a:lnTo>
                  <a:cubicBezTo>
                    <a:pt x="8392816" y="1566622"/>
                    <a:pt x="9281343" y="1424203"/>
                    <a:pt x="10266002" y="1345872"/>
                  </a:cubicBezTo>
                  <a:cubicBezTo>
                    <a:pt x="10128494" y="1654838"/>
                    <a:pt x="9891594" y="1924046"/>
                    <a:pt x="9853477" y="2272769"/>
                  </a:cubicBezTo>
                  <a:cubicBezTo>
                    <a:pt x="10339052" y="2754193"/>
                    <a:pt x="10153301" y="2837720"/>
                    <a:pt x="9811494" y="2894688"/>
                  </a:cubicBezTo>
                  <a:lnTo>
                    <a:pt x="8364696" y="2916051"/>
                  </a:lnTo>
                  <a:lnTo>
                    <a:pt x="5158546" y="2916051"/>
                  </a:lnTo>
                  <a:lnTo>
                    <a:pt x="598382" y="2916051"/>
                  </a:lnTo>
                  <a:cubicBezTo>
                    <a:pt x="555584" y="2560001"/>
                    <a:pt x="587555" y="2567123"/>
                    <a:pt x="672934" y="2264480"/>
                  </a:cubicBezTo>
                  <a:cubicBezTo>
                    <a:pt x="448623" y="2136302"/>
                    <a:pt x="256356" y="2125621"/>
                    <a:pt x="0" y="1879946"/>
                  </a:cubicBezTo>
                  <a:lnTo>
                    <a:pt x="32045" y="1580864"/>
                  </a:lnTo>
                  <a:lnTo>
                    <a:pt x="1018163" y="1559883"/>
                  </a:lnTo>
                  <a:lnTo>
                    <a:pt x="1018163" y="435068"/>
                  </a:lnTo>
                  <a:lnTo>
                    <a:pt x="1112732" y="961994"/>
                  </a:lnTo>
                  <a:lnTo>
                    <a:pt x="1280771" y="961776"/>
                  </a:lnTo>
                  <a:cubicBezTo>
                    <a:pt x="1281963" y="816303"/>
                    <a:pt x="1283156" y="670830"/>
                    <a:pt x="1284348" y="525357"/>
                  </a:cubicBezTo>
                  <a:lnTo>
                    <a:pt x="1567055" y="468815"/>
                  </a:lnTo>
                  <a:lnTo>
                    <a:pt x="1638952" y="961311"/>
                  </a:lnTo>
                  <a:lnTo>
                    <a:pt x="1753972" y="961161"/>
                  </a:lnTo>
                  <a:lnTo>
                    <a:pt x="1761982" y="803787"/>
                  </a:lnTo>
                  <a:lnTo>
                    <a:pt x="2161667" y="803787"/>
                  </a:lnTo>
                  <a:lnTo>
                    <a:pt x="2161667" y="2"/>
                  </a:lnTo>
                  <a:lnTo>
                    <a:pt x="2235948" y="2"/>
                  </a:lnTo>
                  <a:lnTo>
                    <a:pt x="2235946" y="0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6" name="Rectangle 39">
              <a:extLst>
                <a:ext uri="{FF2B5EF4-FFF2-40B4-BE49-F238E27FC236}">
                  <a16:creationId xmlns:a16="http://schemas.microsoft.com/office/drawing/2014/main" id="{F1C97678-D1CE-014C-8CB6-438F011C85B8}"/>
                </a:ext>
              </a:extLst>
            </p:cNvPr>
            <p:cNvSpPr/>
            <p:nvPr/>
          </p:nvSpPr>
          <p:spPr>
            <a:xfrm>
              <a:off x="2637871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id="{F45F7868-8A40-E34C-B051-59F97F2C0C95}"/>
                </a:ext>
              </a:extLst>
            </p:cNvPr>
            <p:cNvSpPr/>
            <p:nvPr/>
          </p:nvSpPr>
          <p:spPr>
            <a:xfrm>
              <a:off x="32012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id="{F309B9B6-CCC3-5D4D-8B20-A6FC5B0D71DF}"/>
                </a:ext>
              </a:extLst>
            </p:cNvPr>
            <p:cNvSpPr/>
            <p:nvPr/>
          </p:nvSpPr>
          <p:spPr>
            <a:xfrm>
              <a:off x="3764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Rectangle 42">
              <a:extLst>
                <a:ext uri="{FF2B5EF4-FFF2-40B4-BE49-F238E27FC236}">
                  <a16:creationId xmlns:a16="http://schemas.microsoft.com/office/drawing/2014/main" id="{CEE65442-72D3-4A43-B56B-64EF8BDB13BD}"/>
                </a:ext>
              </a:extLst>
            </p:cNvPr>
            <p:cNvSpPr/>
            <p:nvPr/>
          </p:nvSpPr>
          <p:spPr>
            <a:xfrm>
              <a:off x="4333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43">
              <a:extLst>
                <a:ext uri="{FF2B5EF4-FFF2-40B4-BE49-F238E27FC236}">
                  <a16:creationId xmlns:a16="http://schemas.microsoft.com/office/drawing/2014/main" id="{65C60B21-C8B6-0040-BE68-F069834819BE}"/>
                </a:ext>
              </a:extLst>
            </p:cNvPr>
            <p:cNvSpPr/>
            <p:nvPr/>
          </p:nvSpPr>
          <p:spPr>
            <a:xfrm>
              <a:off x="490616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Rectangle 44">
              <a:extLst>
                <a:ext uri="{FF2B5EF4-FFF2-40B4-BE49-F238E27FC236}">
                  <a16:creationId xmlns:a16="http://schemas.microsoft.com/office/drawing/2014/main" id="{D9023289-F763-564E-8E07-EA7F462B62B6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04DAB634-A2A3-EA4D-88A3-C1648D792E38}"/>
                </a:ext>
              </a:extLst>
            </p:cNvPr>
            <p:cNvSpPr/>
            <p:nvPr/>
          </p:nvSpPr>
          <p:spPr>
            <a:xfrm>
              <a:off x="6032967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Rectangle 46">
              <a:extLst>
                <a:ext uri="{FF2B5EF4-FFF2-40B4-BE49-F238E27FC236}">
                  <a16:creationId xmlns:a16="http://schemas.microsoft.com/office/drawing/2014/main" id="{6DB58C59-0C42-424D-AB18-BD27E1BBD073}"/>
                </a:ext>
              </a:extLst>
            </p:cNvPr>
            <p:cNvSpPr/>
            <p:nvPr/>
          </p:nvSpPr>
          <p:spPr>
            <a:xfrm>
              <a:off x="6596368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48">
              <a:extLst>
                <a:ext uri="{FF2B5EF4-FFF2-40B4-BE49-F238E27FC236}">
                  <a16:creationId xmlns:a16="http://schemas.microsoft.com/office/drawing/2014/main" id="{F7222C03-81DC-714B-8554-76E31FDB67E7}"/>
                </a:ext>
              </a:extLst>
            </p:cNvPr>
            <p:cNvSpPr/>
            <p:nvPr/>
          </p:nvSpPr>
          <p:spPr>
            <a:xfrm>
              <a:off x="7159770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ctangle 49">
              <a:extLst>
                <a:ext uri="{FF2B5EF4-FFF2-40B4-BE49-F238E27FC236}">
                  <a16:creationId xmlns:a16="http://schemas.microsoft.com/office/drawing/2014/main" id="{E564EE47-BF45-3340-B83B-634A6E10EF77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Rectangle 50">
              <a:extLst>
                <a:ext uri="{FF2B5EF4-FFF2-40B4-BE49-F238E27FC236}">
                  <a16:creationId xmlns:a16="http://schemas.microsoft.com/office/drawing/2014/main" id="{33AF6BD4-CB76-B14F-B33A-1D62336E473B}"/>
                </a:ext>
              </a:extLst>
            </p:cNvPr>
            <p:cNvSpPr/>
            <p:nvPr/>
          </p:nvSpPr>
          <p:spPr>
            <a:xfrm>
              <a:off x="8286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51">
              <a:extLst>
                <a:ext uri="{FF2B5EF4-FFF2-40B4-BE49-F238E27FC236}">
                  <a16:creationId xmlns:a16="http://schemas.microsoft.com/office/drawing/2014/main" id="{D4CAA32F-A3FD-3543-8066-88ED88FE2C4E}"/>
                </a:ext>
              </a:extLst>
            </p:cNvPr>
            <p:cNvSpPr/>
            <p:nvPr/>
          </p:nvSpPr>
          <p:spPr>
            <a:xfrm>
              <a:off x="8855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Rectangle 52">
              <a:extLst>
                <a:ext uri="{FF2B5EF4-FFF2-40B4-BE49-F238E27FC236}">
                  <a16:creationId xmlns:a16="http://schemas.microsoft.com/office/drawing/2014/main" id="{E67C09F1-EEDE-2A47-98DE-0E31D4B1D21F}"/>
                </a:ext>
              </a:extLst>
            </p:cNvPr>
            <p:cNvSpPr/>
            <p:nvPr/>
          </p:nvSpPr>
          <p:spPr>
            <a:xfrm>
              <a:off x="942806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Rectangle 53">
              <a:extLst>
                <a:ext uri="{FF2B5EF4-FFF2-40B4-BE49-F238E27FC236}">
                  <a16:creationId xmlns:a16="http://schemas.microsoft.com/office/drawing/2014/main" id="{0857448D-316F-BA45-B1EF-0765A34B81D1}"/>
                </a:ext>
              </a:extLst>
            </p:cNvPr>
            <p:cNvSpPr/>
            <p:nvPr/>
          </p:nvSpPr>
          <p:spPr>
            <a:xfrm>
              <a:off x="999146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Rounded Rectangle 89">
              <a:extLst>
                <a:ext uri="{FF2B5EF4-FFF2-40B4-BE49-F238E27FC236}">
                  <a16:creationId xmlns:a16="http://schemas.microsoft.com/office/drawing/2014/main" id="{A7B1F1DD-2184-0F4F-8DAB-E5E084D391B8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Rounded Rectangle 90">
              <a:extLst>
                <a:ext uri="{FF2B5EF4-FFF2-40B4-BE49-F238E27FC236}">
                  <a16:creationId xmlns:a16="http://schemas.microsoft.com/office/drawing/2014/main" id="{2E5D11EF-AC89-F840-A2C1-1ED4074343E2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79696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21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</p:spTree>
    <p:extLst>
      <p:ext uri="{BB962C8B-B14F-4D97-AF65-F5344CB8AC3E}">
        <p14:creationId xmlns:p14="http://schemas.microsoft.com/office/powerpoint/2010/main" val="280680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2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7465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2" grpId="0" animBg="1"/>
      <p:bldP spid="61" grpId="0" animBg="1"/>
      <p:bldP spid="6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 1">
            <a:extLst>
              <a:ext uri="{FF2B5EF4-FFF2-40B4-BE49-F238E27FC236}">
                <a16:creationId xmlns:a16="http://schemas.microsoft.com/office/drawing/2014/main" id="{D9ACF0E0-28D3-6845-93F4-9612C54AFDAE}"/>
              </a:ext>
            </a:extLst>
          </p:cNvPr>
          <p:cNvGrpSpPr/>
          <p:nvPr/>
        </p:nvGrpSpPr>
        <p:grpSpPr>
          <a:xfrm>
            <a:off x="4522385" y="2201699"/>
            <a:ext cx="2087162" cy="2063077"/>
            <a:chOff x="4522385" y="2201699"/>
            <a:chExt cx="2087162" cy="2063077"/>
          </a:xfrm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22385" y="2201699"/>
              <a:ext cx="2087162" cy="2063077"/>
              <a:chOff x="1634466" y="2335603"/>
              <a:chExt cx="2087162" cy="2063077"/>
            </a:xfrm>
          </p:grpSpPr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625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12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13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54539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2" grpId="0" animBg="1"/>
      <p:bldP spid="61" grpId="0" animBg="1"/>
      <p:bldP spid="61" grpId="1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72562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2" grpId="0" animBg="1"/>
      <p:bldP spid="6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32961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0" grpId="0" animBg="1"/>
      <p:bldP spid="2" grpId="0" animBg="1"/>
      <p:bldP spid="62" grpId="0" animBg="1"/>
      <p:bldP spid="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56742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63"/>
          <p:cNvSpPr/>
          <p:nvPr/>
        </p:nvSpPr>
        <p:spPr>
          <a:xfrm>
            <a:off x="9811378" y="307704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B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44012" y="5650615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C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49215" y="4781909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D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18258" y="309262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E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01614" y="1484027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F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7995638" y="557892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A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0183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0628" y="385410"/>
            <a:ext cx="1573763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4" name="Freeform 63"/>
          <p:cNvSpPr/>
          <p:nvPr/>
        </p:nvSpPr>
        <p:spPr>
          <a:xfrm>
            <a:off x="9826368" y="364877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59002" y="6222351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64205" y="5353645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33248" y="366435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16604" y="2055763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8010628" y="1129628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5828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49" grpId="0" animBg="1"/>
      <p:bldP spid="49" grpId="1" animBg="1"/>
      <p:bldP spid="50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629201"/>
            <a:ext cx="10880662" cy="358832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7" name="Grupp 26">
            <a:extLst>
              <a:ext uri="{FF2B5EF4-FFF2-40B4-BE49-F238E27FC236}">
                <a16:creationId xmlns:a16="http://schemas.microsoft.com/office/drawing/2014/main" id="{95F1F32A-EE82-D148-87B3-FCF72908C1D6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Callout 21">
            <a:extLst>
              <a:ext uri="{FF2B5EF4-FFF2-40B4-BE49-F238E27FC236}">
                <a16:creationId xmlns:a16="http://schemas.microsoft.com/office/drawing/2014/main" id="{C2FEFDAE-18D6-D343-8DD0-A2FBA0B4F30E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Send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message</a:t>
            </a:r>
            <a:r>
              <a:rPr lang="sv-SE" b="1" dirty="0">
                <a:solidFill>
                  <a:schemeClr val="tx1"/>
                </a:solidFill>
              </a:rPr>
              <a:t> to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E0DEC2B-B599-2447-82B7-D41506A4FF77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744495" y="2578063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5318219" y="3423365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5318219" y="2827802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5318219" y="3423365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744495" y="3430680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3198942" y="324325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56191" y="324169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33967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333967" y="323661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33967" y="384094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80262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909548" y="317362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86380" y="257806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86379" y="318094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86378" y="378045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4" name="Rounded Rectangle 15">
              <a:extLst>
                <a:ext uri="{FF2B5EF4-FFF2-40B4-BE49-F238E27FC236}">
                  <a16:creationId xmlns:a16="http://schemas.microsoft.com/office/drawing/2014/main" id="{D548C7CF-6F41-7E4C-8AA7-D560088C291E}"/>
                </a:ext>
              </a:extLst>
            </p:cNvPr>
            <p:cNvSpPr/>
            <p:nvPr/>
          </p:nvSpPr>
          <p:spPr>
            <a:xfrm>
              <a:off x="5884443" y="323800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6" name="Rounded Rectangle 15">
              <a:extLst>
                <a:ext uri="{FF2B5EF4-FFF2-40B4-BE49-F238E27FC236}">
                  <a16:creationId xmlns:a16="http://schemas.microsoft.com/office/drawing/2014/main" id="{76BB9E56-428B-1548-B8B6-8CBCFB017327}"/>
                </a:ext>
              </a:extLst>
            </p:cNvPr>
            <p:cNvSpPr/>
            <p:nvPr/>
          </p:nvSpPr>
          <p:spPr>
            <a:xfrm>
              <a:off x="5880262" y="38388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942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">
            <a:extLst>
              <a:ext uri="{FF2B5EF4-FFF2-40B4-BE49-F238E27FC236}">
                <a16:creationId xmlns:a16="http://schemas.microsoft.com/office/drawing/2014/main" id="{367BB1CC-D75F-C846-9AB6-0D48D50CBB47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7" name="Grupp 46">
            <a:extLst>
              <a:ext uri="{FF2B5EF4-FFF2-40B4-BE49-F238E27FC236}">
                <a16:creationId xmlns:a16="http://schemas.microsoft.com/office/drawing/2014/main" id="{27E7F14D-A852-FB4B-BFFF-D7B680C945BF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48" name="Oval Callout 21">
            <a:extLst>
              <a:ext uri="{FF2B5EF4-FFF2-40B4-BE49-F238E27FC236}">
                <a16:creationId xmlns:a16="http://schemas.microsoft.com/office/drawing/2014/main" id="{23E7B1BA-E3F3-2C4E-A293-0814D09777D7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Affinity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between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hash</a:t>
            </a:r>
            <a:r>
              <a:rPr lang="sv-SE" b="1" dirty="0">
                <a:solidFill>
                  <a:schemeClr val="tx1"/>
                </a:solidFill>
              </a:rPr>
              <a:t> index and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140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">
            <a:extLst>
              <a:ext uri="{FF2B5EF4-FFF2-40B4-BE49-F238E27FC236}">
                <a16:creationId xmlns:a16="http://schemas.microsoft.com/office/drawing/2014/main" id="{B6CAE896-A853-264D-910F-8D4EB5EACF09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4" name="Grupp 23">
            <a:extLst>
              <a:ext uri="{FF2B5EF4-FFF2-40B4-BE49-F238E27FC236}">
                <a16:creationId xmlns:a16="http://schemas.microsoft.com/office/drawing/2014/main" id="{A565A6B2-76EE-754F-9526-EB2008AF783F}"/>
              </a:ext>
            </a:extLst>
          </p:cNvPr>
          <p:cNvGrpSpPr/>
          <p:nvPr/>
        </p:nvGrpSpPr>
        <p:grpSpPr>
          <a:xfrm>
            <a:off x="2620205" y="2578063"/>
            <a:ext cx="7262636" cy="1701873"/>
            <a:chOff x="2518030" y="2455922"/>
            <a:chExt cx="7262636" cy="1701873"/>
          </a:xfrm>
        </p:grpSpPr>
        <p:sp>
          <p:nvSpPr>
            <p:cNvPr id="5" name="Rounded Rectangle 4"/>
            <p:cNvSpPr/>
            <p:nvPr/>
          </p:nvSpPr>
          <p:spPr>
            <a:xfrm>
              <a:off x="8371995" y="2455922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1994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371993" y="3658317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8" name="Elbow Connector 7"/>
            <p:cNvCxnSpPr>
              <a:stCxn id="4" idx="3"/>
              <a:endCxn id="7" idx="1"/>
            </p:cNvCxnSpPr>
            <p:nvPr/>
          </p:nvCxnSpPr>
          <p:spPr>
            <a:xfrm>
              <a:off x="6703834" y="3301224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3"/>
              <a:endCxn id="5" idx="1"/>
            </p:cNvCxnSpPr>
            <p:nvPr/>
          </p:nvCxnSpPr>
          <p:spPr>
            <a:xfrm flipV="1">
              <a:off x="6703834" y="2705661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6703834" y="3301224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926701" y="3188467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599294" y="3008358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51726" y="248558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451727" y="310707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451727" y="371003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18030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Sender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926701" y="3467293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189045" y="324646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!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295163" y="305148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5" name="Oval Callout 18">
            <a:extLst>
              <a:ext uri="{FF2B5EF4-FFF2-40B4-BE49-F238E27FC236}">
                <a16:creationId xmlns:a16="http://schemas.microsoft.com/office/drawing/2014/main" id="{69398D5E-F677-E448-99E6-AE8B647AD69D}"/>
              </a:ext>
            </a:extLst>
          </p:cNvPr>
          <p:cNvSpPr/>
          <p:nvPr/>
        </p:nvSpPr>
        <p:spPr>
          <a:xfrm>
            <a:off x="2643380" y="4304736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Similar</a:t>
            </a:r>
            <a:r>
              <a:rPr lang="sv-SE" b="1" dirty="0">
                <a:solidFill>
                  <a:schemeClr val="tx1"/>
                </a:solidFill>
              </a:rPr>
              <a:t> to broadcast, forwards the </a:t>
            </a:r>
            <a:r>
              <a:rPr lang="sv-SE" b="1" dirty="0" err="1">
                <a:solidFill>
                  <a:schemeClr val="tx1"/>
                </a:solidFill>
              </a:rPr>
              <a:t>first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reply</a:t>
            </a:r>
            <a:r>
              <a:rPr lang="sv-SE" b="1" dirty="0">
                <a:solidFill>
                  <a:schemeClr val="tx1"/>
                </a:solidFill>
              </a:rPr>
              <a:t> to the original </a:t>
            </a:r>
            <a:r>
              <a:rPr lang="sv-SE" b="1" dirty="0" err="1">
                <a:solidFill>
                  <a:schemeClr val="tx1"/>
                </a:solidFill>
              </a:rPr>
              <a:t>sender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8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 3">
            <a:extLst>
              <a:ext uri="{FF2B5EF4-FFF2-40B4-BE49-F238E27FC236}">
                <a16:creationId xmlns:a16="http://schemas.microsoft.com/office/drawing/2014/main" id="{A9A6C50E-7205-434D-880A-9FBF37F2BB02}"/>
              </a:ext>
            </a:extLst>
          </p:cNvPr>
          <p:cNvGrpSpPr>
            <a:grpSpLocks noChangeAspect="1"/>
          </p:cNvGrpSpPr>
          <p:nvPr/>
        </p:nvGrpSpPr>
        <p:grpSpPr>
          <a:xfrm>
            <a:off x="4265166" y="1938160"/>
            <a:ext cx="2603444" cy="2592215"/>
            <a:chOff x="1377247" y="2072064"/>
            <a:chExt cx="2603444" cy="2592215"/>
          </a:xfrm>
        </p:grpSpPr>
        <p:grpSp>
          <p:nvGrpSpPr>
            <p:cNvPr id="5" name="Grupp 4">
              <a:extLst>
                <a:ext uri="{FF2B5EF4-FFF2-40B4-BE49-F238E27FC236}">
                  <a16:creationId xmlns:a16="http://schemas.microsoft.com/office/drawing/2014/main" id="{F6478981-F8C9-D843-9D6F-B09CBE3E2E17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7" name="Frihandsfigur 6">
                <a:extLst>
                  <a:ext uri="{FF2B5EF4-FFF2-40B4-BE49-F238E27FC236}">
                    <a16:creationId xmlns:a16="http://schemas.microsoft.com/office/drawing/2014/main" id="{5FCA375C-77BC-CE4E-83E0-E4834D3A894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glow rad="1905000">
                  <a:schemeClr val="accent4">
                    <a:satMod val="175000"/>
                    <a:alpha val="22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" name="Oval 65">
              <a:extLst>
                <a:ext uri="{FF2B5EF4-FFF2-40B4-BE49-F238E27FC236}">
                  <a16:creationId xmlns:a16="http://schemas.microsoft.com/office/drawing/2014/main" id="{6EBBAFFC-910D-3248-BF13-473BA02DAEC0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18" name="Straight Connector 69">
            <a:extLst>
              <a:ext uri="{FF2B5EF4-FFF2-40B4-BE49-F238E27FC236}">
                <a16:creationId xmlns:a16="http://schemas.microsoft.com/office/drawing/2014/main" id="{57B825B7-7482-BF46-A0BE-DB8D1737523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181151" y="2858711"/>
            <a:ext cx="645799" cy="64358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69">
            <a:extLst>
              <a:ext uri="{FF2B5EF4-FFF2-40B4-BE49-F238E27FC236}">
                <a16:creationId xmlns:a16="http://schemas.microsoft.com/office/drawing/2014/main" id="{964926E2-D872-E744-8D2A-6B3FE6A4A833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179055" y="2871702"/>
            <a:ext cx="2691" cy="58894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69">
            <a:extLst>
              <a:ext uri="{FF2B5EF4-FFF2-40B4-BE49-F238E27FC236}">
                <a16:creationId xmlns:a16="http://schemas.microsoft.com/office/drawing/2014/main" id="{029D0646-127F-6D45-8282-9FDC30E2B79C}"/>
              </a:ext>
            </a:extLst>
          </p:cNvPr>
          <p:cNvCxnSpPr>
            <a:cxnSpLocks/>
          </p:cNvCxnSpPr>
          <p:nvPr/>
        </p:nvCxnSpPr>
        <p:spPr>
          <a:xfrm>
            <a:off x="5190610" y="2871702"/>
            <a:ext cx="579119" cy="14938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9">
            <a:extLst>
              <a:ext uri="{FF2B5EF4-FFF2-40B4-BE49-F238E27FC236}">
                <a16:creationId xmlns:a16="http://schemas.microsoft.com/office/drawing/2014/main" id="{91824AC2-00DD-EC4D-BDE0-CB767D9395E3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5179055" y="2703583"/>
            <a:ext cx="732874" cy="15512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69">
            <a:extLst>
              <a:ext uri="{FF2B5EF4-FFF2-40B4-BE49-F238E27FC236}">
                <a16:creationId xmlns:a16="http://schemas.microsoft.com/office/drawing/2014/main" id="{FA7BB30B-666D-C94D-BEC0-A5147341711D}"/>
              </a:ext>
            </a:extLst>
          </p:cNvPr>
          <p:cNvCxnSpPr>
            <a:cxnSpLocks/>
          </p:cNvCxnSpPr>
          <p:nvPr/>
        </p:nvCxnSpPr>
        <p:spPr>
          <a:xfrm flipH="1">
            <a:off x="5927503" y="3602843"/>
            <a:ext cx="1510987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69">
            <a:extLst>
              <a:ext uri="{FF2B5EF4-FFF2-40B4-BE49-F238E27FC236}">
                <a16:creationId xmlns:a16="http://schemas.microsoft.com/office/drawing/2014/main" id="{71EED38E-12FA-1A42-B261-5F2C48F89662}"/>
              </a:ext>
            </a:extLst>
          </p:cNvPr>
          <p:cNvCxnSpPr>
            <a:cxnSpLocks/>
          </p:cNvCxnSpPr>
          <p:nvPr/>
        </p:nvCxnSpPr>
        <p:spPr>
          <a:xfrm flipH="1" flipV="1">
            <a:off x="5826950" y="3013779"/>
            <a:ext cx="2084151" cy="730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69">
            <a:extLst>
              <a:ext uri="{FF2B5EF4-FFF2-40B4-BE49-F238E27FC236}">
                <a16:creationId xmlns:a16="http://schemas.microsoft.com/office/drawing/2014/main" id="{A3ABEF45-4886-EC42-A152-4080768BFA55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6054130" y="2705408"/>
            <a:ext cx="1555628" cy="28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69">
            <a:extLst>
              <a:ext uri="{FF2B5EF4-FFF2-40B4-BE49-F238E27FC236}">
                <a16:creationId xmlns:a16="http://schemas.microsoft.com/office/drawing/2014/main" id="{D76B7F4E-ECD5-9841-B13F-0DE299E5A908}"/>
              </a:ext>
            </a:extLst>
          </p:cNvPr>
          <p:cNvCxnSpPr>
            <a:cxnSpLocks/>
          </p:cNvCxnSpPr>
          <p:nvPr/>
        </p:nvCxnSpPr>
        <p:spPr>
          <a:xfrm>
            <a:off x="5154865" y="1076323"/>
            <a:ext cx="30874" cy="17583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69">
            <a:extLst>
              <a:ext uri="{FF2B5EF4-FFF2-40B4-BE49-F238E27FC236}">
                <a16:creationId xmlns:a16="http://schemas.microsoft.com/office/drawing/2014/main" id="{3A3BE651-3A24-F54F-AE5B-FBB6B6A0A994}"/>
              </a:ext>
            </a:extLst>
          </p:cNvPr>
          <p:cNvCxnSpPr>
            <a:cxnSpLocks/>
          </p:cNvCxnSpPr>
          <p:nvPr/>
        </p:nvCxnSpPr>
        <p:spPr>
          <a:xfrm>
            <a:off x="5184913" y="3616411"/>
            <a:ext cx="826" cy="228258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69">
            <a:extLst>
              <a:ext uri="{FF2B5EF4-FFF2-40B4-BE49-F238E27FC236}">
                <a16:creationId xmlns:a16="http://schemas.microsoft.com/office/drawing/2014/main" id="{6736D0A5-E361-D845-B773-520DBC066C47}"/>
              </a:ext>
            </a:extLst>
          </p:cNvPr>
          <p:cNvCxnSpPr>
            <a:cxnSpLocks/>
          </p:cNvCxnSpPr>
          <p:nvPr/>
        </p:nvCxnSpPr>
        <p:spPr>
          <a:xfrm>
            <a:off x="5924551" y="3616411"/>
            <a:ext cx="0" cy="1709526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69">
            <a:extLst>
              <a:ext uri="{FF2B5EF4-FFF2-40B4-BE49-F238E27FC236}">
                <a16:creationId xmlns:a16="http://schemas.microsoft.com/office/drawing/2014/main" id="{C1EC046D-86E4-2C47-820D-E8E0FACADF6C}"/>
              </a:ext>
            </a:extLst>
          </p:cNvPr>
          <p:cNvCxnSpPr>
            <a:cxnSpLocks/>
          </p:cNvCxnSpPr>
          <p:nvPr/>
        </p:nvCxnSpPr>
        <p:spPr>
          <a:xfrm>
            <a:off x="6030395" y="1426601"/>
            <a:ext cx="18297" cy="127232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69">
            <a:extLst>
              <a:ext uri="{FF2B5EF4-FFF2-40B4-BE49-F238E27FC236}">
                <a16:creationId xmlns:a16="http://schemas.microsoft.com/office/drawing/2014/main" id="{6B2C3C0B-9A6E-824B-BDD8-FAB529370EF8}"/>
              </a:ext>
            </a:extLst>
          </p:cNvPr>
          <p:cNvCxnSpPr>
            <a:cxnSpLocks/>
          </p:cNvCxnSpPr>
          <p:nvPr/>
        </p:nvCxnSpPr>
        <p:spPr>
          <a:xfrm flipH="1">
            <a:off x="3431569" y="2871702"/>
            <a:ext cx="1732039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69">
            <a:extLst>
              <a:ext uri="{FF2B5EF4-FFF2-40B4-BE49-F238E27FC236}">
                <a16:creationId xmlns:a16="http://schemas.microsoft.com/office/drawing/2014/main" id="{B95714A1-CBD3-9D4F-96A3-5C31F642633B}"/>
              </a:ext>
            </a:extLst>
          </p:cNvPr>
          <p:cNvCxnSpPr>
            <a:cxnSpLocks/>
          </p:cNvCxnSpPr>
          <p:nvPr/>
        </p:nvCxnSpPr>
        <p:spPr>
          <a:xfrm flipH="1">
            <a:off x="3020602" y="3602843"/>
            <a:ext cx="2143006" cy="1356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9">
            <a:extLst>
              <a:ext uri="{FF2B5EF4-FFF2-40B4-BE49-F238E27FC236}">
                <a16:creationId xmlns:a16="http://schemas.microsoft.com/office/drawing/2014/main" id="{AD626990-9FC8-7543-97E8-AC12535C3B88}"/>
              </a:ext>
            </a:extLst>
          </p:cNvPr>
          <p:cNvCxnSpPr>
            <a:cxnSpLocks/>
          </p:cNvCxnSpPr>
          <p:nvPr/>
        </p:nvCxnSpPr>
        <p:spPr>
          <a:xfrm flipH="1" flipV="1">
            <a:off x="3230162" y="210518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69">
            <a:extLst>
              <a:ext uri="{FF2B5EF4-FFF2-40B4-BE49-F238E27FC236}">
                <a16:creationId xmlns:a16="http://schemas.microsoft.com/office/drawing/2014/main" id="{C334D918-E1D7-D643-8560-167841B13498}"/>
              </a:ext>
            </a:extLst>
          </p:cNvPr>
          <p:cNvCxnSpPr>
            <a:cxnSpLocks/>
          </p:cNvCxnSpPr>
          <p:nvPr/>
        </p:nvCxnSpPr>
        <p:spPr>
          <a:xfrm flipH="1" flipV="1">
            <a:off x="4559346" y="921937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9">
            <a:extLst>
              <a:ext uri="{FF2B5EF4-FFF2-40B4-BE49-F238E27FC236}">
                <a16:creationId xmlns:a16="http://schemas.microsoft.com/office/drawing/2014/main" id="{4B931CDF-8F49-7F4A-B63E-739FAA1241DD}"/>
              </a:ext>
            </a:extLst>
          </p:cNvPr>
          <p:cNvCxnSpPr>
            <a:cxnSpLocks/>
          </p:cNvCxnSpPr>
          <p:nvPr/>
        </p:nvCxnSpPr>
        <p:spPr>
          <a:xfrm flipH="1" flipV="1">
            <a:off x="5932227" y="458770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69">
            <a:extLst>
              <a:ext uri="{FF2B5EF4-FFF2-40B4-BE49-F238E27FC236}">
                <a16:creationId xmlns:a16="http://schemas.microsoft.com/office/drawing/2014/main" id="{0A621355-1631-D943-869D-2B6585591DD6}"/>
              </a:ext>
            </a:extLst>
          </p:cNvPr>
          <p:cNvCxnSpPr>
            <a:cxnSpLocks/>
          </p:cNvCxnSpPr>
          <p:nvPr/>
        </p:nvCxnSpPr>
        <p:spPr>
          <a:xfrm flipV="1">
            <a:off x="7110258" y="2054218"/>
            <a:ext cx="749601" cy="65401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9">
            <a:extLst>
              <a:ext uri="{FF2B5EF4-FFF2-40B4-BE49-F238E27FC236}">
                <a16:creationId xmlns:a16="http://schemas.microsoft.com/office/drawing/2014/main" id="{2399A44F-A62C-F346-9DAD-A9F6A02CDE6C}"/>
              </a:ext>
            </a:extLst>
          </p:cNvPr>
          <p:cNvCxnSpPr>
            <a:cxnSpLocks/>
          </p:cNvCxnSpPr>
          <p:nvPr/>
        </p:nvCxnSpPr>
        <p:spPr>
          <a:xfrm flipV="1">
            <a:off x="3074973" y="3616411"/>
            <a:ext cx="877533" cy="97129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91">
            <a:extLst>
              <a:ext uri="{FF2B5EF4-FFF2-40B4-BE49-F238E27FC236}">
                <a16:creationId xmlns:a16="http://schemas.microsoft.com/office/drawing/2014/main" id="{9A0D4FC4-2B86-1942-8E4D-19C222487450}"/>
              </a:ext>
            </a:extLst>
          </p:cNvPr>
          <p:cNvSpPr>
            <a:spLocks noChangeAspect="1"/>
          </p:cNvSpPr>
          <p:nvPr/>
        </p:nvSpPr>
        <p:spPr>
          <a:xfrm>
            <a:off x="7828773" y="1820782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2" name="Oval 91">
            <a:extLst>
              <a:ext uri="{FF2B5EF4-FFF2-40B4-BE49-F238E27FC236}">
                <a16:creationId xmlns:a16="http://schemas.microsoft.com/office/drawing/2014/main" id="{178C5AE7-8CE6-D24C-B019-0F719D2D885A}"/>
              </a:ext>
            </a:extLst>
          </p:cNvPr>
          <p:cNvSpPr>
            <a:spLocks noChangeAspect="1"/>
          </p:cNvSpPr>
          <p:nvPr/>
        </p:nvSpPr>
        <p:spPr>
          <a:xfrm>
            <a:off x="7911101" y="287888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4" name="Oval 91">
            <a:extLst>
              <a:ext uri="{FF2B5EF4-FFF2-40B4-BE49-F238E27FC236}">
                <a16:creationId xmlns:a16="http://schemas.microsoft.com/office/drawing/2014/main" id="{F10B3B28-796C-B14A-8618-6106A360BCBF}"/>
              </a:ext>
            </a:extLst>
          </p:cNvPr>
          <p:cNvSpPr>
            <a:spLocks noChangeAspect="1"/>
          </p:cNvSpPr>
          <p:nvPr/>
        </p:nvSpPr>
        <p:spPr>
          <a:xfrm>
            <a:off x="6484439" y="532593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6" name="Oval 91">
            <a:extLst>
              <a:ext uri="{FF2B5EF4-FFF2-40B4-BE49-F238E27FC236}">
                <a16:creationId xmlns:a16="http://schemas.microsoft.com/office/drawing/2014/main" id="{5ECB0EE5-9F7A-6145-BA41-B0F0B782B7F3}"/>
              </a:ext>
            </a:extLst>
          </p:cNvPr>
          <p:cNvSpPr>
            <a:spLocks noChangeAspect="1"/>
          </p:cNvSpPr>
          <p:nvPr/>
        </p:nvSpPr>
        <p:spPr>
          <a:xfrm>
            <a:off x="5784552" y="534267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7" name="Oval 91">
            <a:extLst>
              <a:ext uri="{FF2B5EF4-FFF2-40B4-BE49-F238E27FC236}">
                <a16:creationId xmlns:a16="http://schemas.microsoft.com/office/drawing/2014/main" id="{A38E5639-D9DF-404E-8EFF-47CAE0B65629}"/>
              </a:ext>
            </a:extLst>
          </p:cNvPr>
          <p:cNvSpPr>
            <a:spLocks noChangeAspect="1"/>
          </p:cNvSpPr>
          <p:nvPr/>
        </p:nvSpPr>
        <p:spPr>
          <a:xfrm>
            <a:off x="7609758" y="2563208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8" name="Oval 91">
            <a:extLst>
              <a:ext uri="{FF2B5EF4-FFF2-40B4-BE49-F238E27FC236}">
                <a16:creationId xmlns:a16="http://schemas.microsoft.com/office/drawing/2014/main" id="{9D55CFB6-7D58-4840-AF8F-6E6F6D901700}"/>
              </a:ext>
            </a:extLst>
          </p:cNvPr>
          <p:cNvSpPr>
            <a:spLocks noChangeAspect="1"/>
          </p:cNvSpPr>
          <p:nvPr/>
        </p:nvSpPr>
        <p:spPr>
          <a:xfrm>
            <a:off x="5888195" y="1109861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9" name="Oval 91">
            <a:extLst>
              <a:ext uri="{FF2B5EF4-FFF2-40B4-BE49-F238E27FC236}">
                <a16:creationId xmlns:a16="http://schemas.microsoft.com/office/drawing/2014/main" id="{62217B93-2249-5C4D-A83C-BF775F2BA0FE}"/>
              </a:ext>
            </a:extLst>
          </p:cNvPr>
          <p:cNvSpPr>
            <a:spLocks noChangeAspect="1"/>
          </p:cNvSpPr>
          <p:nvPr/>
        </p:nvSpPr>
        <p:spPr>
          <a:xfrm>
            <a:off x="2966436" y="183435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0" name="Oval 91">
            <a:extLst>
              <a:ext uri="{FF2B5EF4-FFF2-40B4-BE49-F238E27FC236}">
                <a16:creationId xmlns:a16="http://schemas.microsoft.com/office/drawing/2014/main" id="{CDEA9EA5-7ACB-C847-B38F-4C8CFC7755C0}"/>
              </a:ext>
            </a:extLst>
          </p:cNvPr>
          <p:cNvSpPr>
            <a:spLocks noChangeAspect="1"/>
          </p:cNvSpPr>
          <p:nvPr/>
        </p:nvSpPr>
        <p:spPr>
          <a:xfrm>
            <a:off x="4242117" y="572786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1" name="Oval 91">
            <a:extLst>
              <a:ext uri="{FF2B5EF4-FFF2-40B4-BE49-F238E27FC236}">
                <a16:creationId xmlns:a16="http://schemas.microsoft.com/office/drawing/2014/main" id="{301B8CF2-552A-3644-ABF0-FDAFE2F571DA}"/>
              </a:ext>
            </a:extLst>
          </p:cNvPr>
          <p:cNvSpPr>
            <a:spLocks noChangeAspect="1"/>
          </p:cNvSpPr>
          <p:nvPr/>
        </p:nvSpPr>
        <p:spPr>
          <a:xfrm>
            <a:off x="3131722" y="2714669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1A5FDC5-C443-234E-B875-95FEC1B45109}"/>
              </a:ext>
            </a:extLst>
          </p:cNvPr>
          <p:cNvSpPr>
            <a:spLocks noChangeAspect="1"/>
          </p:cNvSpPr>
          <p:nvPr/>
        </p:nvSpPr>
        <p:spPr>
          <a:xfrm>
            <a:off x="5012665" y="76674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4" name="Oval 91">
            <a:extLst>
              <a:ext uri="{FF2B5EF4-FFF2-40B4-BE49-F238E27FC236}">
                <a16:creationId xmlns:a16="http://schemas.microsoft.com/office/drawing/2014/main" id="{FD352445-5AFA-314B-9813-B2167351E94D}"/>
              </a:ext>
            </a:extLst>
          </p:cNvPr>
          <p:cNvSpPr>
            <a:spLocks noChangeAspect="1"/>
          </p:cNvSpPr>
          <p:nvPr/>
        </p:nvSpPr>
        <p:spPr>
          <a:xfrm>
            <a:off x="2805626" y="457325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5" name="Oval 91">
            <a:extLst>
              <a:ext uri="{FF2B5EF4-FFF2-40B4-BE49-F238E27FC236}">
                <a16:creationId xmlns:a16="http://schemas.microsoft.com/office/drawing/2014/main" id="{48B0E347-D4D9-B548-BB82-365BA2A0231B}"/>
              </a:ext>
            </a:extLst>
          </p:cNvPr>
          <p:cNvSpPr>
            <a:spLocks noChangeAspect="1"/>
          </p:cNvSpPr>
          <p:nvPr/>
        </p:nvSpPr>
        <p:spPr>
          <a:xfrm>
            <a:off x="2589724" y="3416464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6" name="Oval 91">
            <a:extLst>
              <a:ext uri="{FF2B5EF4-FFF2-40B4-BE49-F238E27FC236}">
                <a16:creationId xmlns:a16="http://schemas.microsoft.com/office/drawing/2014/main" id="{9C30642F-3A94-7949-9A3F-B28BE0489F97}"/>
              </a:ext>
            </a:extLst>
          </p:cNvPr>
          <p:cNvSpPr>
            <a:spLocks noChangeAspect="1"/>
          </p:cNvSpPr>
          <p:nvPr/>
        </p:nvSpPr>
        <p:spPr>
          <a:xfrm>
            <a:off x="7451867" y="3409059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7" name="Oval 91">
            <a:extLst>
              <a:ext uri="{FF2B5EF4-FFF2-40B4-BE49-F238E27FC236}">
                <a16:creationId xmlns:a16="http://schemas.microsoft.com/office/drawing/2014/main" id="{0F4DBD96-6297-3E46-9E7B-E2A166C61121}"/>
              </a:ext>
            </a:extLst>
          </p:cNvPr>
          <p:cNvSpPr>
            <a:spLocks noChangeAspect="1"/>
          </p:cNvSpPr>
          <p:nvPr/>
        </p:nvSpPr>
        <p:spPr>
          <a:xfrm>
            <a:off x="4985892" y="5898091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9" name="Oval 91">
            <a:extLst>
              <a:ext uri="{FF2B5EF4-FFF2-40B4-BE49-F238E27FC236}">
                <a16:creationId xmlns:a16="http://schemas.microsoft.com/office/drawing/2014/main" id="{02D00D7D-E2B7-BF49-A4D9-041118C5F7CF}"/>
              </a:ext>
            </a:extLst>
          </p:cNvPr>
          <p:cNvSpPr>
            <a:spLocks noChangeAspect="1"/>
          </p:cNvSpPr>
          <p:nvPr/>
        </p:nvSpPr>
        <p:spPr>
          <a:xfrm>
            <a:off x="5039546" y="2716574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" name="Oval 91">
            <a:extLst>
              <a:ext uri="{FF2B5EF4-FFF2-40B4-BE49-F238E27FC236}">
                <a16:creationId xmlns:a16="http://schemas.microsoft.com/office/drawing/2014/main" id="{C7FAA711-1B52-5F48-8EA0-F8F582634572}"/>
              </a:ext>
            </a:extLst>
          </p:cNvPr>
          <p:cNvSpPr>
            <a:spLocks noChangeAspect="1"/>
          </p:cNvSpPr>
          <p:nvPr/>
        </p:nvSpPr>
        <p:spPr>
          <a:xfrm>
            <a:off x="5656312" y="2871702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1" name="Oval 91">
            <a:extLst>
              <a:ext uri="{FF2B5EF4-FFF2-40B4-BE49-F238E27FC236}">
                <a16:creationId xmlns:a16="http://schemas.microsoft.com/office/drawing/2014/main" id="{43D81339-6F83-054A-BB67-7530E2A47861}"/>
              </a:ext>
            </a:extLst>
          </p:cNvPr>
          <p:cNvSpPr>
            <a:spLocks noChangeAspect="1"/>
          </p:cNvSpPr>
          <p:nvPr/>
        </p:nvSpPr>
        <p:spPr>
          <a:xfrm>
            <a:off x="5911929" y="256138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2" name="Oval 91">
            <a:extLst>
              <a:ext uri="{FF2B5EF4-FFF2-40B4-BE49-F238E27FC236}">
                <a16:creationId xmlns:a16="http://schemas.microsoft.com/office/drawing/2014/main" id="{80D45141-99F4-894B-9117-63334D021795}"/>
              </a:ext>
            </a:extLst>
          </p:cNvPr>
          <p:cNvSpPr>
            <a:spLocks noChangeAspect="1"/>
          </p:cNvSpPr>
          <p:nvPr/>
        </p:nvSpPr>
        <p:spPr>
          <a:xfrm>
            <a:off x="5039546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3" name="Oval 91">
            <a:extLst>
              <a:ext uri="{FF2B5EF4-FFF2-40B4-BE49-F238E27FC236}">
                <a16:creationId xmlns:a16="http://schemas.microsoft.com/office/drawing/2014/main" id="{DCB8D29A-FED0-7044-B01A-E88719349802}"/>
              </a:ext>
            </a:extLst>
          </p:cNvPr>
          <p:cNvSpPr>
            <a:spLocks noChangeAspect="1"/>
          </p:cNvSpPr>
          <p:nvPr/>
        </p:nvSpPr>
        <p:spPr>
          <a:xfrm>
            <a:off x="5785301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1060244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1BD45CAC-B6F1-2342-88DB-9336BF5B8335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80D13B4F-04D2-3645-B98B-B40705B914E7}"/>
              </a:ext>
            </a:extLst>
          </p:cNvPr>
          <p:cNvGrpSpPr/>
          <p:nvPr/>
        </p:nvGrpSpPr>
        <p:grpSpPr>
          <a:xfrm>
            <a:off x="1931862" y="2241587"/>
            <a:ext cx="8328276" cy="1838114"/>
            <a:chOff x="1931862" y="2952748"/>
            <a:chExt cx="8328276" cy="1838114"/>
          </a:xfrm>
        </p:grpSpPr>
        <p:grpSp>
          <p:nvGrpSpPr>
            <p:cNvPr id="18" name="Group 17"/>
            <p:cNvGrpSpPr/>
            <p:nvPr/>
          </p:nvGrpSpPr>
          <p:grpSpPr>
            <a:xfrm>
              <a:off x="1931862" y="4414018"/>
              <a:ext cx="8328276" cy="376844"/>
              <a:chOff x="3256163" y="3851318"/>
              <a:chExt cx="5679673" cy="376844"/>
            </a:xfrm>
          </p:grpSpPr>
          <p:cxnSp>
            <p:nvCxnSpPr>
              <p:cNvPr id="5" name="Straight Arrow Connector 4"/>
              <p:cNvCxnSpPr>
                <a:stCxn id="15" idx="3"/>
              </p:cNvCxnSpPr>
              <p:nvPr/>
            </p:nvCxnSpPr>
            <p:spPr>
              <a:xfrm>
                <a:off x="3344832" y="4039741"/>
                <a:ext cx="5502334" cy="1"/>
              </a:xfrm>
              <a:prstGeom prst="straightConnector1">
                <a:avLst/>
              </a:prstGeom>
              <a:solidFill>
                <a:srgbClr val="42FF02"/>
              </a:solidFill>
              <a:ln w="63500" cap="rnd">
                <a:solidFill>
                  <a:srgbClr val="42FF02"/>
                </a:solidFill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256163" y="3851319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847167" y="3851318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99619" y="4414018"/>
              <a:ext cx="3469480" cy="360218"/>
              <a:chOff x="4299619" y="4414018"/>
              <a:chExt cx="3469480" cy="360218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29961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936020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5836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2161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852525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750012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Oval Callout 51"/>
            <p:cNvSpPr/>
            <p:nvPr/>
          </p:nvSpPr>
          <p:spPr>
            <a:xfrm>
              <a:off x="356158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Add a delay after each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52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">
            <a:extLst>
              <a:ext uri="{FF2B5EF4-FFF2-40B4-BE49-F238E27FC236}">
                <a16:creationId xmlns:a16="http://schemas.microsoft.com/office/drawing/2014/main" id="{854B9B9A-4AEA-B448-B7A5-5BF5188C2E98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5" name="Grupp 34">
            <a:extLst>
              <a:ext uri="{FF2B5EF4-FFF2-40B4-BE49-F238E27FC236}">
                <a16:creationId xmlns:a16="http://schemas.microsoft.com/office/drawing/2014/main" id="{4BBEB187-FEA0-F042-8DDE-E8333DA5DC7A}"/>
              </a:ext>
            </a:extLst>
          </p:cNvPr>
          <p:cNvGrpSpPr/>
          <p:nvPr/>
        </p:nvGrpSpPr>
        <p:grpSpPr>
          <a:xfrm>
            <a:off x="1931862" y="2237130"/>
            <a:ext cx="8328276" cy="1838116"/>
            <a:chOff x="1931862" y="2952748"/>
            <a:chExt cx="8328276" cy="1838116"/>
          </a:xfrm>
        </p:grpSpPr>
        <p:cxnSp>
          <p:nvCxnSpPr>
            <p:cNvPr id="36" name="Straight Arrow Connector 4">
              <a:extLst>
                <a:ext uri="{FF2B5EF4-FFF2-40B4-BE49-F238E27FC236}">
                  <a16:creationId xmlns:a16="http://schemas.microsoft.com/office/drawing/2014/main" id="{DE776F8D-6781-B74A-9D11-1FEC4014C116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2061880" y="4602441"/>
              <a:ext cx="8068238" cy="1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F0F67937-23A5-3F48-BE93-08C15EF5EAC7}"/>
                </a:ext>
              </a:extLst>
            </p:cNvPr>
            <p:cNvSpPr/>
            <p:nvPr/>
          </p:nvSpPr>
          <p:spPr>
            <a:xfrm>
              <a:off x="6030991" y="4414021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7A75F237-037C-9048-8837-7B1E8510F585}"/>
                </a:ext>
              </a:extLst>
            </p:cNvPr>
            <p:cNvSpPr/>
            <p:nvPr/>
          </p:nvSpPr>
          <p:spPr>
            <a:xfrm>
              <a:off x="3981426" y="4414020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7A7F173E-6F9B-924E-AB20-3B9539329917}"/>
                </a:ext>
              </a:extLst>
            </p:cNvPr>
            <p:cNvSpPr/>
            <p:nvPr/>
          </p:nvSpPr>
          <p:spPr>
            <a:xfrm>
              <a:off x="8080554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A811886-70FA-0F49-87A5-2D8CD2037607}"/>
                </a:ext>
              </a:extLst>
            </p:cNvPr>
            <p:cNvSpPr/>
            <p:nvPr/>
          </p:nvSpPr>
          <p:spPr>
            <a:xfrm>
              <a:off x="1931862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F6A62E27-69AA-5D4E-B59A-E6E8F937900F}"/>
                </a:ext>
              </a:extLst>
            </p:cNvPr>
            <p:cNvSpPr/>
            <p:nvPr/>
          </p:nvSpPr>
          <p:spPr>
            <a:xfrm>
              <a:off x="10130120" y="4414018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2" name="Group 24">
              <a:extLst>
                <a:ext uri="{FF2B5EF4-FFF2-40B4-BE49-F238E27FC236}">
                  <a16:creationId xmlns:a16="http://schemas.microsoft.com/office/drawing/2014/main" id="{791F3D48-BFB1-0046-A83F-46FAEAFD466B}"/>
                </a:ext>
              </a:extLst>
            </p:cNvPr>
            <p:cNvGrpSpPr/>
            <p:nvPr/>
          </p:nvGrpSpPr>
          <p:grpSpPr>
            <a:xfrm>
              <a:off x="4210418" y="4414018"/>
              <a:ext cx="984731" cy="360218"/>
              <a:chOff x="4831252" y="3851318"/>
              <a:chExt cx="984731" cy="360218"/>
            </a:xfrm>
          </p:grpSpPr>
          <p:sp>
            <p:nvSpPr>
              <p:cNvPr id="52" name="Rounded Rectangle 18">
                <a:extLst>
                  <a:ext uri="{FF2B5EF4-FFF2-40B4-BE49-F238E27FC236}">
                    <a16:creationId xmlns:a16="http://schemas.microsoft.com/office/drawing/2014/main" id="{34B97DAF-2714-7745-BA5F-DBEFC9801B24}"/>
                  </a:ext>
                </a:extLst>
              </p:cNvPr>
              <p:cNvSpPr/>
              <p:nvPr/>
            </p:nvSpPr>
            <p:spPr>
              <a:xfrm>
                <a:off x="4831252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19">
                <a:extLst>
                  <a:ext uri="{FF2B5EF4-FFF2-40B4-BE49-F238E27FC236}">
                    <a16:creationId xmlns:a16="http://schemas.microsoft.com/office/drawing/2014/main" id="{186FBA79-FE14-6C4E-9FF1-1FCC219EE83B}"/>
                  </a:ext>
                </a:extLst>
              </p:cNvPr>
              <p:cNvSpPr/>
              <p:nvPr/>
            </p:nvSpPr>
            <p:spPr>
              <a:xfrm>
                <a:off x="518937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ounded Rectangle 20">
                <a:extLst>
                  <a:ext uri="{FF2B5EF4-FFF2-40B4-BE49-F238E27FC236}">
                    <a16:creationId xmlns:a16="http://schemas.microsoft.com/office/drawing/2014/main" id="{77EB78C9-E341-7248-AC0A-63644F62E843}"/>
                  </a:ext>
                </a:extLst>
              </p:cNvPr>
              <p:cNvSpPr/>
              <p:nvPr/>
            </p:nvSpPr>
            <p:spPr>
              <a:xfrm>
                <a:off x="554701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25">
              <a:extLst>
                <a:ext uri="{FF2B5EF4-FFF2-40B4-BE49-F238E27FC236}">
                  <a16:creationId xmlns:a16="http://schemas.microsoft.com/office/drawing/2014/main" id="{9A4755E5-AEDA-6047-BDE6-ADA78D7A7347}"/>
                </a:ext>
              </a:extLst>
            </p:cNvPr>
            <p:cNvGrpSpPr/>
            <p:nvPr/>
          </p:nvGrpSpPr>
          <p:grpSpPr>
            <a:xfrm>
              <a:off x="6254386" y="4414018"/>
              <a:ext cx="984731" cy="360218"/>
              <a:chOff x="6229003" y="3851318"/>
              <a:chExt cx="984731" cy="360218"/>
            </a:xfrm>
          </p:grpSpPr>
          <p:sp>
            <p:nvSpPr>
              <p:cNvPr id="49" name="Rounded Rectangle 21">
                <a:extLst>
                  <a:ext uri="{FF2B5EF4-FFF2-40B4-BE49-F238E27FC236}">
                    <a16:creationId xmlns:a16="http://schemas.microsoft.com/office/drawing/2014/main" id="{857664E9-4E45-BA44-AA2D-2F6BC1A2B902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22">
                <a:extLst>
                  <a:ext uri="{FF2B5EF4-FFF2-40B4-BE49-F238E27FC236}">
                    <a16:creationId xmlns:a16="http://schemas.microsoft.com/office/drawing/2014/main" id="{009C92B2-C7B1-4645-B678-1C783AE27C59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ounded Rectangle 23">
                <a:extLst>
                  <a:ext uri="{FF2B5EF4-FFF2-40B4-BE49-F238E27FC236}">
                    <a16:creationId xmlns:a16="http://schemas.microsoft.com/office/drawing/2014/main" id="{9F63C0A8-B2BE-194B-B4E6-4AB94751B695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289EFFB5-A4CB-BB41-AF02-AC4FAB540F89}"/>
                </a:ext>
              </a:extLst>
            </p:cNvPr>
            <p:cNvGrpSpPr/>
            <p:nvPr/>
          </p:nvGrpSpPr>
          <p:grpSpPr>
            <a:xfrm>
              <a:off x="8314255" y="4414018"/>
              <a:ext cx="984731" cy="360218"/>
              <a:chOff x="6229003" y="3851318"/>
              <a:chExt cx="984731" cy="360218"/>
            </a:xfrm>
          </p:grpSpPr>
          <p:sp>
            <p:nvSpPr>
              <p:cNvPr id="46" name="Rounded Rectangle 28">
                <a:extLst>
                  <a:ext uri="{FF2B5EF4-FFF2-40B4-BE49-F238E27FC236}">
                    <a16:creationId xmlns:a16="http://schemas.microsoft.com/office/drawing/2014/main" id="{E428DFA6-7F76-7F48-A106-BE3C9D53A953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ounded Rectangle 29">
                <a:extLst>
                  <a:ext uri="{FF2B5EF4-FFF2-40B4-BE49-F238E27FC236}">
                    <a16:creationId xmlns:a16="http://schemas.microsoft.com/office/drawing/2014/main" id="{70B12056-D68C-5F47-AEDA-2D8D9218C13A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30">
                <a:extLst>
                  <a:ext uri="{FF2B5EF4-FFF2-40B4-BE49-F238E27FC236}">
                    <a16:creationId xmlns:a16="http://schemas.microsoft.com/office/drawing/2014/main" id="{45BBA97D-3BF8-A64E-B868-FAEF40230110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Oval Callout 26">
              <a:extLst>
                <a:ext uri="{FF2B5EF4-FFF2-40B4-BE49-F238E27FC236}">
                  <a16:creationId xmlns:a16="http://schemas.microsoft.com/office/drawing/2014/main" id="{41CF077D-EBC3-9B4D-B8BA-64929DD55F58}"/>
                </a:ext>
              </a:extLst>
            </p:cNvPr>
            <p:cNvSpPr/>
            <p:nvPr/>
          </p:nvSpPr>
          <p:spPr>
            <a:xfrm>
              <a:off x="253751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Limit messages per time slice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57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D9EA18AA-E83A-1F45-A6EF-5795B13F63CC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A311ABA-C043-3141-8F84-0DA6A15C6CDF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25" name="Oval 24"/>
            <p:cNvSpPr/>
            <p:nvPr/>
          </p:nvSpPr>
          <p:spPr>
            <a:xfrm>
              <a:off x="4352252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4934245" y="3900111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877684" y="4429582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283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>
            <a:extLst>
              <a:ext uri="{FF2B5EF4-FFF2-40B4-BE49-F238E27FC236}">
                <a16:creationId xmlns:a16="http://schemas.microsoft.com/office/drawing/2014/main" id="{CF9B67AC-BF26-1C4A-807C-26D3AAAA5454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3569D097-88F8-2A44-A681-CCF71B348AEC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6614695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7126807" y="3917209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7070246" y="4446680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75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08904987-9B34-7F4A-ABA3-E4EDB36EAFCC}"/>
              </a:ext>
            </a:extLst>
          </p:cNvPr>
          <p:cNvSpPr/>
          <p:nvPr/>
        </p:nvSpPr>
        <p:spPr>
          <a:xfrm>
            <a:off x="655669" y="368978"/>
            <a:ext cx="10880662" cy="477105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4684611" y="3423365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4684611" y="2827802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4684611" y="3423365"/>
            <a:ext cx="1668160" cy="7315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10887" y="3430680"/>
            <a:ext cx="2165053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565334" y="3243256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122583" y="324169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0359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700359" y="323661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700359" y="384094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679832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237081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246654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275940" y="317362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5514509" y="1062422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Limit concurrent access to a resource</a:t>
            </a:r>
          </a:p>
        </p:txBody>
      </p:sp>
      <p:sp>
        <p:nvSpPr>
          <p:cNvPr id="27" name="Rounded Rectangle 41">
            <a:extLst>
              <a:ext uri="{FF2B5EF4-FFF2-40B4-BE49-F238E27FC236}">
                <a16:creationId xmlns:a16="http://schemas.microsoft.com/office/drawing/2014/main" id="{807FB4A8-4418-B348-9AC0-7D6DAB6B6D47}"/>
              </a:ext>
            </a:extLst>
          </p:cNvPr>
          <p:cNvSpPr/>
          <p:nvPr/>
        </p:nvSpPr>
        <p:spPr>
          <a:xfrm>
            <a:off x="9194746" y="2578064"/>
            <a:ext cx="1408671" cy="1701032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Limited</a:t>
            </a:r>
            <a:r>
              <a:rPr lang="sv-SE" b="1" dirty="0"/>
              <a:t> </a:t>
            </a:r>
            <a:r>
              <a:rPr lang="sv-SE" b="1" dirty="0" err="1"/>
              <a:t>Resource</a:t>
            </a:r>
            <a:endParaRPr lang="sv-SE" b="1" dirty="0"/>
          </a:p>
        </p:txBody>
      </p:sp>
      <p:cxnSp>
        <p:nvCxnSpPr>
          <p:cNvPr id="49" name="Straight Arrow Connector 31">
            <a:extLst>
              <a:ext uri="{FF2B5EF4-FFF2-40B4-BE49-F238E27FC236}">
                <a16:creationId xmlns:a16="http://schemas.microsoft.com/office/drawing/2014/main" id="{D93629AA-15AD-DA49-A253-6AC9711DBAFC}"/>
              </a:ext>
            </a:extLst>
          </p:cNvPr>
          <p:cNvCxnSpPr>
            <a:cxnSpLocks/>
          </p:cNvCxnSpPr>
          <p:nvPr/>
        </p:nvCxnSpPr>
        <p:spPr>
          <a:xfrm>
            <a:off x="7761441" y="2853959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1">
            <a:extLst>
              <a:ext uri="{FF2B5EF4-FFF2-40B4-BE49-F238E27FC236}">
                <a16:creationId xmlns:a16="http://schemas.microsoft.com/office/drawing/2014/main" id="{2B21A8A7-74BC-954E-AC4B-C9F416383587}"/>
              </a:ext>
            </a:extLst>
          </p:cNvPr>
          <p:cNvCxnSpPr>
            <a:cxnSpLocks/>
          </p:cNvCxnSpPr>
          <p:nvPr/>
        </p:nvCxnSpPr>
        <p:spPr>
          <a:xfrm>
            <a:off x="7761441" y="3436484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1">
            <a:extLst>
              <a:ext uri="{FF2B5EF4-FFF2-40B4-BE49-F238E27FC236}">
                <a16:creationId xmlns:a16="http://schemas.microsoft.com/office/drawing/2014/main" id="{F8BCD50B-35BB-7342-BCD1-C3C1C55B799A}"/>
              </a:ext>
            </a:extLst>
          </p:cNvPr>
          <p:cNvCxnSpPr>
            <a:cxnSpLocks/>
          </p:cNvCxnSpPr>
          <p:nvPr/>
        </p:nvCxnSpPr>
        <p:spPr>
          <a:xfrm>
            <a:off x="7761441" y="4001238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352772" y="257806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352771" y="318094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352770" y="378045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3</a:t>
            </a:r>
          </a:p>
        </p:txBody>
      </p:sp>
    </p:spTree>
    <p:extLst>
      <p:ext uri="{BB962C8B-B14F-4D97-AF65-F5344CB8AC3E}">
        <p14:creationId xmlns:p14="http://schemas.microsoft.com/office/powerpoint/2010/main" val="5000256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524CC2F7-3E77-9E4A-B956-1486FAAAB4F6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76C9E369-BFD6-7746-9DCA-B5DE231BAA95}"/>
              </a:ext>
            </a:extLst>
          </p:cNvPr>
          <p:cNvGrpSpPr/>
          <p:nvPr/>
        </p:nvGrpSpPr>
        <p:grpSpPr>
          <a:xfrm>
            <a:off x="2257385" y="1326186"/>
            <a:ext cx="7677229" cy="4205627"/>
            <a:chOff x="3411279" y="3293864"/>
            <a:chExt cx="5380524" cy="2947480"/>
          </a:xfrm>
        </p:grpSpPr>
        <p:grpSp>
          <p:nvGrpSpPr>
            <p:cNvPr id="3" name="Group 2"/>
            <p:cNvGrpSpPr/>
            <p:nvPr/>
          </p:nvGrpSpPr>
          <p:grpSpPr>
            <a:xfrm>
              <a:off x="3411279" y="3293864"/>
              <a:ext cx="5380524" cy="2947480"/>
              <a:chOff x="3405738" y="3559871"/>
              <a:chExt cx="5380524" cy="294748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71726" y="3559871"/>
                <a:ext cx="1414536" cy="1393775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1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405738" y="3559871"/>
                <a:ext cx="1414536" cy="294748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Producer</a:t>
                </a: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994199" y="4070722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5005025" y="3611192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7360900" y="5123851"/>
                <a:ext cx="1414536" cy="138350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2</a:t>
                </a: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4983373" y="5634701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994199" y="5175171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4999612" y="4528625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988786" y="6092604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Rounded Rectangle 38">
              <a:extLst>
                <a:ext uri="{FF2B5EF4-FFF2-40B4-BE49-F238E27FC236}">
                  <a16:creationId xmlns:a16="http://schemas.microsoft.com/office/drawing/2014/main" id="{15F709D0-1AA2-ED42-953E-335B1FCB19EC}"/>
                </a:ext>
              </a:extLst>
            </p:cNvPr>
            <p:cNvSpPr/>
            <p:nvPr/>
          </p:nvSpPr>
          <p:spPr>
            <a:xfrm>
              <a:off x="6773795" y="3346813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Rounded Rectangle 38">
              <a:extLst>
                <a:ext uri="{FF2B5EF4-FFF2-40B4-BE49-F238E27FC236}">
                  <a16:creationId xmlns:a16="http://schemas.microsoft.com/office/drawing/2014/main" id="{DCE9FF8F-70CA-3548-8F9A-427B91F532C6}"/>
                </a:ext>
              </a:extLst>
            </p:cNvPr>
            <p:cNvSpPr/>
            <p:nvPr/>
          </p:nvSpPr>
          <p:spPr>
            <a:xfrm>
              <a:off x="5161432" y="380751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1218C67C-85F4-1840-9B57-B95BDF163573}"/>
                </a:ext>
              </a:extLst>
            </p:cNvPr>
            <p:cNvSpPr/>
            <p:nvPr/>
          </p:nvSpPr>
          <p:spPr>
            <a:xfrm>
              <a:off x="6773794" y="426144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ounded Rectangle 38">
              <a:extLst>
                <a:ext uri="{FF2B5EF4-FFF2-40B4-BE49-F238E27FC236}">
                  <a16:creationId xmlns:a16="http://schemas.microsoft.com/office/drawing/2014/main" id="{B8CBE1DE-B763-244E-8417-A8B7273013AC}"/>
                </a:ext>
              </a:extLst>
            </p:cNvPr>
            <p:cNvSpPr/>
            <p:nvPr/>
          </p:nvSpPr>
          <p:spPr>
            <a:xfrm>
              <a:off x="6773794" y="491242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Rounded Rectangle 38">
              <a:extLst>
                <a:ext uri="{FF2B5EF4-FFF2-40B4-BE49-F238E27FC236}">
                  <a16:creationId xmlns:a16="http://schemas.microsoft.com/office/drawing/2014/main" id="{8FA01B0B-712F-614C-BC20-9BFE0913D26E}"/>
                </a:ext>
              </a:extLst>
            </p:cNvPr>
            <p:cNvSpPr/>
            <p:nvPr/>
          </p:nvSpPr>
          <p:spPr>
            <a:xfrm>
              <a:off x="6772494" y="582542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" name="Rounded Rectangle 38">
              <a:extLst>
                <a:ext uri="{FF2B5EF4-FFF2-40B4-BE49-F238E27FC236}">
                  <a16:creationId xmlns:a16="http://schemas.microsoft.com/office/drawing/2014/main" id="{7DBC69D9-2CED-924E-A7A5-5FB4CEDA38EA}"/>
                </a:ext>
              </a:extLst>
            </p:cNvPr>
            <p:cNvSpPr/>
            <p:nvPr/>
          </p:nvSpPr>
          <p:spPr>
            <a:xfrm>
              <a:off x="5161432" y="536869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847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78">
            <a:extLst>
              <a:ext uri="{FF2B5EF4-FFF2-40B4-BE49-F238E27FC236}">
                <a16:creationId xmlns:a16="http://schemas.microsoft.com/office/drawing/2014/main" id="{AD6D2B58-0D16-CB4B-8449-F249FA7CF35E}"/>
              </a:ext>
            </a:extLst>
          </p:cNvPr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rgbClr val="FEC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DB Actor">
            <a:extLst>
              <a:ext uri="{FF2B5EF4-FFF2-40B4-BE49-F238E27FC236}">
                <a16:creationId xmlns:a16="http://schemas.microsoft.com/office/drawing/2014/main" id="{B4F356C4-E0C2-F347-9C2D-4FD7DA4778B3}"/>
              </a:ext>
            </a:extLst>
          </p:cNvPr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" name="DB Up Interaction">
            <a:extLst>
              <a:ext uri="{FF2B5EF4-FFF2-40B4-BE49-F238E27FC236}">
                <a16:creationId xmlns:a16="http://schemas.microsoft.com/office/drawing/2014/main" id="{374991AC-BE07-5A4A-988E-2D078EFFEF57}"/>
              </a:ext>
            </a:extLst>
          </p:cNvPr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7" name="Straight Connector 29">
              <a:extLst>
                <a:ext uri="{FF2B5EF4-FFF2-40B4-BE49-F238E27FC236}">
                  <a16:creationId xmlns:a16="http://schemas.microsoft.com/office/drawing/2014/main" id="{F344DE04-D3F5-3143-BF9C-010604CFD5D5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2">
              <a:extLst>
                <a:ext uri="{FF2B5EF4-FFF2-40B4-BE49-F238E27FC236}">
                  <a16:creationId xmlns:a16="http://schemas.microsoft.com/office/drawing/2014/main" id="{9BBFF245-7BD3-ED4C-BA47-C82F0B614C9F}"/>
                </a:ext>
              </a:extLst>
            </p:cNvPr>
            <p:cNvCxnSpPr>
              <a:stCxn id="14" idx="3"/>
              <a:endCxn id="11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18">
              <a:extLst>
                <a:ext uri="{FF2B5EF4-FFF2-40B4-BE49-F238E27FC236}">
                  <a16:creationId xmlns:a16="http://schemas.microsoft.com/office/drawing/2014/main" id="{EB3E4DFC-41C5-594C-937E-4C0FB6DDB76C}"/>
                </a:ext>
              </a:extLst>
            </p:cNvPr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0" name="Servicetekniker">
              <a:extLst>
                <a:ext uri="{FF2B5EF4-FFF2-40B4-BE49-F238E27FC236}">
                  <a16:creationId xmlns:a16="http://schemas.microsoft.com/office/drawing/2014/main" id="{FEA0CB31-96EA-F445-A1D0-556B5EB99F49}"/>
                </a:ext>
              </a:extLst>
            </p:cNvPr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Query</a:t>
              </a:r>
            </a:p>
          </p:txBody>
        </p:sp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F5C605D3-078B-1F4A-8BFF-D8CCBBB6430F}"/>
                </a:ext>
              </a:extLst>
            </p:cNvPr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2" name="Servicetekniker">
              <a:extLst>
                <a:ext uri="{FF2B5EF4-FFF2-40B4-BE49-F238E27FC236}">
                  <a16:creationId xmlns:a16="http://schemas.microsoft.com/office/drawing/2014/main" id="{10D7978B-AEBE-E145-9228-442266AAFC67}"/>
                </a:ext>
              </a:extLst>
            </p:cNvPr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Result</a:t>
              </a:r>
            </a:p>
          </p:txBody>
        </p:sp>
        <p:cxnSp>
          <p:nvCxnSpPr>
            <p:cNvPr id="13" name="Straight Connector 38">
              <a:extLst>
                <a:ext uri="{FF2B5EF4-FFF2-40B4-BE49-F238E27FC236}">
                  <a16:creationId xmlns:a16="http://schemas.microsoft.com/office/drawing/2014/main" id="{E507D529-5C9E-E649-AB82-0CB67957C5ED}"/>
                </a:ext>
              </a:extLst>
            </p:cNvPr>
            <p:cNvCxnSpPr>
              <a:stCxn id="14" idx="7"/>
              <a:endCxn id="14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B Up">
            <a:extLst>
              <a:ext uri="{FF2B5EF4-FFF2-40B4-BE49-F238E27FC236}">
                <a16:creationId xmlns:a16="http://schemas.microsoft.com/office/drawing/2014/main" id="{16AFF52D-64C0-8E47-A3DF-708A1EB4DB64}"/>
              </a:ext>
            </a:extLst>
          </p:cNvPr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rgbClr val="42FF02">
              <a:alpha val="6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Up</a:t>
            </a:r>
          </a:p>
        </p:txBody>
      </p:sp>
      <p:cxnSp>
        <p:nvCxnSpPr>
          <p:cNvPr id="16" name="Straight Connector 65">
            <a:extLst>
              <a:ext uri="{FF2B5EF4-FFF2-40B4-BE49-F238E27FC236}">
                <a16:creationId xmlns:a16="http://schemas.microsoft.com/office/drawing/2014/main" id="{CF468464-BA1D-0146-9E99-C0882799FB8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719201" y="5258108"/>
            <a:ext cx="2025353" cy="371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6">
            <a:extLst>
              <a:ext uri="{FF2B5EF4-FFF2-40B4-BE49-F238E27FC236}">
                <a16:creationId xmlns:a16="http://schemas.microsoft.com/office/drawing/2014/main" id="{109FA105-1DE4-A142-9EBC-3DD12B32945A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711396" y="5963467"/>
            <a:ext cx="2033158" cy="2249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75">
            <a:extLst>
              <a:ext uri="{FF2B5EF4-FFF2-40B4-BE49-F238E27FC236}">
                <a16:creationId xmlns:a16="http://schemas.microsoft.com/office/drawing/2014/main" id="{6B5B9E52-6199-ED49-853B-7778C69A68FB}"/>
              </a:ext>
            </a:extLst>
          </p:cNvPr>
          <p:cNvSpPr/>
          <p:nvPr/>
        </p:nvSpPr>
        <p:spPr>
          <a:xfrm>
            <a:off x="3359634" y="5031595"/>
            <a:ext cx="359567" cy="460453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Servicetekniker">
            <a:extLst>
              <a:ext uri="{FF2B5EF4-FFF2-40B4-BE49-F238E27FC236}">
                <a16:creationId xmlns:a16="http://schemas.microsoft.com/office/drawing/2014/main" id="{80CDED04-AAB7-494D-AE9D-4A741D1D3C4F}"/>
              </a:ext>
            </a:extLst>
          </p:cNvPr>
          <p:cNvSpPr/>
          <p:nvPr/>
        </p:nvSpPr>
        <p:spPr>
          <a:xfrm>
            <a:off x="1778983" y="5011378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Query</a:t>
            </a:r>
          </a:p>
        </p:txBody>
      </p:sp>
      <p:sp>
        <p:nvSpPr>
          <p:cNvPr id="20" name="Rounded Rectangle 72">
            <a:extLst>
              <a:ext uri="{FF2B5EF4-FFF2-40B4-BE49-F238E27FC236}">
                <a16:creationId xmlns:a16="http://schemas.microsoft.com/office/drawing/2014/main" id="{FF33192C-C078-4949-98DD-7630E097ADC5}"/>
              </a:ext>
            </a:extLst>
          </p:cNvPr>
          <p:cNvSpPr/>
          <p:nvPr/>
        </p:nvSpPr>
        <p:spPr>
          <a:xfrm>
            <a:off x="3359634" y="5755733"/>
            <a:ext cx="351762" cy="460452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" name="Servicetekniker">
            <a:extLst>
              <a:ext uri="{FF2B5EF4-FFF2-40B4-BE49-F238E27FC236}">
                <a16:creationId xmlns:a16="http://schemas.microsoft.com/office/drawing/2014/main" id="{E2414601-BD9E-9B41-94D0-C6F6BEE24AC4}"/>
              </a:ext>
            </a:extLst>
          </p:cNvPr>
          <p:cNvSpPr/>
          <p:nvPr/>
        </p:nvSpPr>
        <p:spPr>
          <a:xfrm>
            <a:off x="1778983" y="5746856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Error</a:t>
            </a:r>
          </a:p>
        </p:txBody>
      </p:sp>
      <p:cxnSp>
        <p:nvCxnSpPr>
          <p:cNvPr id="22" name="Straight Connector 71">
            <a:extLst>
              <a:ext uri="{FF2B5EF4-FFF2-40B4-BE49-F238E27FC236}">
                <a16:creationId xmlns:a16="http://schemas.microsoft.com/office/drawing/2014/main" id="{65630CB2-04D7-9E48-92F3-C4C3554FC9E4}"/>
              </a:ext>
            </a:extLst>
          </p:cNvPr>
          <p:cNvCxnSpPr>
            <a:stCxn id="23" idx="7"/>
            <a:endCxn id="23" idx="5"/>
          </p:cNvCxnSpPr>
          <p:nvPr/>
        </p:nvCxnSpPr>
        <p:spPr>
          <a:xfrm rot="16200000" flipH="1">
            <a:off x="6243969" y="5608152"/>
            <a:ext cx="705359" cy="12700"/>
          </a:xfrm>
          <a:prstGeom prst="bentConnector5">
            <a:avLst>
              <a:gd name="adj1" fmla="val 705"/>
              <a:gd name="adj2" fmla="val 19421661"/>
              <a:gd name="adj3" fmla="val 100000"/>
            </a:avLst>
          </a:prstGeom>
          <a:ln w="63500" cap="sq">
            <a:solidFill>
              <a:srgbClr val="42FF02"/>
            </a:solidFill>
            <a:prstDash val="sysDash"/>
            <a:miter lim="800000"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B Down">
            <a:extLst>
              <a:ext uri="{FF2B5EF4-FFF2-40B4-BE49-F238E27FC236}">
                <a16:creationId xmlns:a16="http://schemas.microsoft.com/office/drawing/2014/main" id="{2A21D4B4-8AB9-0341-B894-41E9A81F86F7}"/>
              </a:ext>
            </a:extLst>
          </p:cNvPr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65A22"/>
          </a:solidFill>
          <a:ln w="381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Down</a:t>
            </a:r>
          </a:p>
        </p:txBody>
      </p:sp>
      <p:grpSp>
        <p:nvGrpSpPr>
          <p:cNvPr id="24" name="Error">
            <a:extLst>
              <a:ext uri="{FF2B5EF4-FFF2-40B4-BE49-F238E27FC236}">
                <a16:creationId xmlns:a16="http://schemas.microsoft.com/office/drawing/2014/main" id="{90542B78-6A9A-164C-A49D-010F8031DDB4}"/>
              </a:ext>
            </a:extLst>
          </p:cNvPr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25" name="Group 54">
              <a:extLst>
                <a:ext uri="{FF2B5EF4-FFF2-40B4-BE49-F238E27FC236}">
                  <a16:creationId xmlns:a16="http://schemas.microsoft.com/office/drawing/2014/main" id="{10AFC6A6-AE65-3949-8CE4-279CC11A446A}"/>
                </a:ext>
              </a:extLst>
            </p:cNvPr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56">
                <a:extLst>
                  <a:ext uri="{FF2B5EF4-FFF2-40B4-BE49-F238E27FC236}">
                    <a16:creationId xmlns:a16="http://schemas.microsoft.com/office/drawing/2014/main" id="{F6C3F0A7-6B1B-7B43-8CC2-14FB1A610899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57">
                <a:extLst>
                  <a:ext uri="{FF2B5EF4-FFF2-40B4-BE49-F238E27FC236}">
                    <a16:creationId xmlns:a16="http://schemas.microsoft.com/office/drawing/2014/main" id="{864A5B32-EEF5-CD45-8FD5-9D3E5EF74226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65A2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55">
              <a:extLst>
                <a:ext uri="{FF2B5EF4-FFF2-40B4-BE49-F238E27FC236}">
                  <a16:creationId xmlns:a16="http://schemas.microsoft.com/office/drawing/2014/main" id="{B01249E7-2A12-634F-A5CE-5090682CD80C}"/>
                </a:ext>
              </a:extLst>
            </p:cNvPr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17781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A1BE30-C234-2F4F-9851-C375B52E5026}"/>
              </a:ext>
            </a:extLst>
          </p:cNvPr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F847B63C-5BAF-2246-A969-B279BDA6B807}"/>
                </a:ext>
              </a:extLst>
            </p:cNvPr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" name="Oval 17">
                <a:extLst>
                  <a:ext uri="{FF2B5EF4-FFF2-40B4-BE49-F238E27FC236}">
                    <a16:creationId xmlns:a16="http://schemas.microsoft.com/office/drawing/2014/main" id="{814F8BDA-DDE1-D245-9829-002EDF5C32E7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1501CE64-18E8-AC49-B2E8-BD23873DB851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6" name="Straight Connector 19">
              <a:extLst>
                <a:ext uri="{FF2B5EF4-FFF2-40B4-BE49-F238E27FC236}">
                  <a16:creationId xmlns:a16="http://schemas.microsoft.com/office/drawing/2014/main" id="{9BC34E15-A00A-294A-A2C7-26A4F1FCD53E}"/>
                </a:ext>
              </a:extLst>
            </p:cNvPr>
            <p:cNvCxnSpPr>
              <a:stCxn id="8" idx="4"/>
              <a:endCxn id="7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2A949562-D409-A54F-907F-9823193F5BCA}"/>
                </a:ext>
              </a:extLst>
            </p:cNvPr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65A22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child</a:t>
              </a:r>
            </a:p>
          </p:txBody>
        </p:sp>
        <p:sp>
          <p:nvSpPr>
            <p:cNvPr id="8" name="b1 supervising">
              <a:extLst>
                <a:ext uri="{FF2B5EF4-FFF2-40B4-BE49-F238E27FC236}">
                  <a16:creationId xmlns:a16="http://schemas.microsoft.com/office/drawing/2014/main" id="{C63B284F-4DFD-D345-B641-3A094625DC7B}"/>
                </a:ext>
              </a:extLst>
            </p:cNvPr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00B0F0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/>
                <a:t>parent</a:t>
              </a:r>
            </a:p>
          </p:txBody>
        </p: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id="{9BE668C6-65D8-AC4A-87FA-B8FB2933A025}"/>
              </a:ext>
            </a:extLst>
          </p:cNvPr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93030855-823F-4947-A934-598BB378C74B}"/>
                </a:ext>
              </a:extLst>
            </p:cNvPr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9530F265-F4CA-1C48-AFA5-748C7C1E82DE}"/>
                  </a:ext>
                </a:extLst>
              </p:cNvPr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19" name="Rectangle 1">
                  <a:extLst>
                    <a:ext uri="{FF2B5EF4-FFF2-40B4-BE49-F238E27FC236}">
                      <a16:creationId xmlns:a16="http://schemas.microsoft.com/office/drawing/2014/main" id="{CFA9A237-E989-784B-9526-4F7C58CBF3A5}"/>
                    </a:ext>
                  </a:extLst>
                </p:cNvPr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48AF267D-23CB-FE43-86BF-6D156F20D6BC}"/>
                    </a:ext>
                  </a:extLst>
                </p:cNvPr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31E51E14-D76F-DF45-B2EA-3BE7E6D36ADD}"/>
                    </a:ext>
                  </a:extLst>
                </p:cNvPr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2C63055C-FA24-6245-9DC6-A5DF14E3E21C}"/>
                    </a:ext>
                  </a:extLst>
                </p:cNvPr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Rectangle 13">
                  <a:extLst>
                    <a:ext uri="{FF2B5EF4-FFF2-40B4-BE49-F238E27FC236}">
                      <a16:creationId xmlns:a16="http://schemas.microsoft.com/office/drawing/2014/main" id="{E40C791E-31A4-4B43-9310-95A75BF75DCD}"/>
                    </a:ext>
                  </a:extLst>
                </p:cNvPr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id="{470080A2-62BD-BC43-BB80-8346FD534F35}"/>
                  </a:ext>
                </a:extLst>
              </p:cNvPr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42FF02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19C5D1E6-8843-E248-A2C5-8F12573CC17D}"/>
                </a:ext>
              </a:extLst>
            </p:cNvPr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8">
              <a:extLst>
                <a:ext uri="{FF2B5EF4-FFF2-40B4-BE49-F238E27FC236}">
                  <a16:creationId xmlns:a16="http://schemas.microsoft.com/office/drawing/2014/main" id="{F51D1F30-C9F3-8541-985D-7680DCED2B88}"/>
                </a:ext>
              </a:extLst>
            </p:cNvPr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ervicetekniker">
              <a:extLst>
                <a:ext uri="{FF2B5EF4-FFF2-40B4-BE49-F238E27FC236}">
                  <a16:creationId xmlns:a16="http://schemas.microsoft.com/office/drawing/2014/main" id="{B5EC1D35-CC18-CD4E-81DD-17012F70856B}"/>
                </a:ext>
              </a:extLst>
            </p:cNvPr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Attempts</a:t>
              </a:r>
            </a:p>
          </p:txBody>
        </p:sp>
        <p:sp>
          <p:nvSpPr>
            <p:cNvPr id="16" name="Servicetekniker">
              <a:extLst>
                <a:ext uri="{FF2B5EF4-FFF2-40B4-BE49-F238E27FC236}">
                  <a16:creationId xmlns:a16="http://schemas.microsoft.com/office/drawing/2014/main" id="{607B241F-B8E1-BF4C-BE18-0C50F01B2FE7}"/>
                </a:ext>
              </a:extLst>
            </p:cNvPr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41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 1">
            <a:extLst>
              <a:ext uri="{FF2B5EF4-FFF2-40B4-BE49-F238E27FC236}">
                <a16:creationId xmlns:a16="http://schemas.microsoft.com/office/drawing/2014/main" id="{573BE21E-BAC6-C44F-B1C5-344815A0B902}"/>
              </a:ext>
            </a:extLst>
          </p:cNvPr>
          <p:cNvGrpSpPr/>
          <p:nvPr/>
        </p:nvGrpSpPr>
        <p:grpSpPr>
          <a:xfrm>
            <a:off x="3293111" y="573185"/>
            <a:ext cx="5605777" cy="5711630"/>
            <a:chOff x="2589724" y="572786"/>
            <a:chExt cx="5605777" cy="5711630"/>
          </a:xfrm>
          <a:scene3d>
            <a:camera prst="isometricTopUp"/>
            <a:lightRig rig="threePt" dir="t"/>
          </a:scene3d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65166" y="1938160"/>
              <a:ext cx="2603444" cy="2592215"/>
              <a:chOff x="1377247" y="2072064"/>
              <a:chExt cx="2603444" cy="2592215"/>
            </a:xfrm>
          </p:grpSpPr>
          <p:grpSp>
            <p:nvGrpSpPr>
              <p:cNvPr id="5" name="Grupp 4">
                <a:extLst>
                  <a:ext uri="{FF2B5EF4-FFF2-40B4-BE49-F238E27FC236}">
                    <a16:creationId xmlns:a16="http://schemas.microsoft.com/office/drawing/2014/main" id="{F6478981-F8C9-D843-9D6F-B09CBE3E2E17}"/>
                  </a:ext>
                </a:extLst>
              </p:cNvPr>
              <p:cNvGrpSpPr/>
              <p:nvPr/>
            </p:nvGrpSpPr>
            <p:grpSpPr>
              <a:xfrm>
                <a:off x="1377247" y="2072064"/>
                <a:ext cx="2603444" cy="2592215"/>
                <a:chOff x="1377247" y="2072064"/>
                <a:chExt cx="2603444" cy="2592215"/>
              </a:xfrm>
            </p:grpSpPr>
            <p:sp>
              <p:nvSpPr>
                <p:cNvPr id="7" name="Frihandsfigur 6">
                  <a:extLst>
                    <a:ext uri="{FF2B5EF4-FFF2-40B4-BE49-F238E27FC236}">
                      <a16:creationId xmlns:a16="http://schemas.microsoft.com/office/drawing/2014/main" id="{5FCA375C-77BC-CE4E-83E0-E4834D3A8948}"/>
                    </a:ext>
                  </a:extLst>
                </p:cNvPr>
                <p:cNvSpPr/>
                <p:nvPr/>
              </p:nvSpPr>
              <p:spPr>
                <a:xfrm rot="10800000">
                  <a:off x="1377247" y="2072064"/>
                  <a:ext cx="2603444" cy="2592215"/>
                </a:xfrm>
                <a:custGeom>
                  <a:avLst/>
                  <a:gdLst>
                    <a:gd name="connsiteX0" fmla="*/ 706055 w 2617309"/>
                    <a:gd name="connsiteY0" fmla="*/ 0 h 2606020"/>
                    <a:gd name="connsiteX1" fmla="*/ 807433 w 2617309"/>
                    <a:gd name="connsiteY1" fmla="*/ 0 h 2606020"/>
                    <a:gd name="connsiteX2" fmla="*/ 807433 w 2617309"/>
                    <a:gd name="connsiteY2" fmla="*/ 271472 h 2606020"/>
                    <a:gd name="connsiteX3" fmla="*/ 1048147 w 2617309"/>
                    <a:gd name="connsiteY3" fmla="*/ 271472 h 2606020"/>
                    <a:gd name="connsiteX4" fmla="*/ 1048147 w 2617309"/>
                    <a:gd name="connsiteY4" fmla="*/ 0 h 2606020"/>
                    <a:gd name="connsiteX5" fmla="*/ 1149525 w 2617309"/>
                    <a:gd name="connsiteY5" fmla="*/ 0 h 2606020"/>
                    <a:gd name="connsiteX6" fmla="*/ 1149525 w 2617309"/>
                    <a:gd name="connsiteY6" fmla="*/ 271472 h 2606020"/>
                    <a:gd name="connsiteX7" fmla="*/ 1389563 w 2617309"/>
                    <a:gd name="connsiteY7" fmla="*/ 271472 h 2606020"/>
                    <a:gd name="connsiteX8" fmla="*/ 1389563 w 2617309"/>
                    <a:gd name="connsiteY8" fmla="*/ 0 h 2606020"/>
                    <a:gd name="connsiteX9" fmla="*/ 1490941 w 2617309"/>
                    <a:gd name="connsiteY9" fmla="*/ 0 h 2606020"/>
                    <a:gd name="connsiteX10" fmla="*/ 1490941 w 2617309"/>
                    <a:gd name="connsiteY10" fmla="*/ 271472 h 2606020"/>
                    <a:gd name="connsiteX11" fmla="*/ 1727354 w 2617309"/>
                    <a:gd name="connsiteY11" fmla="*/ 271472 h 2606020"/>
                    <a:gd name="connsiteX12" fmla="*/ 1727354 w 2617309"/>
                    <a:gd name="connsiteY12" fmla="*/ 0 h 2606020"/>
                    <a:gd name="connsiteX13" fmla="*/ 1828732 w 2617309"/>
                    <a:gd name="connsiteY13" fmla="*/ 0 h 2606020"/>
                    <a:gd name="connsiteX14" fmla="*/ 1828732 w 2617309"/>
                    <a:gd name="connsiteY14" fmla="*/ 271472 h 2606020"/>
                    <a:gd name="connsiteX15" fmla="*/ 2110587 w 2617309"/>
                    <a:gd name="connsiteY15" fmla="*/ 271472 h 2606020"/>
                    <a:gd name="connsiteX16" fmla="*/ 2352235 w 2617309"/>
                    <a:gd name="connsiteY16" fmla="*/ 513120 h 2606020"/>
                    <a:gd name="connsiteX17" fmla="*/ 2352235 w 2617309"/>
                    <a:gd name="connsiteY17" fmla="*/ 739972 h 2606020"/>
                    <a:gd name="connsiteX18" fmla="*/ 2617309 w 2617309"/>
                    <a:gd name="connsiteY18" fmla="*/ 739972 h 2606020"/>
                    <a:gd name="connsiteX19" fmla="*/ 2617309 w 2617309"/>
                    <a:gd name="connsiteY19" fmla="*/ 841350 h 2606020"/>
                    <a:gd name="connsiteX20" fmla="*/ 2352235 w 2617309"/>
                    <a:gd name="connsiteY20" fmla="*/ 841350 h 2606020"/>
                    <a:gd name="connsiteX21" fmla="*/ 2352235 w 2617309"/>
                    <a:gd name="connsiteY21" fmla="*/ 1082064 h 2606020"/>
                    <a:gd name="connsiteX22" fmla="*/ 2617309 w 2617309"/>
                    <a:gd name="connsiteY22" fmla="*/ 1082064 h 2606020"/>
                    <a:gd name="connsiteX23" fmla="*/ 2617309 w 2617309"/>
                    <a:gd name="connsiteY23" fmla="*/ 1183442 h 2606020"/>
                    <a:gd name="connsiteX24" fmla="*/ 2352235 w 2617309"/>
                    <a:gd name="connsiteY24" fmla="*/ 1183442 h 2606020"/>
                    <a:gd name="connsiteX25" fmla="*/ 2352235 w 2617309"/>
                    <a:gd name="connsiteY25" fmla="*/ 1423480 h 2606020"/>
                    <a:gd name="connsiteX26" fmla="*/ 2617309 w 2617309"/>
                    <a:gd name="connsiteY26" fmla="*/ 1423480 h 2606020"/>
                    <a:gd name="connsiteX27" fmla="*/ 2617309 w 2617309"/>
                    <a:gd name="connsiteY27" fmla="*/ 1524858 h 2606020"/>
                    <a:gd name="connsiteX28" fmla="*/ 2352235 w 2617309"/>
                    <a:gd name="connsiteY28" fmla="*/ 1524858 h 2606020"/>
                    <a:gd name="connsiteX29" fmla="*/ 2352235 w 2617309"/>
                    <a:gd name="connsiteY29" fmla="*/ 1761271 h 2606020"/>
                    <a:gd name="connsiteX30" fmla="*/ 2617309 w 2617309"/>
                    <a:gd name="connsiteY30" fmla="*/ 1761271 h 2606020"/>
                    <a:gd name="connsiteX31" fmla="*/ 2617309 w 2617309"/>
                    <a:gd name="connsiteY31" fmla="*/ 1862649 h 2606020"/>
                    <a:gd name="connsiteX32" fmla="*/ 2352235 w 2617309"/>
                    <a:gd name="connsiteY32" fmla="*/ 1862649 h 2606020"/>
                    <a:gd name="connsiteX33" fmla="*/ 2352235 w 2617309"/>
                    <a:gd name="connsiteY33" fmla="*/ 2092901 h 2606020"/>
                    <a:gd name="connsiteX34" fmla="*/ 2110587 w 2617309"/>
                    <a:gd name="connsiteY34" fmla="*/ 2334549 h 2606020"/>
                    <a:gd name="connsiteX35" fmla="*/ 1830980 w 2617309"/>
                    <a:gd name="connsiteY35" fmla="*/ 2334549 h 2606020"/>
                    <a:gd name="connsiteX36" fmla="*/ 1830980 w 2617309"/>
                    <a:gd name="connsiteY36" fmla="*/ 2606020 h 2606020"/>
                    <a:gd name="connsiteX37" fmla="*/ 1729602 w 2617309"/>
                    <a:gd name="connsiteY37" fmla="*/ 2606020 h 2606020"/>
                    <a:gd name="connsiteX38" fmla="*/ 1729602 w 2617309"/>
                    <a:gd name="connsiteY38" fmla="*/ 2334549 h 2606020"/>
                    <a:gd name="connsiteX39" fmla="*/ 1493189 w 2617309"/>
                    <a:gd name="connsiteY39" fmla="*/ 2334549 h 2606020"/>
                    <a:gd name="connsiteX40" fmla="*/ 1493189 w 2617309"/>
                    <a:gd name="connsiteY40" fmla="*/ 2606020 h 2606020"/>
                    <a:gd name="connsiteX41" fmla="*/ 1391811 w 2617309"/>
                    <a:gd name="connsiteY41" fmla="*/ 2606020 h 2606020"/>
                    <a:gd name="connsiteX42" fmla="*/ 1391811 w 2617309"/>
                    <a:gd name="connsiteY42" fmla="*/ 2334549 h 2606020"/>
                    <a:gd name="connsiteX43" fmla="*/ 1151773 w 2617309"/>
                    <a:gd name="connsiteY43" fmla="*/ 2334549 h 2606020"/>
                    <a:gd name="connsiteX44" fmla="*/ 1151773 w 2617309"/>
                    <a:gd name="connsiteY44" fmla="*/ 2606020 h 2606020"/>
                    <a:gd name="connsiteX45" fmla="*/ 1050395 w 2617309"/>
                    <a:gd name="connsiteY45" fmla="*/ 2606020 h 2606020"/>
                    <a:gd name="connsiteX46" fmla="*/ 1050395 w 2617309"/>
                    <a:gd name="connsiteY46" fmla="*/ 2334549 h 2606020"/>
                    <a:gd name="connsiteX47" fmla="*/ 809681 w 2617309"/>
                    <a:gd name="connsiteY47" fmla="*/ 2334549 h 2606020"/>
                    <a:gd name="connsiteX48" fmla="*/ 809681 w 2617309"/>
                    <a:gd name="connsiteY48" fmla="*/ 2606020 h 2606020"/>
                    <a:gd name="connsiteX49" fmla="*/ 708303 w 2617309"/>
                    <a:gd name="connsiteY49" fmla="*/ 2606020 h 2606020"/>
                    <a:gd name="connsiteX50" fmla="*/ 708303 w 2617309"/>
                    <a:gd name="connsiteY50" fmla="*/ 2334549 h 2606020"/>
                    <a:gd name="connsiteX51" fmla="*/ 506721 w 2617309"/>
                    <a:gd name="connsiteY51" fmla="*/ 2334549 h 2606020"/>
                    <a:gd name="connsiteX52" fmla="*/ 265073 w 2617309"/>
                    <a:gd name="connsiteY52" fmla="*/ 2092901 h 2606020"/>
                    <a:gd name="connsiteX53" fmla="*/ 265073 w 2617309"/>
                    <a:gd name="connsiteY53" fmla="*/ 1864897 h 2606020"/>
                    <a:gd name="connsiteX54" fmla="*/ 0 w 2617309"/>
                    <a:gd name="connsiteY54" fmla="*/ 1864897 h 2606020"/>
                    <a:gd name="connsiteX55" fmla="*/ 0 w 2617309"/>
                    <a:gd name="connsiteY55" fmla="*/ 1763519 h 2606020"/>
                    <a:gd name="connsiteX56" fmla="*/ 265073 w 2617309"/>
                    <a:gd name="connsiteY56" fmla="*/ 1763519 h 2606020"/>
                    <a:gd name="connsiteX57" fmla="*/ 265073 w 2617309"/>
                    <a:gd name="connsiteY57" fmla="*/ 1527106 h 2606020"/>
                    <a:gd name="connsiteX58" fmla="*/ 0 w 2617309"/>
                    <a:gd name="connsiteY58" fmla="*/ 1527106 h 2606020"/>
                    <a:gd name="connsiteX59" fmla="*/ 0 w 2617309"/>
                    <a:gd name="connsiteY59" fmla="*/ 1425728 h 2606020"/>
                    <a:gd name="connsiteX60" fmla="*/ 265073 w 2617309"/>
                    <a:gd name="connsiteY60" fmla="*/ 1425728 h 2606020"/>
                    <a:gd name="connsiteX61" fmla="*/ 265073 w 2617309"/>
                    <a:gd name="connsiteY61" fmla="*/ 1185690 h 2606020"/>
                    <a:gd name="connsiteX62" fmla="*/ 0 w 2617309"/>
                    <a:gd name="connsiteY62" fmla="*/ 1185690 h 2606020"/>
                    <a:gd name="connsiteX63" fmla="*/ 0 w 2617309"/>
                    <a:gd name="connsiteY63" fmla="*/ 1084312 h 2606020"/>
                    <a:gd name="connsiteX64" fmla="*/ 265073 w 2617309"/>
                    <a:gd name="connsiteY64" fmla="*/ 1084312 h 2606020"/>
                    <a:gd name="connsiteX65" fmla="*/ 265073 w 2617309"/>
                    <a:gd name="connsiteY65" fmla="*/ 843598 h 2606020"/>
                    <a:gd name="connsiteX66" fmla="*/ 0 w 2617309"/>
                    <a:gd name="connsiteY66" fmla="*/ 843598 h 2606020"/>
                    <a:gd name="connsiteX67" fmla="*/ 0 w 2617309"/>
                    <a:gd name="connsiteY67" fmla="*/ 742220 h 2606020"/>
                    <a:gd name="connsiteX68" fmla="*/ 265073 w 2617309"/>
                    <a:gd name="connsiteY68" fmla="*/ 742220 h 2606020"/>
                    <a:gd name="connsiteX69" fmla="*/ 265073 w 2617309"/>
                    <a:gd name="connsiteY69" fmla="*/ 513120 h 2606020"/>
                    <a:gd name="connsiteX70" fmla="*/ 506721 w 2617309"/>
                    <a:gd name="connsiteY70" fmla="*/ 271472 h 2606020"/>
                    <a:gd name="connsiteX71" fmla="*/ 706055 w 2617309"/>
                    <a:gd name="connsiteY71" fmla="*/ 271472 h 2606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2617309" h="2606020">
                      <a:moveTo>
                        <a:pt x="706055" y="0"/>
                      </a:moveTo>
                      <a:lnTo>
                        <a:pt x="807433" y="0"/>
                      </a:lnTo>
                      <a:lnTo>
                        <a:pt x="807433" y="271472"/>
                      </a:lnTo>
                      <a:lnTo>
                        <a:pt x="1048147" y="271472"/>
                      </a:lnTo>
                      <a:lnTo>
                        <a:pt x="1048147" y="0"/>
                      </a:lnTo>
                      <a:lnTo>
                        <a:pt x="1149525" y="0"/>
                      </a:lnTo>
                      <a:lnTo>
                        <a:pt x="1149525" y="271472"/>
                      </a:lnTo>
                      <a:lnTo>
                        <a:pt x="1389563" y="271472"/>
                      </a:lnTo>
                      <a:lnTo>
                        <a:pt x="1389563" y="0"/>
                      </a:lnTo>
                      <a:lnTo>
                        <a:pt x="1490941" y="0"/>
                      </a:lnTo>
                      <a:lnTo>
                        <a:pt x="1490941" y="271472"/>
                      </a:lnTo>
                      <a:lnTo>
                        <a:pt x="1727354" y="271472"/>
                      </a:lnTo>
                      <a:lnTo>
                        <a:pt x="1727354" y="0"/>
                      </a:lnTo>
                      <a:lnTo>
                        <a:pt x="1828732" y="0"/>
                      </a:lnTo>
                      <a:lnTo>
                        <a:pt x="1828732" y="271472"/>
                      </a:lnTo>
                      <a:lnTo>
                        <a:pt x="2110587" y="271472"/>
                      </a:lnTo>
                      <a:lnTo>
                        <a:pt x="2352235" y="513120"/>
                      </a:lnTo>
                      <a:lnTo>
                        <a:pt x="2352235" y="739972"/>
                      </a:lnTo>
                      <a:lnTo>
                        <a:pt x="2617309" y="739972"/>
                      </a:lnTo>
                      <a:lnTo>
                        <a:pt x="2617309" y="841350"/>
                      </a:lnTo>
                      <a:lnTo>
                        <a:pt x="2352235" y="841350"/>
                      </a:lnTo>
                      <a:lnTo>
                        <a:pt x="2352235" y="1082064"/>
                      </a:lnTo>
                      <a:lnTo>
                        <a:pt x="2617309" y="1082064"/>
                      </a:lnTo>
                      <a:lnTo>
                        <a:pt x="2617309" y="1183442"/>
                      </a:lnTo>
                      <a:lnTo>
                        <a:pt x="2352235" y="1183442"/>
                      </a:lnTo>
                      <a:lnTo>
                        <a:pt x="2352235" y="1423480"/>
                      </a:lnTo>
                      <a:lnTo>
                        <a:pt x="2617309" y="1423480"/>
                      </a:lnTo>
                      <a:lnTo>
                        <a:pt x="2617309" y="1524858"/>
                      </a:lnTo>
                      <a:lnTo>
                        <a:pt x="2352235" y="1524858"/>
                      </a:lnTo>
                      <a:lnTo>
                        <a:pt x="2352235" y="1761271"/>
                      </a:lnTo>
                      <a:lnTo>
                        <a:pt x="2617309" y="1761271"/>
                      </a:lnTo>
                      <a:lnTo>
                        <a:pt x="2617309" y="1862649"/>
                      </a:lnTo>
                      <a:lnTo>
                        <a:pt x="2352235" y="1862649"/>
                      </a:lnTo>
                      <a:lnTo>
                        <a:pt x="2352235" y="2092901"/>
                      </a:lnTo>
                      <a:lnTo>
                        <a:pt x="2110587" y="2334549"/>
                      </a:lnTo>
                      <a:lnTo>
                        <a:pt x="1830980" y="2334549"/>
                      </a:lnTo>
                      <a:lnTo>
                        <a:pt x="1830980" y="2606020"/>
                      </a:lnTo>
                      <a:lnTo>
                        <a:pt x="1729602" y="2606020"/>
                      </a:lnTo>
                      <a:lnTo>
                        <a:pt x="1729602" y="2334549"/>
                      </a:lnTo>
                      <a:lnTo>
                        <a:pt x="1493189" y="2334549"/>
                      </a:lnTo>
                      <a:lnTo>
                        <a:pt x="1493189" y="2606020"/>
                      </a:lnTo>
                      <a:lnTo>
                        <a:pt x="1391811" y="2606020"/>
                      </a:lnTo>
                      <a:lnTo>
                        <a:pt x="1391811" y="2334549"/>
                      </a:lnTo>
                      <a:lnTo>
                        <a:pt x="1151773" y="2334549"/>
                      </a:lnTo>
                      <a:lnTo>
                        <a:pt x="1151773" y="2606020"/>
                      </a:lnTo>
                      <a:lnTo>
                        <a:pt x="1050395" y="2606020"/>
                      </a:lnTo>
                      <a:lnTo>
                        <a:pt x="1050395" y="2334549"/>
                      </a:lnTo>
                      <a:lnTo>
                        <a:pt x="809681" y="2334549"/>
                      </a:lnTo>
                      <a:lnTo>
                        <a:pt x="809681" y="2606020"/>
                      </a:lnTo>
                      <a:lnTo>
                        <a:pt x="708303" y="2606020"/>
                      </a:lnTo>
                      <a:lnTo>
                        <a:pt x="708303" y="2334549"/>
                      </a:lnTo>
                      <a:lnTo>
                        <a:pt x="506721" y="2334549"/>
                      </a:lnTo>
                      <a:lnTo>
                        <a:pt x="265073" y="2092901"/>
                      </a:lnTo>
                      <a:lnTo>
                        <a:pt x="265073" y="1864897"/>
                      </a:lnTo>
                      <a:lnTo>
                        <a:pt x="0" y="1864897"/>
                      </a:lnTo>
                      <a:lnTo>
                        <a:pt x="0" y="1763519"/>
                      </a:lnTo>
                      <a:lnTo>
                        <a:pt x="265073" y="1763519"/>
                      </a:lnTo>
                      <a:lnTo>
                        <a:pt x="265073" y="1527106"/>
                      </a:lnTo>
                      <a:lnTo>
                        <a:pt x="0" y="1527106"/>
                      </a:lnTo>
                      <a:lnTo>
                        <a:pt x="0" y="1425728"/>
                      </a:lnTo>
                      <a:lnTo>
                        <a:pt x="265073" y="1425728"/>
                      </a:lnTo>
                      <a:lnTo>
                        <a:pt x="265073" y="1185690"/>
                      </a:lnTo>
                      <a:lnTo>
                        <a:pt x="0" y="1185690"/>
                      </a:lnTo>
                      <a:lnTo>
                        <a:pt x="0" y="1084312"/>
                      </a:lnTo>
                      <a:lnTo>
                        <a:pt x="265073" y="1084312"/>
                      </a:lnTo>
                      <a:lnTo>
                        <a:pt x="265073" y="843598"/>
                      </a:lnTo>
                      <a:lnTo>
                        <a:pt x="0" y="843598"/>
                      </a:lnTo>
                      <a:lnTo>
                        <a:pt x="0" y="742220"/>
                      </a:lnTo>
                      <a:lnTo>
                        <a:pt x="265073" y="742220"/>
                      </a:lnTo>
                      <a:lnTo>
                        <a:pt x="265073" y="513120"/>
                      </a:lnTo>
                      <a:lnTo>
                        <a:pt x="506721" y="271472"/>
                      </a:lnTo>
                      <a:lnTo>
                        <a:pt x="706055" y="271472"/>
                      </a:lnTo>
                      <a:close/>
                    </a:path>
                  </a:pathLst>
                </a:custGeom>
                <a:solidFill>
                  <a:srgbClr val="FEC000"/>
                </a:solidFill>
                <a:ln>
                  <a:noFill/>
                </a:ln>
                <a:effectLst>
                  <a:glow rad="1905000">
                    <a:schemeClr val="accent4">
                      <a:satMod val="175000"/>
                      <a:alpha val="22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8" name="Grupp 7">
                  <a:extLst>
                    <a:ext uri="{FF2B5EF4-FFF2-40B4-BE49-F238E27FC236}">
                      <a16:creationId xmlns:a16="http://schemas.microsoft.com/office/drawing/2014/main" id="{45FD90F2-174D-0F43-850D-908B13E54F2A}"/>
                    </a:ext>
                  </a:extLst>
                </p:cNvPr>
                <p:cNvGrpSpPr/>
                <p:nvPr/>
              </p:nvGrpSpPr>
              <p:grpSpPr>
                <a:xfrm>
                  <a:off x="1634466" y="2335603"/>
                  <a:ext cx="2087162" cy="2063077"/>
                  <a:chOff x="1635928" y="2328433"/>
                  <a:chExt cx="2087162" cy="2063077"/>
                </a:xfrm>
              </p:grpSpPr>
              <p:sp>
                <p:nvSpPr>
                  <p:cNvPr id="9" name="Octagon 63">
                    <a:extLst>
                      <a:ext uri="{FF2B5EF4-FFF2-40B4-BE49-F238E27FC236}">
                        <a16:creationId xmlns:a16="http://schemas.microsoft.com/office/drawing/2014/main" id="{084B1088-6000-3E49-87BA-E753471A04B1}"/>
                      </a:ext>
                    </a:extLst>
                  </p:cNvPr>
                  <p:cNvSpPr/>
                  <p:nvPr/>
                </p:nvSpPr>
                <p:spPr>
                  <a:xfrm>
                    <a:off x="1635928" y="2328433"/>
                    <a:ext cx="2087162" cy="2063077"/>
                  </a:xfrm>
                  <a:prstGeom prst="octagon">
                    <a:avLst>
                      <a:gd name="adj" fmla="val 11713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Octagon 16">
                    <a:extLst>
                      <a:ext uri="{FF2B5EF4-FFF2-40B4-BE49-F238E27FC236}">
                        <a16:creationId xmlns:a16="http://schemas.microsoft.com/office/drawing/2014/main" id="{A70BBFF2-0BFB-504B-80B1-3A2D87C6AA6F}"/>
                      </a:ext>
                    </a:extLst>
                  </p:cNvPr>
                  <p:cNvSpPr/>
                  <p:nvPr/>
                </p:nvSpPr>
                <p:spPr>
                  <a:xfrm>
                    <a:off x="1877576" y="2328433"/>
                    <a:ext cx="1845514" cy="2063077"/>
                  </a:xfrm>
                  <a:custGeom>
                    <a:avLst/>
                    <a:gdLst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087162"/>
                      <a:gd name="connsiteY0" fmla="*/ 1821429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0" fmla="*/ 0 w 2087162"/>
                      <a:gd name="connsiteY0" fmla="*/ 1821429 h 2063077"/>
                      <a:gd name="connsiteX1" fmla="*/ 1845514 w 2087162"/>
                      <a:gd name="connsiteY1" fmla="*/ 0 h 2063077"/>
                      <a:gd name="connsiteX2" fmla="*/ 2087162 w 2087162"/>
                      <a:gd name="connsiteY2" fmla="*/ 241648 h 2063077"/>
                      <a:gd name="connsiteX3" fmla="*/ 2087162 w 2087162"/>
                      <a:gd name="connsiteY3" fmla="*/ 1821429 h 2063077"/>
                      <a:gd name="connsiteX4" fmla="*/ 1845514 w 2087162"/>
                      <a:gd name="connsiteY4" fmla="*/ 2063077 h 2063077"/>
                      <a:gd name="connsiteX5" fmla="*/ 241648 w 2087162"/>
                      <a:gd name="connsiteY5" fmla="*/ 2063077 h 2063077"/>
                      <a:gd name="connsiteX6" fmla="*/ 0 w 2087162"/>
                      <a:gd name="connsiteY6" fmla="*/ 1821429 h 2063077"/>
                      <a:gd name="connsiteX0" fmla="*/ 0 w 1845514"/>
                      <a:gd name="connsiteY0" fmla="*/ 2063077 h 2063077"/>
                      <a:gd name="connsiteX1" fmla="*/ 1603866 w 1845514"/>
                      <a:gd name="connsiteY1" fmla="*/ 0 h 2063077"/>
                      <a:gd name="connsiteX2" fmla="*/ 1845514 w 1845514"/>
                      <a:gd name="connsiteY2" fmla="*/ 241648 h 2063077"/>
                      <a:gd name="connsiteX3" fmla="*/ 1845514 w 1845514"/>
                      <a:gd name="connsiteY3" fmla="*/ 1821429 h 2063077"/>
                      <a:gd name="connsiteX4" fmla="*/ 1603866 w 1845514"/>
                      <a:gd name="connsiteY4" fmla="*/ 2063077 h 2063077"/>
                      <a:gd name="connsiteX5" fmla="*/ 0 w 1845514"/>
                      <a:gd name="connsiteY5" fmla="*/ 2063077 h 20630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845514" h="2063077">
                        <a:moveTo>
                          <a:pt x="0" y="2063077"/>
                        </a:moveTo>
                        <a:lnTo>
                          <a:pt x="1603866" y="0"/>
                        </a:lnTo>
                        <a:lnTo>
                          <a:pt x="1845514" y="241648"/>
                        </a:lnTo>
                        <a:lnTo>
                          <a:pt x="1845514" y="1821429"/>
                        </a:lnTo>
                        <a:lnTo>
                          <a:pt x="1603866" y="2063077"/>
                        </a:lnTo>
                        <a:lnTo>
                          <a:pt x="0" y="2063077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grpSp>
                <p:nvGrpSpPr>
                  <p:cNvPr id="11" name="Group 57">
                    <a:extLst>
                      <a:ext uri="{FF2B5EF4-FFF2-40B4-BE49-F238E27FC236}">
                        <a16:creationId xmlns:a16="http://schemas.microsoft.com/office/drawing/2014/main" id="{F8211A08-F8B6-1E41-992D-DD7F698C2AE4}"/>
                      </a:ext>
                    </a:extLst>
                  </p:cNvPr>
                  <p:cNvGrpSpPr/>
                  <p:nvPr/>
                </p:nvGrpSpPr>
                <p:grpSpPr>
                  <a:xfrm>
                    <a:off x="1966682" y="2651359"/>
                    <a:ext cx="1416559" cy="1417223"/>
                    <a:chOff x="1753933" y="2029826"/>
                    <a:chExt cx="1416559" cy="1417223"/>
                  </a:xfrm>
                  <a:solidFill>
                    <a:srgbClr val="17AEFF">
                      <a:alpha val="49000"/>
                    </a:srgbClr>
                  </a:solidFill>
                </p:grpSpPr>
                <p:sp>
                  <p:nvSpPr>
                    <p:cNvPr id="12" name="Rounded Rectangle 58">
                      <a:extLst>
                        <a:ext uri="{FF2B5EF4-FFF2-40B4-BE49-F238E27FC236}">
                          <a16:creationId xmlns:a16="http://schemas.microsoft.com/office/drawing/2014/main" id="{0F644302-3559-6848-939A-4E685B3D1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/>
                    </a:p>
                  </p:txBody>
                </p:sp>
                <p:sp>
                  <p:nvSpPr>
                    <p:cNvPr id="13" name="Rounded Rectangle 59">
                      <a:extLst>
                        <a:ext uri="{FF2B5EF4-FFF2-40B4-BE49-F238E27FC236}">
                          <a16:creationId xmlns:a16="http://schemas.microsoft.com/office/drawing/2014/main" id="{72BFCFF3-5A76-7645-9B76-A8FA71414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Rounded Rectangle 60">
                      <a:extLst>
                        <a:ext uri="{FF2B5EF4-FFF2-40B4-BE49-F238E27FC236}">
                          <a16:creationId xmlns:a16="http://schemas.microsoft.com/office/drawing/2014/main" id="{7E06A91A-178A-7F40-911F-B9D718D18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" name="Rounded Rectangle 61">
                      <a:extLst>
                        <a:ext uri="{FF2B5EF4-FFF2-40B4-BE49-F238E27FC236}">
                          <a16:creationId xmlns:a16="http://schemas.microsoft.com/office/drawing/2014/main" id="{3AA5890C-35AE-0E40-9A5B-7CA7921DB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69">
              <a:extLst>
                <a:ext uri="{FF2B5EF4-FFF2-40B4-BE49-F238E27FC236}">
                  <a16:creationId xmlns:a16="http://schemas.microsoft.com/office/drawing/2014/main" id="{FA7BB30B-666D-C94D-BEC0-A51473417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503" y="3602843"/>
              <a:ext cx="1510987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69">
              <a:extLst>
                <a:ext uri="{FF2B5EF4-FFF2-40B4-BE49-F238E27FC236}">
                  <a16:creationId xmlns:a16="http://schemas.microsoft.com/office/drawing/2014/main" id="{71EED38E-12FA-1A42-B261-5F2C48F896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6950" y="3013779"/>
              <a:ext cx="2084151" cy="730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69">
              <a:extLst>
                <a:ext uri="{FF2B5EF4-FFF2-40B4-BE49-F238E27FC236}">
                  <a16:creationId xmlns:a16="http://schemas.microsoft.com/office/drawing/2014/main" id="{A3ABEF45-4886-EC42-A152-4080768BFA55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054130" y="2705408"/>
              <a:ext cx="1555628" cy="282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69">
              <a:extLst>
                <a:ext uri="{FF2B5EF4-FFF2-40B4-BE49-F238E27FC236}">
                  <a16:creationId xmlns:a16="http://schemas.microsoft.com/office/drawing/2014/main" id="{D76B7F4E-ECD5-9841-B13F-0DE299E5A908}"/>
                </a:ext>
              </a:extLst>
            </p:cNvPr>
            <p:cNvCxnSpPr>
              <a:cxnSpLocks/>
            </p:cNvCxnSpPr>
            <p:nvPr/>
          </p:nvCxnSpPr>
          <p:spPr>
            <a:xfrm>
              <a:off x="5154865" y="1076323"/>
              <a:ext cx="30874" cy="175835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69">
              <a:extLst>
                <a:ext uri="{FF2B5EF4-FFF2-40B4-BE49-F238E27FC236}">
                  <a16:creationId xmlns:a16="http://schemas.microsoft.com/office/drawing/2014/main" id="{3A3BE651-3A24-F54F-AE5B-FBB6B6A0A9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4913" y="3616411"/>
              <a:ext cx="826" cy="228258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69">
              <a:extLst>
                <a:ext uri="{FF2B5EF4-FFF2-40B4-BE49-F238E27FC236}">
                  <a16:creationId xmlns:a16="http://schemas.microsoft.com/office/drawing/2014/main" id="{6736D0A5-E361-D845-B773-520DBC066C47}"/>
                </a:ext>
              </a:extLst>
            </p:cNvPr>
            <p:cNvCxnSpPr>
              <a:cxnSpLocks/>
            </p:cNvCxnSpPr>
            <p:nvPr/>
          </p:nvCxnSpPr>
          <p:spPr>
            <a:xfrm>
              <a:off x="5924551" y="3616411"/>
              <a:ext cx="0" cy="170952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69">
              <a:extLst>
                <a:ext uri="{FF2B5EF4-FFF2-40B4-BE49-F238E27FC236}">
                  <a16:creationId xmlns:a16="http://schemas.microsoft.com/office/drawing/2014/main" id="{C1EC046D-86E4-2C47-820D-E8E0FACADF6C}"/>
                </a:ext>
              </a:extLst>
            </p:cNvPr>
            <p:cNvCxnSpPr>
              <a:cxnSpLocks/>
            </p:cNvCxnSpPr>
            <p:nvPr/>
          </p:nvCxnSpPr>
          <p:spPr>
            <a:xfrm>
              <a:off x="6030395" y="1426601"/>
              <a:ext cx="18297" cy="127232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69">
              <a:extLst>
                <a:ext uri="{FF2B5EF4-FFF2-40B4-BE49-F238E27FC236}">
                  <a16:creationId xmlns:a16="http://schemas.microsoft.com/office/drawing/2014/main" id="{6B2C3C0B-9A6E-824B-BDD8-FAB529370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569" y="2871702"/>
              <a:ext cx="1732039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69">
              <a:extLst>
                <a:ext uri="{FF2B5EF4-FFF2-40B4-BE49-F238E27FC236}">
                  <a16:creationId xmlns:a16="http://schemas.microsoft.com/office/drawing/2014/main" id="{B95714A1-CBD3-9D4F-96A3-5C31F6426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02" y="3602843"/>
              <a:ext cx="2143006" cy="1356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9">
              <a:extLst>
                <a:ext uri="{FF2B5EF4-FFF2-40B4-BE49-F238E27FC236}">
                  <a16:creationId xmlns:a16="http://schemas.microsoft.com/office/drawing/2014/main" id="{AD626990-9FC8-7543-97E8-AC12535C3B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0162" y="210518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69">
              <a:extLst>
                <a:ext uri="{FF2B5EF4-FFF2-40B4-BE49-F238E27FC236}">
                  <a16:creationId xmlns:a16="http://schemas.microsoft.com/office/drawing/2014/main" id="{C334D918-E1D7-D643-8560-167841B134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9346" y="921937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69">
              <a:extLst>
                <a:ext uri="{FF2B5EF4-FFF2-40B4-BE49-F238E27FC236}">
                  <a16:creationId xmlns:a16="http://schemas.microsoft.com/office/drawing/2014/main" id="{4B931CDF-8F49-7F4A-B63E-739FAA1241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2227" y="458770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69">
              <a:extLst>
                <a:ext uri="{FF2B5EF4-FFF2-40B4-BE49-F238E27FC236}">
                  <a16:creationId xmlns:a16="http://schemas.microsoft.com/office/drawing/2014/main" id="{0A621355-1631-D943-869D-2B6585591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0258" y="2054218"/>
              <a:ext cx="749601" cy="65401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69">
              <a:extLst>
                <a:ext uri="{FF2B5EF4-FFF2-40B4-BE49-F238E27FC236}">
                  <a16:creationId xmlns:a16="http://schemas.microsoft.com/office/drawing/2014/main" id="{2399A44F-A62C-F346-9DAD-A9F6A02CD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4973" y="3616411"/>
              <a:ext cx="877533" cy="97129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91">
              <a:extLst>
                <a:ext uri="{FF2B5EF4-FFF2-40B4-BE49-F238E27FC236}">
                  <a16:creationId xmlns:a16="http://schemas.microsoft.com/office/drawing/2014/main" id="{9A0D4FC4-2B86-1942-8E4D-19C22248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8773" y="1820782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91">
              <a:extLst>
                <a:ext uri="{FF2B5EF4-FFF2-40B4-BE49-F238E27FC236}">
                  <a16:creationId xmlns:a16="http://schemas.microsoft.com/office/drawing/2014/main" id="{178C5AE7-8CE6-D24C-B019-0F719D2D8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1101" y="287888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91">
              <a:extLst>
                <a:ext uri="{FF2B5EF4-FFF2-40B4-BE49-F238E27FC236}">
                  <a16:creationId xmlns:a16="http://schemas.microsoft.com/office/drawing/2014/main" id="{F10B3B28-796C-B14A-8618-6106A360B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4439" y="532593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91">
              <a:extLst>
                <a:ext uri="{FF2B5EF4-FFF2-40B4-BE49-F238E27FC236}">
                  <a16:creationId xmlns:a16="http://schemas.microsoft.com/office/drawing/2014/main" id="{5ECB0EE5-9F7A-6145-BA41-B0F0B782B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552" y="534267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91">
              <a:extLst>
                <a:ext uri="{FF2B5EF4-FFF2-40B4-BE49-F238E27FC236}">
                  <a16:creationId xmlns:a16="http://schemas.microsoft.com/office/drawing/2014/main" id="{A38E5639-D9DF-404E-8EFF-47CAE0B65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09758" y="2563208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91">
              <a:extLst>
                <a:ext uri="{FF2B5EF4-FFF2-40B4-BE49-F238E27FC236}">
                  <a16:creationId xmlns:a16="http://schemas.microsoft.com/office/drawing/2014/main" id="{9D55CFB6-7D58-4840-AF8F-6E6F6D901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8195" y="1109861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91">
              <a:extLst>
                <a:ext uri="{FF2B5EF4-FFF2-40B4-BE49-F238E27FC236}">
                  <a16:creationId xmlns:a16="http://schemas.microsoft.com/office/drawing/2014/main" id="{62217B93-2249-5C4D-A83C-BF775F2BA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6436" y="183435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91">
              <a:extLst>
                <a:ext uri="{FF2B5EF4-FFF2-40B4-BE49-F238E27FC236}">
                  <a16:creationId xmlns:a16="http://schemas.microsoft.com/office/drawing/2014/main" id="{CDEA9EA5-7ACB-C847-B38F-4C8CFC775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117" y="572786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1">
              <a:extLst>
                <a:ext uri="{FF2B5EF4-FFF2-40B4-BE49-F238E27FC236}">
                  <a16:creationId xmlns:a16="http://schemas.microsoft.com/office/drawing/2014/main" id="{301B8CF2-552A-3644-ABF0-FDAFE2F57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722" y="2714669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1A5FDC5-C443-234E-B875-95FEC1B45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2665" y="76674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1">
              <a:extLst>
                <a:ext uri="{FF2B5EF4-FFF2-40B4-BE49-F238E27FC236}">
                  <a16:creationId xmlns:a16="http://schemas.microsoft.com/office/drawing/2014/main" id="{FD352445-5AFA-314B-9813-B2167351E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5626" y="457325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1">
              <a:extLst>
                <a:ext uri="{FF2B5EF4-FFF2-40B4-BE49-F238E27FC236}">
                  <a16:creationId xmlns:a16="http://schemas.microsoft.com/office/drawing/2014/main" id="{48B0E347-D4D9-B548-BB82-365BA2A023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9724" y="3416464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1">
              <a:extLst>
                <a:ext uri="{FF2B5EF4-FFF2-40B4-BE49-F238E27FC236}">
                  <a16:creationId xmlns:a16="http://schemas.microsoft.com/office/drawing/2014/main" id="{9C30642F-3A94-7949-9A3F-B28BE0489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1867" y="3409059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7" name="Oval 91">
              <a:extLst>
                <a:ext uri="{FF2B5EF4-FFF2-40B4-BE49-F238E27FC236}">
                  <a16:creationId xmlns:a16="http://schemas.microsoft.com/office/drawing/2014/main" id="{0F4DBD96-6297-3E46-9E7B-E2A166C61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5892" y="5898091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grpSp>
        <p:nvGrpSpPr>
          <p:cNvPr id="52" name="Grupp 51">
            <a:extLst>
              <a:ext uri="{FF2B5EF4-FFF2-40B4-BE49-F238E27FC236}">
                <a16:creationId xmlns:a16="http://schemas.microsoft.com/office/drawing/2014/main" id="{9CDE0861-40DF-114F-A172-23CED70F143D}"/>
              </a:ext>
            </a:extLst>
          </p:cNvPr>
          <p:cNvGrpSpPr/>
          <p:nvPr/>
        </p:nvGrpSpPr>
        <p:grpSpPr>
          <a:xfrm>
            <a:off x="5032023" y="2074763"/>
            <a:ext cx="2087162" cy="2063077"/>
            <a:chOff x="4522385" y="2201699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BFE1165B-1A28-2340-BE35-0FC398463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22385" y="2201699"/>
              <a:ext cx="2087162" cy="2063077"/>
              <a:chOff x="1634466" y="2335603"/>
              <a:chExt cx="2087162" cy="2063077"/>
            </a:xfrm>
          </p:grpSpPr>
          <p:grpSp>
            <p:nvGrpSpPr>
              <p:cNvPr id="69" name="Grupp 68">
                <a:extLst>
                  <a:ext uri="{FF2B5EF4-FFF2-40B4-BE49-F238E27FC236}">
                    <a16:creationId xmlns:a16="http://schemas.microsoft.com/office/drawing/2014/main" id="{EFC13F37-E58E-3345-92C1-759BDF3CEF7E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72" name="Octagon 63">
                  <a:extLst>
                    <a:ext uri="{FF2B5EF4-FFF2-40B4-BE49-F238E27FC236}">
                      <a16:creationId xmlns:a16="http://schemas.microsoft.com/office/drawing/2014/main" id="{495535DC-F98A-A542-9F99-AEC5CDF2C06C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5" name="Octagon 16">
                  <a:extLst>
                    <a:ext uri="{FF2B5EF4-FFF2-40B4-BE49-F238E27FC236}">
                      <a16:creationId xmlns:a16="http://schemas.microsoft.com/office/drawing/2014/main" id="{89FA40C0-F8F1-3B46-9263-03A0DD4355A6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77" name="Group 57">
                  <a:extLst>
                    <a:ext uri="{FF2B5EF4-FFF2-40B4-BE49-F238E27FC236}">
                      <a16:creationId xmlns:a16="http://schemas.microsoft.com/office/drawing/2014/main" id="{6FF49633-DF60-4E4B-B7AE-4A079BD127A7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78" name="Rounded Rectangle 58">
                    <a:extLst>
                      <a:ext uri="{FF2B5EF4-FFF2-40B4-BE49-F238E27FC236}">
                        <a16:creationId xmlns:a16="http://schemas.microsoft.com/office/drawing/2014/main" id="{6FB7B80E-80F2-074E-872F-4012DC9186A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79" name="Rounded Rectangle 59">
                    <a:extLst>
                      <a:ext uri="{FF2B5EF4-FFF2-40B4-BE49-F238E27FC236}">
                        <a16:creationId xmlns:a16="http://schemas.microsoft.com/office/drawing/2014/main" id="{709435DF-3532-F640-A2AC-EF7567460E8B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Rounded Rectangle 60">
                    <a:extLst>
                      <a:ext uri="{FF2B5EF4-FFF2-40B4-BE49-F238E27FC236}">
                        <a16:creationId xmlns:a16="http://schemas.microsoft.com/office/drawing/2014/main" id="{22337DB3-3F48-A546-9411-E3F04C28883A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Rounded Rectangle 61">
                    <a:extLst>
                      <a:ext uri="{FF2B5EF4-FFF2-40B4-BE49-F238E27FC236}">
                        <a16:creationId xmlns:a16="http://schemas.microsoft.com/office/drawing/2014/main" id="{4A42491F-EE05-914D-9667-61E2528D12E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0" name="Oval 65">
                <a:extLst>
                  <a:ext uri="{FF2B5EF4-FFF2-40B4-BE49-F238E27FC236}">
                    <a16:creationId xmlns:a16="http://schemas.microsoft.com/office/drawing/2014/main" id="{374C8CA2-BFE8-324A-9E8F-ADF0CE037A3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59" name="Straight Connector 69">
              <a:extLst>
                <a:ext uri="{FF2B5EF4-FFF2-40B4-BE49-F238E27FC236}">
                  <a16:creationId xmlns:a16="http://schemas.microsoft.com/office/drawing/2014/main" id="{956BCF57-8241-CA45-B461-2FE378391A2D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9">
              <a:extLst>
                <a:ext uri="{FF2B5EF4-FFF2-40B4-BE49-F238E27FC236}">
                  <a16:creationId xmlns:a16="http://schemas.microsoft.com/office/drawing/2014/main" id="{F91E12D7-FCC7-C94F-9661-6C4F8FEC9628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9">
              <a:extLst>
                <a:ext uri="{FF2B5EF4-FFF2-40B4-BE49-F238E27FC236}">
                  <a16:creationId xmlns:a16="http://schemas.microsoft.com/office/drawing/2014/main" id="{06070D8C-3400-D441-879F-F61B26004D24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9">
              <a:extLst>
                <a:ext uri="{FF2B5EF4-FFF2-40B4-BE49-F238E27FC236}">
                  <a16:creationId xmlns:a16="http://schemas.microsoft.com/office/drawing/2014/main" id="{7C79F86D-2CB0-4B4D-9713-88D266725DB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91">
              <a:extLst>
                <a:ext uri="{FF2B5EF4-FFF2-40B4-BE49-F238E27FC236}">
                  <a16:creationId xmlns:a16="http://schemas.microsoft.com/office/drawing/2014/main" id="{48EA3AEC-87A0-6949-8D17-977233B4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B461397C-BAB7-504F-8BDA-00FEF38BE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5" name="Oval 91">
              <a:extLst>
                <a:ext uri="{FF2B5EF4-FFF2-40B4-BE49-F238E27FC236}">
                  <a16:creationId xmlns:a16="http://schemas.microsoft.com/office/drawing/2014/main" id="{262A361B-52B0-3146-B6B6-DFB809889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6" name="Oval 91">
              <a:extLst>
                <a:ext uri="{FF2B5EF4-FFF2-40B4-BE49-F238E27FC236}">
                  <a16:creationId xmlns:a16="http://schemas.microsoft.com/office/drawing/2014/main" id="{AB12CB81-F731-4A47-B653-E764F192C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8" name="Oval 91">
              <a:extLst>
                <a:ext uri="{FF2B5EF4-FFF2-40B4-BE49-F238E27FC236}">
                  <a16:creationId xmlns:a16="http://schemas.microsoft.com/office/drawing/2014/main" id="{1C785D20-85E7-8C46-89F2-4CCCDA4B1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4643990" y="3530767"/>
            <a:ext cx="1381664" cy="156660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6660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102357" y="15204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6100094" y="3527292"/>
            <a:ext cx="1404512" cy="161724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512" h="161724">
                <a:moveTo>
                  <a:pt x="0" y="0"/>
                </a:moveTo>
                <a:lnTo>
                  <a:pt x="1311139" y="5553"/>
                </a:lnTo>
                <a:lnTo>
                  <a:pt x="1404512" y="158134"/>
                </a:lnTo>
                <a:lnTo>
                  <a:pt x="103789" y="16172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2506FB6D-3E37-BB48-9044-5E24582142A3}"/>
              </a:ext>
            </a:extLst>
          </p:cNvPr>
          <p:cNvSpPr/>
          <p:nvPr/>
        </p:nvSpPr>
        <p:spPr>
          <a:xfrm>
            <a:off x="5889126" y="3851275"/>
            <a:ext cx="342342" cy="171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212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710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D6401FED-C395-394C-AE54-79A027B08DB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6B79C81F-25BC-7A48-B5B6-AFE9CAB09F18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6" name="Parallellogram 5">
              <a:extLst>
                <a:ext uri="{FF2B5EF4-FFF2-40B4-BE49-F238E27FC236}">
                  <a16:creationId xmlns:a16="http://schemas.microsoft.com/office/drawing/2014/main" id="{D25BC129-5AAE-6943-9C0F-FDE51C23292C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" name="Frihandsfigur 6">
              <a:extLst>
                <a:ext uri="{FF2B5EF4-FFF2-40B4-BE49-F238E27FC236}">
                  <a16:creationId xmlns:a16="http://schemas.microsoft.com/office/drawing/2014/main" id="{62B2ABEB-0341-4A46-AFF8-DBC64357B639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8" name="Frihandsfigur 7">
              <a:extLst>
                <a:ext uri="{FF2B5EF4-FFF2-40B4-BE49-F238E27FC236}">
                  <a16:creationId xmlns:a16="http://schemas.microsoft.com/office/drawing/2014/main" id="{C5AAF02A-5E1D-D84F-88B6-6679D6BE617C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301426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32897</TotalTime>
  <Words>576</Words>
  <Application>Microsoft Macintosh PowerPoint</Application>
  <PresentationFormat>Bredbild</PresentationFormat>
  <Paragraphs>322</Paragraphs>
  <Slides>47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47</vt:i4>
      </vt:variant>
    </vt:vector>
  </HeadingPairs>
  <TitlesOfParts>
    <vt:vector size="54" baseType="lpstr">
      <vt:lpstr>Arial</vt:lpstr>
      <vt:lpstr>Arial Rounded MT Bold</vt:lpstr>
      <vt:lpstr>Baron Neue</vt:lpstr>
      <vt:lpstr>Calibri</vt:lpstr>
      <vt:lpstr>Calibri Light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485</cp:revision>
  <dcterms:created xsi:type="dcterms:W3CDTF">2016-12-30T09:39:09Z</dcterms:created>
  <dcterms:modified xsi:type="dcterms:W3CDTF">2020-08-07T11:24:39Z</dcterms:modified>
</cp:coreProperties>
</file>