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0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41" r:id="rId2"/>
    <p:sldId id="343" r:id="rId3"/>
    <p:sldId id="256" r:id="rId4"/>
    <p:sldId id="291" r:id="rId5"/>
    <p:sldId id="287" r:id="rId6"/>
    <p:sldId id="288" r:id="rId7"/>
    <p:sldId id="303" r:id="rId8"/>
    <p:sldId id="327" r:id="rId9"/>
    <p:sldId id="338" r:id="rId10"/>
    <p:sldId id="332" r:id="rId11"/>
    <p:sldId id="348" r:id="rId12"/>
    <p:sldId id="328" r:id="rId13"/>
    <p:sldId id="329" r:id="rId14"/>
    <p:sldId id="330" r:id="rId15"/>
    <p:sldId id="331" r:id="rId16"/>
    <p:sldId id="318" r:id="rId17"/>
    <p:sldId id="345" r:id="rId18"/>
    <p:sldId id="344" r:id="rId19"/>
    <p:sldId id="292" r:id="rId20"/>
    <p:sldId id="347" r:id="rId21"/>
    <p:sldId id="320" r:id="rId22"/>
    <p:sldId id="319" r:id="rId23"/>
    <p:sldId id="293" r:id="rId24"/>
    <p:sldId id="346" r:id="rId25"/>
    <p:sldId id="339" r:id="rId26"/>
    <p:sldId id="340" r:id="rId27"/>
    <p:sldId id="285" r:id="rId28"/>
    <p:sldId id="304" r:id="rId29"/>
    <p:sldId id="295" r:id="rId30"/>
    <p:sldId id="296" r:id="rId31"/>
    <p:sldId id="297" r:id="rId32"/>
    <p:sldId id="298" r:id="rId33"/>
    <p:sldId id="299" r:id="rId34"/>
    <p:sldId id="305" r:id="rId35"/>
    <p:sldId id="300" r:id="rId36"/>
    <p:sldId id="301" r:id="rId37"/>
    <p:sldId id="310" r:id="rId38"/>
    <p:sldId id="302" r:id="rId39"/>
    <p:sldId id="337" r:id="rId40"/>
    <p:sldId id="272" r:id="rId41"/>
    <p:sldId id="312" r:id="rId42"/>
    <p:sldId id="257" r:id="rId43"/>
    <p:sldId id="258" r:id="rId44"/>
    <p:sldId id="333" r:id="rId45"/>
    <p:sldId id="267" r:id="rId46"/>
    <p:sldId id="316" r:id="rId47"/>
    <p:sldId id="313" r:id="rId48"/>
    <p:sldId id="314" r:id="rId49"/>
    <p:sldId id="315" r:id="rId50"/>
    <p:sldId id="271" r:id="rId51"/>
    <p:sldId id="268" r:id="rId52"/>
    <p:sldId id="334" r:id="rId53"/>
    <p:sldId id="335" r:id="rId54"/>
    <p:sldId id="336" r:id="rId55"/>
    <p:sldId id="259" r:id="rId56"/>
    <p:sldId id="269" r:id="rId57"/>
    <p:sldId id="264" r:id="rId58"/>
    <p:sldId id="261" r:id="rId59"/>
    <p:sldId id="265" r:id="rId60"/>
    <p:sldId id="317" r:id="rId61"/>
    <p:sldId id="263" r:id="rId62"/>
    <p:sldId id="284" r:id="rId63"/>
    <p:sldId id="262" r:id="rId64"/>
    <p:sldId id="283" r:id="rId65"/>
    <p:sldId id="282" r:id="rId66"/>
    <p:sldId id="294" r:id="rId67"/>
    <p:sldId id="306" r:id="rId68"/>
    <p:sldId id="307" r:id="rId69"/>
    <p:sldId id="308" r:id="rId70"/>
    <p:sldId id="309" r:id="rId71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01F48-5339-4CB4-B116-5F52B95E8831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10E136-3380-4E34-A0A7-1701D4E9505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1</a:t>
          </a:r>
          <a:endParaRPr lang="en-IN" b="1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5E457F18-5369-4913-8C41-96C9EE9B2835}" type="parTrans" cxnId="{A79D192B-397A-4EFF-91E9-E34BF67AE91D}">
      <dgm:prSet/>
      <dgm:spPr/>
      <dgm:t>
        <a:bodyPr/>
        <a:lstStyle/>
        <a:p>
          <a:endParaRPr lang="en-IN"/>
        </a:p>
      </dgm:t>
    </dgm:pt>
    <dgm:pt modelId="{1A7E1CE1-546C-4A05-8B31-5190A90A79F3}" type="sibTrans" cxnId="{A79D192B-397A-4EFF-91E9-E34BF67AE91D}">
      <dgm:prSet/>
      <dgm:spPr/>
      <dgm:t>
        <a:bodyPr/>
        <a:lstStyle/>
        <a:p>
          <a:endParaRPr lang="en-IN"/>
        </a:p>
      </dgm:t>
    </dgm:pt>
    <dgm:pt modelId="{BB54D131-BEA9-4FE0-9016-D962ADFCF972}">
      <dgm:prSet phldrT="[Text]"/>
      <dgm:spPr/>
      <dgm:t>
        <a:bodyPr/>
        <a:lstStyle/>
        <a:p>
          <a:r>
            <a:rPr lang="en-US" dirty="0" smtClean="0"/>
            <a:t>2</a:t>
          </a:r>
          <a:endParaRPr lang="en-IN" dirty="0"/>
        </a:p>
      </dgm:t>
    </dgm:pt>
    <dgm:pt modelId="{24F795D3-4FA4-4FF8-BF8F-0103AE53A7A5}" type="parTrans" cxnId="{BC9C0A0A-778E-4A0D-AA20-312364674BAD}">
      <dgm:prSet/>
      <dgm:spPr/>
      <dgm:t>
        <a:bodyPr/>
        <a:lstStyle/>
        <a:p>
          <a:endParaRPr lang="en-IN"/>
        </a:p>
      </dgm:t>
    </dgm:pt>
    <dgm:pt modelId="{5B5691A9-A162-4644-9B3C-C05BCB897B62}" type="sibTrans" cxnId="{BC9C0A0A-778E-4A0D-AA20-312364674BAD}">
      <dgm:prSet/>
      <dgm:spPr/>
      <dgm:t>
        <a:bodyPr/>
        <a:lstStyle/>
        <a:p>
          <a:endParaRPr lang="en-IN"/>
        </a:p>
      </dgm:t>
    </dgm:pt>
    <dgm:pt modelId="{571E4399-A229-4479-9C8D-5B2A7F105FB0}">
      <dgm:prSet phldrT="[Text]"/>
      <dgm:spPr/>
      <dgm:t>
        <a:bodyPr/>
        <a:lstStyle/>
        <a:p>
          <a:r>
            <a:rPr lang="en-US" dirty="0" smtClean="0"/>
            <a:t>3</a:t>
          </a:r>
          <a:endParaRPr lang="en-IN" dirty="0"/>
        </a:p>
      </dgm:t>
    </dgm:pt>
    <dgm:pt modelId="{B999CB23-4B88-4438-9437-27E797F4A8DF}" type="parTrans" cxnId="{66BF4352-6412-48AB-956F-51F442EE9E81}">
      <dgm:prSet/>
      <dgm:spPr/>
      <dgm:t>
        <a:bodyPr/>
        <a:lstStyle/>
        <a:p>
          <a:endParaRPr lang="en-IN"/>
        </a:p>
      </dgm:t>
    </dgm:pt>
    <dgm:pt modelId="{DA41E7BB-A84D-4864-95F9-F3307482F70E}" type="sibTrans" cxnId="{66BF4352-6412-48AB-956F-51F442EE9E81}">
      <dgm:prSet/>
      <dgm:spPr/>
      <dgm:t>
        <a:bodyPr/>
        <a:lstStyle/>
        <a:p>
          <a:endParaRPr lang="en-IN"/>
        </a:p>
      </dgm:t>
    </dgm:pt>
    <dgm:pt modelId="{A9D34E7E-5E89-45A1-82B3-4B756E27B0BA}" type="pres">
      <dgm:prSet presAssocID="{FB901F48-5339-4CB4-B116-5F52B95E883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8A0556B-8F51-479B-96DA-F1482C79E619}" type="pres">
      <dgm:prSet presAssocID="{571E4399-A229-4479-9C8D-5B2A7F105FB0}" presName="Accent3" presStyleCnt="0"/>
      <dgm:spPr/>
    </dgm:pt>
    <dgm:pt modelId="{AEBC1E08-4538-40AD-B798-A33293B48B83}" type="pres">
      <dgm:prSet presAssocID="{571E4399-A229-4479-9C8D-5B2A7F105FB0}" presName="Accent" presStyleLbl="node1" presStyleIdx="0" presStyleCnt="3"/>
      <dgm:spPr/>
    </dgm:pt>
    <dgm:pt modelId="{905E435D-7DF9-4448-B6F3-49FC0F8185A5}" type="pres">
      <dgm:prSet presAssocID="{571E4399-A229-4479-9C8D-5B2A7F105FB0}" presName="ParentBackground3" presStyleCnt="0"/>
      <dgm:spPr/>
    </dgm:pt>
    <dgm:pt modelId="{31D94EEB-E214-455F-AA43-370AF59E8C8A}" type="pres">
      <dgm:prSet presAssocID="{571E4399-A229-4479-9C8D-5B2A7F105FB0}" presName="ParentBackground" presStyleLbl="fgAcc1" presStyleIdx="0" presStyleCnt="3"/>
      <dgm:spPr/>
      <dgm:t>
        <a:bodyPr/>
        <a:lstStyle/>
        <a:p>
          <a:endParaRPr lang="en-IN"/>
        </a:p>
      </dgm:t>
    </dgm:pt>
    <dgm:pt modelId="{F835D2C8-1D80-4EF1-BBC2-8E79BB2455F6}" type="pres">
      <dgm:prSet presAssocID="{571E4399-A229-4479-9C8D-5B2A7F105FB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9AF765-1DD5-45A6-9EB9-3DC08EE60314}" type="pres">
      <dgm:prSet presAssocID="{BB54D131-BEA9-4FE0-9016-D962ADFCF972}" presName="Accent2" presStyleCnt="0"/>
      <dgm:spPr/>
    </dgm:pt>
    <dgm:pt modelId="{0F0B3B34-6A64-4DC8-87E4-F37356037C4D}" type="pres">
      <dgm:prSet presAssocID="{BB54D131-BEA9-4FE0-9016-D962ADFCF972}" presName="Accent" presStyleLbl="node1" presStyleIdx="1" presStyleCnt="3"/>
      <dgm:spPr/>
    </dgm:pt>
    <dgm:pt modelId="{6BAD5D24-6647-4168-AE48-0B7954A2B14B}" type="pres">
      <dgm:prSet presAssocID="{BB54D131-BEA9-4FE0-9016-D962ADFCF972}" presName="ParentBackground2" presStyleCnt="0"/>
      <dgm:spPr/>
    </dgm:pt>
    <dgm:pt modelId="{C36624E6-864D-41D4-8150-67C89BB67121}" type="pres">
      <dgm:prSet presAssocID="{BB54D131-BEA9-4FE0-9016-D962ADFCF972}" presName="ParentBackground" presStyleLbl="fgAcc1" presStyleIdx="1" presStyleCnt="3"/>
      <dgm:spPr/>
      <dgm:t>
        <a:bodyPr/>
        <a:lstStyle/>
        <a:p>
          <a:endParaRPr lang="en-IN"/>
        </a:p>
      </dgm:t>
    </dgm:pt>
    <dgm:pt modelId="{4E9A1611-CBBA-407E-8880-F12ACA27A9AA}" type="pres">
      <dgm:prSet presAssocID="{BB54D131-BEA9-4FE0-9016-D962ADFCF97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8A345-4EAA-4ECD-94AB-E9CF094CC88C}" type="pres">
      <dgm:prSet presAssocID="{5910E136-3380-4E34-A0A7-1701D4E9505F}" presName="Accent1" presStyleCnt="0"/>
      <dgm:spPr/>
    </dgm:pt>
    <dgm:pt modelId="{B61B6B7E-0C1A-4372-8F2C-8DFE3104455D}" type="pres">
      <dgm:prSet presAssocID="{5910E136-3380-4E34-A0A7-1701D4E9505F}" presName="Accent" presStyleLbl="node1" presStyleIdx="2" presStyleCnt="3"/>
      <dgm:spPr/>
    </dgm:pt>
    <dgm:pt modelId="{9DC875F5-40CA-4E17-961D-C78E412715E0}" type="pres">
      <dgm:prSet presAssocID="{5910E136-3380-4E34-A0A7-1701D4E9505F}" presName="ParentBackground1" presStyleCnt="0"/>
      <dgm:spPr/>
    </dgm:pt>
    <dgm:pt modelId="{934304FC-3C27-42C0-B95D-2DD1FE6FE613}" type="pres">
      <dgm:prSet presAssocID="{5910E136-3380-4E34-A0A7-1701D4E9505F}" presName="ParentBackground" presStyleLbl="fgAcc1" presStyleIdx="2" presStyleCnt="3"/>
      <dgm:spPr/>
      <dgm:t>
        <a:bodyPr/>
        <a:lstStyle/>
        <a:p>
          <a:endParaRPr lang="en-IN"/>
        </a:p>
      </dgm:t>
    </dgm:pt>
    <dgm:pt modelId="{8FEDE31D-A7A4-4953-A6AF-FC327BC61A85}" type="pres">
      <dgm:prSet presAssocID="{5910E136-3380-4E34-A0A7-1701D4E950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52A55AC-A4C2-49E1-8C4A-64687F583CC4}" type="presOf" srcId="{571E4399-A229-4479-9C8D-5B2A7F105FB0}" destId="{31D94EEB-E214-455F-AA43-370AF59E8C8A}" srcOrd="0" destOrd="0" presId="urn:microsoft.com/office/officeart/2011/layout/CircleProcess"/>
    <dgm:cxn modelId="{8B35C510-2C99-464E-B065-026AD1FA637A}" type="presOf" srcId="{BB54D131-BEA9-4FE0-9016-D962ADFCF972}" destId="{4E9A1611-CBBA-407E-8880-F12ACA27A9AA}" srcOrd="1" destOrd="0" presId="urn:microsoft.com/office/officeart/2011/layout/CircleProcess"/>
    <dgm:cxn modelId="{BC9C0A0A-778E-4A0D-AA20-312364674BAD}" srcId="{FB901F48-5339-4CB4-B116-5F52B95E8831}" destId="{BB54D131-BEA9-4FE0-9016-D962ADFCF972}" srcOrd="1" destOrd="0" parTransId="{24F795D3-4FA4-4FF8-BF8F-0103AE53A7A5}" sibTransId="{5B5691A9-A162-4644-9B3C-C05BCB897B62}"/>
    <dgm:cxn modelId="{BB6E84D9-F9FF-456F-913C-951E6D40801B}" type="presOf" srcId="{571E4399-A229-4479-9C8D-5B2A7F105FB0}" destId="{F835D2C8-1D80-4EF1-BBC2-8E79BB2455F6}" srcOrd="1" destOrd="0" presId="urn:microsoft.com/office/officeart/2011/layout/CircleProcess"/>
    <dgm:cxn modelId="{A79D192B-397A-4EFF-91E9-E34BF67AE91D}" srcId="{FB901F48-5339-4CB4-B116-5F52B95E8831}" destId="{5910E136-3380-4E34-A0A7-1701D4E9505F}" srcOrd="0" destOrd="0" parTransId="{5E457F18-5369-4913-8C41-96C9EE9B2835}" sibTransId="{1A7E1CE1-546C-4A05-8B31-5190A90A79F3}"/>
    <dgm:cxn modelId="{8AAC22F6-6C17-48C0-9E25-591E9323FAED}" type="presOf" srcId="{FB901F48-5339-4CB4-B116-5F52B95E8831}" destId="{A9D34E7E-5E89-45A1-82B3-4B756E27B0BA}" srcOrd="0" destOrd="0" presId="urn:microsoft.com/office/officeart/2011/layout/CircleProcess"/>
    <dgm:cxn modelId="{66BF4352-6412-48AB-956F-51F442EE9E81}" srcId="{FB901F48-5339-4CB4-B116-5F52B95E8831}" destId="{571E4399-A229-4479-9C8D-5B2A7F105FB0}" srcOrd="2" destOrd="0" parTransId="{B999CB23-4B88-4438-9437-27E797F4A8DF}" sibTransId="{DA41E7BB-A84D-4864-95F9-F3307482F70E}"/>
    <dgm:cxn modelId="{3B32B4BF-5EFB-42CB-A4F6-63954F5D0A90}" type="presOf" srcId="{5910E136-3380-4E34-A0A7-1701D4E9505F}" destId="{8FEDE31D-A7A4-4953-A6AF-FC327BC61A85}" srcOrd="1" destOrd="0" presId="urn:microsoft.com/office/officeart/2011/layout/CircleProcess"/>
    <dgm:cxn modelId="{3C303B10-4E8E-4D27-A75B-67D64058D8C8}" type="presOf" srcId="{BB54D131-BEA9-4FE0-9016-D962ADFCF972}" destId="{C36624E6-864D-41D4-8150-67C89BB67121}" srcOrd="0" destOrd="0" presId="urn:microsoft.com/office/officeart/2011/layout/CircleProcess"/>
    <dgm:cxn modelId="{3B662430-3219-4B89-9B52-74729B88239A}" type="presOf" srcId="{5910E136-3380-4E34-A0A7-1701D4E9505F}" destId="{934304FC-3C27-42C0-B95D-2DD1FE6FE613}" srcOrd="0" destOrd="0" presId="urn:microsoft.com/office/officeart/2011/layout/CircleProcess"/>
    <dgm:cxn modelId="{94FCF257-5045-4C97-9E56-5869FE2BB5A3}" type="presParOf" srcId="{A9D34E7E-5E89-45A1-82B3-4B756E27B0BA}" destId="{18A0556B-8F51-479B-96DA-F1482C79E619}" srcOrd="0" destOrd="0" presId="urn:microsoft.com/office/officeart/2011/layout/CircleProcess"/>
    <dgm:cxn modelId="{E91A118B-2DF9-4F9E-8DF2-E97D60DB6888}" type="presParOf" srcId="{18A0556B-8F51-479B-96DA-F1482C79E619}" destId="{AEBC1E08-4538-40AD-B798-A33293B48B83}" srcOrd="0" destOrd="0" presId="urn:microsoft.com/office/officeart/2011/layout/CircleProcess"/>
    <dgm:cxn modelId="{9B7CB76E-1F23-45A2-A359-F815AE196D19}" type="presParOf" srcId="{A9D34E7E-5E89-45A1-82B3-4B756E27B0BA}" destId="{905E435D-7DF9-4448-B6F3-49FC0F8185A5}" srcOrd="1" destOrd="0" presId="urn:microsoft.com/office/officeart/2011/layout/CircleProcess"/>
    <dgm:cxn modelId="{824BA750-2465-4735-9802-1FA716996428}" type="presParOf" srcId="{905E435D-7DF9-4448-B6F3-49FC0F8185A5}" destId="{31D94EEB-E214-455F-AA43-370AF59E8C8A}" srcOrd="0" destOrd="0" presId="urn:microsoft.com/office/officeart/2011/layout/CircleProcess"/>
    <dgm:cxn modelId="{CAAD5DBB-28A2-4BBF-A71C-3D9A2C17EA5A}" type="presParOf" srcId="{A9D34E7E-5E89-45A1-82B3-4B756E27B0BA}" destId="{F835D2C8-1D80-4EF1-BBC2-8E79BB2455F6}" srcOrd="2" destOrd="0" presId="urn:microsoft.com/office/officeart/2011/layout/CircleProcess"/>
    <dgm:cxn modelId="{474A77A8-D92A-4047-A9A6-BB3D477450CE}" type="presParOf" srcId="{A9D34E7E-5E89-45A1-82B3-4B756E27B0BA}" destId="{D69AF765-1DD5-45A6-9EB9-3DC08EE60314}" srcOrd="3" destOrd="0" presId="urn:microsoft.com/office/officeart/2011/layout/CircleProcess"/>
    <dgm:cxn modelId="{F12D2BEA-022A-4AF5-AA19-E716CB7C08D3}" type="presParOf" srcId="{D69AF765-1DD5-45A6-9EB9-3DC08EE60314}" destId="{0F0B3B34-6A64-4DC8-87E4-F37356037C4D}" srcOrd="0" destOrd="0" presId="urn:microsoft.com/office/officeart/2011/layout/CircleProcess"/>
    <dgm:cxn modelId="{1058B18D-B3B6-4450-8303-B2DCF7FDCB01}" type="presParOf" srcId="{A9D34E7E-5E89-45A1-82B3-4B756E27B0BA}" destId="{6BAD5D24-6647-4168-AE48-0B7954A2B14B}" srcOrd="4" destOrd="0" presId="urn:microsoft.com/office/officeart/2011/layout/CircleProcess"/>
    <dgm:cxn modelId="{AAC2ACE4-53C5-4723-93A5-9BE4AA913FAE}" type="presParOf" srcId="{6BAD5D24-6647-4168-AE48-0B7954A2B14B}" destId="{C36624E6-864D-41D4-8150-67C89BB67121}" srcOrd="0" destOrd="0" presId="urn:microsoft.com/office/officeart/2011/layout/CircleProcess"/>
    <dgm:cxn modelId="{5C799692-D847-4910-BCBA-2F5B4ED3690D}" type="presParOf" srcId="{A9D34E7E-5E89-45A1-82B3-4B756E27B0BA}" destId="{4E9A1611-CBBA-407E-8880-F12ACA27A9AA}" srcOrd="5" destOrd="0" presId="urn:microsoft.com/office/officeart/2011/layout/CircleProcess"/>
    <dgm:cxn modelId="{ACAE25C8-541C-4DC2-B01F-9A568CF51CE3}" type="presParOf" srcId="{A9D34E7E-5E89-45A1-82B3-4B756E27B0BA}" destId="{4248A345-4EAA-4ECD-94AB-E9CF094CC88C}" srcOrd="6" destOrd="0" presId="urn:microsoft.com/office/officeart/2011/layout/CircleProcess"/>
    <dgm:cxn modelId="{76DB599D-9E22-4559-B8AC-6AC5C790EAC5}" type="presParOf" srcId="{4248A345-4EAA-4ECD-94AB-E9CF094CC88C}" destId="{B61B6B7E-0C1A-4372-8F2C-8DFE3104455D}" srcOrd="0" destOrd="0" presId="urn:microsoft.com/office/officeart/2011/layout/CircleProcess"/>
    <dgm:cxn modelId="{4B6EA202-D18D-4865-9FB9-3D4F76A7C6D0}" type="presParOf" srcId="{A9D34E7E-5E89-45A1-82B3-4B756E27B0BA}" destId="{9DC875F5-40CA-4E17-961D-C78E412715E0}" srcOrd="7" destOrd="0" presId="urn:microsoft.com/office/officeart/2011/layout/CircleProcess"/>
    <dgm:cxn modelId="{B0E92FF4-8ECB-4339-BB8F-33FEBC82852A}" type="presParOf" srcId="{9DC875F5-40CA-4E17-961D-C78E412715E0}" destId="{934304FC-3C27-42C0-B95D-2DD1FE6FE613}" srcOrd="0" destOrd="0" presId="urn:microsoft.com/office/officeart/2011/layout/CircleProcess"/>
    <dgm:cxn modelId="{AB9DE14C-68A2-4D6D-AD0C-DB77E11C6ADE}" type="presParOf" srcId="{A9D34E7E-5E89-45A1-82B3-4B756E27B0BA}" destId="{8FEDE31D-A7A4-4953-A6AF-FC327BC61A8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E2EAE1-495F-4819-9534-CD717914F0E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785785-4994-41A6-9583-BE481F2A6C52}">
      <dgm:prSet phldrT="[Text]" custT="1"/>
      <dgm:spPr/>
      <dgm:t>
        <a:bodyPr/>
        <a:lstStyle/>
        <a:p>
          <a:r>
            <a:rPr lang="en-US" sz="2000" b="1" dirty="0" smtClean="0"/>
            <a:t>Interpolated Fraction, Start value, End value</a:t>
          </a:r>
          <a:endParaRPr lang="en-IN" sz="2000" b="1" dirty="0"/>
        </a:p>
      </dgm:t>
    </dgm:pt>
    <dgm:pt modelId="{5914980D-42BA-4790-BE73-5EB637AA0BE1}" type="parTrans" cxnId="{A406D32F-2DA6-4C3D-8218-7CD8446866CD}">
      <dgm:prSet/>
      <dgm:spPr/>
      <dgm:t>
        <a:bodyPr/>
        <a:lstStyle/>
        <a:p>
          <a:endParaRPr lang="en-IN" sz="2000" b="1"/>
        </a:p>
      </dgm:t>
    </dgm:pt>
    <dgm:pt modelId="{889CB9A7-2042-44F0-9271-E1D4B626EFF0}" type="sibTrans" cxnId="{A406D32F-2DA6-4C3D-8218-7CD8446866CD}">
      <dgm:prSet/>
      <dgm:spPr/>
      <dgm:t>
        <a:bodyPr/>
        <a:lstStyle/>
        <a:p>
          <a:endParaRPr lang="en-IN" sz="2000" b="1"/>
        </a:p>
      </dgm:t>
    </dgm:pt>
    <dgm:pt modelId="{0090E73D-B779-439D-BFED-DC9C24ACBFD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evaluate()</a:t>
          </a:r>
          <a:endParaRPr lang="en-IN" sz="2000" b="1" dirty="0"/>
        </a:p>
      </dgm:t>
    </dgm:pt>
    <dgm:pt modelId="{1B0A4F4D-0E97-4368-9412-54359997691F}" type="parTrans" cxnId="{A7EA691B-A6D6-4F9D-862A-6D5601303752}">
      <dgm:prSet/>
      <dgm:spPr/>
      <dgm:t>
        <a:bodyPr/>
        <a:lstStyle/>
        <a:p>
          <a:endParaRPr lang="en-IN" sz="2000" b="1"/>
        </a:p>
      </dgm:t>
    </dgm:pt>
    <dgm:pt modelId="{97BD3FB9-A03C-44AC-B596-382505500931}" type="sibTrans" cxnId="{A7EA691B-A6D6-4F9D-862A-6D5601303752}">
      <dgm:prSet/>
      <dgm:spPr/>
      <dgm:t>
        <a:bodyPr/>
        <a:lstStyle/>
        <a:p>
          <a:endParaRPr lang="en-IN" sz="2000" b="1"/>
        </a:p>
      </dgm:t>
    </dgm:pt>
    <dgm:pt modelId="{6B3F5E42-E95D-4FBB-BD07-DDEC0E0D008E}">
      <dgm:prSet phldrT="[Text]" custT="1"/>
      <dgm:spPr/>
      <dgm:t>
        <a:bodyPr/>
        <a:lstStyle/>
        <a:p>
          <a:r>
            <a:rPr lang="en-US" sz="2000" b="1" dirty="0" smtClean="0"/>
            <a:t>Animated VALUE</a:t>
          </a:r>
          <a:endParaRPr lang="en-IN" sz="2000" b="1" dirty="0"/>
        </a:p>
      </dgm:t>
    </dgm:pt>
    <dgm:pt modelId="{242EA367-5CED-40C8-92BE-EC59C54CDD08}" type="parTrans" cxnId="{4746FDBC-26E2-425B-B6C2-E1587F82A3B5}">
      <dgm:prSet/>
      <dgm:spPr/>
      <dgm:t>
        <a:bodyPr/>
        <a:lstStyle/>
        <a:p>
          <a:endParaRPr lang="en-IN" sz="2000" b="1"/>
        </a:p>
      </dgm:t>
    </dgm:pt>
    <dgm:pt modelId="{7574F9F5-3B5C-4B56-A324-8C1CDAA07B0A}" type="sibTrans" cxnId="{4746FDBC-26E2-425B-B6C2-E1587F82A3B5}">
      <dgm:prSet/>
      <dgm:spPr/>
      <dgm:t>
        <a:bodyPr/>
        <a:lstStyle/>
        <a:p>
          <a:endParaRPr lang="en-IN" sz="2000" b="1"/>
        </a:p>
      </dgm:t>
    </dgm:pt>
    <dgm:pt modelId="{74EFB40A-98D4-4D25-B694-212E921F8DF0}" type="pres">
      <dgm:prSet presAssocID="{CCE2EAE1-495F-4819-9534-CD717914F0EA}" presName="Name0" presStyleCnt="0">
        <dgm:presLayoutVars>
          <dgm:dir/>
          <dgm:animLvl val="lvl"/>
          <dgm:resizeHandles val="exact"/>
        </dgm:presLayoutVars>
      </dgm:prSet>
      <dgm:spPr/>
    </dgm:pt>
    <dgm:pt modelId="{C2918C7E-0599-4F24-9667-2106758F2F1E}" type="pres">
      <dgm:prSet presAssocID="{6E785785-4994-41A6-9583-BE481F2A6C52}" presName="parTxOnly" presStyleLbl="node1" presStyleIdx="0" presStyleCnt="3" custScaleX="75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DA2A8-C379-4DF8-82EB-7B06A03B7AFC}" type="pres">
      <dgm:prSet presAssocID="{889CB9A7-2042-44F0-9271-E1D4B626EFF0}" presName="parTxOnlySpace" presStyleCnt="0"/>
      <dgm:spPr/>
    </dgm:pt>
    <dgm:pt modelId="{91D3256E-A17B-4667-9953-9EC4E44D1332}" type="pres">
      <dgm:prSet presAssocID="{0090E73D-B779-439D-BFED-DC9C24ACBFDB}" presName="parTxOnly" presStyleLbl="node1" presStyleIdx="1" presStyleCnt="3" custScaleX="51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93B5A9-EB3B-43D3-B012-00EE23A7D343}" type="pres">
      <dgm:prSet presAssocID="{97BD3FB9-A03C-44AC-B596-382505500931}" presName="parTxOnlySpace" presStyleCnt="0"/>
      <dgm:spPr/>
    </dgm:pt>
    <dgm:pt modelId="{F226FB4B-E0BC-4AA4-AAD2-6A98BA63ACC2}" type="pres">
      <dgm:prSet presAssocID="{6B3F5E42-E95D-4FBB-BD07-DDEC0E0D008E}" presName="parTxOnly" presStyleLbl="node1" presStyleIdx="2" presStyleCnt="3" custScaleX="56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18A7066-6EBE-400F-A30B-014E28287D51}" type="presOf" srcId="{6E785785-4994-41A6-9583-BE481F2A6C52}" destId="{C2918C7E-0599-4F24-9667-2106758F2F1E}" srcOrd="0" destOrd="0" presId="urn:microsoft.com/office/officeart/2005/8/layout/chevron1"/>
    <dgm:cxn modelId="{F4B7EF5D-5008-4FA2-8978-5C7C21F1CF41}" type="presOf" srcId="{6B3F5E42-E95D-4FBB-BD07-DDEC0E0D008E}" destId="{F226FB4B-E0BC-4AA4-AAD2-6A98BA63ACC2}" srcOrd="0" destOrd="0" presId="urn:microsoft.com/office/officeart/2005/8/layout/chevron1"/>
    <dgm:cxn modelId="{4746FDBC-26E2-425B-B6C2-E1587F82A3B5}" srcId="{CCE2EAE1-495F-4819-9534-CD717914F0EA}" destId="{6B3F5E42-E95D-4FBB-BD07-DDEC0E0D008E}" srcOrd="2" destOrd="0" parTransId="{242EA367-5CED-40C8-92BE-EC59C54CDD08}" sibTransId="{7574F9F5-3B5C-4B56-A324-8C1CDAA07B0A}"/>
    <dgm:cxn modelId="{D99231F0-0394-4157-A736-3A53F4BF5CAA}" type="presOf" srcId="{CCE2EAE1-495F-4819-9534-CD717914F0EA}" destId="{74EFB40A-98D4-4D25-B694-212E921F8DF0}" srcOrd="0" destOrd="0" presId="urn:microsoft.com/office/officeart/2005/8/layout/chevron1"/>
    <dgm:cxn modelId="{A406D32F-2DA6-4C3D-8218-7CD8446866CD}" srcId="{CCE2EAE1-495F-4819-9534-CD717914F0EA}" destId="{6E785785-4994-41A6-9583-BE481F2A6C52}" srcOrd="0" destOrd="0" parTransId="{5914980D-42BA-4790-BE73-5EB637AA0BE1}" sibTransId="{889CB9A7-2042-44F0-9271-E1D4B626EFF0}"/>
    <dgm:cxn modelId="{A7EA691B-A6D6-4F9D-862A-6D5601303752}" srcId="{CCE2EAE1-495F-4819-9534-CD717914F0EA}" destId="{0090E73D-B779-439D-BFED-DC9C24ACBFDB}" srcOrd="1" destOrd="0" parTransId="{1B0A4F4D-0E97-4368-9412-54359997691F}" sibTransId="{97BD3FB9-A03C-44AC-B596-382505500931}"/>
    <dgm:cxn modelId="{02502AC4-AAC4-4DFA-A6FF-314351B3EBF8}" type="presOf" srcId="{0090E73D-B779-439D-BFED-DC9C24ACBFDB}" destId="{91D3256E-A17B-4667-9953-9EC4E44D1332}" srcOrd="0" destOrd="0" presId="urn:microsoft.com/office/officeart/2005/8/layout/chevron1"/>
    <dgm:cxn modelId="{27B33872-5116-4124-BEDF-3A811C834A5E}" type="presParOf" srcId="{74EFB40A-98D4-4D25-B694-212E921F8DF0}" destId="{C2918C7E-0599-4F24-9667-2106758F2F1E}" srcOrd="0" destOrd="0" presId="urn:microsoft.com/office/officeart/2005/8/layout/chevron1"/>
    <dgm:cxn modelId="{D82B2FFE-6D2B-4E4C-906A-B90311CCFA2F}" type="presParOf" srcId="{74EFB40A-98D4-4D25-B694-212E921F8DF0}" destId="{9D4DA2A8-C379-4DF8-82EB-7B06A03B7AFC}" srcOrd="1" destOrd="0" presId="urn:microsoft.com/office/officeart/2005/8/layout/chevron1"/>
    <dgm:cxn modelId="{191A42B0-ABC6-4ABA-BA40-2998965ADAD4}" type="presParOf" srcId="{74EFB40A-98D4-4D25-B694-212E921F8DF0}" destId="{91D3256E-A17B-4667-9953-9EC4E44D1332}" srcOrd="2" destOrd="0" presId="urn:microsoft.com/office/officeart/2005/8/layout/chevron1"/>
    <dgm:cxn modelId="{630E6DD1-6E20-402A-A37C-3F27D38D0D52}" type="presParOf" srcId="{74EFB40A-98D4-4D25-B694-212E921F8DF0}" destId="{A393B5A9-EB3B-43D3-B012-00EE23A7D343}" srcOrd="3" destOrd="0" presId="urn:microsoft.com/office/officeart/2005/8/layout/chevron1"/>
    <dgm:cxn modelId="{9D2D51F9-9FCB-4DE6-9FEC-8D2DBCE5BA32}" type="presParOf" srcId="{74EFB40A-98D4-4D25-B694-212E921F8DF0}" destId="{F226FB4B-E0BC-4AA4-AAD2-6A98BA63ACC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CCE2EAE1-495F-4819-9534-CD717914F0E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785785-4994-41A6-9583-BE481F2A6C52}">
      <dgm:prSet phldrT="[Text]" custT="1"/>
      <dgm:spPr/>
      <dgm:t>
        <a:bodyPr/>
        <a:lstStyle/>
        <a:p>
          <a:r>
            <a:rPr lang="en-US" sz="2000" b="1" dirty="0" smtClean="0"/>
            <a:t>Interpolated </a:t>
          </a:r>
          <a:r>
            <a:rPr lang="en-US" sz="2000" b="1" dirty="0" smtClean="0"/>
            <a:t>Fraction, </a:t>
          </a:r>
          <a:r>
            <a:rPr lang="en-US" sz="2000" b="1" dirty="0" smtClean="0"/>
            <a:t>Start value, End value</a:t>
          </a:r>
          <a:endParaRPr lang="en-IN" sz="2000" b="1" dirty="0"/>
        </a:p>
      </dgm:t>
    </dgm:pt>
    <dgm:pt modelId="{5914980D-42BA-4790-BE73-5EB637AA0BE1}" type="parTrans" cxnId="{A406D32F-2DA6-4C3D-8218-7CD8446866CD}">
      <dgm:prSet/>
      <dgm:spPr/>
      <dgm:t>
        <a:bodyPr/>
        <a:lstStyle/>
        <a:p>
          <a:endParaRPr lang="en-IN" sz="2000" b="1"/>
        </a:p>
      </dgm:t>
    </dgm:pt>
    <dgm:pt modelId="{889CB9A7-2042-44F0-9271-E1D4B626EFF0}" type="sibTrans" cxnId="{A406D32F-2DA6-4C3D-8218-7CD8446866CD}">
      <dgm:prSet/>
      <dgm:spPr/>
      <dgm:t>
        <a:bodyPr/>
        <a:lstStyle/>
        <a:p>
          <a:endParaRPr lang="en-IN" sz="2000" b="1"/>
        </a:p>
      </dgm:t>
    </dgm:pt>
    <dgm:pt modelId="{0090E73D-B779-439D-BFED-DC9C24ACBFD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evaluate()</a:t>
          </a:r>
          <a:endParaRPr lang="en-IN" sz="2000" b="1" dirty="0"/>
        </a:p>
      </dgm:t>
    </dgm:pt>
    <dgm:pt modelId="{1B0A4F4D-0E97-4368-9412-54359997691F}" type="parTrans" cxnId="{A7EA691B-A6D6-4F9D-862A-6D5601303752}">
      <dgm:prSet/>
      <dgm:spPr/>
      <dgm:t>
        <a:bodyPr/>
        <a:lstStyle/>
        <a:p>
          <a:endParaRPr lang="en-IN" sz="2000" b="1"/>
        </a:p>
      </dgm:t>
    </dgm:pt>
    <dgm:pt modelId="{97BD3FB9-A03C-44AC-B596-382505500931}" type="sibTrans" cxnId="{A7EA691B-A6D6-4F9D-862A-6D5601303752}">
      <dgm:prSet/>
      <dgm:spPr/>
      <dgm:t>
        <a:bodyPr/>
        <a:lstStyle/>
        <a:p>
          <a:endParaRPr lang="en-IN" sz="2000" b="1"/>
        </a:p>
      </dgm:t>
    </dgm:pt>
    <dgm:pt modelId="{6B3F5E42-E95D-4FBB-BD07-DDEC0E0D008E}">
      <dgm:prSet phldrT="[Text]" custT="1"/>
      <dgm:spPr/>
      <dgm:t>
        <a:bodyPr/>
        <a:lstStyle/>
        <a:p>
          <a:r>
            <a:rPr lang="en-US" sz="2000" b="1" dirty="0" smtClean="0"/>
            <a:t>Animated VALUE</a:t>
          </a:r>
          <a:endParaRPr lang="en-IN" sz="2000" b="1" dirty="0"/>
        </a:p>
      </dgm:t>
    </dgm:pt>
    <dgm:pt modelId="{242EA367-5CED-40C8-92BE-EC59C54CDD08}" type="parTrans" cxnId="{4746FDBC-26E2-425B-B6C2-E1587F82A3B5}">
      <dgm:prSet/>
      <dgm:spPr/>
      <dgm:t>
        <a:bodyPr/>
        <a:lstStyle/>
        <a:p>
          <a:endParaRPr lang="en-IN" sz="2000" b="1"/>
        </a:p>
      </dgm:t>
    </dgm:pt>
    <dgm:pt modelId="{7574F9F5-3B5C-4B56-A324-8C1CDAA07B0A}" type="sibTrans" cxnId="{4746FDBC-26E2-425B-B6C2-E1587F82A3B5}">
      <dgm:prSet/>
      <dgm:spPr/>
      <dgm:t>
        <a:bodyPr/>
        <a:lstStyle/>
        <a:p>
          <a:endParaRPr lang="en-IN" sz="2000" b="1"/>
        </a:p>
      </dgm:t>
    </dgm:pt>
    <dgm:pt modelId="{74EFB40A-98D4-4D25-B694-212E921F8DF0}" type="pres">
      <dgm:prSet presAssocID="{CCE2EAE1-495F-4819-9534-CD717914F0EA}" presName="Name0" presStyleCnt="0">
        <dgm:presLayoutVars>
          <dgm:dir/>
          <dgm:animLvl val="lvl"/>
          <dgm:resizeHandles val="exact"/>
        </dgm:presLayoutVars>
      </dgm:prSet>
      <dgm:spPr/>
    </dgm:pt>
    <dgm:pt modelId="{C2918C7E-0599-4F24-9667-2106758F2F1E}" type="pres">
      <dgm:prSet presAssocID="{6E785785-4994-41A6-9583-BE481F2A6C52}" presName="parTxOnly" presStyleLbl="node1" presStyleIdx="0" presStyleCnt="3" custScaleX="75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DA2A8-C379-4DF8-82EB-7B06A03B7AFC}" type="pres">
      <dgm:prSet presAssocID="{889CB9A7-2042-44F0-9271-E1D4B626EFF0}" presName="parTxOnlySpace" presStyleCnt="0"/>
      <dgm:spPr/>
    </dgm:pt>
    <dgm:pt modelId="{91D3256E-A17B-4667-9953-9EC4E44D1332}" type="pres">
      <dgm:prSet presAssocID="{0090E73D-B779-439D-BFED-DC9C24ACBFDB}" presName="parTxOnly" presStyleLbl="node1" presStyleIdx="1" presStyleCnt="3" custScaleX="513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93B5A9-EB3B-43D3-B012-00EE23A7D343}" type="pres">
      <dgm:prSet presAssocID="{97BD3FB9-A03C-44AC-B596-382505500931}" presName="parTxOnlySpace" presStyleCnt="0"/>
      <dgm:spPr/>
    </dgm:pt>
    <dgm:pt modelId="{F226FB4B-E0BC-4AA4-AAD2-6A98BA63ACC2}" type="pres">
      <dgm:prSet presAssocID="{6B3F5E42-E95D-4FBB-BD07-DDEC0E0D008E}" presName="parTxOnly" presStyleLbl="node1" presStyleIdx="2" presStyleCnt="3" custScaleX="56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06D32F-2DA6-4C3D-8218-7CD8446866CD}" srcId="{CCE2EAE1-495F-4819-9534-CD717914F0EA}" destId="{6E785785-4994-41A6-9583-BE481F2A6C52}" srcOrd="0" destOrd="0" parTransId="{5914980D-42BA-4790-BE73-5EB637AA0BE1}" sibTransId="{889CB9A7-2042-44F0-9271-E1D4B626EFF0}"/>
    <dgm:cxn modelId="{4746FDBC-26E2-425B-B6C2-E1587F82A3B5}" srcId="{CCE2EAE1-495F-4819-9534-CD717914F0EA}" destId="{6B3F5E42-E95D-4FBB-BD07-DDEC0E0D008E}" srcOrd="2" destOrd="0" parTransId="{242EA367-5CED-40C8-92BE-EC59C54CDD08}" sibTransId="{7574F9F5-3B5C-4B56-A324-8C1CDAA07B0A}"/>
    <dgm:cxn modelId="{A7EA691B-A6D6-4F9D-862A-6D5601303752}" srcId="{CCE2EAE1-495F-4819-9534-CD717914F0EA}" destId="{0090E73D-B779-439D-BFED-DC9C24ACBFDB}" srcOrd="1" destOrd="0" parTransId="{1B0A4F4D-0E97-4368-9412-54359997691F}" sibTransId="{97BD3FB9-A03C-44AC-B596-382505500931}"/>
    <dgm:cxn modelId="{D99231F0-0394-4157-A736-3A53F4BF5CAA}" type="presOf" srcId="{CCE2EAE1-495F-4819-9534-CD717914F0EA}" destId="{74EFB40A-98D4-4D25-B694-212E921F8DF0}" srcOrd="0" destOrd="0" presId="urn:microsoft.com/office/officeart/2005/8/layout/chevron1"/>
    <dgm:cxn modelId="{418A7066-6EBE-400F-A30B-014E28287D51}" type="presOf" srcId="{6E785785-4994-41A6-9583-BE481F2A6C52}" destId="{C2918C7E-0599-4F24-9667-2106758F2F1E}" srcOrd="0" destOrd="0" presId="urn:microsoft.com/office/officeart/2005/8/layout/chevron1"/>
    <dgm:cxn modelId="{F4B7EF5D-5008-4FA2-8978-5C7C21F1CF41}" type="presOf" srcId="{6B3F5E42-E95D-4FBB-BD07-DDEC0E0D008E}" destId="{F226FB4B-E0BC-4AA4-AAD2-6A98BA63ACC2}" srcOrd="0" destOrd="0" presId="urn:microsoft.com/office/officeart/2005/8/layout/chevron1"/>
    <dgm:cxn modelId="{02502AC4-AAC4-4DFA-A6FF-314351B3EBF8}" type="presOf" srcId="{0090E73D-B779-439D-BFED-DC9C24ACBFDB}" destId="{91D3256E-A17B-4667-9953-9EC4E44D1332}" srcOrd="0" destOrd="0" presId="urn:microsoft.com/office/officeart/2005/8/layout/chevron1"/>
    <dgm:cxn modelId="{27B33872-5116-4124-BEDF-3A811C834A5E}" type="presParOf" srcId="{74EFB40A-98D4-4D25-B694-212E921F8DF0}" destId="{C2918C7E-0599-4F24-9667-2106758F2F1E}" srcOrd="0" destOrd="0" presId="urn:microsoft.com/office/officeart/2005/8/layout/chevron1"/>
    <dgm:cxn modelId="{D82B2FFE-6D2B-4E4C-906A-B90311CCFA2F}" type="presParOf" srcId="{74EFB40A-98D4-4D25-B694-212E921F8DF0}" destId="{9D4DA2A8-C379-4DF8-82EB-7B06A03B7AFC}" srcOrd="1" destOrd="0" presId="urn:microsoft.com/office/officeart/2005/8/layout/chevron1"/>
    <dgm:cxn modelId="{191A42B0-ABC6-4ABA-BA40-2998965ADAD4}" type="presParOf" srcId="{74EFB40A-98D4-4D25-B694-212E921F8DF0}" destId="{91D3256E-A17B-4667-9953-9EC4E44D1332}" srcOrd="2" destOrd="0" presId="urn:microsoft.com/office/officeart/2005/8/layout/chevron1"/>
    <dgm:cxn modelId="{630E6DD1-6E20-402A-A37C-3F27D38D0D52}" type="presParOf" srcId="{74EFB40A-98D4-4D25-B694-212E921F8DF0}" destId="{A393B5A9-EB3B-43D3-B012-00EE23A7D343}" srcOrd="3" destOrd="0" presId="urn:microsoft.com/office/officeart/2005/8/layout/chevron1"/>
    <dgm:cxn modelId="{9D2D51F9-9FCB-4DE6-9FEC-8D2DBCE5BA32}" type="presParOf" srcId="{74EFB40A-98D4-4D25-B694-212E921F8DF0}" destId="{F226FB4B-E0BC-4AA4-AAD2-6A98BA63ACC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901F48-5339-4CB4-B116-5F52B95E8831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10E136-3380-4E34-A0A7-1701D4E9505F}">
      <dgm:prSet phldrT="[Text]"/>
      <dgm:spPr/>
      <dgm:t>
        <a:bodyPr/>
        <a:lstStyle/>
        <a:p>
          <a:r>
            <a:rPr lang="en-US" dirty="0" smtClean="0"/>
            <a:t>1</a:t>
          </a:r>
          <a:endParaRPr lang="en-IN" dirty="0"/>
        </a:p>
      </dgm:t>
    </dgm:pt>
    <dgm:pt modelId="{5E457F18-5369-4913-8C41-96C9EE9B2835}" type="parTrans" cxnId="{A79D192B-397A-4EFF-91E9-E34BF67AE91D}">
      <dgm:prSet/>
      <dgm:spPr/>
      <dgm:t>
        <a:bodyPr/>
        <a:lstStyle/>
        <a:p>
          <a:endParaRPr lang="en-IN"/>
        </a:p>
      </dgm:t>
    </dgm:pt>
    <dgm:pt modelId="{1A7E1CE1-546C-4A05-8B31-5190A90A79F3}" type="sibTrans" cxnId="{A79D192B-397A-4EFF-91E9-E34BF67AE91D}">
      <dgm:prSet/>
      <dgm:spPr/>
      <dgm:t>
        <a:bodyPr/>
        <a:lstStyle/>
        <a:p>
          <a:endParaRPr lang="en-IN"/>
        </a:p>
      </dgm:t>
    </dgm:pt>
    <dgm:pt modelId="{BB54D131-BEA9-4FE0-9016-D962ADFCF97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2</a:t>
          </a:r>
          <a:endParaRPr lang="en-IN" b="1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24F795D3-4FA4-4FF8-BF8F-0103AE53A7A5}" type="parTrans" cxnId="{BC9C0A0A-778E-4A0D-AA20-312364674BAD}">
      <dgm:prSet/>
      <dgm:spPr/>
      <dgm:t>
        <a:bodyPr/>
        <a:lstStyle/>
        <a:p>
          <a:endParaRPr lang="en-IN"/>
        </a:p>
      </dgm:t>
    </dgm:pt>
    <dgm:pt modelId="{5B5691A9-A162-4644-9B3C-C05BCB897B62}" type="sibTrans" cxnId="{BC9C0A0A-778E-4A0D-AA20-312364674BAD}">
      <dgm:prSet/>
      <dgm:spPr/>
      <dgm:t>
        <a:bodyPr/>
        <a:lstStyle/>
        <a:p>
          <a:endParaRPr lang="en-IN"/>
        </a:p>
      </dgm:t>
    </dgm:pt>
    <dgm:pt modelId="{571E4399-A229-4479-9C8D-5B2A7F105FB0}">
      <dgm:prSet phldrT="[Text]"/>
      <dgm:spPr/>
      <dgm:t>
        <a:bodyPr/>
        <a:lstStyle/>
        <a:p>
          <a:r>
            <a:rPr lang="en-US" dirty="0" smtClean="0"/>
            <a:t>3</a:t>
          </a:r>
          <a:endParaRPr lang="en-IN" dirty="0"/>
        </a:p>
      </dgm:t>
    </dgm:pt>
    <dgm:pt modelId="{B999CB23-4B88-4438-9437-27E797F4A8DF}" type="parTrans" cxnId="{66BF4352-6412-48AB-956F-51F442EE9E81}">
      <dgm:prSet/>
      <dgm:spPr/>
      <dgm:t>
        <a:bodyPr/>
        <a:lstStyle/>
        <a:p>
          <a:endParaRPr lang="en-IN"/>
        </a:p>
      </dgm:t>
    </dgm:pt>
    <dgm:pt modelId="{DA41E7BB-A84D-4864-95F9-F3307482F70E}" type="sibTrans" cxnId="{66BF4352-6412-48AB-956F-51F442EE9E81}">
      <dgm:prSet/>
      <dgm:spPr/>
      <dgm:t>
        <a:bodyPr/>
        <a:lstStyle/>
        <a:p>
          <a:endParaRPr lang="en-IN"/>
        </a:p>
      </dgm:t>
    </dgm:pt>
    <dgm:pt modelId="{A9D34E7E-5E89-45A1-82B3-4B756E27B0BA}" type="pres">
      <dgm:prSet presAssocID="{FB901F48-5339-4CB4-B116-5F52B95E883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8A0556B-8F51-479B-96DA-F1482C79E619}" type="pres">
      <dgm:prSet presAssocID="{571E4399-A229-4479-9C8D-5B2A7F105FB0}" presName="Accent3" presStyleCnt="0"/>
      <dgm:spPr/>
    </dgm:pt>
    <dgm:pt modelId="{AEBC1E08-4538-40AD-B798-A33293B48B83}" type="pres">
      <dgm:prSet presAssocID="{571E4399-A229-4479-9C8D-5B2A7F105FB0}" presName="Accent" presStyleLbl="node1" presStyleIdx="0" presStyleCnt="3"/>
      <dgm:spPr/>
    </dgm:pt>
    <dgm:pt modelId="{905E435D-7DF9-4448-B6F3-49FC0F8185A5}" type="pres">
      <dgm:prSet presAssocID="{571E4399-A229-4479-9C8D-5B2A7F105FB0}" presName="ParentBackground3" presStyleCnt="0"/>
      <dgm:spPr/>
    </dgm:pt>
    <dgm:pt modelId="{31D94EEB-E214-455F-AA43-370AF59E8C8A}" type="pres">
      <dgm:prSet presAssocID="{571E4399-A229-4479-9C8D-5B2A7F105FB0}" presName="ParentBackground" presStyleLbl="fgAcc1" presStyleIdx="0" presStyleCnt="3"/>
      <dgm:spPr/>
      <dgm:t>
        <a:bodyPr/>
        <a:lstStyle/>
        <a:p>
          <a:endParaRPr lang="en-IN"/>
        </a:p>
      </dgm:t>
    </dgm:pt>
    <dgm:pt modelId="{F835D2C8-1D80-4EF1-BBC2-8E79BB2455F6}" type="pres">
      <dgm:prSet presAssocID="{571E4399-A229-4479-9C8D-5B2A7F105FB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9AF765-1DD5-45A6-9EB9-3DC08EE60314}" type="pres">
      <dgm:prSet presAssocID="{BB54D131-BEA9-4FE0-9016-D962ADFCF972}" presName="Accent2" presStyleCnt="0"/>
      <dgm:spPr/>
    </dgm:pt>
    <dgm:pt modelId="{0F0B3B34-6A64-4DC8-87E4-F37356037C4D}" type="pres">
      <dgm:prSet presAssocID="{BB54D131-BEA9-4FE0-9016-D962ADFCF972}" presName="Accent" presStyleLbl="node1" presStyleIdx="1" presStyleCnt="3"/>
      <dgm:spPr/>
    </dgm:pt>
    <dgm:pt modelId="{6BAD5D24-6647-4168-AE48-0B7954A2B14B}" type="pres">
      <dgm:prSet presAssocID="{BB54D131-BEA9-4FE0-9016-D962ADFCF972}" presName="ParentBackground2" presStyleCnt="0"/>
      <dgm:spPr/>
    </dgm:pt>
    <dgm:pt modelId="{C36624E6-864D-41D4-8150-67C89BB67121}" type="pres">
      <dgm:prSet presAssocID="{BB54D131-BEA9-4FE0-9016-D962ADFCF972}" presName="ParentBackground" presStyleLbl="fgAcc1" presStyleIdx="1" presStyleCnt="3"/>
      <dgm:spPr/>
      <dgm:t>
        <a:bodyPr/>
        <a:lstStyle/>
        <a:p>
          <a:endParaRPr lang="en-IN"/>
        </a:p>
      </dgm:t>
    </dgm:pt>
    <dgm:pt modelId="{4E9A1611-CBBA-407E-8880-F12ACA27A9AA}" type="pres">
      <dgm:prSet presAssocID="{BB54D131-BEA9-4FE0-9016-D962ADFCF97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8A345-4EAA-4ECD-94AB-E9CF094CC88C}" type="pres">
      <dgm:prSet presAssocID="{5910E136-3380-4E34-A0A7-1701D4E9505F}" presName="Accent1" presStyleCnt="0"/>
      <dgm:spPr/>
    </dgm:pt>
    <dgm:pt modelId="{B61B6B7E-0C1A-4372-8F2C-8DFE3104455D}" type="pres">
      <dgm:prSet presAssocID="{5910E136-3380-4E34-A0A7-1701D4E9505F}" presName="Accent" presStyleLbl="node1" presStyleIdx="2" presStyleCnt="3"/>
      <dgm:spPr/>
    </dgm:pt>
    <dgm:pt modelId="{9DC875F5-40CA-4E17-961D-C78E412715E0}" type="pres">
      <dgm:prSet presAssocID="{5910E136-3380-4E34-A0A7-1701D4E9505F}" presName="ParentBackground1" presStyleCnt="0"/>
      <dgm:spPr/>
    </dgm:pt>
    <dgm:pt modelId="{934304FC-3C27-42C0-B95D-2DD1FE6FE613}" type="pres">
      <dgm:prSet presAssocID="{5910E136-3380-4E34-A0A7-1701D4E9505F}" presName="ParentBackground" presStyleLbl="fgAcc1" presStyleIdx="2" presStyleCnt="3"/>
      <dgm:spPr/>
      <dgm:t>
        <a:bodyPr/>
        <a:lstStyle/>
        <a:p>
          <a:endParaRPr lang="en-IN"/>
        </a:p>
      </dgm:t>
    </dgm:pt>
    <dgm:pt modelId="{8FEDE31D-A7A4-4953-A6AF-FC327BC61A85}" type="pres">
      <dgm:prSet presAssocID="{5910E136-3380-4E34-A0A7-1701D4E950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3B5A08-E87E-4690-B346-A73261EE8360}" type="presOf" srcId="{BB54D131-BEA9-4FE0-9016-D962ADFCF972}" destId="{C36624E6-864D-41D4-8150-67C89BB67121}" srcOrd="0" destOrd="0" presId="urn:microsoft.com/office/officeart/2011/layout/CircleProcess"/>
    <dgm:cxn modelId="{DCD0A79D-C938-4783-9ED5-D90157A0DDA4}" type="presOf" srcId="{FB901F48-5339-4CB4-B116-5F52B95E8831}" destId="{A9D34E7E-5E89-45A1-82B3-4B756E27B0BA}" srcOrd="0" destOrd="0" presId="urn:microsoft.com/office/officeart/2011/layout/CircleProcess"/>
    <dgm:cxn modelId="{BC9C0A0A-778E-4A0D-AA20-312364674BAD}" srcId="{FB901F48-5339-4CB4-B116-5F52B95E8831}" destId="{BB54D131-BEA9-4FE0-9016-D962ADFCF972}" srcOrd="1" destOrd="0" parTransId="{24F795D3-4FA4-4FF8-BF8F-0103AE53A7A5}" sibTransId="{5B5691A9-A162-4644-9B3C-C05BCB897B62}"/>
    <dgm:cxn modelId="{A79D192B-397A-4EFF-91E9-E34BF67AE91D}" srcId="{FB901F48-5339-4CB4-B116-5F52B95E8831}" destId="{5910E136-3380-4E34-A0A7-1701D4E9505F}" srcOrd="0" destOrd="0" parTransId="{5E457F18-5369-4913-8C41-96C9EE9B2835}" sibTransId="{1A7E1CE1-546C-4A05-8B31-5190A90A79F3}"/>
    <dgm:cxn modelId="{42071BE5-6D5B-4A58-BBD2-CE401D98ECEE}" type="presOf" srcId="{5910E136-3380-4E34-A0A7-1701D4E9505F}" destId="{934304FC-3C27-42C0-B95D-2DD1FE6FE613}" srcOrd="0" destOrd="0" presId="urn:microsoft.com/office/officeart/2011/layout/CircleProcess"/>
    <dgm:cxn modelId="{3DECE699-C957-4FAC-B3CE-34E125A7EBD5}" type="presOf" srcId="{BB54D131-BEA9-4FE0-9016-D962ADFCF972}" destId="{4E9A1611-CBBA-407E-8880-F12ACA27A9AA}" srcOrd="1" destOrd="0" presId="urn:microsoft.com/office/officeart/2011/layout/CircleProcess"/>
    <dgm:cxn modelId="{B794C883-FB68-48FE-8370-37A1E28F648B}" type="presOf" srcId="{571E4399-A229-4479-9C8D-5B2A7F105FB0}" destId="{F835D2C8-1D80-4EF1-BBC2-8E79BB2455F6}" srcOrd="1" destOrd="0" presId="urn:microsoft.com/office/officeart/2011/layout/CircleProcess"/>
    <dgm:cxn modelId="{3EB71079-4E9A-4D9E-A409-7E3AA01A434C}" type="presOf" srcId="{5910E136-3380-4E34-A0A7-1701D4E9505F}" destId="{8FEDE31D-A7A4-4953-A6AF-FC327BC61A85}" srcOrd="1" destOrd="0" presId="urn:microsoft.com/office/officeart/2011/layout/CircleProcess"/>
    <dgm:cxn modelId="{66BF4352-6412-48AB-956F-51F442EE9E81}" srcId="{FB901F48-5339-4CB4-B116-5F52B95E8831}" destId="{571E4399-A229-4479-9C8D-5B2A7F105FB0}" srcOrd="2" destOrd="0" parTransId="{B999CB23-4B88-4438-9437-27E797F4A8DF}" sibTransId="{DA41E7BB-A84D-4864-95F9-F3307482F70E}"/>
    <dgm:cxn modelId="{039F4474-AB36-4AC9-813F-717DD8DAB11B}" type="presOf" srcId="{571E4399-A229-4479-9C8D-5B2A7F105FB0}" destId="{31D94EEB-E214-455F-AA43-370AF59E8C8A}" srcOrd="0" destOrd="0" presId="urn:microsoft.com/office/officeart/2011/layout/CircleProcess"/>
    <dgm:cxn modelId="{7D5B8DE3-8CD0-4869-81F3-3A48AEA7DA44}" type="presParOf" srcId="{A9D34E7E-5E89-45A1-82B3-4B756E27B0BA}" destId="{18A0556B-8F51-479B-96DA-F1482C79E619}" srcOrd="0" destOrd="0" presId="urn:microsoft.com/office/officeart/2011/layout/CircleProcess"/>
    <dgm:cxn modelId="{BE058233-84D6-4A1A-8503-83C6410B3EC5}" type="presParOf" srcId="{18A0556B-8F51-479B-96DA-F1482C79E619}" destId="{AEBC1E08-4538-40AD-B798-A33293B48B83}" srcOrd="0" destOrd="0" presId="urn:microsoft.com/office/officeart/2011/layout/CircleProcess"/>
    <dgm:cxn modelId="{745E551A-FB7D-446E-9FC1-FEB75CFC36DC}" type="presParOf" srcId="{A9D34E7E-5E89-45A1-82B3-4B756E27B0BA}" destId="{905E435D-7DF9-4448-B6F3-49FC0F8185A5}" srcOrd="1" destOrd="0" presId="urn:microsoft.com/office/officeart/2011/layout/CircleProcess"/>
    <dgm:cxn modelId="{4F7C469F-C179-4F87-80B6-725062B54793}" type="presParOf" srcId="{905E435D-7DF9-4448-B6F3-49FC0F8185A5}" destId="{31D94EEB-E214-455F-AA43-370AF59E8C8A}" srcOrd="0" destOrd="0" presId="urn:microsoft.com/office/officeart/2011/layout/CircleProcess"/>
    <dgm:cxn modelId="{6E26D9BE-A36E-4FB4-A30F-F6B11D91B6C6}" type="presParOf" srcId="{A9D34E7E-5E89-45A1-82B3-4B756E27B0BA}" destId="{F835D2C8-1D80-4EF1-BBC2-8E79BB2455F6}" srcOrd="2" destOrd="0" presId="urn:microsoft.com/office/officeart/2011/layout/CircleProcess"/>
    <dgm:cxn modelId="{B7115EB2-6A07-4B7F-9910-3DB480059900}" type="presParOf" srcId="{A9D34E7E-5E89-45A1-82B3-4B756E27B0BA}" destId="{D69AF765-1DD5-45A6-9EB9-3DC08EE60314}" srcOrd="3" destOrd="0" presId="urn:microsoft.com/office/officeart/2011/layout/CircleProcess"/>
    <dgm:cxn modelId="{19B905FC-D351-47B8-84EA-6D44DD5E7DD2}" type="presParOf" srcId="{D69AF765-1DD5-45A6-9EB9-3DC08EE60314}" destId="{0F0B3B34-6A64-4DC8-87E4-F37356037C4D}" srcOrd="0" destOrd="0" presId="urn:microsoft.com/office/officeart/2011/layout/CircleProcess"/>
    <dgm:cxn modelId="{A7884878-2ACB-4B53-A460-57E50A14BC5B}" type="presParOf" srcId="{A9D34E7E-5E89-45A1-82B3-4B756E27B0BA}" destId="{6BAD5D24-6647-4168-AE48-0B7954A2B14B}" srcOrd="4" destOrd="0" presId="urn:microsoft.com/office/officeart/2011/layout/CircleProcess"/>
    <dgm:cxn modelId="{29271F95-E68C-457E-A278-9754171D163D}" type="presParOf" srcId="{6BAD5D24-6647-4168-AE48-0B7954A2B14B}" destId="{C36624E6-864D-41D4-8150-67C89BB67121}" srcOrd="0" destOrd="0" presId="urn:microsoft.com/office/officeart/2011/layout/CircleProcess"/>
    <dgm:cxn modelId="{8B145F40-9C1E-4505-9D13-B832AA45BE16}" type="presParOf" srcId="{A9D34E7E-5E89-45A1-82B3-4B756E27B0BA}" destId="{4E9A1611-CBBA-407E-8880-F12ACA27A9AA}" srcOrd="5" destOrd="0" presId="urn:microsoft.com/office/officeart/2011/layout/CircleProcess"/>
    <dgm:cxn modelId="{3AC3391C-2CFA-4F76-8FF9-B9FD5C2259DF}" type="presParOf" srcId="{A9D34E7E-5E89-45A1-82B3-4B756E27B0BA}" destId="{4248A345-4EAA-4ECD-94AB-E9CF094CC88C}" srcOrd="6" destOrd="0" presId="urn:microsoft.com/office/officeart/2011/layout/CircleProcess"/>
    <dgm:cxn modelId="{333F0EDE-BFD6-46BF-A8FC-CBE525FBD0A5}" type="presParOf" srcId="{4248A345-4EAA-4ECD-94AB-E9CF094CC88C}" destId="{B61B6B7E-0C1A-4372-8F2C-8DFE3104455D}" srcOrd="0" destOrd="0" presId="urn:microsoft.com/office/officeart/2011/layout/CircleProcess"/>
    <dgm:cxn modelId="{EC8E386D-74A8-452C-ACAF-765DB89DFA08}" type="presParOf" srcId="{A9D34E7E-5E89-45A1-82B3-4B756E27B0BA}" destId="{9DC875F5-40CA-4E17-961D-C78E412715E0}" srcOrd="7" destOrd="0" presId="urn:microsoft.com/office/officeart/2011/layout/CircleProcess"/>
    <dgm:cxn modelId="{9206C68F-B9E7-47E8-B9EE-3589296126B3}" type="presParOf" srcId="{9DC875F5-40CA-4E17-961D-C78E412715E0}" destId="{934304FC-3C27-42C0-B95D-2DD1FE6FE613}" srcOrd="0" destOrd="0" presId="urn:microsoft.com/office/officeart/2011/layout/CircleProcess"/>
    <dgm:cxn modelId="{E91047BC-30D5-4744-B59F-64728AC69D73}" type="presParOf" srcId="{A9D34E7E-5E89-45A1-82B3-4B756E27B0BA}" destId="{8FEDE31D-A7A4-4953-A6AF-FC327BC61A8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01F48-5339-4CB4-B116-5F52B95E8831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10E136-3380-4E34-A0A7-1701D4E9505F}">
      <dgm:prSet phldrT="[Text]"/>
      <dgm:spPr/>
      <dgm:t>
        <a:bodyPr/>
        <a:lstStyle/>
        <a:p>
          <a:r>
            <a:rPr lang="en-US" dirty="0" smtClean="0"/>
            <a:t>1</a:t>
          </a:r>
          <a:endParaRPr lang="en-IN" dirty="0"/>
        </a:p>
      </dgm:t>
    </dgm:pt>
    <dgm:pt modelId="{5E457F18-5369-4913-8C41-96C9EE9B2835}" type="parTrans" cxnId="{A79D192B-397A-4EFF-91E9-E34BF67AE91D}">
      <dgm:prSet/>
      <dgm:spPr/>
      <dgm:t>
        <a:bodyPr/>
        <a:lstStyle/>
        <a:p>
          <a:endParaRPr lang="en-IN"/>
        </a:p>
      </dgm:t>
    </dgm:pt>
    <dgm:pt modelId="{1A7E1CE1-546C-4A05-8B31-5190A90A79F3}" type="sibTrans" cxnId="{A79D192B-397A-4EFF-91E9-E34BF67AE91D}">
      <dgm:prSet/>
      <dgm:spPr/>
      <dgm:t>
        <a:bodyPr/>
        <a:lstStyle/>
        <a:p>
          <a:endParaRPr lang="en-IN"/>
        </a:p>
      </dgm:t>
    </dgm:pt>
    <dgm:pt modelId="{BB54D131-BEA9-4FE0-9016-D962ADFCF97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2</a:t>
          </a:r>
          <a:endParaRPr lang="en-IN" b="1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24F795D3-4FA4-4FF8-BF8F-0103AE53A7A5}" type="parTrans" cxnId="{BC9C0A0A-778E-4A0D-AA20-312364674BAD}">
      <dgm:prSet/>
      <dgm:spPr/>
      <dgm:t>
        <a:bodyPr/>
        <a:lstStyle/>
        <a:p>
          <a:endParaRPr lang="en-IN"/>
        </a:p>
      </dgm:t>
    </dgm:pt>
    <dgm:pt modelId="{5B5691A9-A162-4644-9B3C-C05BCB897B62}" type="sibTrans" cxnId="{BC9C0A0A-778E-4A0D-AA20-312364674BAD}">
      <dgm:prSet/>
      <dgm:spPr/>
      <dgm:t>
        <a:bodyPr/>
        <a:lstStyle/>
        <a:p>
          <a:endParaRPr lang="en-IN"/>
        </a:p>
      </dgm:t>
    </dgm:pt>
    <dgm:pt modelId="{571E4399-A229-4479-9C8D-5B2A7F105FB0}">
      <dgm:prSet phldrT="[Text]"/>
      <dgm:spPr/>
      <dgm:t>
        <a:bodyPr/>
        <a:lstStyle/>
        <a:p>
          <a:r>
            <a:rPr lang="en-US" dirty="0" smtClean="0"/>
            <a:t>3</a:t>
          </a:r>
          <a:endParaRPr lang="en-IN" dirty="0"/>
        </a:p>
      </dgm:t>
    </dgm:pt>
    <dgm:pt modelId="{B999CB23-4B88-4438-9437-27E797F4A8DF}" type="parTrans" cxnId="{66BF4352-6412-48AB-956F-51F442EE9E81}">
      <dgm:prSet/>
      <dgm:spPr/>
      <dgm:t>
        <a:bodyPr/>
        <a:lstStyle/>
        <a:p>
          <a:endParaRPr lang="en-IN"/>
        </a:p>
      </dgm:t>
    </dgm:pt>
    <dgm:pt modelId="{DA41E7BB-A84D-4864-95F9-F3307482F70E}" type="sibTrans" cxnId="{66BF4352-6412-48AB-956F-51F442EE9E81}">
      <dgm:prSet/>
      <dgm:spPr/>
      <dgm:t>
        <a:bodyPr/>
        <a:lstStyle/>
        <a:p>
          <a:endParaRPr lang="en-IN"/>
        </a:p>
      </dgm:t>
    </dgm:pt>
    <dgm:pt modelId="{A9D34E7E-5E89-45A1-82B3-4B756E27B0BA}" type="pres">
      <dgm:prSet presAssocID="{FB901F48-5339-4CB4-B116-5F52B95E883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8A0556B-8F51-479B-96DA-F1482C79E619}" type="pres">
      <dgm:prSet presAssocID="{571E4399-A229-4479-9C8D-5B2A7F105FB0}" presName="Accent3" presStyleCnt="0"/>
      <dgm:spPr/>
    </dgm:pt>
    <dgm:pt modelId="{AEBC1E08-4538-40AD-B798-A33293B48B83}" type="pres">
      <dgm:prSet presAssocID="{571E4399-A229-4479-9C8D-5B2A7F105FB0}" presName="Accent" presStyleLbl="node1" presStyleIdx="0" presStyleCnt="3"/>
      <dgm:spPr/>
    </dgm:pt>
    <dgm:pt modelId="{905E435D-7DF9-4448-B6F3-49FC0F8185A5}" type="pres">
      <dgm:prSet presAssocID="{571E4399-A229-4479-9C8D-5B2A7F105FB0}" presName="ParentBackground3" presStyleCnt="0"/>
      <dgm:spPr/>
    </dgm:pt>
    <dgm:pt modelId="{31D94EEB-E214-455F-AA43-370AF59E8C8A}" type="pres">
      <dgm:prSet presAssocID="{571E4399-A229-4479-9C8D-5B2A7F105FB0}" presName="ParentBackground" presStyleLbl="fgAcc1" presStyleIdx="0" presStyleCnt="3"/>
      <dgm:spPr/>
      <dgm:t>
        <a:bodyPr/>
        <a:lstStyle/>
        <a:p>
          <a:endParaRPr lang="en-IN"/>
        </a:p>
      </dgm:t>
    </dgm:pt>
    <dgm:pt modelId="{F835D2C8-1D80-4EF1-BBC2-8E79BB2455F6}" type="pres">
      <dgm:prSet presAssocID="{571E4399-A229-4479-9C8D-5B2A7F105FB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9AF765-1DD5-45A6-9EB9-3DC08EE60314}" type="pres">
      <dgm:prSet presAssocID="{BB54D131-BEA9-4FE0-9016-D962ADFCF972}" presName="Accent2" presStyleCnt="0"/>
      <dgm:spPr/>
    </dgm:pt>
    <dgm:pt modelId="{0F0B3B34-6A64-4DC8-87E4-F37356037C4D}" type="pres">
      <dgm:prSet presAssocID="{BB54D131-BEA9-4FE0-9016-D962ADFCF972}" presName="Accent" presStyleLbl="node1" presStyleIdx="1" presStyleCnt="3"/>
      <dgm:spPr/>
    </dgm:pt>
    <dgm:pt modelId="{6BAD5D24-6647-4168-AE48-0B7954A2B14B}" type="pres">
      <dgm:prSet presAssocID="{BB54D131-BEA9-4FE0-9016-D962ADFCF972}" presName="ParentBackground2" presStyleCnt="0"/>
      <dgm:spPr/>
    </dgm:pt>
    <dgm:pt modelId="{C36624E6-864D-41D4-8150-67C89BB67121}" type="pres">
      <dgm:prSet presAssocID="{BB54D131-BEA9-4FE0-9016-D962ADFCF972}" presName="ParentBackground" presStyleLbl="fgAcc1" presStyleIdx="1" presStyleCnt="3"/>
      <dgm:spPr/>
      <dgm:t>
        <a:bodyPr/>
        <a:lstStyle/>
        <a:p>
          <a:endParaRPr lang="en-IN"/>
        </a:p>
      </dgm:t>
    </dgm:pt>
    <dgm:pt modelId="{4E9A1611-CBBA-407E-8880-F12ACA27A9AA}" type="pres">
      <dgm:prSet presAssocID="{BB54D131-BEA9-4FE0-9016-D962ADFCF97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8A345-4EAA-4ECD-94AB-E9CF094CC88C}" type="pres">
      <dgm:prSet presAssocID="{5910E136-3380-4E34-A0A7-1701D4E9505F}" presName="Accent1" presStyleCnt="0"/>
      <dgm:spPr/>
    </dgm:pt>
    <dgm:pt modelId="{B61B6B7E-0C1A-4372-8F2C-8DFE3104455D}" type="pres">
      <dgm:prSet presAssocID="{5910E136-3380-4E34-A0A7-1701D4E9505F}" presName="Accent" presStyleLbl="node1" presStyleIdx="2" presStyleCnt="3"/>
      <dgm:spPr/>
    </dgm:pt>
    <dgm:pt modelId="{9DC875F5-40CA-4E17-961D-C78E412715E0}" type="pres">
      <dgm:prSet presAssocID="{5910E136-3380-4E34-A0A7-1701D4E9505F}" presName="ParentBackground1" presStyleCnt="0"/>
      <dgm:spPr/>
    </dgm:pt>
    <dgm:pt modelId="{934304FC-3C27-42C0-B95D-2DD1FE6FE613}" type="pres">
      <dgm:prSet presAssocID="{5910E136-3380-4E34-A0A7-1701D4E9505F}" presName="ParentBackground" presStyleLbl="fgAcc1" presStyleIdx="2" presStyleCnt="3"/>
      <dgm:spPr/>
      <dgm:t>
        <a:bodyPr/>
        <a:lstStyle/>
        <a:p>
          <a:endParaRPr lang="en-IN"/>
        </a:p>
      </dgm:t>
    </dgm:pt>
    <dgm:pt modelId="{8FEDE31D-A7A4-4953-A6AF-FC327BC61A85}" type="pres">
      <dgm:prSet presAssocID="{5910E136-3380-4E34-A0A7-1701D4E950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9C0A0A-778E-4A0D-AA20-312364674BAD}" srcId="{FB901F48-5339-4CB4-B116-5F52B95E8831}" destId="{BB54D131-BEA9-4FE0-9016-D962ADFCF972}" srcOrd="1" destOrd="0" parTransId="{24F795D3-4FA4-4FF8-BF8F-0103AE53A7A5}" sibTransId="{5B5691A9-A162-4644-9B3C-C05BCB897B62}"/>
    <dgm:cxn modelId="{66BF4352-6412-48AB-956F-51F442EE9E81}" srcId="{FB901F48-5339-4CB4-B116-5F52B95E8831}" destId="{571E4399-A229-4479-9C8D-5B2A7F105FB0}" srcOrd="2" destOrd="0" parTransId="{B999CB23-4B88-4438-9437-27E797F4A8DF}" sibTransId="{DA41E7BB-A84D-4864-95F9-F3307482F70E}"/>
    <dgm:cxn modelId="{86FC6A11-F83F-4C0D-A18A-0CE82E932C33}" type="presOf" srcId="{BB54D131-BEA9-4FE0-9016-D962ADFCF972}" destId="{4E9A1611-CBBA-407E-8880-F12ACA27A9AA}" srcOrd="1" destOrd="0" presId="urn:microsoft.com/office/officeart/2011/layout/CircleProcess"/>
    <dgm:cxn modelId="{66C7C311-4A61-4436-8DDD-FC6880BC05E7}" type="presOf" srcId="{571E4399-A229-4479-9C8D-5B2A7F105FB0}" destId="{31D94EEB-E214-455F-AA43-370AF59E8C8A}" srcOrd="0" destOrd="0" presId="urn:microsoft.com/office/officeart/2011/layout/CircleProcess"/>
    <dgm:cxn modelId="{E9454C25-8A55-4A6D-A2A6-2D001E8430F2}" type="presOf" srcId="{5910E136-3380-4E34-A0A7-1701D4E9505F}" destId="{8FEDE31D-A7A4-4953-A6AF-FC327BC61A85}" srcOrd="1" destOrd="0" presId="urn:microsoft.com/office/officeart/2011/layout/CircleProcess"/>
    <dgm:cxn modelId="{43BBE538-3F3F-455D-8D7C-7810D3F6DF22}" type="presOf" srcId="{571E4399-A229-4479-9C8D-5B2A7F105FB0}" destId="{F835D2C8-1D80-4EF1-BBC2-8E79BB2455F6}" srcOrd="1" destOrd="0" presId="urn:microsoft.com/office/officeart/2011/layout/CircleProcess"/>
    <dgm:cxn modelId="{200300D4-B4AC-4F4C-B205-023C0CCEBD62}" type="presOf" srcId="{5910E136-3380-4E34-A0A7-1701D4E9505F}" destId="{934304FC-3C27-42C0-B95D-2DD1FE6FE613}" srcOrd="0" destOrd="0" presId="urn:microsoft.com/office/officeart/2011/layout/CircleProcess"/>
    <dgm:cxn modelId="{A79D192B-397A-4EFF-91E9-E34BF67AE91D}" srcId="{FB901F48-5339-4CB4-B116-5F52B95E8831}" destId="{5910E136-3380-4E34-A0A7-1701D4E9505F}" srcOrd="0" destOrd="0" parTransId="{5E457F18-5369-4913-8C41-96C9EE9B2835}" sibTransId="{1A7E1CE1-546C-4A05-8B31-5190A90A79F3}"/>
    <dgm:cxn modelId="{F4C42C2C-9FE3-4337-BCDC-6F5AB9F91F95}" type="presOf" srcId="{FB901F48-5339-4CB4-B116-5F52B95E8831}" destId="{A9D34E7E-5E89-45A1-82B3-4B756E27B0BA}" srcOrd="0" destOrd="0" presId="urn:microsoft.com/office/officeart/2011/layout/CircleProcess"/>
    <dgm:cxn modelId="{A6C41A6E-374D-4C96-82AF-5B05BC1E6051}" type="presOf" srcId="{BB54D131-BEA9-4FE0-9016-D962ADFCF972}" destId="{C36624E6-864D-41D4-8150-67C89BB67121}" srcOrd="0" destOrd="0" presId="urn:microsoft.com/office/officeart/2011/layout/CircleProcess"/>
    <dgm:cxn modelId="{330CE0B6-BB77-44DD-AC9F-7B217532ACB7}" type="presParOf" srcId="{A9D34E7E-5E89-45A1-82B3-4B756E27B0BA}" destId="{18A0556B-8F51-479B-96DA-F1482C79E619}" srcOrd="0" destOrd="0" presId="urn:microsoft.com/office/officeart/2011/layout/CircleProcess"/>
    <dgm:cxn modelId="{4D61EEB8-D02F-41D3-A08E-DF17B13268CE}" type="presParOf" srcId="{18A0556B-8F51-479B-96DA-F1482C79E619}" destId="{AEBC1E08-4538-40AD-B798-A33293B48B83}" srcOrd="0" destOrd="0" presId="urn:microsoft.com/office/officeart/2011/layout/CircleProcess"/>
    <dgm:cxn modelId="{25A1E544-41CD-4FD8-962E-5CDAA10EAEF5}" type="presParOf" srcId="{A9D34E7E-5E89-45A1-82B3-4B756E27B0BA}" destId="{905E435D-7DF9-4448-B6F3-49FC0F8185A5}" srcOrd="1" destOrd="0" presId="urn:microsoft.com/office/officeart/2011/layout/CircleProcess"/>
    <dgm:cxn modelId="{F1188A34-D91F-47F8-A572-44A13CFC76F8}" type="presParOf" srcId="{905E435D-7DF9-4448-B6F3-49FC0F8185A5}" destId="{31D94EEB-E214-455F-AA43-370AF59E8C8A}" srcOrd="0" destOrd="0" presId="urn:microsoft.com/office/officeart/2011/layout/CircleProcess"/>
    <dgm:cxn modelId="{CEED1533-5544-45CF-B9D1-FE8A2CC59F08}" type="presParOf" srcId="{A9D34E7E-5E89-45A1-82B3-4B756E27B0BA}" destId="{F835D2C8-1D80-4EF1-BBC2-8E79BB2455F6}" srcOrd="2" destOrd="0" presId="urn:microsoft.com/office/officeart/2011/layout/CircleProcess"/>
    <dgm:cxn modelId="{7AE5B338-DE7E-4891-8755-59DD518956A9}" type="presParOf" srcId="{A9D34E7E-5E89-45A1-82B3-4B756E27B0BA}" destId="{D69AF765-1DD5-45A6-9EB9-3DC08EE60314}" srcOrd="3" destOrd="0" presId="urn:microsoft.com/office/officeart/2011/layout/CircleProcess"/>
    <dgm:cxn modelId="{9CF9768D-4B37-4DE8-8683-721DC1866B56}" type="presParOf" srcId="{D69AF765-1DD5-45A6-9EB9-3DC08EE60314}" destId="{0F0B3B34-6A64-4DC8-87E4-F37356037C4D}" srcOrd="0" destOrd="0" presId="urn:microsoft.com/office/officeart/2011/layout/CircleProcess"/>
    <dgm:cxn modelId="{5D0F6CFC-7691-421F-8AE8-6D0D67E6D7E0}" type="presParOf" srcId="{A9D34E7E-5E89-45A1-82B3-4B756E27B0BA}" destId="{6BAD5D24-6647-4168-AE48-0B7954A2B14B}" srcOrd="4" destOrd="0" presId="urn:microsoft.com/office/officeart/2011/layout/CircleProcess"/>
    <dgm:cxn modelId="{DEAD1423-A6F2-47DF-8E3C-98761014E899}" type="presParOf" srcId="{6BAD5D24-6647-4168-AE48-0B7954A2B14B}" destId="{C36624E6-864D-41D4-8150-67C89BB67121}" srcOrd="0" destOrd="0" presId="urn:microsoft.com/office/officeart/2011/layout/CircleProcess"/>
    <dgm:cxn modelId="{57C6CE1B-9D86-43F1-933C-F8D7A922A8C4}" type="presParOf" srcId="{A9D34E7E-5E89-45A1-82B3-4B756E27B0BA}" destId="{4E9A1611-CBBA-407E-8880-F12ACA27A9AA}" srcOrd="5" destOrd="0" presId="urn:microsoft.com/office/officeart/2011/layout/CircleProcess"/>
    <dgm:cxn modelId="{ECFB386D-929F-4825-89D2-C5EDEABA3926}" type="presParOf" srcId="{A9D34E7E-5E89-45A1-82B3-4B756E27B0BA}" destId="{4248A345-4EAA-4ECD-94AB-E9CF094CC88C}" srcOrd="6" destOrd="0" presId="urn:microsoft.com/office/officeart/2011/layout/CircleProcess"/>
    <dgm:cxn modelId="{E667B9E7-D63E-4E17-8F41-A204C6CFD7B5}" type="presParOf" srcId="{4248A345-4EAA-4ECD-94AB-E9CF094CC88C}" destId="{B61B6B7E-0C1A-4372-8F2C-8DFE3104455D}" srcOrd="0" destOrd="0" presId="urn:microsoft.com/office/officeart/2011/layout/CircleProcess"/>
    <dgm:cxn modelId="{B11BBFE6-5C50-42A6-98BA-AF3A98470B84}" type="presParOf" srcId="{A9D34E7E-5E89-45A1-82B3-4B756E27B0BA}" destId="{9DC875F5-40CA-4E17-961D-C78E412715E0}" srcOrd="7" destOrd="0" presId="urn:microsoft.com/office/officeart/2011/layout/CircleProcess"/>
    <dgm:cxn modelId="{8B0B17CE-CE9D-4494-B6C4-B4042A1924B4}" type="presParOf" srcId="{9DC875F5-40CA-4E17-961D-C78E412715E0}" destId="{934304FC-3C27-42C0-B95D-2DD1FE6FE613}" srcOrd="0" destOrd="0" presId="urn:microsoft.com/office/officeart/2011/layout/CircleProcess"/>
    <dgm:cxn modelId="{5CE8F411-B539-40D1-8D36-5232053ADF0C}" type="presParOf" srcId="{A9D34E7E-5E89-45A1-82B3-4B756E27B0BA}" destId="{8FEDE31D-A7A4-4953-A6AF-FC327BC61A8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901F48-5339-4CB4-B116-5F52B95E8831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10E136-3380-4E34-A0A7-1701D4E9505F}">
      <dgm:prSet phldrT="[Text]"/>
      <dgm:spPr/>
      <dgm:t>
        <a:bodyPr/>
        <a:lstStyle/>
        <a:p>
          <a:r>
            <a:rPr lang="en-US" dirty="0" smtClean="0"/>
            <a:t>1</a:t>
          </a:r>
          <a:endParaRPr lang="en-IN" dirty="0"/>
        </a:p>
      </dgm:t>
    </dgm:pt>
    <dgm:pt modelId="{5E457F18-5369-4913-8C41-96C9EE9B2835}" type="parTrans" cxnId="{A79D192B-397A-4EFF-91E9-E34BF67AE91D}">
      <dgm:prSet/>
      <dgm:spPr/>
      <dgm:t>
        <a:bodyPr/>
        <a:lstStyle/>
        <a:p>
          <a:endParaRPr lang="en-IN"/>
        </a:p>
      </dgm:t>
    </dgm:pt>
    <dgm:pt modelId="{1A7E1CE1-546C-4A05-8B31-5190A90A79F3}" type="sibTrans" cxnId="{A79D192B-397A-4EFF-91E9-E34BF67AE91D}">
      <dgm:prSet/>
      <dgm:spPr/>
      <dgm:t>
        <a:bodyPr/>
        <a:lstStyle/>
        <a:p>
          <a:endParaRPr lang="en-IN"/>
        </a:p>
      </dgm:t>
    </dgm:pt>
    <dgm:pt modelId="{BB54D131-BEA9-4FE0-9016-D962ADFCF972}">
      <dgm:prSet phldrT="[Text]"/>
      <dgm:spPr/>
      <dgm:t>
        <a:bodyPr/>
        <a:lstStyle/>
        <a:p>
          <a:r>
            <a:rPr lang="en-US" b="0" smtClean="0">
              <a:ln/>
            </a:rPr>
            <a:t>2</a:t>
          </a:r>
          <a:endParaRPr lang="en-IN" b="0" dirty="0">
            <a:ln/>
          </a:endParaRPr>
        </a:p>
      </dgm:t>
    </dgm:pt>
    <dgm:pt modelId="{24F795D3-4FA4-4FF8-BF8F-0103AE53A7A5}" type="parTrans" cxnId="{BC9C0A0A-778E-4A0D-AA20-312364674BAD}">
      <dgm:prSet/>
      <dgm:spPr/>
      <dgm:t>
        <a:bodyPr/>
        <a:lstStyle/>
        <a:p>
          <a:endParaRPr lang="en-IN"/>
        </a:p>
      </dgm:t>
    </dgm:pt>
    <dgm:pt modelId="{5B5691A9-A162-4644-9B3C-C05BCB897B62}" type="sibTrans" cxnId="{BC9C0A0A-778E-4A0D-AA20-312364674BAD}">
      <dgm:prSet/>
      <dgm:spPr/>
      <dgm:t>
        <a:bodyPr/>
        <a:lstStyle/>
        <a:p>
          <a:endParaRPr lang="en-IN"/>
        </a:p>
      </dgm:t>
    </dgm:pt>
    <dgm:pt modelId="{571E4399-A229-4479-9C8D-5B2A7F105FB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3</a:t>
          </a:r>
          <a:endParaRPr lang="en-IN" b="1" dirty="0">
            <a:solidFill>
              <a:schemeClr val="bg1"/>
            </a:solidFill>
          </a:endParaRPr>
        </a:p>
      </dgm:t>
    </dgm:pt>
    <dgm:pt modelId="{B999CB23-4B88-4438-9437-27E797F4A8DF}" type="parTrans" cxnId="{66BF4352-6412-48AB-956F-51F442EE9E81}">
      <dgm:prSet/>
      <dgm:spPr/>
      <dgm:t>
        <a:bodyPr/>
        <a:lstStyle/>
        <a:p>
          <a:endParaRPr lang="en-IN"/>
        </a:p>
      </dgm:t>
    </dgm:pt>
    <dgm:pt modelId="{DA41E7BB-A84D-4864-95F9-F3307482F70E}" type="sibTrans" cxnId="{66BF4352-6412-48AB-956F-51F442EE9E81}">
      <dgm:prSet/>
      <dgm:spPr/>
      <dgm:t>
        <a:bodyPr/>
        <a:lstStyle/>
        <a:p>
          <a:endParaRPr lang="en-IN"/>
        </a:p>
      </dgm:t>
    </dgm:pt>
    <dgm:pt modelId="{A9D34E7E-5E89-45A1-82B3-4B756E27B0BA}" type="pres">
      <dgm:prSet presAssocID="{FB901F48-5339-4CB4-B116-5F52B95E883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8A0556B-8F51-479B-96DA-F1482C79E619}" type="pres">
      <dgm:prSet presAssocID="{571E4399-A229-4479-9C8D-5B2A7F105FB0}" presName="Accent3" presStyleCnt="0"/>
      <dgm:spPr/>
      <dgm:t>
        <a:bodyPr/>
        <a:lstStyle/>
        <a:p>
          <a:endParaRPr lang="en-IN"/>
        </a:p>
      </dgm:t>
    </dgm:pt>
    <dgm:pt modelId="{AEBC1E08-4538-40AD-B798-A33293B48B83}" type="pres">
      <dgm:prSet presAssocID="{571E4399-A229-4479-9C8D-5B2A7F105FB0}" presName="Accent" presStyleLbl="node1" presStyleIdx="0" presStyleCnt="3"/>
      <dgm:spPr/>
      <dgm:t>
        <a:bodyPr/>
        <a:lstStyle/>
        <a:p>
          <a:endParaRPr lang="en-IN"/>
        </a:p>
      </dgm:t>
    </dgm:pt>
    <dgm:pt modelId="{905E435D-7DF9-4448-B6F3-49FC0F8185A5}" type="pres">
      <dgm:prSet presAssocID="{571E4399-A229-4479-9C8D-5B2A7F105FB0}" presName="ParentBackground3" presStyleCnt="0"/>
      <dgm:spPr/>
      <dgm:t>
        <a:bodyPr/>
        <a:lstStyle/>
        <a:p>
          <a:endParaRPr lang="en-IN"/>
        </a:p>
      </dgm:t>
    </dgm:pt>
    <dgm:pt modelId="{31D94EEB-E214-455F-AA43-370AF59E8C8A}" type="pres">
      <dgm:prSet presAssocID="{571E4399-A229-4479-9C8D-5B2A7F105FB0}" presName="ParentBackground" presStyleLbl="fgAcc1" presStyleIdx="0" presStyleCnt="3"/>
      <dgm:spPr/>
      <dgm:t>
        <a:bodyPr/>
        <a:lstStyle/>
        <a:p>
          <a:endParaRPr lang="en-IN"/>
        </a:p>
      </dgm:t>
    </dgm:pt>
    <dgm:pt modelId="{F835D2C8-1D80-4EF1-BBC2-8E79BB2455F6}" type="pres">
      <dgm:prSet presAssocID="{571E4399-A229-4479-9C8D-5B2A7F105FB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9AF765-1DD5-45A6-9EB9-3DC08EE60314}" type="pres">
      <dgm:prSet presAssocID="{BB54D131-BEA9-4FE0-9016-D962ADFCF972}" presName="Accent2" presStyleCnt="0"/>
      <dgm:spPr/>
      <dgm:t>
        <a:bodyPr/>
        <a:lstStyle/>
        <a:p>
          <a:endParaRPr lang="en-IN"/>
        </a:p>
      </dgm:t>
    </dgm:pt>
    <dgm:pt modelId="{0F0B3B34-6A64-4DC8-87E4-F37356037C4D}" type="pres">
      <dgm:prSet presAssocID="{BB54D131-BEA9-4FE0-9016-D962ADFCF972}" presName="Accent" presStyleLbl="node1" presStyleIdx="1" presStyleCnt="3"/>
      <dgm:spPr/>
      <dgm:t>
        <a:bodyPr/>
        <a:lstStyle/>
        <a:p>
          <a:endParaRPr lang="en-IN"/>
        </a:p>
      </dgm:t>
    </dgm:pt>
    <dgm:pt modelId="{6BAD5D24-6647-4168-AE48-0B7954A2B14B}" type="pres">
      <dgm:prSet presAssocID="{BB54D131-BEA9-4FE0-9016-D962ADFCF972}" presName="ParentBackground2" presStyleCnt="0"/>
      <dgm:spPr/>
      <dgm:t>
        <a:bodyPr/>
        <a:lstStyle/>
        <a:p>
          <a:endParaRPr lang="en-IN"/>
        </a:p>
      </dgm:t>
    </dgm:pt>
    <dgm:pt modelId="{C36624E6-864D-41D4-8150-67C89BB67121}" type="pres">
      <dgm:prSet presAssocID="{BB54D131-BEA9-4FE0-9016-D962ADFCF972}" presName="ParentBackground" presStyleLbl="fgAcc1" presStyleIdx="1" presStyleCnt="3"/>
      <dgm:spPr/>
      <dgm:t>
        <a:bodyPr/>
        <a:lstStyle/>
        <a:p>
          <a:endParaRPr lang="en-IN"/>
        </a:p>
      </dgm:t>
    </dgm:pt>
    <dgm:pt modelId="{4E9A1611-CBBA-407E-8880-F12ACA27A9AA}" type="pres">
      <dgm:prSet presAssocID="{BB54D131-BEA9-4FE0-9016-D962ADFCF97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8A345-4EAA-4ECD-94AB-E9CF094CC88C}" type="pres">
      <dgm:prSet presAssocID="{5910E136-3380-4E34-A0A7-1701D4E9505F}" presName="Accent1" presStyleCnt="0"/>
      <dgm:spPr/>
      <dgm:t>
        <a:bodyPr/>
        <a:lstStyle/>
        <a:p>
          <a:endParaRPr lang="en-IN"/>
        </a:p>
      </dgm:t>
    </dgm:pt>
    <dgm:pt modelId="{B61B6B7E-0C1A-4372-8F2C-8DFE3104455D}" type="pres">
      <dgm:prSet presAssocID="{5910E136-3380-4E34-A0A7-1701D4E9505F}" presName="Accent" presStyleLbl="node1" presStyleIdx="2" presStyleCnt="3"/>
      <dgm:spPr/>
      <dgm:t>
        <a:bodyPr/>
        <a:lstStyle/>
        <a:p>
          <a:endParaRPr lang="en-IN"/>
        </a:p>
      </dgm:t>
    </dgm:pt>
    <dgm:pt modelId="{9DC875F5-40CA-4E17-961D-C78E412715E0}" type="pres">
      <dgm:prSet presAssocID="{5910E136-3380-4E34-A0A7-1701D4E9505F}" presName="ParentBackground1" presStyleCnt="0"/>
      <dgm:spPr/>
      <dgm:t>
        <a:bodyPr/>
        <a:lstStyle/>
        <a:p>
          <a:endParaRPr lang="en-IN"/>
        </a:p>
      </dgm:t>
    </dgm:pt>
    <dgm:pt modelId="{934304FC-3C27-42C0-B95D-2DD1FE6FE613}" type="pres">
      <dgm:prSet presAssocID="{5910E136-3380-4E34-A0A7-1701D4E9505F}" presName="ParentBackground" presStyleLbl="fgAcc1" presStyleIdx="2" presStyleCnt="3"/>
      <dgm:spPr/>
      <dgm:t>
        <a:bodyPr/>
        <a:lstStyle/>
        <a:p>
          <a:endParaRPr lang="en-IN"/>
        </a:p>
      </dgm:t>
    </dgm:pt>
    <dgm:pt modelId="{8FEDE31D-A7A4-4953-A6AF-FC327BC61A85}" type="pres">
      <dgm:prSet presAssocID="{5910E136-3380-4E34-A0A7-1701D4E950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0B33AD-B431-4581-AD7E-92A4D26AE5ED}" type="presOf" srcId="{571E4399-A229-4479-9C8D-5B2A7F105FB0}" destId="{F835D2C8-1D80-4EF1-BBC2-8E79BB2455F6}" srcOrd="1" destOrd="0" presId="urn:microsoft.com/office/officeart/2011/layout/CircleProcess"/>
    <dgm:cxn modelId="{ACADFE7A-EEA2-48C4-ADAF-790FBF7276CF}" type="presOf" srcId="{571E4399-A229-4479-9C8D-5B2A7F105FB0}" destId="{31D94EEB-E214-455F-AA43-370AF59E8C8A}" srcOrd="0" destOrd="0" presId="urn:microsoft.com/office/officeart/2011/layout/CircleProcess"/>
    <dgm:cxn modelId="{BC9C0A0A-778E-4A0D-AA20-312364674BAD}" srcId="{FB901F48-5339-4CB4-B116-5F52B95E8831}" destId="{BB54D131-BEA9-4FE0-9016-D962ADFCF972}" srcOrd="1" destOrd="0" parTransId="{24F795D3-4FA4-4FF8-BF8F-0103AE53A7A5}" sibTransId="{5B5691A9-A162-4644-9B3C-C05BCB897B62}"/>
    <dgm:cxn modelId="{51527FF5-13C0-473F-99CB-7CE55585E4D7}" type="presOf" srcId="{FB901F48-5339-4CB4-B116-5F52B95E8831}" destId="{A9D34E7E-5E89-45A1-82B3-4B756E27B0BA}" srcOrd="0" destOrd="0" presId="urn:microsoft.com/office/officeart/2011/layout/CircleProcess"/>
    <dgm:cxn modelId="{35CFFBC7-2A74-4B80-B860-5145B0AACF84}" type="presOf" srcId="{5910E136-3380-4E34-A0A7-1701D4E9505F}" destId="{8FEDE31D-A7A4-4953-A6AF-FC327BC61A85}" srcOrd="1" destOrd="0" presId="urn:microsoft.com/office/officeart/2011/layout/CircleProcess"/>
    <dgm:cxn modelId="{A79D192B-397A-4EFF-91E9-E34BF67AE91D}" srcId="{FB901F48-5339-4CB4-B116-5F52B95E8831}" destId="{5910E136-3380-4E34-A0A7-1701D4E9505F}" srcOrd="0" destOrd="0" parTransId="{5E457F18-5369-4913-8C41-96C9EE9B2835}" sibTransId="{1A7E1CE1-546C-4A05-8B31-5190A90A79F3}"/>
    <dgm:cxn modelId="{66BF4352-6412-48AB-956F-51F442EE9E81}" srcId="{FB901F48-5339-4CB4-B116-5F52B95E8831}" destId="{571E4399-A229-4479-9C8D-5B2A7F105FB0}" srcOrd="2" destOrd="0" parTransId="{B999CB23-4B88-4438-9437-27E797F4A8DF}" sibTransId="{DA41E7BB-A84D-4864-95F9-F3307482F70E}"/>
    <dgm:cxn modelId="{451505D2-7562-4CA1-B6B0-15327353D0E0}" type="presOf" srcId="{BB54D131-BEA9-4FE0-9016-D962ADFCF972}" destId="{4E9A1611-CBBA-407E-8880-F12ACA27A9AA}" srcOrd="1" destOrd="0" presId="urn:microsoft.com/office/officeart/2011/layout/CircleProcess"/>
    <dgm:cxn modelId="{8166A483-5490-42A3-BEF4-013C425E9E07}" type="presOf" srcId="{BB54D131-BEA9-4FE0-9016-D962ADFCF972}" destId="{C36624E6-864D-41D4-8150-67C89BB67121}" srcOrd="0" destOrd="0" presId="urn:microsoft.com/office/officeart/2011/layout/CircleProcess"/>
    <dgm:cxn modelId="{E3C92285-5F8E-4175-BDFB-A43B8BF5F14A}" type="presOf" srcId="{5910E136-3380-4E34-A0A7-1701D4E9505F}" destId="{934304FC-3C27-42C0-B95D-2DD1FE6FE613}" srcOrd="0" destOrd="0" presId="urn:microsoft.com/office/officeart/2011/layout/CircleProcess"/>
    <dgm:cxn modelId="{5C32848F-0C32-4C12-B1B7-4BAC15630104}" type="presParOf" srcId="{A9D34E7E-5E89-45A1-82B3-4B756E27B0BA}" destId="{18A0556B-8F51-479B-96DA-F1482C79E619}" srcOrd="0" destOrd="0" presId="urn:microsoft.com/office/officeart/2011/layout/CircleProcess"/>
    <dgm:cxn modelId="{7AA1A163-AA9F-48C3-A56F-1D371357D14C}" type="presParOf" srcId="{18A0556B-8F51-479B-96DA-F1482C79E619}" destId="{AEBC1E08-4538-40AD-B798-A33293B48B83}" srcOrd="0" destOrd="0" presId="urn:microsoft.com/office/officeart/2011/layout/CircleProcess"/>
    <dgm:cxn modelId="{F751F683-A84C-4F7F-B909-C9D85A2E38F1}" type="presParOf" srcId="{A9D34E7E-5E89-45A1-82B3-4B756E27B0BA}" destId="{905E435D-7DF9-4448-B6F3-49FC0F8185A5}" srcOrd="1" destOrd="0" presId="urn:microsoft.com/office/officeart/2011/layout/CircleProcess"/>
    <dgm:cxn modelId="{F630B146-8C4D-4DAF-A674-B2245A537500}" type="presParOf" srcId="{905E435D-7DF9-4448-B6F3-49FC0F8185A5}" destId="{31D94EEB-E214-455F-AA43-370AF59E8C8A}" srcOrd="0" destOrd="0" presId="urn:microsoft.com/office/officeart/2011/layout/CircleProcess"/>
    <dgm:cxn modelId="{1438F805-C133-496A-8D0A-8E40F9750958}" type="presParOf" srcId="{A9D34E7E-5E89-45A1-82B3-4B756E27B0BA}" destId="{F835D2C8-1D80-4EF1-BBC2-8E79BB2455F6}" srcOrd="2" destOrd="0" presId="urn:microsoft.com/office/officeart/2011/layout/CircleProcess"/>
    <dgm:cxn modelId="{932D58CB-EBFB-4FB6-8321-0A6A8D4F4CB7}" type="presParOf" srcId="{A9D34E7E-5E89-45A1-82B3-4B756E27B0BA}" destId="{D69AF765-1DD5-45A6-9EB9-3DC08EE60314}" srcOrd="3" destOrd="0" presId="urn:microsoft.com/office/officeart/2011/layout/CircleProcess"/>
    <dgm:cxn modelId="{ABBCFD8F-2008-4E50-B0AA-80DE4FC489D3}" type="presParOf" srcId="{D69AF765-1DD5-45A6-9EB9-3DC08EE60314}" destId="{0F0B3B34-6A64-4DC8-87E4-F37356037C4D}" srcOrd="0" destOrd="0" presId="urn:microsoft.com/office/officeart/2011/layout/CircleProcess"/>
    <dgm:cxn modelId="{EF385D67-FFAC-40CE-8219-B181ED9FF213}" type="presParOf" srcId="{A9D34E7E-5E89-45A1-82B3-4B756E27B0BA}" destId="{6BAD5D24-6647-4168-AE48-0B7954A2B14B}" srcOrd="4" destOrd="0" presId="urn:microsoft.com/office/officeart/2011/layout/CircleProcess"/>
    <dgm:cxn modelId="{92A525FA-A528-4C08-8AF6-4245D64F10B4}" type="presParOf" srcId="{6BAD5D24-6647-4168-AE48-0B7954A2B14B}" destId="{C36624E6-864D-41D4-8150-67C89BB67121}" srcOrd="0" destOrd="0" presId="urn:microsoft.com/office/officeart/2011/layout/CircleProcess"/>
    <dgm:cxn modelId="{BE540514-191E-4850-B345-B5823BA58792}" type="presParOf" srcId="{A9D34E7E-5E89-45A1-82B3-4B756E27B0BA}" destId="{4E9A1611-CBBA-407E-8880-F12ACA27A9AA}" srcOrd="5" destOrd="0" presId="urn:microsoft.com/office/officeart/2011/layout/CircleProcess"/>
    <dgm:cxn modelId="{71AA58B0-226C-44CC-A323-092DC6C8989B}" type="presParOf" srcId="{A9D34E7E-5E89-45A1-82B3-4B756E27B0BA}" destId="{4248A345-4EAA-4ECD-94AB-E9CF094CC88C}" srcOrd="6" destOrd="0" presId="urn:microsoft.com/office/officeart/2011/layout/CircleProcess"/>
    <dgm:cxn modelId="{C8C93D33-DBB4-4E4F-8222-9CC269375416}" type="presParOf" srcId="{4248A345-4EAA-4ECD-94AB-E9CF094CC88C}" destId="{B61B6B7E-0C1A-4372-8F2C-8DFE3104455D}" srcOrd="0" destOrd="0" presId="urn:microsoft.com/office/officeart/2011/layout/CircleProcess"/>
    <dgm:cxn modelId="{E78DD8BF-0983-45E6-A5A8-EFB955CF3B71}" type="presParOf" srcId="{A9D34E7E-5E89-45A1-82B3-4B756E27B0BA}" destId="{9DC875F5-40CA-4E17-961D-C78E412715E0}" srcOrd="7" destOrd="0" presId="urn:microsoft.com/office/officeart/2011/layout/CircleProcess"/>
    <dgm:cxn modelId="{1C76FC00-811C-4558-8A7B-668D576314CD}" type="presParOf" srcId="{9DC875F5-40CA-4E17-961D-C78E412715E0}" destId="{934304FC-3C27-42C0-B95D-2DD1FE6FE613}" srcOrd="0" destOrd="0" presId="urn:microsoft.com/office/officeart/2011/layout/CircleProcess"/>
    <dgm:cxn modelId="{B79309D6-834C-44A8-A230-71824013B18A}" type="presParOf" srcId="{A9D34E7E-5E89-45A1-82B3-4B756E27B0BA}" destId="{8FEDE31D-A7A4-4953-A6AF-FC327BC61A8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901F48-5339-4CB4-B116-5F52B95E8831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10E136-3380-4E34-A0A7-1701D4E9505F}">
      <dgm:prSet phldrT="[Text]"/>
      <dgm:spPr/>
      <dgm:t>
        <a:bodyPr/>
        <a:lstStyle/>
        <a:p>
          <a:r>
            <a:rPr lang="en-US" dirty="0" smtClean="0"/>
            <a:t>1</a:t>
          </a:r>
          <a:endParaRPr lang="en-IN" dirty="0"/>
        </a:p>
      </dgm:t>
    </dgm:pt>
    <dgm:pt modelId="{5E457F18-5369-4913-8C41-96C9EE9B2835}" type="parTrans" cxnId="{A79D192B-397A-4EFF-91E9-E34BF67AE91D}">
      <dgm:prSet/>
      <dgm:spPr/>
      <dgm:t>
        <a:bodyPr/>
        <a:lstStyle/>
        <a:p>
          <a:endParaRPr lang="en-IN"/>
        </a:p>
      </dgm:t>
    </dgm:pt>
    <dgm:pt modelId="{1A7E1CE1-546C-4A05-8B31-5190A90A79F3}" type="sibTrans" cxnId="{A79D192B-397A-4EFF-91E9-E34BF67AE91D}">
      <dgm:prSet/>
      <dgm:spPr/>
      <dgm:t>
        <a:bodyPr/>
        <a:lstStyle/>
        <a:p>
          <a:endParaRPr lang="en-IN"/>
        </a:p>
      </dgm:t>
    </dgm:pt>
    <dgm:pt modelId="{BB54D131-BEA9-4FE0-9016-D962ADFCF972}">
      <dgm:prSet phldrT="[Text]"/>
      <dgm:spPr/>
      <dgm:t>
        <a:bodyPr/>
        <a:lstStyle/>
        <a:p>
          <a:r>
            <a:rPr lang="en-US" b="0" smtClean="0">
              <a:ln/>
            </a:rPr>
            <a:t>2</a:t>
          </a:r>
          <a:endParaRPr lang="en-IN" b="0" dirty="0">
            <a:ln/>
          </a:endParaRPr>
        </a:p>
      </dgm:t>
    </dgm:pt>
    <dgm:pt modelId="{24F795D3-4FA4-4FF8-BF8F-0103AE53A7A5}" type="parTrans" cxnId="{BC9C0A0A-778E-4A0D-AA20-312364674BAD}">
      <dgm:prSet/>
      <dgm:spPr/>
      <dgm:t>
        <a:bodyPr/>
        <a:lstStyle/>
        <a:p>
          <a:endParaRPr lang="en-IN"/>
        </a:p>
      </dgm:t>
    </dgm:pt>
    <dgm:pt modelId="{5B5691A9-A162-4644-9B3C-C05BCB897B62}" type="sibTrans" cxnId="{BC9C0A0A-778E-4A0D-AA20-312364674BAD}">
      <dgm:prSet/>
      <dgm:spPr/>
      <dgm:t>
        <a:bodyPr/>
        <a:lstStyle/>
        <a:p>
          <a:endParaRPr lang="en-IN"/>
        </a:p>
      </dgm:t>
    </dgm:pt>
    <dgm:pt modelId="{571E4399-A229-4479-9C8D-5B2A7F105FB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3</a:t>
          </a:r>
          <a:endParaRPr lang="en-IN" b="1" dirty="0">
            <a:solidFill>
              <a:schemeClr val="bg1"/>
            </a:solidFill>
          </a:endParaRPr>
        </a:p>
      </dgm:t>
    </dgm:pt>
    <dgm:pt modelId="{B999CB23-4B88-4438-9437-27E797F4A8DF}" type="parTrans" cxnId="{66BF4352-6412-48AB-956F-51F442EE9E81}">
      <dgm:prSet/>
      <dgm:spPr/>
      <dgm:t>
        <a:bodyPr/>
        <a:lstStyle/>
        <a:p>
          <a:endParaRPr lang="en-IN"/>
        </a:p>
      </dgm:t>
    </dgm:pt>
    <dgm:pt modelId="{DA41E7BB-A84D-4864-95F9-F3307482F70E}" type="sibTrans" cxnId="{66BF4352-6412-48AB-956F-51F442EE9E81}">
      <dgm:prSet/>
      <dgm:spPr/>
      <dgm:t>
        <a:bodyPr/>
        <a:lstStyle/>
        <a:p>
          <a:endParaRPr lang="en-IN"/>
        </a:p>
      </dgm:t>
    </dgm:pt>
    <dgm:pt modelId="{A9D34E7E-5E89-45A1-82B3-4B756E27B0BA}" type="pres">
      <dgm:prSet presAssocID="{FB901F48-5339-4CB4-B116-5F52B95E883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8A0556B-8F51-479B-96DA-F1482C79E619}" type="pres">
      <dgm:prSet presAssocID="{571E4399-A229-4479-9C8D-5B2A7F105FB0}" presName="Accent3" presStyleCnt="0"/>
      <dgm:spPr/>
      <dgm:t>
        <a:bodyPr/>
        <a:lstStyle/>
        <a:p>
          <a:endParaRPr lang="en-IN"/>
        </a:p>
      </dgm:t>
    </dgm:pt>
    <dgm:pt modelId="{AEBC1E08-4538-40AD-B798-A33293B48B83}" type="pres">
      <dgm:prSet presAssocID="{571E4399-A229-4479-9C8D-5B2A7F105FB0}" presName="Accent" presStyleLbl="node1" presStyleIdx="0" presStyleCnt="3"/>
      <dgm:spPr/>
      <dgm:t>
        <a:bodyPr/>
        <a:lstStyle/>
        <a:p>
          <a:endParaRPr lang="en-IN"/>
        </a:p>
      </dgm:t>
    </dgm:pt>
    <dgm:pt modelId="{905E435D-7DF9-4448-B6F3-49FC0F8185A5}" type="pres">
      <dgm:prSet presAssocID="{571E4399-A229-4479-9C8D-5B2A7F105FB0}" presName="ParentBackground3" presStyleCnt="0"/>
      <dgm:spPr/>
      <dgm:t>
        <a:bodyPr/>
        <a:lstStyle/>
        <a:p>
          <a:endParaRPr lang="en-IN"/>
        </a:p>
      </dgm:t>
    </dgm:pt>
    <dgm:pt modelId="{31D94EEB-E214-455F-AA43-370AF59E8C8A}" type="pres">
      <dgm:prSet presAssocID="{571E4399-A229-4479-9C8D-5B2A7F105FB0}" presName="ParentBackground" presStyleLbl="fgAcc1" presStyleIdx="0" presStyleCnt="3"/>
      <dgm:spPr/>
      <dgm:t>
        <a:bodyPr/>
        <a:lstStyle/>
        <a:p>
          <a:endParaRPr lang="en-IN"/>
        </a:p>
      </dgm:t>
    </dgm:pt>
    <dgm:pt modelId="{F835D2C8-1D80-4EF1-BBC2-8E79BB2455F6}" type="pres">
      <dgm:prSet presAssocID="{571E4399-A229-4479-9C8D-5B2A7F105FB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9AF765-1DD5-45A6-9EB9-3DC08EE60314}" type="pres">
      <dgm:prSet presAssocID="{BB54D131-BEA9-4FE0-9016-D962ADFCF972}" presName="Accent2" presStyleCnt="0"/>
      <dgm:spPr/>
      <dgm:t>
        <a:bodyPr/>
        <a:lstStyle/>
        <a:p>
          <a:endParaRPr lang="en-IN"/>
        </a:p>
      </dgm:t>
    </dgm:pt>
    <dgm:pt modelId="{0F0B3B34-6A64-4DC8-87E4-F37356037C4D}" type="pres">
      <dgm:prSet presAssocID="{BB54D131-BEA9-4FE0-9016-D962ADFCF972}" presName="Accent" presStyleLbl="node1" presStyleIdx="1" presStyleCnt="3"/>
      <dgm:spPr/>
      <dgm:t>
        <a:bodyPr/>
        <a:lstStyle/>
        <a:p>
          <a:endParaRPr lang="en-IN"/>
        </a:p>
      </dgm:t>
    </dgm:pt>
    <dgm:pt modelId="{6BAD5D24-6647-4168-AE48-0B7954A2B14B}" type="pres">
      <dgm:prSet presAssocID="{BB54D131-BEA9-4FE0-9016-D962ADFCF972}" presName="ParentBackground2" presStyleCnt="0"/>
      <dgm:spPr/>
      <dgm:t>
        <a:bodyPr/>
        <a:lstStyle/>
        <a:p>
          <a:endParaRPr lang="en-IN"/>
        </a:p>
      </dgm:t>
    </dgm:pt>
    <dgm:pt modelId="{C36624E6-864D-41D4-8150-67C89BB67121}" type="pres">
      <dgm:prSet presAssocID="{BB54D131-BEA9-4FE0-9016-D962ADFCF972}" presName="ParentBackground" presStyleLbl="fgAcc1" presStyleIdx="1" presStyleCnt="3"/>
      <dgm:spPr/>
      <dgm:t>
        <a:bodyPr/>
        <a:lstStyle/>
        <a:p>
          <a:endParaRPr lang="en-IN"/>
        </a:p>
      </dgm:t>
    </dgm:pt>
    <dgm:pt modelId="{4E9A1611-CBBA-407E-8880-F12ACA27A9AA}" type="pres">
      <dgm:prSet presAssocID="{BB54D131-BEA9-4FE0-9016-D962ADFCF97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8A345-4EAA-4ECD-94AB-E9CF094CC88C}" type="pres">
      <dgm:prSet presAssocID="{5910E136-3380-4E34-A0A7-1701D4E9505F}" presName="Accent1" presStyleCnt="0"/>
      <dgm:spPr/>
      <dgm:t>
        <a:bodyPr/>
        <a:lstStyle/>
        <a:p>
          <a:endParaRPr lang="en-IN"/>
        </a:p>
      </dgm:t>
    </dgm:pt>
    <dgm:pt modelId="{B61B6B7E-0C1A-4372-8F2C-8DFE3104455D}" type="pres">
      <dgm:prSet presAssocID="{5910E136-3380-4E34-A0A7-1701D4E9505F}" presName="Accent" presStyleLbl="node1" presStyleIdx="2" presStyleCnt="3"/>
      <dgm:spPr/>
      <dgm:t>
        <a:bodyPr/>
        <a:lstStyle/>
        <a:p>
          <a:endParaRPr lang="en-IN"/>
        </a:p>
      </dgm:t>
    </dgm:pt>
    <dgm:pt modelId="{9DC875F5-40CA-4E17-961D-C78E412715E0}" type="pres">
      <dgm:prSet presAssocID="{5910E136-3380-4E34-A0A7-1701D4E9505F}" presName="ParentBackground1" presStyleCnt="0"/>
      <dgm:spPr/>
      <dgm:t>
        <a:bodyPr/>
        <a:lstStyle/>
        <a:p>
          <a:endParaRPr lang="en-IN"/>
        </a:p>
      </dgm:t>
    </dgm:pt>
    <dgm:pt modelId="{934304FC-3C27-42C0-B95D-2DD1FE6FE613}" type="pres">
      <dgm:prSet presAssocID="{5910E136-3380-4E34-A0A7-1701D4E9505F}" presName="ParentBackground" presStyleLbl="fgAcc1" presStyleIdx="2" presStyleCnt="3"/>
      <dgm:spPr/>
      <dgm:t>
        <a:bodyPr/>
        <a:lstStyle/>
        <a:p>
          <a:endParaRPr lang="en-IN"/>
        </a:p>
      </dgm:t>
    </dgm:pt>
    <dgm:pt modelId="{8FEDE31D-A7A4-4953-A6AF-FC327BC61A85}" type="pres">
      <dgm:prSet presAssocID="{5910E136-3380-4E34-A0A7-1701D4E950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018490-9745-4D6C-8B23-53D24B62CE2A}" type="presOf" srcId="{5910E136-3380-4E34-A0A7-1701D4E9505F}" destId="{934304FC-3C27-42C0-B95D-2DD1FE6FE613}" srcOrd="0" destOrd="0" presId="urn:microsoft.com/office/officeart/2011/layout/CircleProcess"/>
    <dgm:cxn modelId="{490DEEC5-D501-40A8-9BC2-BF71D7C58949}" type="presOf" srcId="{5910E136-3380-4E34-A0A7-1701D4E9505F}" destId="{8FEDE31D-A7A4-4953-A6AF-FC327BC61A85}" srcOrd="1" destOrd="0" presId="urn:microsoft.com/office/officeart/2011/layout/CircleProcess"/>
    <dgm:cxn modelId="{BC9C0A0A-778E-4A0D-AA20-312364674BAD}" srcId="{FB901F48-5339-4CB4-B116-5F52B95E8831}" destId="{BB54D131-BEA9-4FE0-9016-D962ADFCF972}" srcOrd="1" destOrd="0" parTransId="{24F795D3-4FA4-4FF8-BF8F-0103AE53A7A5}" sibTransId="{5B5691A9-A162-4644-9B3C-C05BCB897B62}"/>
    <dgm:cxn modelId="{A79D192B-397A-4EFF-91E9-E34BF67AE91D}" srcId="{FB901F48-5339-4CB4-B116-5F52B95E8831}" destId="{5910E136-3380-4E34-A0A7-1701D4E9505F}" srcOrd="0" destOrd="0" parTransId="{5E457F18-5369-4913-8C41-96C9EE9B2835}" sibTransId="{1A7E1CE1-546C-4A05-8B31-5190A90A79F3}"/>
    <dgm:cxn modelId="{66BF4352-6412-48AB-956F-51F442EE9E81}" srcId="{FB901F48-5339-4CB4-B116-5F52B95E8831}" destId="{571E4399-A229-4479-9C8D-5B2A7F105FB0}" srcOrd="2" destOrd="0" parTransId="{B999CB23-4B88-4438-9437-27E797F4A8DF}" sibTransId="{DA41E7BB-A84D-4864-95F9-F3307482F70E}"/>
    <dgm:cxn modelId="{85FDC329-07D5-4861-A975-22D21BD47CED}" type="presOf" srcId="{571E4399-A229-4479-9C8D-5B2A7F105FB0}" destId="{31D94EEB-E214-455F-AA43-370AF59E8C8A}" srcOrd="0" destOrd="0" presId="urn:microsoft.com/office/officeart/2011/layout/CircleProcess"/>
    <dgm:cxn modelId="{60614AD7-19EB-41EB-8D81-FFC76FA07144}" type="presOf" srcId="{FB901F48-5339-4CB4-B116-5F52B95E8831}" destId="{A9D34E7E-5E89-45A1-82B3-4B756E27B0BA}" srcOrd="0" destOrd="0" presId="urn:microsoft.com/office/officeart/2011/layout/CircleProcess"/>
    <dgm:cxn modelId="{A614AF28-C5C9-4B64-AEBA-CB77E5BEDD76}" type="presOf" srcId="{571E4399-A229-4479-9C8D-5B2A7F105FB0}" destId="{F835D2C8-1D80-4EF1-BBC2-8E79BB2455F6}" srcOrd="1" destOrd="0" presId="urn:microsoft.com/office/officeart/2011/layout/CircleProcess"/>
    <dgm:cxn modelId="{5D1A0178-6F52-4267-87CA-9956462EC466}" type="presOf" srcId="{BB54D131-BEA9-4FE0-9016-D962ADFCF972}" destId="{4E9A1611-CBBA-407E-8880-F12ACA27A9AA}" srcOrd="1" destOrd="0" presId="urn:microsoft.com/office/officeart/2011/layout/CircleProcess"/>
    <dgm:cxn modelId="{BC878B22-E4DA-4F2A-9BF2-0A96DA134C29}" type="presOf" srcId="{BB54D131-BEA9-4FE0-9016-D962ADFCF972}" destId="{C36624E6-864D-41D4-8150-67C89BB67121}" srcOrd="0" destOrd="0" presId="urn:microsoft.com/office/officeart/2011/layout/CircleProcess"/>
    <dgm:cxn modelId="{F19D75AF-7575-4FA5-8C36-261A22B568CF}" type="presParOf" srcId="{A9D34E7E-5E89-45A1-82B3-4B756E27B0BA}" destId="{18A0556B-8F51-479B-96DA-F1482C79E619}" srcOrd="0" destOrd="0" presId="urn:microsoft.com/office/officeart/2011/layout/CircleProcess"/>
    <dgm:cxn modelId="{674FA96D-46A2-416C-9FE6-77B82395FAB4}" type="presParOf" srcId="{18A0556B-8F51-479B-96DA-F1482C79E619}" destId="{AEBC1E08-4538-40AD-B798-A33293B48B83}" srcOrd="0" destOrd="0" presId="urn:microsoft.com/office/officeart/2011/layout/CircleProcess"/>
    <dgm:cxn modelId="{65DD0877-F8B2-4731-BEA1-2BA6035B46FF}" type="presParOf" srcId="{A9D34E7E-5E89-45A1-82B3-4B756E27B0BA}" destId="{905E435D-7DF9-4448-B6F3-49FC0F8185A5}" srcOrd="1" destOrd="0" presId="urn:microsoft.com/office/officeart/2011/layout/CircleProcess"/>
    <dgm:cxn modelId="{00DA0872-9FC4-4BFD-99C3-20C565DB1DFA}" type="presParOf" srcId="{905E435D-7DF9-4448-B6F3-49FC0F8185A5}" destId="{31D94EEB-E214-455F-AA43-370AF59E8C8A}" srcOrd="0" destOrd="0" presId="urn:microsoft.com/office/officeart/2011/layout/CircleProcess"/>
    <dgm:cxn modelId="{FC21585C-F652-4AEA-8838-A6249778257A}" type="presParOf" srcId="{A9D34E7E-5E89-45A1-82B3-4B756E27B0BA}" destId="{F835D2C8-1D80-4EF1-BBC2-8E79BB2455F6}" srcOrd="2" destOrd="0" presId="urn:microsoft.com/office/officeart/2011/layout/CircleProcess"/>
    <dgm:cxn modelId="{A6264B58-B86B-46CC-B991-C87446C81A39}" type="presParOf" srcId="{A9D34E7E-5E89-45A1-82B3-4B756E27B0BA}" destId="{D69AF765-1DD5-45A6-9EB9-3DC08EE60314}" srcOrd="3" destOrd="0" presId="urn:microsoft.com/office/officeart/2011/layout/CircleProcess"/>
    <dgm:cxn modelId="{9EBF0B40-2E03-4B62-86C9-D9F56886BB7E}" type="presParOf" srcId="{D69AF765-1DD5-45A6-9EB9-3DC08EE60314}" destId="{0F0B3B34-6A64-4DC8-87E4-F37356037C4D}" srcOrd="0" destOrd="0" presId="urn:microsoft.com/office/officeart/2011/layout/CircleProcess"/>
    <dgm:cxn modelId="{FD5982A3-7F5D-43E3-83D6-49CBD162F3AB}" type="presParOf" srcId="{A9D34E7E-5E89-45A1-82B3-4B756E27B0BA}" destId="{6BAD5D24-6647-4168-AE48-0B7954A2B14B}" srcOrd="4" destOrd="0" presId="urn:microsoft.com/office/officeart/2011/layout/CircleProcess"/>
    <dgm:cxn modelId="{AD3B16AF-BF60-4CB8-BF87-CF7A6A6558BA}" type="presParOf" srcId="{6BAD5D24-6647-4168-AE48-0B7954A2B14B}" destId="{C36624E6-864D-41D4-8150-67C89BB67121}" srcOrd="0" destOrd="0" presId="urn:microsoft.com/office/officeart/2011/layout/CircleProcess"/>
    <dgm:cxn modelId="{5534C843-6523-4F47-BAA9-B641E7ED9B22}" type="presParOf" srcId="{A9D34E7E-5E89-45A1-82B3-4B756E27B0BA}" destId="{4E9A1611-CBBA-407E-8880-F12ACA27A9AA}" srcOrd="5" destOrd="0" presId="urn:microsoft.com/office/officeart/2011/layout/CircleProcess"/>
    <dgm:cxn modelId="{AB79599D-9773-4BAC-B55A-6103FA033B86}" type="presParOf" srcId="{A9D34E7E-5E89-45A1-82B3-4B756E27B0BA}" destId="{4248A345-4EAA-4ECD-94AB-E9CF094CC88C}" srcOrd="6" destOrd="0" presId="urn:microsoft.com/office/officeart/2011/layout/CircleProcess"/>
    <dgm:cxn modelId="{C6BBE309-24AE-405F-8BF3-B2F49B1CF15E}" type="presParOf" srcId="{4248A345-4EAA-4ECD-94AB-E9CF094CC88C}" destId="{B61B6B7E-0C1A-4372-8F2C-8DFE3104455D}" srcOrd="0" destOrd="0" presId="urn:microsoft.com/office/officeart/2011/layout/CircleProcess"/>
    <dgm:cxn modelId="{4954AC6A-E177-459E-8A22-97AB90B7DBC4}" type="presParOf" srcId="{A9D34E7E-5E89-45A1-82B3-4B756E27B0BA}" destId="{9DC875F5-40CA-4E17-961D-C78E412715E0}" srcOrd="7" destOrd="0" presId="urn:microsoft.com/office/officeart/2011/layout/CircleProcess"/>
    <dgm:cxn modelId="{D6B44D70-EB71-4303-AA94-411E7339965C}" type="presParOf" srcId="{9DC875F5-40CA-4E17-961D-C78E412715E0}" destId="{934304FC-3C27-42C0-B95D-2DD1FE6FE613}" srcOrd="0" destOrd="0" presId="urn:microsoft.com/office/officeart/2011/layout/CircleProcess"/>
    <dgm:cxn modelId="{1999E7A8-FE80-426F-8960-2F9001C30646}" type="presParOf" srcId="{A9D34E7E-5E89-45A1-82B3-4B756E27B0BA}" destId="{8FEDE31D-A7A4-4953-A6AF-FC327BC61A8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901F48-5339-4CB4-B116-5F52B95E8831}" type="doc">
      <dgm:prSet loTypeId="urn:microsoft.com/office/officeart/2011/layout/Circle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10E136-3380-4E34-A0A7-1701D4E9505F}">
      <dgm:prSet phldrT="[Text]"/>
      <dgm:spPr/>
      <dgm:t>
        <a:bodyPr/>
        <a:lstStyle/>
        <a:p>
          <a:r>
            <a:rPr lang="en-US" dirty="0" smtClean="0"/>
            <a:t>1</a:t>
          </a:r>
          <a:endParaRPr lang="en-IN" dirty="0"/>
        </a:p>
      </dgm:t>
    </dgm:pt>
    <dgm:pt modelId="{5E457F18-5369-4913-8C41-96C9EE9B2835}" type="parTrans" cxnId="{A79D192B-397A-4EFF-91E9-E34BF67AE91D}">
      <dgm:prSet/>
      <dgm:spPr/>
      <dgm:t>
        <a:bodyPr/>
        <a:lstStyle/>
        <a:p>
          <a:endParaRPr lang="en-IN"/>
        </a:p>
      </dgm:t>
    </dgm:pt>
    <dgm:pt modelId="{1A7E1CE1-546C-4A05-8B31-5190A90A79F3}" type="sibTrans" cxnId="{A79D192B-397A-4EFF-91E9-E34BF67AE91D}">
      <dgm:prSet/>
      <dgm:spPr/>
      <dgm:t>
        <a:bodyPr/>
        <a:lstStyle/>
        <a:p>
          <a:endParaRPr lang="en-IN"/>
        </a:p>
      </dgm:t>
    </dgm:pt>
    <dgm:pt modelId="{BB54D131-BEA9-4FE0-9016-D962ADFCF972}">
      <dgm:prSet phldrT="[Text]"/>
      <dgm:spPr/>
      <dgm:t>
        <a:bodyPr/>
        <a:lstStyle/>
        <a:p>
          <a:r>
            <a:rPr lang="en-US" b="0" smtClean="0">
              <a:ln/>
            </a:rPr>
            <a:t>2</a:t>
          </a:r>
          <a:endParaRPr lang="en-IN" b="0" dirty="0">
            <a:ln/>
          </a:endParaRPr>
        </a:p>
      </dgm:t>
    </dgm:pt>
    <dgm:pt modelId="{24F795D3-4FA4-4FF8-BF8F-0103AE53A7A5}" type="parTrans" cxnId="{BC9C0A0A-778E-4A0D-AA20-312364674BAD}">
      <dgm:prSet/>
      <dgm:spPr/>
      <dgm:t>
        <a:bodyPr/>
        <a:lstStyle/>
        <a:p>
          <a:endParaRPr lang="en-IN"/>
        </a:p>
      </dgm:t>
    </dgm:pt>
    <dgm:pt modelId="{5B5691A9-A162-4644-9B3C-C05BCB897B62}" type="sibTrans" cxnId="{BC9C0A0A-778E-4A0D-AA20-312364674BAD}">
      <dgm:prSet/>
      <dgm:spPr/>
      <dgm:t>
        <a:bodyPr/>
        <a:lstStyle/>
        <a:p>
          <a:endParaRPr lang="en-IN"/>
        </a:p>
      </dgm:t>
    </dgm:pt>
    <dgm:pt modelId="{571E4399-A229-4479-9C8D-5B2A7F105FB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3</a:t>
          </a:r>
          <a:endParaRPr lang="en-IN" b="1" dirty="0">
            <a:solidFill>
              <a:schemeClr val="bg1"/>
            </a:solidFill>
          </a:endParaRPr>
        </a:p>
      </dgm:t>
    </dgm:pt>
    <dgm:pt modelId="{B999CB23-4B88-4438-9437-27E797F4A8DF}" type="parTrans" cxnId="{66BF4352-6412-48AB-956F-51F442EE9E81}">
      <dgm:prSet/>
      <dgm:spPr/>
      <dgm:t>
        <a:bodyPr/>
        <a:lstStyle/>
        <a:p>
          <a:endParaRPr lang="en-IN"/>
        </a:p>
      </dgm:t>
    </dgm:pt>
    <dgm:pt modelId="{DA41E7BB-A84D-4864-95F9-F3307482F70E}" type="sibTrans" cxnId="{66BF4352-6412-48AB-956F-51F442EE9E81}">
      <dgm:prSet/>
      <dgm:spPr/>
      <dgm:t>
        <a:bodyPr/>
        <a:lstStyle/>
        <a:p>
          <a:endParaRPr lang="en-IN"/>
        </a:p>
      </dgm:t>
    </dgm:pt>
    <dgm:pt modelId="{A9D34E7E-5E89-45A1-82B3-4B756E27B0BA}" type="pres">
      <dgm:prSet presAssocID="{FB901F48-5339-4CB4-B116-5F52B95E883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8A0556B-8F51-479B-96DA-F1482C79E619}" type="pres">
      <dgm:prSet presAssocID="{571E4399-A229-4479-9C8D-5B2A7F105FB0}" presName="Accent3" presStyleCnt="0"/>
      <dgm:spPr/>
      <dgm:t>
        <a:bodyPr/>
        <a:lstStyle/>
        <a:p>
          <a:endParaRPr lang="en-IN"/>
        </a:p>
      </dgm:t>
    </dgm:pt>
    <dgm:pt modelId="{AEBC1E08-4538-40AD-B798-A33293B48B83}" type="pres">
      <dgm:prSet presAssocID="{571E4399-A229-4479-9C8D-5B2A7F105FB0}" presName="Accent" presStyleLbl="node1" presStyleIdx="0" presStyleCnt="3"/>
      <dgm:spPr/>
      <dgm:t>
        <a:bodyPr/>
        <a:lstStyle/>
        <a:p>
          <a:endParaRPr lang="en-IN"/>
        </a:p>
      </dgm:t>
    </dgm:pt>
    <dgm:pt modelId="{905E435D-7DF9-4448-B6F3-49FC0F8185A5}" type="pres">
      <dgm:prSet presAssocID="{571E4399-A229-4479-9C8D-5B2A7F105FB0}" presName="ParentBackground3" presStyleCnt="0"/>
      <dgm:spPr/>
      <dgm:t>
        <a:bodyPr/>
        <a:lstStyle/>
        <a:p>
          <a:endParaRPr lang="en-IN"/>
        </a:p>
      </dgm:t>
    </dgm:pt>
    <dgm:pt modelId="{31D94EEB-E214-455F-AA43-370AF59E8C8A}" type="pres">
      <dgm:prSet presAssocID="{571E4399-A229-4479-9C8D-5B2A7F105FB0}" presName="ParentBackground" presStyleLbl="fgAcc1" presStyleIdx="0" presStyleCnt="3"/>
      <dgm:spPr/>
      <dgm:t>
        <a:bodyPr/>
        <a:lstStyle/>
        <a:p>
          <a:endParaRPr lang="en-IN"/>
        </a:p>
      </dgm:t>
    </dgm:pt>
    <dgm:pt modelId="{F835D2C8-1D80-4EF1-BBC2-8E79BB2455F6}" type="pres">
      <dgm:prSet presAssocID="{571E4399-A229-4479-9C8D-5B2A7F105FB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9AF765-1DD5-45A6-9EB9-3DC08EE60314}" type="pres">
      <dgm:prSet presAssocID="{BB54D131-BEA9-4FE0-9016-D962ADFCF972}" presName="Accent2" presStyleCnt="0"/>
      <dgm:spPr/>
      <dgm:t>
        <a:bodyPr/>
        <a:lstStyle/>
        <a:p>
          <a:endParaRPr lang="en-IN"/>
        </a:p>
      </dgm:t>
    </dgm:pt>
    <dgm:pt modelId="{0F0B3B34-6A64-4DC8-87E4-F37356037C4D}" type="pres">
      <dgm:prSet presAssocID="{BB54D131-BEA9-4FE0-9016-D962ADFCF972}" presName="Accent" presStyleLbl="node1" presStyleIdx="1" presStyleCnt="3"/>
      <dgm:spPr/>
      <dgm:t>
        <a:bodyPr/>
        <a:lstStyle/>
        <a:p>
          <a:endParaRPr lang="en-IN"/>
        </a:p>
      </dgm:t>
    </dgm:pt>
    <dgm:pt modelId="{6BAD5D24-6647-4168-AE48-0B7954A2B14B}" type="pres">
      <dgm:prSet presAssocID="{BB54D131-BEA9-4FE0-9016-D962ADFCF972}" presName="ParentBackground2" presStyleCnt="0"/>
      <dgm:spPr/>
      <dgm:t>
        <a:bodyPr/>
        <a:lstStyle/>
        <a:p>
          <a:endParaRPr lang="en-IN"/>
        </a:p>
      </dgm:t>
    </dgm:pt>
    <dgm:pt modelId="{C36624E6-864D-41D4-8150-67C89BB67121}" type="pres">
      <dgm:prSet presAssocID="{BB54D131-BEA9-4FE0-9016-D962ADFCF972}" presName="ParentBackground" presStyleLbl="fgAcc1" presStyleIdx="1" presStyleCnt="3"/>
      <dgm:spPr/>
      <dgm:t>
        <a:bodyPr/>
        <a:lstStyle/>
        <a:p>
          <a:endParaRPr lang="en-IN"/>
        </a:p>
      </dgm:t>
    </dgm:pt>
    <dgm:pt modelId="{4E9A1611-CBBA-407E-8880-F12ACA27A9AA}" type="pres">
      <dgm:prSet presAssocID="{BB54D131-BEA9-4FE0-9016-D962ADFCF97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8A345-4EAA-4ECD-94AB-E9CF094CC88C}" type="pres">
      <dgm:prSet presAssocID="{5910E136-3380-4E34-A0A7-1701D4E9505F}" presName="Accent1" presStyleCnt="0"/>
      <dgm:spPr/>
      <dgm:t>
        <a:bodyPr/>
        <a:lstStyle/>
        <a:p>
          <a:endParaRPr lang="en-IN"/>
        </a:p>
      </dgm:t>
    </dgm:pt>
    <dgm:pt modelId="{B61B6B7E-0C1A-4372-8F2C-8DFE3104455D}" type="pres">
      <dgm:prSet presAssocID="{5910E136-3380-4E34-A0A7-1701D4E9505F}" presName="Accent" presStyleLbl="node1" presStyleIdx="2" presStyleCnt="3"/>
      <dgm:spPr/>
      <dgm:t>
        <a:bodyPr/>
        <a:lstStyle/>
        <a:p>
          <a:endParaRPr lang="en-IN"/>
        </a:p>
      </dgm:t>
    </dgm:pt>
    <dgm:pt modelId="{9DC875F5-40CA-4E17-961D-C78E412715E0}" type="pres">
      <dgm:prSet presAssocID="{5910E136-3380-4E34-A0A7-1701D4E9505F}" presName="ParentBackground1" presStyleCnt="0"/>
      <dgm:spPr/>
      <dgm:t>
        <a:bodyPr/>
        <a:lstStyle/>
        <a:p>
          <a:endParaRPr lang="en-IN"/>
        </a:p>
      </dgm:t>
    </dgm:pt>
    <dgm:pt modelId="{934304FC-3C27-42C0-B95D-2DD1FE6FE613}" type="pres">
      <dgm:prSet presAssocID="{5910E136-3380-4E34-A0A7-1701D4E9505F}" presName="ParentBackground" presStyleLbl="fgAcc1" presStyleIdx="2" presStyleCnt="3"/>
      <dgm:spPr/>
      <dgm:t>
        <a:bodyPr/>
        <a:lstStyle/>
        <a:p>
          <a:endParaRPr lang="en-IN"/>
        </a:p>
      </dgm:t>
    </dgm:pt>
    <dgm:pt modelId="{8FEDE31D-A7A4-4953-A6AF-FC327BC61A85}" type="pres">
      <dgm:prSet presAssocID="{5910E136-3380-4E34-A0A7-1701D4E950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5A8A21-CA6F-47B7-AFCB-279D52829F1A}" type="presOf" srcId="{571E4399-A229-4479-9C8D-5B2A7F105FB0}" destId="{31D94EEB-E214-455F-AA43-370AF59E8C8A}" srcOrd="0" destOrd="0" presId="urn:microsoft.com/office/officeart/2011/layout/CircleProcess"/>
    <dgm:cxn modelId="{48109AB0-1EB4-4D33-8D7D-E1FD9C5FFB4B}" type="presOf" srcId="{BB54D131-BEA9-4FE0-9016-D962ADFCF972}" destId="{4E9A1611-CBBA-407E-8880-F12ACA27A9AA}" srcOrd="1" destOrd="0" presId="urn:microsoft.com/office/officeart/2011/layout/CircleProcess"/>
    <dgm:cxn modelId="{2B1552D7-C9B7-4645-846C-8AE92B4EFFCF}" type="presOf" srcId="{FB901F48-5339-4CB4-B116-5F52B95E8831}" destId="{A9D34E7E-5E89-45A1-82B3-4B756E27B0BA}" srcOrd="0" destOrd="0" presId="urn:microsoft.com/office/officeart/2011/layout/CircleProcess"/>
    <dgm:cxn modelId="{703C5510-756B-44CE-B46D-BE7E00471382}" type="presOf" srcId="{5910E136-3380-4E34-A0A7-1701D4E9505F}" destId="{8FEDE31D-A7A4-4953-A6AF-FC327BC61A85}" srcOrd="1" destOrd="0" presId="urn:microsoft.com/office/officeart/2011/layout/CircleProcess"/>
    <dgm:cxn modelId="{BC9C0A0A-778E-4A0D-AA20-312364674BAD}" srcId="{FB901F48-5339-4CB4-B116-5F52B95E8831}" destId="{BB54D131-BEA9-4FE0-9016-D962ADFCF972}" srcOrd="1" destOrd="0" parTransId="{24F795D3-4FA4-4FF8-BF8F-0103AE53A7A5}" sibTransId="{5B5691A9-A162-4644-9B3C-C05BCB897B62}"/>
    <dgm:cxn modelId="{A79D192B-397A-4EFF-91E9-E34BF67AE91D}" srcId="{FB901F48-5339-4CB4-B116-5F52B95E8831}" destId="{5910E136-3380-4E34-A0A7-1701D4E9505F}" srcOrd="0" destOrd="0" parTransId="{5E457F18-5369-4913-8C41-96C9EE9B2835}" sibTransId="{1A7E1CE1-546C-4A05-8B31-5190A90A79F3}"/>
    <dgm:cxn modelId="{9ECCD11A-D6C1-484B-8DFA-102101EADC98}" type="presOf" srcId="{5910E136-3380-4E34-A0A7-1701D4E9505F}" destId="{934304FC-3C27-42C0-B95D-2DD1FE6FE613}" srcOrd="0" destOrd="0" presId="urn:microsoft.com/office/officeart/2011/layout/CircleProcess"/>
    <dgm:cxn modelId="{2A4501A9-B32E-4346-B00E-0436F28C9D2B}" type="presOf" srcId="{571E4399-A229-4479-9C8D-5B2A7F105FB0}" destId="{F835D2C8-1D80-4EF1-BBC2-8E79BB2455F6}" srcOrd="1" destOrd="0" presId="urn:microsoft.com/office/officeart/2011/layout/CircleProcess"/>
    <dgm:cxn modelId="{E92B2C7E-5FF5-4CE6-BCCC-60D45FBD4ED5}" type="presOf" srcId="{BB54D131-BEA9-4FE0-9016-D962ADFCF972}" destId="{C36624E6-864D-41D4-8150-67C89BB67121}" srcOrd="0" destOrd="0" presId="urn:microsoft.com/office/officeart/2011/layout/CircleProcess"/>
    <dgm:cxn modelId="{66BF4352-6412-48AB-956F-51F442EE9E81}" srcId="{FB901F48-5339-4CB4-B116-5F52B95E8831}" destId="{571E4399-A229-4479-9C8D-5B2A7F105FB0}" srcOrd="2" destOrd="0" parTransId="{B999CB23-4B88-4438-9437-27E797F4A8DF}" sibTransId="{DA41E7BB-A84D-4864-95F9-F3307482F70E}"/>
    <dgm:cxn modelId="{485F8DB0-61E1-48EE-AAA3-B9E6F66F21F9}" type="presParOf" srcId="{A9D34E7E-5E89-45A1-82B3-4B756E27B0BA}" destId="{18A0556B-8F51-479B-96DA-F1482C79E619}" srcOrd="0" destOrd="0" presId="urn:microsoft.com/office/officeart/2011/layout/CircleProcess"/>
    <dgm:cxn modelId="{A480AD59-25BB-4AD7-9D80-9928C896B19D}" type="presParOf" srcId="{18A0556B-8F51-479B-96DA-F1482C79E619}" destId="{AEBC1E08-4538-40AD-B798-A33293B48B83}" srcOrd="0" destOrd="0" presId="urn:microsoft.com/office/officeart/2011/layout/CircleProcess"/>
    <dgm:cxn modelId="{1E4F9381-D9F9-4ADF-8C62-17321DD0467B}" type="presParOf" srcId="{A9D34E7E-5E89-45A1-82B3-4B756E27B0BA}" destId="{905E435D-7DF9-4448-B6F3-49FC0F8185A5}" srcOrd="1" destOrd="0" presId="urn:microsoft.com/office/officeart/2011/layout/CircleProcess"/>
    <dgm:cxn modelId="{C560B877-0E21-4A8B-B266-50BA13F1FC69}" type="presParOf" srcId="{905E435D-7DF9-4448-B6F3-49FC0F8185A5}" destId="{31D94EEB-E214-455F-AA43-370AF59E8C8A}" srcOrd="0" destOrd="0" presId="urn:microsoft.com/office/officeart/2011/layout/CircleProcess"/>
    <dgm:cxn modelId="{B28C86A8-ABE3-4228-9B35-02D2491B42EB}" type="presParOf" srcId="{A9D34E7E-5E89-45A1-82B3-4B756E27B0BA}" destId="{F835D2C8-1D80-4EF1-BBC2-8E79BB2455F6}" srcOrd="2" destOrd="0" presId="urn:microsoft.com/office/officeart/2011/layout/CircleProcess"/>
    <dgm:cxn modelId="{0885314E-FBC2-4E23-94BC-7DC3EA17DFFA}" type="presParOf" srcId="{A9D34E7E-5E89-45A1-82B3-4B756E27B0BA}" destId="{D69AF765-1DD5-45A6-9EB9-3DC08EE60314}" srcOrd="3" destOrd="0" presId="urn:microsoft.com/office/officeart/2011/layout/CircleProcess"/>
    <dgm:cxn modelId="{2BBB1A4A-7F20-4705-B0B6-D3752B42415D}" type="presParOf" srcId="{D69AF765-1DD5-45A6-9EB9-3DC08EE60314}" destId="{0F0B3B34-6A64-4DC8-87E4-F37356037C4D}" srcOrd="0" destOrd="0" presId="urn:microsoft.com/office/officeart/2011/layout/CircleProcess"/>
    <dgm:cxn modelId="{7CD4E23A-0545-421E-8441-C93125F59743}" type="presParOf" srcId="{A9D34E7E-5E89-45A1-82B3-4B756E27B0BA}" destId="{6BAD5D24-6647-4168-AE48-0B7954A2B14B}" srcOrd="4" destOrd="0" presId="urn:microsoft.com/office/officeart/2011/layout/CircleProcess"/>
    <dgm:cxn modelId="{B8135501-050D-4C08-AE5B-DCE267772124}" type="presParOf" srcId="{6BAD5D24-6647-4168-AE48-0B7954A2B14B}" destId="{C36624E6-864D-41D4-8150-67C89BB67121}" srcOrd="0" destOrd="0" presId="urn:microsoft.com/office/officeart/2011/layout/CircleProcess"/>
    <dgm:cxn modelId="{655B5199-1D3A-4D10-9432-10C6433C3884}" type="presParOf" srcId="{A9D34E7E-5E89-45A1-82B3-4B756E27B0BA}" destId="{4E9A1611-CBBA-407E-8880-F12ACA27A9AA}" srcOrd="5" destOrd="0" presId="urn:microsoft.com/office/officeart/2011/layout/CircleProcess"/>
    <dgm:cxn modelId="{58AE1A8D-6300-4DC2-BB4F-2C7E9F89F308}" type="presParOf" srcId="{A9D34E7E-5E89-45A1-82B3-4B756E27B0BA}" destId="{4248A345-4EAA-4ECD-94AB-E9CF094CC88C}" srcOrd="6" destOrd="0" presId="urn:microsoft.com/office/officeart/2011/layout/CircleProcess"/>
    <dgm:cxn modelId="{5047CB52-FBA2-433E-B374-B197656FA616}" type="presParOf" srcId="{4248A345-4EAA-4ECD-94AB-E9CF094CC88C}" destId="{B61B6B7E-0C1A-4372-8F2C-8DFE3104455D}" srcOrd="0" destOrd="0" presId="urn:microsoft.com/office/officeart/2011/layout/CircleProcess"/>
    <dgm:cxn modelId="{7EFB507A-AFCF-4221-BB09-B1FB363105CF}" type="presParOf" srcId="{A9D34E7E-5E89-45A1-82B3-4B756E27B0BA}" destId="{9DC875F5-40CA-4E17-961D-C78E412715E0}" srcOrd="7" destOrd="0" presId="urn:microsoft.com/office/officeart/2011/layout/CircleProcess"/>
    <dgm:cxn modelId="{D641E000-10B7-4D9C-8709-7AAC6DFBE449}" type="presParOf" srcId="{9DC875F5-40CA-4E17-961D-C78E412715E0}" destId="{934304FC-3C27-42C0-B95D-2DD1FE6FE613}" srcOrd="0" destOrd="0" presId="urn:microsoft.com/office/officeart/2011/layout/CircleProcess"/>
    <dgm:cxn modelId="{19B773CA-492D-4719-A949-6FBE54DE29F9}" type="presParOf" srcId="{A9D34E7E-5E89-45A1-82B3-4B756E27B0BA}" destId="{8FEDE31D-A7A4-4953-A6AF-FC327BC61A8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180E97-EDC7-4092-AAC8-83341DE7852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134AD3-096F-4AA1-BA43-5E552DA43908}">
      <dgm:prSet phldrT="[Text]"/>
      <dgm:spPr/>
      <dgm:t>
        <a:bodyPr/>
        <a:lstStyle/>
        <a:p>
          <a:r>
            <a:rPr lang="en-US" dirty="0" smtClean="0"/>
            <a:t>Creating XML</a:t>
          </a:r>
          <a:endParaRPr lang="en-IN" dirty="0"/>
        </a:p>
      </dgm:t>
    </dgm:pt>
    <dgm:pt modelId="{EBA16B2E-F455-4967-8BF1-B56D4D5D310A}" type="parTrans" cxnId="{7B1ED1A8-96DC-4F06-BCAA-6C2F82F62C91}">
      <dgm:prSet/>
      <dgm:spPr/>
      <dgm:t>
        <a:bodyPr/>
        <a:lstStyle/>
        <a:p>
          <a:endParaRPr lang="en-IN"/>
        </a:p>
      </dgm:t>
    </dgm:pt>
    <dgm:pt modelId="{FF6B2204-CE1E-4720-8BED-9B6F86D24BB7}" type="sibTrans" cxnId="{7B1ED1A8-96DC-4F06-BCAA-6C2F82F62C91}">
      <dgm:prSet/>
      <dgm:spPr/>
      <dgm:t>
        <a:bodyPr/>
        <a:lstStyle/>
        <a:p>
          <a:endParaRPr lang="en-IN"/>
        </a:p>
      </dgm:t>
    </dgm:pt>
    <dgm:pt modelId="{0369146B-403D-4471-A51F-1C76267014D6}">
      <dgm:prSet phldrT="[Text]"/>
      <dgm:spPr/>
      <dgm:t>
        <a:bodyPr/>
        <a:lstStyle/>
        <a:p>
          <a:r>
            <a:rPr lang="en-US" dirty="0" smtClean="0"/>
            <a:t>Creating </a:t>
          </a:r>
          <a:r>
            <a:rPr lang="en-US" i="1" u="sng" dirty="0" smtClean="0"/>
            <a:t>Animation</a:t>
          </a:r>
          <a:r>
            <a:rPr lang="en-US" dirty="0" smtClean="0"/>
            <a:t> object</a:t>
          </a:r>
          <a:endParaRPr lang="en-IN" dirty="0"/>
        </a:p>
      </dgm:t>
    </dgm:pt>
    <dgm:pt modelId="{15801F35-2435-484F-81CB-898E26EC921B}" type="parTrans" cxnId="{52E560A8-6912-461D-B96F-118A3C342FB2}">
      <dgm:prSet/>
      <dgm:spPr/>
      <dgm:t>
        <a:bodyPr/>
        <a:lstStyle/>
        <a:p>
          <a:endParaRPr lang="en-IN"/>
        </a:p>
      </dgm:t>
    </dgm:pt>
    <dgm:pt modelId="{09E697CF-478D-4AA3-98AE-5DE966D94442}" type="sibTrans" cxnId="{52E560A8-6912-461D-B96F-118A3C342FB2}">
      <dgm:prSet/>
      <dgm:spPr/>
      <dgm:t>
        <a:bodyPr/>
        <a:lstStyle/>
        <a:p>
          <a:endParaRPr lang="en-IN"/>
        </a:p>
      </dgm:t>
    </dgm:pt>
    <dgm:pt modelId="{9B7E4947-4408-45DE-A9AE-04629D4E0873}">
      <dgm:prSet phldrT="[Text]"/>
      <dgm:spPr/>
      <dgm:t>
        <a:bodyPr/>
        <a:lstStyle/>
        <a:p>
          <a:r>
            <a:rPr lang="en-US" dirty="0" smtClean="0"/>
            <a:t>Applying </a:t>
          </a:r>
          <a:r>
            <a:rPr lang="en-US" i="0" u="none" dirty="0" smtClean="0"/>
            <a:t>animation </a:t>
          </a:r>
          <a:r>
            <a:rPr lang="en-US" dirty="0" smtClean="0"/>
            <a:t>to </a:t>
          </a:r>
          <a:r>
            <a:rPr lang="en-US" i="1" u="sng" dirty="0" smtClean="0"/>
            <a:t>View</a:t>
          </a:r>
          <a:endParaRPr lang="en-IN" i="1" u="sng" dirty="0"/>
        </a:p>
      </dgm:t>
    </dgm:pt>
    <dgm:pt modelId="{C05F2D85-84C9-48FA-BE11-26AE6DB92FC3}" type="parTrans" cxnId="{F568D4E8-6201-4269-91B3-708CAE94132A}">
      <dgm:prSet/>
      <dgm:spPr/>
      <dgm:t>
        <a:bodyPr/>
        <a:lstStyle/>
        <a:p>
          <a:endParaRPr lang="en-IN"/>
        </a:p>
      </dgm:t>
    </dgm:pt>
    <dgm:pt modelId="{1CF168AB-9231-45EB-B501-FFD2A7F648E9}" type="sibTrans" cxnId="{F568D4E8-6201-4269-91B3-708CAE94132A}">
      <dgm:prSet/>
      <dgm:spPr/>
      <dgm:t>
        <a:bodyPr/>
        <a:lstStyle/>
        <a:p>
          <a:endParaRPr lang="en-IN"/>
        </a:p>
      </dgm:t>
    </dgm:pt>
    <dgm:pt modelId="{60521F9B-609B-4EAC-9264-E1ABE7BADFB1}" type="pres">
      <dgm:prSet presAssocID="{84180E97-EDC7-4092-AAC8-83341DE78527}" presName="linearFlow" presStyleCnt="0">
        <dgm:presLayoutVars>
          <dgm:resizeHandles val="exact"/>
        </dgm:presLayoutVars>
      </dgm:prSet>
      <dgm:spPr/>
    </dgm:pt>
    <dgm:pt modelId="{24CAB690-297B-4183-B467-D220C520DE79}" type="pres">
      <dgm:prSet presAssocID="{29134AD3-096F-4AA1-BA43-5E552DA439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726CEA-A396-43B8-8522-C7CFA01A5FF1}" type="pres">
      <dgm:prSet presAssocID="{FF6B2204-CE1E-4720-8BED-9B6F86D24BB7}" presName="sibTrans" presStyleLbl="sibTrans2D1" presStyleIdx="0" presStyleCnt="2"/>
      <dgm:spPr/>
      <dgm:t>
        <a:bodyPr/>
        <a:lstStyle/>
        <a:p>
          <a:endParaRPr lang="en-IN"/>
        </a:p>
      </dgm:t>
    </dgm:pt>
    <dgm:pt modelId="{4154F861-8BF6-452B-B0F1-9350CE0CF617}" type="pres">
      <dgm:prSet presAssocID="{FF6B2204-CE1E-4720-8BED-9B6F86D24BB7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F57CB9E2-A901-431A-94BE-5EB65AD71751}" type="pres">
      <dgm:prSet presAssocID="{0369146B-403D-4471-A51F-1C76267014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F0801C-C73E-4AE6-84BA-2735EBE17271}" type="pres">
      <dgm:prSet presAssocID="{09E697CF-478D-4AA3-98AE-5DE966D94442}" presName="sibTrans" presStyleLbl="sibTrans2D1" presStyleIdx="1" presStyleCnt="2"/>
      <dgm:spPr/>
      <dgm:t>
        <a:bodyPr/>
        <a:lstStyle/>
        <a:p>
          <a:endParaRPr lang="en-IN"/>
        </a:p>
      </dgm:t>
    </dgm:pt>
    <dgm:pt modelId="{A33EA4A6-7482-4B49-A655-DCCB303BC01C}" type="pres">
      <dgm:prSet presAssocID="{09E697CF-478D-4AA3-98AE-5DE966D94442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175761B1-B4F1-4E57-A5C8-5893F50A4CC7}" type="pres">
      <dgm:prSet presAssocID="{9B7E4947-4408-45DE-A9AE-04629D4E08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9CA49B-6FC9-4EDA-81E3-152EFC3DA133}" type="presOf" srcId="{84180E97-EDC7-4092-AAC8-83341DE78527}" destId="{60521F9B-609B-4EAC-9264-E1ABE7BADFB1}" srcOrd="0" destOrd="0" presId="urn:microsoft.com/office/officeart/2005/8/layout/process2"/>
    <dgm:cxn modelId="{BFAA0907-4AC5-4951-A51D-66938A4D25EF}" type="presOf" srcId="{09E697CF-478D-4AA3-98AE-5DE966D94442}" destId="{81F0801C-C73E-4AE6-84BA-2735EBE17271}" srcOrd="0" destOrd="0" presId="urn:microsoft.com/office/officeart/2005/8/layout/process2"/>
    <dgm:cxn modelId="{7B1ED1A8-96DC-4F06-BCAA-6C2F82F62C91}" srcId="{84180E97-EDC7-4092-AAC8-83341DE78527}" destId="{29134AD3-096F-4AA1-BA43-5E552DA43908}" srcOrd="0" destOrd="0" parTransId="{EBA16B2E-F455-4967-8BF1-B56D4D5D310A}" sibTransId="{FF6B2204-CE1E-4720-8BED-9B6F86D24BB7}"/>
    <dgm:cxn modelId="{6E22E1DD-82EA-441B-919E-88C048B3CC24}" type="presOf" srcId="{FF6B2204-CE1E-4720-8BED-9B6F86D24BB7}" destId="{4154F861-8BF6-452B-B0F1-9350CE0CF617}" srcOrd="1" destOrd="0" presId="urn:microsoft.com/office/officeart/2005/8/layout/process2"/>
    <dgm:cxn modelId="{8491E8B8-580F-4E4C-B4F6-434EFC6195F5}" type="presOf" srcId="{0369146B-403D-4471-A51F-1C76267014D6}" destId="{F57CB9E2-A901-431A-94BE-5EB65AD71751}" srcOrd="0" destOrd="0" presId="urn:microsoft.com/office/officeart/2005/8/layout/process2"/>
    <dgm:cxn modelId="{52E560A8-6912-461D-B96F-118A3C342FB2}" srcId="{84180E97-EDC7-4092-AAC8-83341DE78527}" destId="{0369146B-403D-4471-A51F-1C76267014D6}" srcOrd="1" destOrd="0" parTransId="{15801F35-2435-484F-81CB-898E26EC921B}" sibTransId="{09E697CF-478D-4AA3-98AE-5DE966D94442}"/>
    <dgm:cxn modelId="{1D2E7733-8C33-437B-A559-F59DBCD395D9}" type="presOf" srcId="{09E697CF-478D-4AA3-98AE-5DE966D94442}" destId="{A33EA4A6-7482-4B49-A655-DCCB303BC01C}" srcOrd="1" destOrd="0" presId="urn:microsoft.com/office/officeart/2005/8/layout/process2"/>
    <dgm:cxn modelId="{F568D4E8-6201-4269-91B3-708CAE94132A}" srcId="{84180E97-EDC7-4092-AAC8-83341DE78527}" destId="{9B7E4947-4408-45DE-A9AE-04629D4E0873}" srcOrd="2" destOrd="0" parTransId="{C05F2D85-84C9-48FA-BE11-26AE6DB92FC3}" sibTransId="{1CF168AB-9231-45EB-B501-FFD2A7F648E9}"/>
    <dgm:cxn modelId="{FD180040-7A9A-4385-8B3E-CB4EABD167EE}" type="presOf" srcId="{29134AD3-096F-4AA1-BA43-5E552DA43908}" destId="{24CAB690-297B-4183-B467-D220C520DE79}" srcOrd="0" destOrd="0" presId="urn:microsoft.com/office/officeart/2005/8/layout/process2"/>
    <dgm:cxn modelId="{5A782225-8DF4-464C-BE5D-CC3E16151947}" type="presOf" srcId="{9B7E4947-4408-45DE-A9AE-04629D4E0873}" destId="{175761B1-B4F1-4E57-A5C8-5893F50A4CC7}" srcOrd="0" destOrd="0" presId="urn:microsoft.com/office/officeart/2005/8/layout/process2"/>
    <dgm:cxn modelId="{00419A00-3299-4C06-80C8-A949658DE343}" type="presOf" srcId="{FF6B2204-CE1E-4720-8BED-9B6F86D24BB7}" destId="{45726CEA-A396-43B8-8522-C7CFA01A5FF1}" srcOrd="0" destOrd="0" presId="urn:microsoft.com/office/officeart/2005/8/layout/process2"/>
    <dgm:cxn modelId="{B23C806B-A8BC-4CB6-9620-BA1134266FBE}" type="presParOf" srcId="{60521F9B-609B-4EAC-9264-E1ABE7BADFB1}" destId="{24CAB690-297B-4183-B467-D220C520DE79}" srcOrd="0" destOrd="0" presId="urn:microsoft.com/office/officeart/2005/8/layout/process2"/>
    <dgm:cxn modelId="{AAE2CBCD-3636-4D9B-8E82-D53FDF3124BB}" type="presParOf" srcId="{60521F9B-609B-4EAC-9264-E1ABE7BADFB1}" destId="{45726CEA-A396-43B8-8522-C7CFA01A5FF1}" srcOrd="1" destOrd="0" presId="urn:microsoft.com/office/officeart/2005/8/layout/process2"/>
    <dgm:cxn modelId="{BE33D858-C490-43C2-8580-617DCED009B7}" type="presParOf" srcId="{45726CEA-A396-43B8-8522-C7CFA01A5FF1}" destId="{4154F861-8BF6-452B-B0F1-9350CE0CF617}" srcOrd="0" destOrd="0" presId="urn:microsoft.com/office/officeart/2005/8/layout/process2"/>
    <dgm:cxn modelId="{F54BDAB2-CD99-43F0-8C8D-BB1334C823B5}" type="presParOf" srcId="{60521F9B-609B-4EAC-9264-E1ABE7BADFB1}" destId="{F57CB9E2-A901-431A-94BE-5EB65AD71751}" srcOrd="2" destOrd="0" presId="urn:microsoft.com/office/officeart/2005/8/layout/process2"/>
    <dgm:cxn modelId="{0FCDB358-177C-42F8-B842-C95168F604AF}" type="presParOf" srcId="{60521F9B-609B-4EAC-9264-E1ABE7BADFB1}" destId="{81F0801C-C73E-4AE6-84BA-2735EBE17271}" srcOrd="3" destOrd="0" presId="urn:microsoft.com/office/officeart/2005/8/layout/process2"/>
    <dgm:cxn modelId="{454AEF86-3671-43F1-BEE7-C11B65D15D3B}" type="presParOf" srcId="{81F0801C-C73E-4AE6-84BA-2735EBE17271}" destId="{A33EA4A6-7482-4B49-A655-DCCB303BC01C}" srcOrd="0" destOrd="0" presId="urn:microsoft.com/office/officeart/2005/8/layout/process2"/>
    <dgm:cxn modelId="{BCB1D482-9FCC-4A7E-84D7-DA7B591DC3AF}" type="presParOf" srcId="{60521F9B-609B-4EAC-9264-E1ABE7BADFB1}" destId="{175761B1-B4F1-4E57-A5C8-5893F50A4CC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0C7B97-31DF-41F4-8F70-30B5321E68EB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19AC5F5-A9F6-402F-BB2B-199EE54C5A78}">
      <dgm:prSet phldrT="[Text]" custT="1"/>
      <dgm:spPr/>
      <dgm:t>
        <a:bodyPr/>
        <a:lstStyle/>
        <a:p>
          <a:r>
            <a:rPr lang="en-US" sz="2800" b="1" dirty="0" smtClean="0"/>
            <a:t>Animator</a:t>
          </a:r>
          <a:br>
            <a:rPr lang="en-US" sz="2800" b="1" dirty="0" smtClean="0"/>
          </a:br>
          <a:r>
            <a:rPr lang="en-US" sz="2000" b="1" dirty="0" smtClean="0"/>
            <a:t>+</a:t>
          </a:r>
          <a:r>
            <a:rPr lang="en-US" sz="2000" b="1" dirty="0" err="1" smtClean="0"/>
            <a:t>AnimationListener</a:t>
          </a:r>
          <a:endParaRPr lang="en-IN" sz="2800" b="1" dirty="0"/>
        </a:p>
      </dgm:t>
    </dgm:pt>
    <dgm:pt modelId="{0EBB5426-CCCF-411B-BE45-FBC0D1BCC54A}" type="parTrans" cxnId="{C0FD446F-762E-4D0C-BA2A-6D59DADFA97C}">
      <dgm:prSet/>
      <dgm:spPr/>
      <dgm:t>
        <a:bodyPr/>
        <a:lstStyle/>
        <a:p>
          <a:endParaRPr lang="en-IN" sz="2800"/>
        </a:p>
      </dgm:t>
    </dgm:pt>
    <dgm:pt modelId="{13EF7845-78AB-4F4F-BC9E-779C03E259EC}" type="sibTrans" cxnId="{C0FD446F-762E-4D0C-BA2A-6D59DADFA97C}">
      <dgm:prSet/>
      <dgm:spPr/>
      <dgm:t>
        <a:bodyPr/>
        <a:lstStyle/>
        <a:p>
          <a:endParaRPr lang="en-IN" sz="2800"/>
        </a:p>
      </dgm:t>
    </dgm:pt>
    <dgm:pt modelId="{ECCF34A0-C554-4E15-B791-D2F7C3387B50}">
      <dgm:prSet phldrT="[Text]" custT="1"/>
      <dgm:spPr/>
      <dgm:t>
        <a:bodyPr/>
        <a:lstStyle/>
        <a:p>
          <a:r>
            <a:rPr lang="en-US" sz="2800" b="1" dirty="0" err="1" smtClean="0"/>
            <a:t>ValueAnimator</a:t>
          </a:r>
          <a:endParaRPr lang="en-US" sz="2800" b="1" dirty="0" smtClean="0"/>
        </a:p>
        <a:p>
          <a:r>
            <a:rPr lang="en-US" sz="2000" b="1" dirty="0" smtClean="0"/>
            <a:t>+</a:t>
          </a:r>
          <a:r>
            <a:rPr lang="en-US" sz="2000" b="1" dirty="0" err="1" smtClean="0"/>
            <a:t>AnimationUpdateListener</a:t>
          </a:r>
          <a:endParaRPr lang="en-IN" sz="2800" b="1" dirty="0"/>
        </a:p>
      </dgm:t>
    </dgm:pt>
    <dgm:pt modelId="{F2493FC7-669F-4E9A-BB04-7DC334868B0D}" type="parTrans" cxnId="{1864D50A-ADD1-4AFB-AAAB-099A3F325333}">
      <dgm:prSet/>
      <dgm:spPr/>
      <dgm:t>
        <a:bodyPr/>
        <a:lstStyle/>
        <a:p>
          <a:endParaRPr lang="en-IN" sz="4000" b="1"/>
        </a:p>
      </dgm:t>
    </dgm:pt>
    <dgm:pt modelId="{FA072DA4-C131-4DEC-971D-3E7AF0C558AF}" type="sibTrans" cxnId="{1864D50A-ADD1-4AFB-AAAB-099A3F325333}">
      <dgm:prSet/>
      <dgm:spPr/>
      <dgm:t>
        <a:bodyPr/>
        <a:lstStyle/>
        <a:p>
          <a:endParaRPr lang="en-IN" sz="2800"/>
        </a:p>
      </dgm:t>
    </dgm:pt>
    <dgm:pt modelId="{850529C3-015E-4212-8717-8883FE03A07F}">
      <dgm:prSet phldrT="[Text]" custT="1"/>
      <dgm:spPr/>
      <dgm:t>
        <a:bodyPr/>
        <a:lstStyle/>
        <a:p>
          <a:r>
            <a:rPr lang="en-US" sz="2800" b="1" dirty="0" err="1" smtClean="0"/>
            <a:t>AnimatorSet</a:t>
          </a:r>
          <a:endParaRPr lang="en-IN" sz="2800" b="1" dirty="0"/>
        </a:p>
      </dgm:t>
    </dgm:pt>
    <dgm:pt modelId="{001B6A83-82E0-4E71-8926-CB68767BFF80}" type="parTrans" cxnId="{205C7A41-93CB-46E4-A290-40BA001A6CA5}">
      <dgm:prSet/>
      <dgm:spPr/>
      <dgm:t>
        <a:bodyPr/>
        <a:lstStyle/>
        <a:p>
          <a:endParaRPr lang="en-IN" sz="4000" b="1"/>
        </a:p>
      </dgm:t>
    </dgm:pt>
    <dgm:pt modelId="{00BD99CF-54E1-4032-9FEF-B314388D2C4F}" type="sibTrans" cxnId="{205C7A41-93CB-46E4-A290-40BA001A6CA5}">
      <dgm:prSet/>
      <dgm:spPr/>
      <dgm:t>
        <a:bodyPr/>
        <a:lstStyle/>
        <a:p>
          <a:endParaRPr lang="en-IN" sz="2800"/>
        </a:p>
      </dgm:t>
    </dgm:pt>
    <dgm:pt modelId="{1C773B50-C685-423A-9982-4D7A35F1211D}">
      <dgm:prSet phldrT="[Text]" custT="1"/>
      <dgm:spPr/>
      <dgm:t>
        <a:bodyPr/>
        <a:lstStyle/>
        <a:p>
          <a:r>
            <a:rPr lang="en-US" sz="2800" b="1" dirty="0" err="1" smtClean="0"/>
            <a:t>ObjectAnimator</a:t>
          </a:r>
          <a:endParaRPr lang="en-IN" sz="2800" b="1" dirty="0"/>
        </a:p>
      </dgm:t>
    </dgm:pt>
    <dgm:pt modelId="{8D992084-5114-4FBC-A8CC-8805C0585C98}" type="parTrans" cxnId="{2A8F002D-335B-484C-8F7F-6EE3D473DA26}">
      <dgm:prSet/>
      <dgm:spPr/>
      <dgm:t>
        <a:bodyPr/>
        <a:lstStyle/>
        <a:p>
          <a:endParaRPr lang="en-IN" sz="4000" b="1"/>
        </a:p>
      </dgm:t>
    </dgm:pt>
    <dgm:pt modelId="{6C1FDAB2-B76C-40C3-A08E-3D444E4FEF72}" type="sibTrans" cxnId="{2A8F002D-335B-484C-8F7F-6EE3D473DA26}">
      <dgm:prSet/>
      <dgm:spPr/>
      <dgm:t>
        <a:bodyPr/>
        <a:lstStyle/>
        <a:p>
          <a:endParaRPr lang="en-IN" sz="2800"/>
        </a:p>
      </dgm:t>
    </dgm:pt>
    <dgm:pt modelId="{23803337-425D-4D63-AEBF-FD1F1B8AF7E6}" type="pres">
      <dgm:prSet presAssocID="{F60C7B97-31DF-41F4-8F70-30B5321E68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D7A564D-9C14-4DE5-AC3F-1A58DA3189F3}" type="pres">
      <dgm:prSet presAssocID="{F60C7B97-31DF-41F4-8F70-30B5321E68EB}" presName="hierFlow" presStyleCnt="0"/>
      <dgm:spPr/>
      <dgm:t>
        <a:bodyPr/>
        <a:lstStyle/>
        <a:p>
          <a:endParaRPr lang="en-IN"/>
        </a:p>
      </dgm:t>
    </dgm:pt>
    <dgm:pt modelId="{0FB69238-2FD3-4A3A-B844-9400C55DF393}" type="pres">
      <dgm:prSet presAssocID="{F60C7B97-31DF-41F4-8F70-30B5321E68EB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2ED9BC7-121A-4ED8-BD34-749D1689A344}" type="pres">
      <dgm:prSet presAssocID="{619AC5F5-A9F6-402F-BB2B-199EE54C5A78}" presName="Name14" presStyleCnt="0"/>
      <dgm:spPr/>
      <dgm:t>
        <a:bodyPr/>
        <a:lstStyle/>
        <a:p>
          <a:endParaRPr lang="en-IN"/>
        </a:p>
      </dgm:t>
    </dgm:pt>
    <dgm:pt modelId="{1552E33C-7879-4E23-960E-2DCB2DD570FF}" type="pres">
      <dgm:prSet presAssocID="{619AC5F5-A9F6-402F-BB2B-199EE54C5A78}" presName="level1Shape" presStyleLbl="node0" presStyleIdx="0" presStyleCnt="1" custScaleX="214359" custLinFactNeighborX="477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7F760C9-E129-4214-8AC7-B47C57957EB5}" type="pres">
      <dgm:prSet presAssocID="{619AC5F5-A9F6-402F-BB2B-199EE54C5A78}" presName="hierChild2" presStyleCnt="0"/>
      <dgm:spPr/>
      <dgm:t>
        <a:bodyPr/>
        <a:lstStyle/>
        <a:p>
          <a:endParaRPr lang="en-IN"/>
        </a:p>
      </dgm:t>
    </dgm:pt>
    <dgm:pt modelId="{3282CC4C-CC61-49D1-BE1B-4A2246B37785}" type="pres">
      <dgm:prSet presAssocID="{F2493FC7-669F-4E9A-BB04-7DC334868B0D}" presName="Name19" presStyleLbl="parChTrans1D2" presStyleIdx="0" presStyleCnt="2"/>
      <dgm:spPr/>
      <dgm:t>
        <a:bodyPr/>
        <a:lstStyle/>
        <a:p>
          <a:endParaRPr lang="en-IN"/>
        </a:p>
      </dgm:t>
    </dgm:pt>
    <dgm:pt modelId="{7B36F7A5-42B5-4713-99F6-AA48CF74D031}" type="pres">
      <dgm:prSet presAssocID="{ECCF34A0-C554-4E15-B791-D2F7C3387B50}" presName="Name21" presStyleCnt="0"/>
      <dgm:spPr/>
      <dgm:t>
        <a:bodyPr/>
        <a:lstStyle/>
        <a:p>
          <a:endParaRPr lang="en-IN"/>
        </a:p>
      </dgm:t>
    </dgm:pt>
    <dgm:pt modelId="{74431199-A218-4F93-B0A9-53B02561F51F}" type="pres">
      <dgm:prSet presAssocID="{ECCF34A0-C554-4E15-B791-D2F7C3387B50}" presName="level2Shape" presStyleLbl="node2" presStyleIdx="0" presStyleCnt="2" custScaleX="214359"/>
      <dgm:spPr/>
      <dgm:t>
        <a:bodyPr/>
        <a:lstStyle/>
        <a:p>
          <a:endParaRPr lang="en-IN"/>
        </a:p>
      </dgm:t>
    </dgm:pt>
    <dgm:pt modelId="{FD9F5E63-6C78-460F-B225-6AD43F88AF49}" type="pres">
      <dgm:prSet presAssocID="{ECCF34A0-C554-4E15-B791-D2F7C3387B50}" presName="hierChild3" presStyleCnt="0"/>
      <dgm:spPr/>
      <dgm:t>
        <a:bodyPr/>
        <a:lstStyle/>
        <a:p>
          <a:endParaRPr lang="en-IN"/>
        </a:p>
      </dgm:t>
    </dgm:pt>
    <dgm:pt modelId="{18E9FBE8-90B1-410E-9D77-2E3690AA9098}" type="pres">
      <dgm:prSet presAssocID="{8D992084-5114-4FBC-A8CC-8805C0585C98}" presName="Name19" presStyleLbl="parChTrans1D3" presStyleIdx="0" presStyleCnt="1"/>
      <dgm:spPr/>
      <dgm:t>
        <a:bodyPr/>
        <a:lstStyle/>
        <a:p>
          <a:endParaRPr lang="en-IN"/>
        </a:p>
      </dgm:t>
    </dgm:pt>
    <dgm:pt modelId="{5C4A3C3C-39BC-4F82-A442-A32C3861D3E3}" type="pres">
      <dgm:prSet presAssocID="{1C773B50-C685-423A-9982-4D7A35F1211D}" presName="Name21" presStyleCnt="0"/>
      <dgm:spPr/>
      <dgm:t>
        <a:bodyPr/>
        <a:lstStyle/>
        <a:p>
          <a:endParaRPr lang="en-IN"/>
        </a:p>
      </dgm:t>
    </dgm:pt>
    <dgm:pt modelId="{749411A9-4C4C-43E3-8827-8449BB30ACBA}" type="pres">
      <dgm:prSet presAssocID="{1C773B50-C685-423A-9982-4D7A35F1211D}" presName="level2Shape" presStyleLbl="node3" presStyleIdx="0" presStyleCnt="1" custScaleX="214359"/>
      <dgm:spPr/>
      <dgm:t>
        <a:bodyPr/>
        <a:lstStyle/>
        <a:p>
          <a:endParaRPr lang="en-IN"/>
        </a:p>
      </dgm:t>
    </dgm:pt>
    <dgm:pt modelId="{E416BBD0-DFC4-40CA-A460-A6D3AA3913A0}" type="pres">
      <dgm:prSet presAssocID="{1C773B50-C685-423A-9982-4D7A35F1211D}" presName="hierChild3" presStyleCnt="0"/>
      <dgm:spPr/>
      <dgm:t>
        <a:bodyPr/>
        <a:lstStyle/>
        <a:p>
          <a:endParaRPr lang="en-IN"/>
        </a:p>
      </dgm:t>
    </dgm:pt>
    <dgm:pt modelId="{6ECF8E8E-483B-4AEB-8E28-AE386E42F89C}" type="pres">
      <dgm:prSet presAssocID="{001B6A83-82E0-4E71-8926-CB68767BFF80}" presName="Name19" presStyleLbl="parChTrans1D2" presStyleIdx="1" presStyleCnt="2"/>
      <dgm:spPr/>
      <dgm:t>
        <a:bodyPr/>
        <a:lstStyle/>
        <a:p>
          <a:endParaRPr lang="en-IN"/>
        </a:p>
      </dgm:t>
    </dgm:pt>
    <dgm:pt modelId="{CA87234B-7BAB-49B2-83C2-7677ED23EC0B}" type="pres">
      <dgm:prSet presAssocID="{850529C3-015E-4212-8717-8883FE03A07F}" presName="Name21" presStyleCnt="0"/>
      <dgm:spPr/>
      <dgm:t>
        <a:bodyPr/>
        <a:lstStyle/>
        <a:p>
          <a:endParaRPr lang="en-IN"/>
        </a:p>
      </dgm:t>
    </dgm:pt>
    <dgm:pt modelId="{38465071-8174-47F4-9AD4-356E511D349E}" type="pres">
      <dgm:prSet presAssocID="{850529C3-015E-4212-8717-8883FE03A07F}" presName="level2Shape" presStyleLbl="node2" presStyleIdx="1" presStyleCnt="2" custScaleX="194872"/>
      <dgm:spPr/>
      <dgm:t>
        <a:bodyPr/>
        <a:lstStyle/>
        <a:p>
          <a:endParaRPr lang="en-IN"/>
        </a:p>
      </dgm:t>
    </dgm:pt>
    <dgm:pt modelId="{7DC0F093-AD0F-4445-9AA2-2B4D2F8F91B4}" type="pres">
      <dgm:prSet presAssocID="{850529C3-015E-4212-8717-8883FE03A07F}" presName="hierChild3" presStyleCnt="0"/>
      <dgm:spPr/>
      <dgm:t>
        <a:bodyPr/>
        <a:lstStyle/>
        <a:p>
          <a:endParaRPr lang="en-IN"/>
        </a:p>
      </dgm:t>
    </dgm:pt>
    <dgm:pt modelId="{30570A90-C6DE-495E-A060-77A450864EED}" type="pres">
      <dgm:prSet presAssocID="{F60C7B97-31DF-41F4-8F70-30B5321E68EB}" presName="bgShapesFlow" presStyleCnt="0"/>
      <dgm:spPr/>
      <dgm:t>
        <a:bodyPr/>
        <a:lstStyle/>
        <a:p>
          <a:endParaRPr lang="en-IN"/>
        </a:p>
      </dgm:t>
    </dgm:pt>
  </dgm:ptLst>
  <dgm:cxnLst>
    <dgm:cxn modelId="{C44D9D9B-D775-4AD9-A62C-4A56F86FAF97}" type="presOf" srcId="{8D992084-5114-4FBC-A8CC-8805C0585C98}" destId="{18E9FBE8-90B1-410E-9D77-2E3690AA9098}" srcOrd="0" destOrd="0" presId="urn:microsoft.com/office/officeart/2005/8/layout/hierarchy6"/>
    <dgm:cxn modelId="{175ED94C-FF05-4744-A8BF-17D621E54FAA}" type="presOf" srcId="{F2493FC7-669F-4E9A-BB04-7DC334868B0D}" destId="{3282CC4C-CC61-49D1-BE1B-4A2246B37785}" srcOrd="0" destOrd="0" presId="urn:microsoft.com/office/officeart/2005/8/layout/hierarchy6"/>
    <dgm:cxn modelId="{1864D50A-ADD1-4AFB-AAAB-099A3F325333}" srcId="{619AC5F5-A9F6-402F-BB2B-199EE54C5A78}" destId="{ECCF34A0-C554-4E15-B791-D2F7C3387B50}" srcOrd="0" destOrd="0" parTransId="{F2493FC7-669F-4E9A-BB04-7DC334868B0D}" sibTransId="{FA072DA4-C131-4DEC-971D-3E7AF0C558AF}"/>
    <dgm:cxn modelId="{C0FD446F-762E-4D0C-BA2A-6D59DADFA97C}" srcId="{F60C7B97-31DF-41F4-8F70-30B5321E68EB}" destId="{619AC5F5-A9F6-402F-BB2B-199EE54C5A78}" srcOrd="0" destOrd="0" parTransId="{0EBB5426-CCCF-411B-BE45-FBC0D1BCC54A}" sibTransId="{13EF7845-78AB-4F4F-BC9E-779C03E259EC}"/>
    <dgm:cxn modelId="{A2D87F34-C620-4B1E-B8CD-4DB9F281C25E}" type="presOf" srcId="{619AC5F5-A9F6-402F-BB2B-199EE54C5A78}" destId="{1552E33C-7879-4E23-960E-2DCB2DD570FF}" srcOrd="0" destOrd="0" presId="urn:microsoft.com/office/officeart/2005/8/layout/hierarchy6"/>
    <dgm:cxn modelId="{7D13F532-74F0-4EFE-8137-C56CA06C7DB8}" type="presOf" srcId="{001B6A83-82E0-4E71-8926-CB68767BFF80}" destId="{6ECF8E8E-483B-4AEB-8E28-AE386E42F89C}" srcOrd="0" destOrd="0" presId="urn:microsoft.com/office/officeart/2005/8/layout/hierarchy6"/>
    <dgm:cxn modelId="{82963D6A-560D-470D-865C-7C88529CBB19}" type="presOf" srcId="{F60C7B97-31DF-41F4-8F70-30B5321E68EB}" destId="{23803337-425D-4D63-AEBF-FD1F1B8AF7E6}" srcOrd="0" destOrd="0" presId="urn:microsoft.com/office/officeart/2005/8/layout/hierarchy6"/>
    <dgm:cxn modelId="{5135BF93-C45D-409E-80E3-9D1C2D8E9396}" type="presOf" srcId="{ECCF34A0-C554-4E15-B791-D2F7C3387B50}" destId="{74431199-A218-4F93-B0A9-53B02561F51F}" srcOrd="0" destOrd="0" presId="urn:microsoft.com/office/officeart/2005/8/layout/hierarchy6"/>
    <dgm:cxn modelId="{205C7A41-93CB-46E4-A290-40BA001A6CA5}" srcId="{619AC5F5-A9F6-402F-BB2B-199EE54C5A78}" destId="{850529C3-015E-4212-8717-8883FE03A07F}" srcOrd="1" destOrd="0" parTransId="{001B6A83-82E0-4E71-8926-CB68767BFF80}" sibTransId="{00BD99CF-54E1-4032-9FEF-B314388D2C4F}"/>
    <dgm:cxn modelId="{A34219FB-A34A-48F3-B4FE-C27E7CA97C84}" type="presOf" srcId="{850529C3-015E-4212-8717-8883FE03A07F}" destId="{38465071-8174-47F4-9AD4-356E511D349E}" srcOrd="0" destOrd="0" presId="urn:microsoft.com/office/officeart/2005/8/layout/hierarchy6"/>
    <dgm:cxn modelId="{2A8F002D-335B-484C-8F7F-6EE3D473DA26}" srcId="{ECCF34A0-C554-4E15-B791-D2F7C3387B50}" destId="{1C773B50-C685-423A-9982-4D7A35F1211D}" srcOrd="0" destOrd="0" parTransId="{8D992084-5114-4FBC-A8CC-8805C0585C98}" sibTransId="{6C1FDAB2-B76C-40C3-A08E-3D444E4FEF72}"/>
    <dgm:cxn modelId="{85A863B9-2B7C-4F7F-BAA1-7640F6C1A059}" type="presOf" srcId="{1C773B50-C685-423A-9982-4D7A35F1211D}" destId="{749411A9-4C4C-43E3-8827-8449BB30ACBA}" srcOrd="0" destOrd="0" presId="urn:microsoft.com/office/officeart/2005/8/layout/hierarchy6"/>
    <dgm:cxn modelId="{CA1066C4-974F-4FE6-B5EC-EA2744860D40}" type="presParOf" srcId="{23803337-425D-4D63-AEBF-FD1F1B8AF7E6}" destId="{9D7A564D-9C14-4DE5-AC3F-1A58DA3189F3}" srcOrd="0" destOrd="0" presId="urn:microsoft.com/office/officeart/2005/8/layout/hierarchy6"/>
    <dgm:cxn modelId="{C84CE167-0986-421A-9AFD-229C9DD89165}" type="presParOf" srcId="{9D7A564D-9C14-4DE5-AC3F-1A58DA3189F3}" destId="{0FB69238-2FD3-4A3A-B844-9400C55DF393}" srcOrd="0" destOrd="0" presId="urn:microsoft.com/office/officeart/2005/8/layout/hierarchy6"/>
    <dgm:cxn modelId="{15285694-53F0-4BEA-B57B-E98C676D3B0C}" type="presParOf" srcId="{0FB69238-2FD3-4A3A-B844-9400C55DF393}" destId="{02ED9BC7-121A-4ED8-BD34-749D1689A344}" srcOrd="0" destOrd="0" presId="urn:microsoft.com/office/officeart/2005/8/layout/hierarchy6"/>
    <dgm:cxn modelId="{FBDE97D4-7038-46A9-BDA1-8796DAE375DD}" type="presParOf" srcId="{02ED9BC7-121A-4ED8-BD34-749D1689A344}" destId="{1552E33C-7879-4E23-960E-2DCB2DD570FF}" srcOrd="0" destOrd="0" presId="urn:microsoft.com/office/officeart/2005/8/layout/hierarchy6"/>
    <dgm:cxn modelId="{9A28F3B5-AB47-4230-B65E-4975D946FF51}" type="presParOf" srcId="{02ED9BC7-121A-4ED8-BD34-749D1689A344}" destId="{B7F760C9-E129-4214-8AC7-B47C57957EB5}" srcOrd="1" destOrd="0" presId="urn:microsoft.com/office/officeart/2005/8/layout/hierarchy6"/>
    <dgm:cxn modelId="{61183F82-3D6F-4F89-9461-5D2E460C6B6A}" type="presParOf" srcId="{B7F760C9-E129-4214-8AC7-B47C57957EB5}" destId="{3282CC4C-CC61-49D1-BE1B-4A2246B37785}" srcOrd="0" destOrd="0" presId="urn:microsoft.com/office/officeart/2005/8/layout/hierarchy6"/>
    <dgm:cxn modelId="{4C311DBD-41C6-47E8-80AC-5C88513201E5}" type="presParOf" srcId="{B7F760C9-E129-4214-8AC7-B47C57957EB5}" destId="{7B36F7A5-42B5-4713-99F6-AA48CF74D031}" srcOrd="1" destOrd="0" presId="urn:microsoft.com/office/officeart/2005/8/layout/hierarchy6"/>
    <dgm:cxn modelId="{59569719-EDDE-4A3E-9FDE-8752F9ED8F3D}" type="presParOf" srcId="{7B36F7A5-42B5-4713-99F6-AA48CF74D031}" destId="{74431199-A218-4F93-B0A9-53B02561F51F}" srcOrd="0" destOrd="0" presId="urn:microsoft.com/office/officeart/2005/8/layout/hierarchy6"/>
    <dgm:cxn modelId="{C978569E-0249-4F3E-8BC2-3CE56CD8C836}" type="presParOf" srcId="{7B36F7A5-42B5-4713-99F6-AA48CF74D031}" destId="{FD9F5E63-6C78-460F-B225-6AD43F88AF49}" srcOrd="1" destOrd="0" presId="urn:microsoft.com/office/officeart/2005/8/layout/hierarchy6"/>
    <dgm:cxn modelId="{A3B786AE-0E38-4D15-87CB-144D0D5AB175}" type="presParOf" srcId="{FD9F5E63-6C78-460F-B225-6AD43F88AF49}" destId="{18E9FBE8-90B1-410E-9D77-2E3690AA9098}" srcOrd="0" destOrd="0" presId="urn:microsoft.com/office/officeart/2005/8/layout/hierarchy6"/>
    <dgm:cxn modelId="{8612F988-BB8C-4893-80E9-C6736BF91F4E}" type="presParOf" srcId="{FD9F5E63-6C78-460F-B225-6AD43F88AF49}" destId="{5C4A3C3C-39BC-4F82-A442-A32C3861D3E3}" srcOrd="1" destOrd="0" presId="urn:microsoft.com/office/officeart/2005/8/layout/hierarchy6"/>
    <dgm:cxn modelId="{CBEA473E-B3E2-44E2-9104-9E19FCD47617}" type="presParOf" srcId="{5C4A3C3C-39BC-4F82-A442-A32C3861D3E3}" destId="{749411A9-4C4C-43E3-8827-8449BB30ACBA}" srcOrd="0" destOrd="0" presId="urn:microsoft.com/office/officeart/2005/8/layout/hierarchy6"/>
    <dgm:cxn modelId="{AD2416ED-B5ED-46FD-B2A1-47729F216B19}" type="presParOf" srcId="{5C4A3C3C-39BC-4F82-A442-A32C3861D3E3}" destId="{E416BBD0-DFC4-40CA-A460-A6D3AA3913A0}" srcOrd="1" destOrd="0" presId="urn:microsoft.com/office/officeart/2005/8/layout/hierarchy6"/>
    <dgm:cxn modelId="{931D2C57-A52A-4AD4-AC31-6FFD32C61A21}" type="presParOf" srcId="{B7F760C9-E129-4214-8AC7-B47C57957EB5}" destId="{6ECF8E8E-483B-4AEB-8E28-AE386E42F89C}" srcOrd="2" destOrd="0" presId="urn:microsoft.com/office/officeart/2005/8/layout/hierarchy6"/>
    <dgm:cxn modelId="{2D25EB0A-A9B9-40F3-A0D3-19A735C0C21E}" type="presParOf" srcId="{B7F760C9-E129-4214-8AC7-B47C57957EB5}" destId="{CA87234B-7BAB-49B2-83C2-7677ED23EC0B}" srcOrd="3" destOrd="0" presId="urn:microsoft.com/office/officeart/2005/8/layout/hierarchy6"/>
    <dgm:cxn modelId="{9520D4C2-D346-41C3-91FC-882D0369AB95}" type="presParOf" srcId="{CA87234B-7BAB-49B2-83C2-7677ED23EC0B}" destId="{38465071-8174-47F4-9AD4-356E511D349E}" srcOrd="0" destOrd="0" presId="urn:microsoft.com/office/officeart/2005/8/layout/hierarchy6"/>
    <dgm:cxn modelId="{C8D04549-CD79-4ECC-930F-3F0246B91EE7}" type="presParOf" srcId="{CA87234B-7BAB-49B2-83C2-7677ED23EC0B}" destId="{7DC0F093-AD0F-4445-9AA2-2B4D2F8F91B4}" srcOrd="1" destOrd="0" presId="urn:microsoft.com/office/officeart/2005/8/layout/hierarchy6"/>
    <dgm:cxn modelId="{42ECA01A-F4C7-4D6A-A9B7-82D336604D25}" type="presParOf" srcId="{23803337-425D-4D63-AEBF-FD1F1B8AF7E6}" destId="{30570A90-C6DE-495E-A060-77A450864E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E2EAE1-495F-4819-9534-CD717914F0E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E785785-4994-41A6-9583-BE481F2A6C52}">
      <dgm:prSet phldrT="[Text]" custT="1"/>
      <dgm:spPr/>
      <dgm:t>
        <a:bodyPr/>
        <a:lstStyle/>
        <a:p>
          <a:r>
            <a:rPr lang="en-US" sz="2000" b="1" dirty="0" smtClean="0"/>
            <a:t>Current Animation Progress</a:t>
          </a:r>
          <a:endParaRPr lang="en-IN" sz="2000" b="1" dirty="0"/>
        </a:p>
      </dgm:t>
    </dgm:pt>
    <dgm:pt modelId="{5914980D-42BA-4790-BE73-5EB637AA0BE1}" type="parTrans" cxnId="{A406D32F-2DA6-4C3D-8218-7CD8446866CD}">
      <dgm:prSet/>
      <dgm:spPr/>
      <dgm:t>
        <a:bodyPr/>
        <a:lstStyle/>
        <a:p>
          <a:endParaRPr lang="en-IN" sz="2000" b="1"/>
        </a:p>
      </dgm:t>
    </dgm:pt>
    <dgm:pt modelId="{889CB9A7-2042-44F0-9271-E1D4B626EFF0}" type="sibTrans" cxnId="{A406D32F-2DA6-4C3D-8218-7CD8446866CD}">
      <dgm:prSet/>
      <dgm:spPr/>
      <dgm:t>
        <a:bodyPr/>
        <a:lstStyle/>
        <a:p>
          <a:endParaRPr lang="en-IN" sz="2000" b="1"/>
        </a:p>
      </dgm:t>
    </dgm:pt>
    <dgm:pt modelId="{0090E73D-B779-439D-BFED-DC9C24ACBFD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err="1" smtClean="0"/>
            <a:t>getInterpolation</a:t>
          </a:r>
          <a:r>
            <a:rPr lang="en-US" sz="2000" b="1" dirty="0" smtClean="0"/>
            <a:t>()</a:t>
          </a:r>
          <a:endParaRPr lang="en-IN" sz="2000" b="1" dirty="0"/>
        </a:p>
      </dgm:t>
    </dgm:pt>
    <dgm:pt modelId="{1B0A4F4D-0E97-4368-9412-54359997691F}" type="parTrans" cxnId="{A7EA691B-A6D6-4F9D-862A-6D5601303752}">
      <dgm:prSet/>
      <dgm:spPr/>
      <dgm:t>
        <a:bodyPr/>
        <a:lstStyle/>
        <a:p>
          <a:endParaRPr lang="en-IN" sz="2000" b="1"/>
        </a:p>
      </dgm:t>
    </dgm:pt>
    <dgm:pt modelId="{97BD3FB9-A03C-44AC-B596-382505500931}" type="sibTrans" cxnId="{A7EA691B-A6D6-4F9D-862A-6D5601303752}">
      <dgm:prSet/>
      <dgm:spPr/>
      <dgm:t>
        <a:bodyPr/>
        <a:lstStyle/>
        <a:p>
          <a:endParaRPr lang="en-IN" sz="2000" b="1"/>
        </a:p>
      </dgm:t>
    </dgm:pt>
    <dgm:pt modelId="{6B3F5E42-E95D-4FBB-BD07-DDEC0E0D008E}">
      <dgm:prSet phldrT="[Text]" custT="1"/>
      <dgm:spPr/>
      <dgm:t>
        <a:bodyPr/>
        <a:lstStyle/>
        <a:p>
          <a:r>
            <a:rPr lang="en-US" sz="2000" b="1" dirty="0" smtClean="0"/>
            <a:t>Interpolated FRACTION</a:t>
          </a:r>
          <a:endParaRPr lang="en-IN" sz="2000" b="1" dirty="0"/>
        </a:p>
      </dgm:t>
    </dgm:pt>
    <dgm:pt modelId="{242EA367-5CED-40C8-92BE-EC59C54CDD08}" type="parTrans" cxnId="{4746FDBC-26E2-425B-B6C2-E1587F82A3B5}">
      <dgm:prSet/>
      <dgm:spPr/>
      <dgm:t>
        <a:bodyPr/>
        <a:lstStyle/>
        <a:p>
          <a:endParaRPr lang="en-IN" sz="2000" b="1"/>
        </a:p>
      </dgm:t>
    </dgm:pt>
    <dgm:pt modelId="{7574F9F5-3B5C-4B56-A324-8C1CDAA07B0A}" type="sibTrans" cxnId="{4746FDBC-26E2-425B-B6C2-E1587F82A3B5}">
      <dgm:prSet/>
      <dgm:spPr/>
      <dgm:t>
        <a:bodyPr/>
        <a:lstStyle/>
        <a:p>
          <a:endParaRPr lang="en-IN" sz="2000" b="1"/>
        </a:p>
      </dgm:t>
    </dgm:pt>
    <dgm:pt modelId="{74EFB40A-98D4-4D25-B694-212E921F8DF0}" type="pres">
      <dgm:prSet presAssocID="{CCE2EAE1-495F-4819-9534-CD717914F0EA}" presName="Name0" presStyleCnt="0">
        <dgm:presLayoutVars>
          <dgm:dir/>
          <dgm:animLvl val="lvl"/>
          <dgm:resizeHandles val="exact"/>
        </dgm:presLayoutVars>
      </dgm:prSet>
      <dgm:spPr/>
    </dgm:pt>
    <dgm:pt modelId="{C2918C7E-0599-4F24-9667-2106758F2F1E}" type="pres">
      <dgm:prSet presAssocID="{6E785785-4994-41A6-9583-BE481F2A6C52}" presName="parTxOnly" presStyleLbl="node1" presStyleIdx="0" presStyleCnt="3" custScaleX="75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DA2A8-C379-4DF8-82EB-7B06A03B7AFC}" type="pres">
      <dgm:prSet presAssocID="{889CB9A7-2042-44F0-9271-E1D4B626EFF0}" presName="parTxOnlySpace" presStyleCnt="0"/>
      <dgm:spPr/>
    </dgm:pt>
    <dgm:pt modelId="{91D3256E-A17B-4667-9953-9EC4E44D1332}" type="pres">
      <dgm:prSet presAssocID="{0090E73D-B779-439D-BFED-DC9C24ACBFDB}" presName="parTxOnly" presStyleLbl="node1" presStyleIdx="1" presStyleCnt="3" custScaleX="75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93B5A9-EB3B-43D3-B012-00EE23A7D343}" type="pres">
      <dgm:prSet presAssocID="{97BD3FB9-A03C-44AC-B596-382505500931}" presName="parTxOnlySpace" presStyleCnt="0"/>
      <dgm:spPr/>
    </dgm:pt>
    <dgm:pt modelId="{F226FB4B-E0BC-4AA4-AAD2-6A98BA63ACC2}" type="pres">
      <dgm:prSet presAssocID="{6B3F5E42-E95D-4FBB-BD07-DDEC0E0D008E}" presName="parTxOnly" presStyleLbl="node1" presStyleIdx="2" presStyleCnt="3" custScaleX="683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376E591-914D-4407-B6B5-A70F1196C462}" type="presOf" srcId="{CCE2EAE1-495F-4819-9534-CD717914F0EA}" destId="{74EFB40A-98D4-4D25-B694-212E921F8DF0}" srcOrd="0" destOrd="0" presId="urn:microsoft.com/office/officeart/2005/8/layout/chevron1"/>
    <dgm:cxn modelId="{92042E6F-F74C-4463-88F5-9723ED9BF0F4}" type="presOf" srcId="{6B3F5E42-E95D-4FBB-BD07-DDEC0E0D008E}" destId="{F226FB4B-E0BC-4AA4-AAD2-6A98BA63ACC2}" srcOrd="0" destOrd="0" presId="urn:microsoft.com/office/officeart/2005/8/layout/chevron1"/>
    <dgm:cxn modelId="{BADA17F6-9643-4801-9793-CE41E31FE921}" type="presOf" srcId="{6E785785-4994-41A6-9583-BE481F2A6C52}" destId="{C2918C7E-0599-4F24-9667-2106758F2F1E}" srcOrd="0" destOrd="0" presId="urn:microsoft.com/office/officeart/2005/8/layout/chevron1"/>
    <dgm:cxn modelId="{A406D32F-2DA6-4C3D-8218-7CD8446866CD}" srcId="{CCE2EAE1-495F-4819-9534-CD717914F0EA}" destId="{6E785785-4994-41A6-9583-BE481F2A6C52}" srcOrd="0" destOrd="0" parTransId="{5914980D-42BA-4790-BE73-5EB637AA0BE1}" sibTransId="{889CB9A7-2042-44F0-9271-E1D4B626EFF0}"/>
    <dgm:cxn modelId="{D554C079-FA12-4025-B2DB-B2CD81B3E830}" type="presOf" srcId="{0090E73D-B779-439D-BFED-DC9C24ACBFDB}" destId="{91D3256E-A17B-4667-9953-9EC4E44D1332}" srcOrd="0" destOrd="0" presId="urn:microsoft.com/office/officeart/2005/8/layout/chevron1"/>
    <dgm:cxn modelId="{4746FDBC-26E2-425B-B6C2-E1587F82A3B5}" srcId="{CCE2EAE1-495F-4819-9534-CD717914F0EA}" destId="{6B3F5E42-E95D-4FBB-BD07-DDEC0E0D008E}" srcOrd="2" destOrd="0" parTransId="{242EA367-5CED-40C8-92BE-EC59C54CDD08}" sibTransId="{7574F9F5-3B5C-4B56-A324-8C1CDAA07B0A}"/>
    <dgm:cxn modelId="{A7EA691B-A6D6-4F9D-862A-6D5601303752}" srcId="{CCE2EAE1-495F-4819-9534-CD717914F0EA}" destId="{0090E73D-B779-439D-BFED-DC9C24ACBFDB}" srcOrd="1" destOrd="0" parTransId="{1B0A4F4D-0E97-4368-9412-54359997691F}" sibTransId="{97BD3FB9-A03C-44AC-B596-382505500931}"/>
    <dgm:cxn modelId="{78F7CCDF-3014-4BB0-8859-7C83F587EDBC}" type="presParOf" srcId="{74EFB40A-98D4-4D25-B694-212E921F8DF0}" destId="{C2918C7E-0599-4F24-9667-2106758F2F1E}" srcOrd="0" destOrd="0" presId="urn:microsoft.com/office/officeart/2005/8/layout/chevron1"/>
    <dgm:cxn modelId="{4CD6B08A-50FE-4491-8889-CA0C7A644BFB}" type="presParOf" srcId="{74EFB40A-98D4-4D25-B694-212E921F8DF0}" destId="{9D4DA2A8-C379-4DF8-82EB-7B06A03B7AFC}" srcOrd="1" destOrd="0" presId="urn:microsoft.com/office/officeart/2005/8/layout/chevron1"/>
    <dgm:cxn modelId="{AF4934C9-7C61-42A3-9B93-3D765DD29C29}" type="presParOf" srcId="{74EFB40A-98D4-4D25-B694-212E921F8DF0}" destId="{91D3256E-A17B-4667-9953-9EC4E44D1332}" srcOrd="2" destOrd="0" presId="urn:microsoft.com/office/officeart/2005/8/layout/chevron1"/>
    <dgm:cxn modelId="{822F3478-E165-4CBC-A3A6-E77FABA2C252}" type="presParOf" srcId="{74EFB40A-98D4-4D25-B694-212E921F8DF0}" destId="{A393B5A9-EB3B-43D3-B012-00EE23A7D343}" srcOrd="3" destOrd="0" presId="urn:microsoft.com/office/officeart/2005/8/layout/chevron1"/>
    <dgm:cxn modelId="{6F172CB0-8A6B-41C2-86DB-61FA2BE8CC1E}" type="presParOf" srcId="{74EFB40A-98D4-4D25-B694-212E921F8DF0}" destId="{F226FB4B-E0BC-4AA4-AAD2-6A98BA63ACC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C1E08-4538-40AD-B798-A33293B48B83}">
      <dsp:nvSpPr>
        <dsp:cNvPr id="0" name=""/>
        <dsp:cNvSpPr/>
      </dsp:nvSpPr>
      <dsp:spPr>
        <a:xfrm>
          <a:off x="2725884" y="303888"/>
          <a:ext cx="804992" cy="805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4EEB-E214-455F-AA43-370AF59E8C8A}">
      <dsp:nvSpPr>
        <dsp:cNvPr id="0" name=""/>
        <dsp:cNvSpPr/>
      </dsp:nvSpPr>
      <dsp:spPr>
        <a:xfrm>
          <a:off x="2752612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</a:t>
          </a:r>
          <a:endParaRPr lang="en-IN" sz="3500" kern="1200" dirty="0"/>
        </a:p>
      </dsp:txBody>
      <dsp:txXfrm>
        <a:off x="2860049" y="438101"/>
        <a:ext cx="536661" cy="536713"/>
      </dsp:txXfrm>
    </dsp:sp>
    <dsp:sp modelId="{0F0B3B34-6A64-4DC8-87E4-F37356037C4D}">
      <dsp:nvSpPr>
        <dsp:cNvPr id="0" name=""/>
        <dsp:cNvSpPr/>
      </dsp:nvSpPr>
      <dsp:spPr>
        <a:xfrm rot="2700000">
          <a:off x="1894871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624E6-864D-41D4-8150-67C89BB67121}">
      <dsp:nvSpPr>
        <dsp:cNvPr id="0" name=""/>
        <dsp:cNvSpPr/>
      </dsp:nvSpPr>
      <dsp:spPr>
        <a:xfrm>
          <a:off x="1920630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</a:t>
          </a:r>
          <a:endParaRPr lang="en-IN" sz="3500" kern="1200" dirty="0"/>
        </a:p>
      </dsp:txBody>
      <dsp:txXfrm>
        <a:off x="2028067" y="438101"/>
        <a:ext cx="536661" cy="536713"/>
      </dsp:txXfrm>
    </dsp:sp>
    <dsp:sp modelId="{B61B6B7E-0C1A-4372-8F2C-8DFE3104455D}">
      <dsp:nvSpPr>
        <dsp:cNvPr id="0" name=""/>
        <dsp:cNvSpPr/>
      </dsp:nvSpPr>
      <dsp:spPr>
        <a:xfrm rot="2700000">
          <a:off x="1062889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04FC-3C27-42C0-B95D-2DD1FE6FE613}">
      <dsp:nvSpPr>
        <dsp:cNvPr id="0" name=""/>
        <dsp:cNvSpPr/>
      </dsp:nvSpPr>
      <dsp:spPr>
        <a:xfrm>
          <a:off x="1088647" y="330730"/>
          <a:ext cx="751535" cy="75145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1</a:t>
          </a:r>
          <a:endParaRPr lang="en-IN" sz="3500" b="1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1196085" y="438101"/>
        <a:ext cx="536661" cy="5367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18C7E-0599-4F24-9667-2106758F2F1E}">
      <dsp:nvSpPr>
        <dsp:cNvPr id="0" name=""/>
        <dsp:cNvSpPr/>
      </dsp:nvSpPr>
      <dsp:spPr>
        <a:xfrm>
          <a:off x="4013" y="0"/>
          <a:ext cx="3738588" cy="1070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Interpolated Fraction, Start value, End value</a:t>
          </a:r>
          <a:endParaRPr lang="en-IN" sz="2000" b="1" kern="1200" dirty="0"/>
        </a:p>
      </dsp:txBody>
      <dsp:txXfrm>
        <a:off x="539101" y="0"/>
        <a:ext cx="2668412" cy="1070176"/>
      </dsp:txXfrm>
    </dsp:sp>
    <dsp:sp modelId="{91D3256E-A17B-4667-9953-9EC4E44D1332}">
      <dsp:nvSpPr>
        <dsp:cNvPr id="0" name=""/>
        <dsp:cNvSpPr/>
      </dsp:nvSpPr>
      <dsp:spPr>
        <a:xfrm>
          <a:off x="3244999" y="0"/>
          <a:ext cx="2553497" cy="1070176"/>
        </a:xfrm>
        <a:prstGeom prst="chevron">
          <a:avLst/>
        </a:prstGeom>
        <a:solidFill>
          <a:schemeClr val="accent1">
            <a:tint val="50000"/>
          </a:schemeClr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evaluate()</a:t>
          </a:r>
          <a:endParaRPr lang="en-IN" sz="2000" b="1" kern="1200" dirty="0"/>
        </a:p>
      </dsp:txBody>
      <dsp:txXfrm>
        <a:off x="3780087" y="0"/>
        <a:ext cx="1483321" cy="1070176"/>
      </dsp:txXfrm>
    </dsp:sp>
    <dsp:sp modelId="{F226FB4B-E0BC-4AA4-AAD2-6A98BA63ACC2}">
      <dsp:nvSpPr>
        <dsp:cNvPr id="0" name=""/>
        <dsp:cNvSpPr/>
      </dsp:nvSpPr>
      <dsp:spPr>
        <a:xfrm>
          <a:off x="5300894" y="0"/>
          <a:ext cx="2808867" cy="1070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Animated VALUE</a:t>
          </a:r>
          <a:endParaRPr lang="en-IN" sz="2000" b="1" kern="1200" dirty="0"/>
        </a:p>
      </dsp:txBody>
      <dsp:txXfrm>
        <a:off x="5835982" y="0"/>
        <a:ext cx="1738691" cy="107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C1E08-4538-40AD-B798-A33293B48B83}">
      <dsp:nvSpPr>
        <dsp:cNvPr id="0" name=""/>
        <dsp:cNvSpPr/>
      </dsp:nvSpPr>
      <dsp:spPr>
        <a:xfrm>
          <a:off x="2725884" y="303888"/>
          <a:ext cx="804992" cy="805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4EEB-E214-455F-AA43-370AF59E8C8A}">
      <dsp:nvSpPr>
        <dsp:cNvPr id="0" name=""/>
        <dsp:cNvSpPr/>
      </dsp:nvSpPr>
      <dsp:spPr>
        <a:xfrm>
          <a:off x="2752612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</a:t>
          </a:r>
          <a:endParaRPr lang="en-IN" sz="3500" kern="1200" dirty="0"/>
        </a:p>
      </dsp:txBody>
      <dsp:txXfrm>
        <a:off x="2860049" y="438101"/>
        <a:ext cx="536661" cy="536713"/>
      </dsp:txXfrm>
    </dsp:sp>
    <dsp:sp modelId="{0F0B3B34-6A64-4DC8-87E4-F37356037C4D}">
      <dsp:nvSpPr>
        <dsp:cNvPr id="0" name=""/>
        <dsp:cNvSpPr/>
      </dsp:nvSpPr>
      <dsp:spPr>
        <a:xfrm rot="2700000">
          <a:off x="1894871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624E6-864D-41D4-8150-67C89BB67121}">
      <dsp:nvSpPr>
        <dsp:cNvPr id="0" name=""/>
        <dsp:cNvSpPr/>
      </dsp:nvSpPr>
      <dsp:spPr>
        <a:xfrm>
          <a:off x="1920630" y="330730"/>
          <a:ext cx="751535" cy="75145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2</a:t>
          </a:r>
          <a:endParaRPr lang="en-IN" sz="3500" b="1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028067" y="438101"/>
        <a:ext cx="536661" cy="536713"/>
      </dsp:txXfrm>
    </dsp:sp>
    <dsp:sp modelId="{B61B6B7E-0C1A-4372-8F2C-8DFE3104455D}">
      <dsp:nvSpPr>
        <dsp:cNvPr id="0" name=""/>
        <dsp:cNvSpPr/>
      </dsp:nvSpPr>
      <dsp:spPr>
        <a:xfrm rot="2700000">
          <a:off x="1062889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04FC-3C27-42C0-B95D-2DD1FE6FE613}">
      <dsp:nvSpPr>
        <dsp:cNvPr id="0" name=""/>
        <dsp:cNvSpPr/>
      </dsp:nvSpPr>
      <dsp:spPr>
        <a:xfrm>
          <a:off x="1088647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en-IN" sz="3500" kern="1200" dirty="0"/>
        </a:p>
      </dsp:txBody>
      <dsp:txXfrm>
        <a:off x="1196085" y="438101"/>
        <a:ext cx="536661" cy="536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C1E08-4538-40AD-B798-A33293B48B83}">
      <dsp:nvSpPr>
        <dsp:cNvPr id="0" name=""/>
        <dsp:cNvSpPr/>
      </dsp:nvSpPr>
      <dsp:spPr>
        <a:xfrm>
          <a:off x="2725884" y="303888"/>
          <a:ext cx="804992" cy="805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4EEB-E214-455F-AA43-370AF59E8C8A}">
      <dsp:nvSpPr>
        <dsp:cNvPr id="0" name=""/>
        <dsp:cNvSpPr/>
      </dsp:nvSpPr>
      <dsp:spPr>
        <a:xfrm>
          <a:off x="2752612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</a:t>
          </a:r>
          <a:endParaRPr lang="en-IN" sz="3500" kern="1200" dirty="0"/>
        </a:p>
      </dsp:txBody>
      <dsp:txXfrm>
        <a:off x="2860049" y="438101"/>
        <a:ext cx="536661" cy="536713"/>
      </dsp:txXfrm>
    </dsp:sp>
    <dsp:sp modelId="{0F0B3B34-6A64-4DC8-87E4-F37356037C4D}">
      <dsp:nvSpPr>
        <dsp:cNvPr id="0" name=""/>
        <dsp:cNvSpPr/>
      </dsp:nvSpPr>
      <dsp:spPr>
        <a:xfrm rot="2700000">
          <a:off x="1894871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624E6-864D-41D4-8150-67C89BB67121}">
      <dsp:nvSpPr>
        <dsp:cNvPr id="0" name=""/>
        <dsp:cNvSpPr/>
      </dsp:nvSpPr>
      <dsp:spPr>
        <a:xfrm>
          <a:off x="1920630" y="330730"/>
          <a:ext cx="751535" cy="75145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2</a:t>
          </a:r>
          <a:endParaRPr lang="en-IN" sz="3500" b="1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028067" y="438101"/>
        <a:ext cx="536661" cy="536713"/>
      </dsp:txXfrm>
    </dsp:sp>
    <dsp:sp modelId="{B61B6B7E-0C1A-4372-8F2C-8DFE3104455D}">
      <dsp:nvSpPr>
        <dsp:cNvPr id="0" name=""/>
        <dsp:cNvSpPr/>
      </dsp:nvSpPr>
      <dsp:spPr>
        <a:xfrm rot="2700000">
          <a:off x="1062889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04FC-3C27-42C0-B95D-2DD1FE6FE613}">
      <dsp:nvSpPr>
        <dsp:cNvPr id="0" name=""/>
        <dsp:cNvSpPr/>
      </dsp:nvSpPr>
      <dsp:spPr>
        <a:xfrm>
          <a:off x="1088647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en-IN" sz="3500" kern="1200" dirty="0"/>
        </a:p>
      </dsp:txBody>
      <dsp:txXfrm>
        <a:off x="1196085" y="438101"/>
        <a:ext cx="536661" cy="536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C1E08-4538-40AD-B798-A33293B48B83}">
      <dsp:nvSpPr>
        <dsp:cNvPr id="0" name=""/>
        <dsp:cNvSpPr/>
      </dsp:nvSpPr>
      <dsp:spPr>
        <a:xfrm>
          <a:off x="2725884" y="303888"/>
          <a:ext cx="804992" cy="805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4EEB-E214-455F-AA43-370AF59E8C8A}">
      <dsp:nvSpPr>
        <dsp:cNvPr id="0" name=""/>
        <dsp:cNvSpPr/>
      </dsp:nvSpPr>
      <dsp:spPr>
        <a:xfrm>
          <a:off x="2752612" y="330730"/>
          <a:ext cx="751535" cy="75145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bg1"/>
              </a:solidFill>
            </a:rPr>
            <a:t>3</a:t>
          </a:r>
          <a:endParaRPr lang="en-IN" sz="3500" b="1" kern="1200" dirty="0">
            <a:solidFill>
              <a:schemeClr val="bg1"/>
            </a:solidFill>
          </a:endParaRPr>
        </a:p>
      </dsp:txBody>
      <dsp:txXfrm>
        <a:off x="2860049" y="438101"/>
        <a:ext cx="536661" cy="536713"/>
      </dsp:txXfrm>
    </dsp:sp>
    <dsp:sp modelId="{0F0B3B34-6A64-4DC8-87E4-F37356037C4D}">
      <dsp:nvSpPr>
        <dsp:cNvPr id="0" name=""/>
        <dsp:cNvSpPr/>
      </dsp:nvSpPr>
      <dsp:spPr>
        <a:xfrm rot="2700000">
          <a:off x="1894871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624E6-864D-41D4-8150-67C89BB67121}">
      <dsp:nvSpPr>
        <dsp:cNvPr id="0" name=""/>
        <dsp:cNvSpPr/>
      </dsp:nvSpPr>
      <dsp:spPr>
        <a:xfrm>
          <a:off x="1920630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smtClean="0">
              <a:ln/>
            </a:rPr>
            <a:t>2</a:t>
          </a:r>
          <a:endParaRPr lang="en-IN" sz="3500" b="0" kern="1200" dirty="0">
            <a:ln/>
          </a:endParaRPr>
        </a:p>
      </dsp:txBody>
      <dsp:txXfrm>
        <a:off x="2028067" y="438101"/>
        <a:ext cx="536661" cy="536713"/>
      </dsp:txXfrm>
    </dsp:sp>
    <dsp:sp modelId="{B61B6B7E-0C1A-4372-8F2C-8DFE3104455D}">
      <dsp:nvSpPr>
        <dsp:cNvPr id="0" name=""/>
        <dsp:cNvSpPr/>
      </dsp:nvSpPr>
      <dsp:spPr>
        <a:xfrm rot="2700000">
          <a:off x="1062889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04FC-3C27-42C0-B95D-2DD1FE6FE613}">
      <dsp:nvSpPr>
        <dsp:cNvPr id="0" name=""/>
        <dsp:cNvSpPr/>
      </dsp:nvSpPr>
      <dsp:spPr>
        <a:xfrm>
          <a:off x="1088647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en-IN" sz="3500" kern="1200" dirty="0"/>
        </a:p>
      </dsp:txBody>
      <dsp:txXfrm>
        <a:off x="1196085" y="438101"/>
        <a:ext cx="536661" cy="536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C1E08-4538-40AD-B798-A33293B48B83}">
      <dsp:nvSpPr>
        <dsp:cNvPr id="0" name=""/>
        <dsp:cNvSpPr/>
      </dsp:nvSpPr>
      <dsp:spPr>
        <a:xfrm>
          <a:off x="2725884" y="303888"/>
          <a:ext cx="804992" cy="805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4EEB-E214-455F-AA43-370AF59E8C8A}">
      <dsp:nvSpPr>
        <dsp:cNvPr id="0" name=""/>
        <dsp:cNvSpPr/>
      </dsp:nvSpPr>
      <dsp:spPr>
        <a:xfrm>
          <a:off x="2752612" y="330730"/>
          <a:ext cx="751535" cy="75145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bg1"/>
              </a:solidFill>
            </a:rPr>
            <a:t>3</a:t>
          </a:r>
          <a:endParaRPr lang="en-IN" sz="3500" b="1" kern="1200" dirty="0">
            <a:solidFill>
              <a:schemeClr val="bg1"/>
            </a:solidFill>
          </a:endParaRPr>
        </a:p>
      </dsp:txBody>
      <dsp:txXfrm>
        <a:off x="2860049" y="438101"/>
        <a:ext cx="536661" cy="536713"/>
      </dsp:txXfrm>
    </dsp:sp>
    <dsp:sp modelId="{0F0B3B34-6A64-4DC8-87E4-F37356037C4D}">
      <dsp:nvSpPr>
        <dsp:cNvPr id="0" name=""/>
        <dsp:cNvSpPr/>
      </dsp:nvSpPr>
      <dsp:spPr>
        <a:xfrm rot="2700000">
          <a:off x="1894871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624E6-864D-41D4-8150-67C89BB67121}">
      <dsp:nvSpPr>
        <dsp:cNvPr id="0" name=""/>
        <dsp:cNvSpPr/>
      </dsp:nvSpPr>
      <dsp:spPr>
        <a:xfrm>
          <a:off x="1920630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smtClean="0">
              <a:ln/>
            </a:rPr>
            <a:t>2</a:t>
          </a:r>
          <a:endParaRPr lang="en-IN" sz="3500" b="0" kern="1200" dirty="0">
            <a:ln/>
          </a:endParaRPr>
        </a:p>
      </dsp:txBody>
      <dsp:txXfrm>
        <a:off x="2028067" y="438101"/>
        <a:ext cx="536661" cy="536713"/>
      </dsp:txXfrm>
    </dsp:sp>
    <dsp:sp modelId="{B61B6B7E-0C1A-4372-8F2C-8DFE3104455D}">
      <dsp:nvSpPr>
        <dsp:cNvPr id="0" name=""/>
        <dsp:cNvSpPr/>
      </dsp:nvSpPr>
      <dsp:spPr>
        <a:xfrm rot="2700000">
          <a:off x="1062889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04FC-3C27-42C0-B95D-2DD1FE6FE613}">
      <dsp:nvSpPr>
        <dsp:cNvPr id="0" name=""/>
        <dsp:cNvSpPr/>
      </dsp:nvSpPr>
      <dsp:spPr>
        <a:xfrm>
          <a:off x="1088647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en-IN" sz="3500" kern="1200" dirty="0"/>
        </a:p>
      </dsp:txBody>
      <dsp:txXfrm>
        <a:off x="1196085" y="438101"/>
        <a:ext cx="536661" cy="536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C1E08-4538-40AD-B798-A33293B48B83}">
      <dsp:nvSpPr>
        <dsp:cNvPr id="0" name=""/>
        <dsp:cNvSpPr/>
      </dsp:nvSpPr>
      <dsp:spPr>
        <a:xfrm>
          <a:off x="2725884" y="303888"/>
          <a:ext cx="804992" cy="805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4EEB-E214-455F-AA43-370AF59E8C8A}">
      <dsp:nvSpPr>
        <dsp:cNvPr id="0" name=""/>
        <dsp:cNvSpPr/>
      </dsp:nvSpPr>
      <dsp:spPr>
        <a:xfrm>
          <a:off x="2752612" y="330730"/>
          <a:ext cx="751535" cy="751455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bg1"/>
              </a:solidFill>
            </a:rPr>
            <a:t>3</a:t>
          </a:r>
          <a:endParaRPr lang="en-IN" sz="3500" b="1" kern="1200" dirty="0">
            <a:solidFill>
              <a:schemeClr val="bg1"/>
            </a:solidFill>
          </a:endParaRPr>
        </a:p>
      </dsp:txBody>
      <dsp:txXfrm>
        <a:off x="2860049" y="438101"/>
        <a:ext cx="536661" cy="536713"/>
      </dsp:txXfrm>
    </dsp:sp>
    <dsp:sp modelId="{0F0B3B34-6A64-4DC8-87E4-F37356037C4D}">
      <dsp:nvSpPr>
        <dsp:cNvPr id="0" name=""/>
        <dsp:cNvSpPr/>
      </dsp:nvSpPr>
      <dsp:spPr>
        <a:xfrm rot="2700000">
          <a:off x="1894871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624E6-864D-41D4-8150-67C89BB67121}">
      <dsp:nvSpPr>
        <dsp:cNvPr id="0" name=""/>
        <dsp:cNvSpPr/>
      </dsp:nvSpPr>
      <dsp:spPr>
        <a:xfrm>
          <a:off x="1920630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smtClean="0">
              <a:ln/>
            </a:rPr>
            <a:t>2</a:t>
          </a:r>
          <a:endParaRPr lang="en-IN" sz="3500" b="0" kern="1200" dirty="0">
            <a:ln/>
          </a:endParaRPr>
        </a:p>
      </dsp:txBody>
      <dsp:txXfrm>
        <a:off x="2028067" y="438101"/>
        <a:ext cx="536661" cy="536713"/>
      </dsp:txXfrm>
    </dsp:sp>
    <dsp:sp modelId="{B61B6B7E-0C1A-4372-8F2C-8DFE3104455D}">
      <dsp:nvSpPr>
        <dsp:cNvPr id="0" name=""/>
        <dsp:cNvSpPr/>
      </dsp:nvSpPr>
      <dsp:spPr>
        <a:xfrm rot="2700000">
          <a:off x="1062889" y="304861"/>
          <a:ext cx="803053" cy="8030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04FC-3C27-42C0-B95D-2DD1FE6FE613}">
      <dsp:nvSpPr>
        <dsp:cNvPr id="0" name=""/>
        <dsp:cNvSpPr/>
      </dsp:nvSpPr>
      <dsp:spPr>
        <a:xfrm>
          <a:off x="1088647" y="330730"/>
          <a:ext cx="751535" cy="7514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en-IN" sz="3500" kern="1200" dirty="0"/>
        </a:p>
      </dsp:txBody>
      <dsp:txXfrm>
        <a:off x="1196085" y="438101"/>
        <a:ext cx="536661" cy="536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18C7E-0599-4F24-9667-2106758F2F1E}">
      <dsp:nvSpPr>
        <dsp:cNvPr id="0" name=""/>
        <dsp:cNvSpPr/>
      </dsp:nvSpPr>
      <dsp:spPr>
        <a:xfrm>
          <a:off x="5487" y="0"/>
          <a:ext cx="3065880" cy="1070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Current Animation Progress</a:t>
          </a:r>
          <a:endParaRPr lang="en-IN" sz="2000" b="1" kern="1200" dirty="0"/>
        </a:p>
      </dsp:txBody>
      <dsp:txXfrm>
        <a:off x="540575" y="0"/>
        <a:ext cx="1995704" cy="1070176"/>
      </dsp:txXfrm>
    </dsp:sp>
    <dsp:sp modelId="{91D3256E-A17B-4667-9953-9EC4E44D1332}">
      <dsp:nvSpPr>
        <dsp:cNvPr id="0" name=""/>
        <dsp:cNvSpPr/>
      </dsp:nvSpPr>
      <dsp:spPr>
        <a:xfrm>
          <a:off x="2663302" y="0"/>
          <a:ext cx="3065880" cy="1070176"/>
        </a:xfrm>
        <a:prstGeom prst="chevron">
          <a:avLst/>
        </a:prstGeom>
        <a:solidFill>
          <a:schemeClr val="accent1">
            <a:tint val="50000"/>
          </a:schemeClr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getInterpolation</a:t>
          </a:r>
          <a:r>
            <a:rPr lang="en-US" sz="2000" b="1" kern="1200" dirty="0" smtClean="0"/>
            <a:t>()</a:t>
          </a:r>
          <a:endParaRPr lang="en-IN" sz="2000" b="1" kern="1200" dirty="0"/>
        </a:p>
      </dsp:txBody>
      <dsp:txXfrm>
        <a:off x="3198390" y="0"/>
        <a:ext cx="1995704" cy="1070176"/>
      </dsp:txXfrm>
    </dsp:sp>
    <dsp:sp modelId="{F226FB4B-E0BC-4AA4-AAD2-6A98BA63ACC2}">
      <dsp:nvSpPr>
        <dsp:cNvPr id="0" name=""/>
        <dsp:cNvSpPr/>
      </dsp:nvSpPr>
      <dsp:spPr>
        <a:xfrm>
          <a:off x="5321116" y="0"/>
          <a:ext cx="2787171" cy="1070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Interpolated FRACTION</a:t>
          </a:r>
          <a:endParaRPr lang="en-IN" sz="2000" b="1" kern="1200" dirty="0"/>
        </a:p>
      </dsp:txBody>
      <dsp:txXfrm>
        <a:off x="5856204" y="0"/>
        <a:ext cx="1716995" cy="1070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DBAB71-EC82-471B-9904-31365D78F5FC}" type="datetimeFigureOut">
              <a:rPr lang="en-IN" smtClean="0"/>
              <a:t>02-03-2013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A570E6-50A9-4029-A657-2E9E79EBFF8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600" kern="1200">
          <a:ln>
            <a:noFill/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3200" kern="1200">
          <a:ln>
            <a:noFill/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800" b="0" kern="1200">
          <a:ln>
            <a:noFill/>
          </a:ln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800" kern="1200">
          <a:ln>
            <a:noFill/>
          </a:ln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800" kern="1200">
          <a:ln>
            <a:noFill/>
          </a:ln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.android.com/guide/topics/resources/drawable-resource.html#Shap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00.xml"/><Relationship Id="rId12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60848"/>
            <a:ext cx="6477000" cy="380655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Android Graphics and Animation</a:t>
            </a:r>
            <a:br>
              <a:rPr lang="en-US" sz="5400" dirty="0" smtClean="0"/>
            </a:br>
            <a:r>
              <a:rPr lang="en-US" sz="5400" dirty="0" smtClean="0"/>
              <a:t>For Beginners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Mihir Gokani, </a:t>
            </a:r>
            <a:r>
              <a:rPr lang="en-US" sz="3200" dirty="0" err="1" smtClean="0"/>
              <a:t>Pushpak</a:t>
            </a:r>
            <a:r>
              <a:rPr lang="en-US" sz="3200" dirty="0" smtClean="0"/>
              <a:t> </a:t>
            </a:r>
            <a:r>
              <a:rPr lang="en-US" sz="3200" dirty="0" err="1" smtClean="0"/>
              <a:t>Burange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289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3: Redraw!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Call </a:t>
            </a:r>
            <a:r>
              <a:rPr lang="en-US" i="1" u="sng" dirty="0" smtClean="0">
                <a:solidFill>
                  <a:schemeClr val="tx1"/>
                </a:solidFill>
              </a:rPr>
              <a:t>invalidate()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i="1" u="sng" dirty="0" err="1" smtClean="0">
                <a:solidFill>
                  <a:schemeClr val="tx1"/>
                </a:solidFill>
              </a:rPr>
              <a:t>postInvalidate</a:t>
            </a:r>
            <a:r>
              <a:rPr lang="en-US" i="1" u="sng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Only a request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12948463"/>
              </p:ext>
            </p:extLst>
          </p:nvPr>
        </p:nvGraphicFramePr>
        <p:xfrm>
          <a:off x="4716016" y="0"/>
          <a:ext cx="4427448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 Same Side Corner Rectangle 7"/>
          <p:cNvSpPr/>
          <p:nvPr/>
        </p:nvSpPr>
        <p:spPr>
          <a:xfrm>
            <a:off x="891742" y="4016300"/>
            <a:ext cx="7344816" cy="2581052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new </a:t>
            </a:r>
            <a:r>
              <a:rPr lang="en-IN" b="1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Thread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(new Runnable() {</a:t>
            </a: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public 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void </a:t>
            </a:r>
            <a:r>
              <a:rPr lang="en-IN" b="1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run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{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while (y &lt; 500){</a:t>
            </a:r>
            <a:endParaRPr lang="en-US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(x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y);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y++;</a:t>
            </a:r>
            <a:endParaRPr lang="en-US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postInvalidate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}</a:t>
            </a:r>
            <a:endParaRPr lang="en-US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}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891742" y="354711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078663" algn="r"/>
              </a:tabLst>
            </a:pPr>
            <a:r>
              <a:rPr lang="en-IN" sz="2400" b="1" dirty="0" smtClean="0"/>
              <a:t>Snippet 6: How to draw	</a:t>
            </a:r>
            <a:r>
              <a:rPr lang="en-IN" dirty="0" smtClean="0"/>
              <a:t>(CanvasDemo4c)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4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 Color</a:t>
            </a:r>
          </a:p>
          <a:p>
            <a:r>
              <a:rPr lang="en-US" dirty="0" smtClean="0"/>
              <a:t>Change Style</a:t>
            </a:r>
          </a:p>
          <a:p>
            <a:r>
              <a:rPr lang="en-US" dirty="0" smtClean="0"/>
              <a:t>For both </a:t>
            </a:r>
            <a:r>
              <a:rPr lang="en-US" i="1" u="sng" dirty="0"/>
              <a:t>Shape</a:t>
            </a:r>
            <a:r>
              <a:rPr lang="en-US" dirty="0"/>
              <a:t>s and </a:t>
            </a:r>
            <a:r>
              <a:rPr lang="en-US" i="1" u="sng" dirty="0" smtClean="0"/>
              <a:t>Text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891742" y="4016300"/>
            <a:ext cx="7344816" cy="2581052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setColor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// </a:t>
            </a:r>
            <a:r>
              <a:rPr lang="en-US" i="1" u="sng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Color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-&gt;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setFlags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// Dithering, Anti-alias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setTextSize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// float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setTextAlign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// </a:t>
            </a:r>
            <a:r>
              <a:rPr lang="en-US" i="1" u="sng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Align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enum</a:t>
            </a:r>
            <a:endParaRPr lang="en-US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354711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078663" algn="r"/>
              </a:tabLst>
            </a:pPr>
            <a:r>
              <a:rPr lang="en-IN" sz="2400" b="1" dirty="0" smtClean="0"/>
              <a:t>Snippet </a:t>
            </a:r>
            <a:r>
              <a:rPr lang="en-IN" sz="2400" b="1" dirty="0" smtClean="0"/>
              <a:t>7: Paint</a:t>
            </a:r>
            <a:r>
              <a:rPr lang="en-IN" sz="2400" b="1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3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2571053" y="2616994"/>
            <a:ext cx="3594067" cy="2520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0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8" y="1844824"/>
            <a:ext cx="7174281" cy="4495799"/>
          </a:xfrm>
        </p:spPr>
      </p:pic>
      <p:sp>
        <p:nvSpPr>
          <p:cNvPr id="3" name="TextBox 2"/>
          <p:cNvSpPr txBox="1"/>
          <p:nvPr/>
        </p:nvSpPr>
        <p:spPr>
          <a:xfrm>
            <a:off x="3972657" y="3692803"/>
            <a:ext cx="79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View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90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2571053" y="2616994"/>
            <a:ext cx="3594067" cy="2520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0" name="TextBox 1079"/>
          <p:cNvSpPr txBox="1"/>
          <p:nvPr/>
        </p:nvSpPr>
        <p:spPr>
          <a:xfrm>
            <a:off x="1981951" y="2175247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(0, 0)</a:t>
            </a:r>
            <a:endParaRPr lang="en-IN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808334" y="220486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IN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206851" y="545799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Y</a:t>
            </a:r>
            <a:endParaRPr lang="en-IN" sz="2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203542" y="217524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5</a:t>
            </a:r>
            <a:endParaRPr lang="en-IN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09281" y="2175247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10</a:t>
            </a:r>
            <a:endParaRPr lang="en-IN" sz="2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2240837" y="41927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5</a:t>
            </a:r>
            <a:endParaRPr lang="en-IN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76932" y="2607295"/>
            <a:ext cx="0" cy="33123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932" y="2607326"/>
            <a:ext cx="432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16" b="21350"/>
          <a:stretch/>
        </p:blipFill>
        <p:spPr bwMode="auto">
          <a:xfrm>
            <a:off x="2555776" y="2623517"/>
            <a:ext cx="5334611" cy="340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8" y="1844824"/>
            <a:ext cx="7174281" cy="4495799"/>
          </a:xfrm>
        </p:spPr>
      </p:pic>
    </p:spTree>
    <p:extLst>
      <p:ext uri="{BB962C8B-B14F-4D97-AF65-F5344CB8AC3E}">
        <p14:creationId xmlns:p14="http://schemas.microsoft.com/office/powerpoint/2010/main" val="14635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IN" dirty="0"/>
          </a:p>
        </p:txBody>
      </p:sp>
      <p:pic>
        <p:nvPicPr>
          <p:cNvPr id="120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8" y="1844824"/>
            <a:ext cx="7174281" cy="4495799"/>
          </a:xfrm>
        </p:spPr>
      </p:pic>
      <p:grpSp>
        <p:nvGrpSpPr>
          <p:cNvPr id="85" name="Group 84"/>
          <p:cNvGrpSpPr/>
          <p:nvPr/>
        </p:nvGrpSpPr>
        <p:grpSpPr>
          <a:xfrm>
            <a:off x="1981951" y="2175247"/>
            <a:ext cx="5206615" cy="3744416"/>
            <a:chOff x="1545817" y="2175247"/>
            <a:chExt cx="5206615" cy="3744416"/>
          </a:xfrm>
        </p:grpSpPr>
        <p:sp>
          <p:nvSpPr>
            <p:cNvPr id="1080" name="TextBox 1079"/>
            <p:cNvSpPr txBox="1"/>
            <p:nvPr/>
          </p:nvSpPr>
          <p:spPr>
            <a:xfrm>
              <a:off x="1545817" y="2175247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(0, 0)</a:t>
              </a:r>
              <a:endParaRPr lang="en-IN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72200" y="2204864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X</a:t>
              </a:r>
              <a:endParaRPr lang="en-IN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70717" y="545799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Y</a:t>
              </a:r>
              <a:endParaRPr lang="en-IN" sz="2400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134919" y="2607295"/>
              <a:ext cx="4334743" cy="3312368"/>
              <a:chOff x="2134919" y="2607295"/>
              <a:chExt cx="4334743" cy="331236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134919" y="2616994"/>
                <a:ext cx="3594067" cy="25209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2140798" y="2607295"/>
                <a:ext cx="0" cy="331236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140798" y="2607326"/>
                <a:ext cx="432886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83" name="Group 72"/>
              <p:cNvGrpSpPr>
                <a:grpSpLocks noChangeAspect="1"/>
              </p:cNvGrpSpPr>
              <p:nvPr/>
            </p:nvGrpSpPr>
            <p:grpSpPr bwMode="auto">
              <a:xfrm>
                <a:off x="2134919" y="2616994"/>
                <a:ext cx="3614738" cy="2533650"/>
                <a:chOff x="1198" y="1395"/>
                <a:chExt cx="2277" cy="1596"/>
              </a:xfrm>
            </p:grpSpPr>
            <p:sp>
              <p:nvSpPr>
                <p:cNvPr id="1085" name="Rectangle 73"/>
                <p:cNvSpPr>
                  <a:spLocks noChangeArrowheads="1"/>
                </p:cNvSpPr>
                <p:nvPr/>
              </p:nvSpPr>
              <p:spPr bwMode="auto">
                <a:xfrm>
                  <a:off x="1425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86" name="Rectangle 74"/>
                <p:cNvSpPr>
                  <a:spLocks noChangeArrowheads="1"/>
                </p:cNvSpPr>
                <p:nvPr/>
              </p:nvSpPr>
              <p:spPr bwMode="auto">
                <a:xfrm>
                  <a:off x="165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87" name="Rectangle 75"/>
                <p:cNvSpPr>
                  <a:spLocks noChangeArrowheads="1"/>
                </p:cNvSpPr>
                <p:nvPr/>
              </p:nvSpPr>
              <p:spPr bwMode="auto">
                <a:xfrm>
                  <a:off x="187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Rectangle 76"/>
                <p:cNvSpPr>
                  <a:spLocks noChangeArrowheads="1"/>
                </p:cNvSpPr>
                <p:nvPr/>
              </p:nvSpPr>
              <p:spPr bwMode="auto">
                <a:xfrm>
                  <a:off x="210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Rectangle 77"/>
                <p:cNvSpPr>
                  <a:spLocks noChangeArrowheads="1"/>
                </p:cNvSpPr>
                <p:nvPr/>
              </p:nvSpPr>
              <p:spPr bwMode="auto">
                <a:xfrm>
                  <a:off x="233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Rectangle 78"/>
                <p:cNvSpPr>
                  <a:spLocks noChangeArrowheads="1"/>
                </p:cNvSpPr>
                <p:nvPr/>
              </p:nvSpPr>
              <p:spPr bwMode="auto">
                <a:xfrm>
                  <a:off x="255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Rectangle 79"/>
                <p:cNvSpPr>
                  <a:spLocks noChangeArrowheads="1"/>
                </p:cNvSpPr>
                <p:nvPr/>
              </p:nvSpPr>
              <p:spPr bwMode="auto">
                <a:xfrm>
                  <a:off x="278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Rectangle 80"/>
                <p:cNvSpPr>
                  <a:spLocks noChangeArrowheads="1"/>
                </p:cNvSpPr>
                <p:nvPr/>
              </p:nvSpPr>
              <p:spPr bwMode="auto">
                <a:xfrm>
                  <a:off x="3013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3240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Rectangle 82"/>
                <p:cNvSpPr>
                  <a:spLocks noChangeArrowheads="1"/>
                </p:cNvSpPr>
                <p:nvPr/>
              </p:nvSpPr>
              <p:spPr bwMode="auto">
                <a:xfrm>
                  <a:off x="1198" y="162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Rectangle 83"/>
                <p:cNvSpPr>
                  <a:spLocks noChangeArrowheads="1"/>
                </p:cNvSpPr>
                <p:nvPr/>
              </p:nvSpPr>
              <p:spPr bwMode="auto">
                <a:xfrm>
                  <a:off x="1198" y="184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Rectangle 84"/>
                <p:cNvSpPr>
                  <a:spLocks noChangeArrowheads="1"/>
                </p:cNvSpPr>
                <p:nvPr/>
              </p:nvSpPr>
              <p:spPr bwMode="auto">
                <a:xfrm>
                  <a:off x="1198" y="207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Rectangle 85"/>
                <p:cNvSpPr>
                  <a:spLocks noChangeArrowheads="1"/>
                </p:cNvSpPr>
                <p:nvPr/>
              </p:nvSpPr>
              <p:spPr bwMode="auto">
                <a:xfrm>
                  <a:off x="1198" y="230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Rectangle 86"/>
                <p:cNvSpPr>
                  <a:spLocks noChangeArrowheads="1"/>
                </p:cNvSpPr>
                <p:nvPr/>
              </p:nvSpPr>
              <p:spPr bwMode="auto">
                <a:xfrm>
                  <a:off x="1198" y="252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Rectangle 87"/>
                <p:cNvSpPr>
                  <a:spLocks noChangeArrowheads="1"/>
                </p:cNvSpPr>
                <p:nvPr/>
              </p:nvSpPr>
              <p:spPr bwMode="auto">
                <a:xfrm>
                  <a:off x="1198" y="275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Rectangle 88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Rectangle 89"/>
                <p:cNvSpPr>
                  <a:spLocks noChangeArrowheads="1"/>
                </p:cNvSpPr>
                <p:nvPr/>
              </p:nvSpPr>
              <p:spPr bwMode="auto">
                <a:xfrm>
                  <a:off x="3466" y="1395"/>
                  <a:ext cx="9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Rectangle 90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Rectangle 91"/>
                <p:cNvSpPr>
                  <a:spLocks noChangeArrowheads="1"/>
                </p:cNvSpPr>
                <p:nvPr/>
              </p:nvSpPr>
              <p:spPr bwMode="auto">
                <a:xfrm>
                  <a:off x="1198" y="2983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116" name="TextBox 115"/>
            <p:cNvSpPr txBox="1"/>
            <p:nvPr/>
          </p:nvSpPr>
          <p:spPr>
            <a:xfrm>
              <a:off x="3767408" y="2175247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5</a:t>
              </a:r>
              <a:endParaRPr lang="en-IN" sz="24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473147" y="2175247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10</a:t>
              </a:r>
              <a:endParaRPr lang="en-IN" sz="24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804703" y="4192736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5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4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IN" dirty="0"/>
          </a:p>
        </p:txBody>
      </p:sp>
      <p:pic>
        <p:nvPicPr>
          <p:cNvPr id="120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8" y="1844824"/>
            <a:ext cx="7174281" cy="4495799"/>
          </a:xfrm>
        </p:spPr>
      </p:pic>
      <p:grpSp>
        <p:nvGrpSpPr>
          <p:cNvPr id="86" name="Group 85"/>
          <p:cNvGrpSpPr/>
          <p:nvPr/>
        </p:nvGrpSpPr>
        <p:grpSpPr>
          <a:xfrm>
            <a:off x="1981951" y="2175247"/>
            <a:ext cx="5206615" cy="3744416"/>
            <a:chOff x="1545817" y="2175247"/>
            <a:chExt cx="5206615" cy="3744416"/>
          </a:xfrm>
        </p:grpSpPr>
        <p:grpSp>
          <p:nvGrpSpPr>
            <p:cNvPr id="85" name="Group 84"/>
            <p:cNvGrpSpPr/>
            <p:nvPr/>
          </p:nvGrpSpPr>
          <p:grpSpPr>
            <a:xfrm>
              <a:off x="1545817" y="2175247"/>
              <a:ext cx="5206615" cy="3744416"/>
              <a:chOff x="1545817" y="2175247"/>
              <a:chExt cx="5206615" cy="3744416"/>
            </a:xfrm>
          </p:grpSpPr>
          <p:sp>
            <p:nvSpPr>
              <p:cNvPr id="1080" name="TextBox 1079"/>
              <p:cNvSpPr txBox="1"/>
              <p:nvPr/>
            </p:nvSpPr>
            <p:spPr>
              <a:xfrm>
                <a:off x="1545817" y="2175247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83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108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86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08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116" name="TextBox 115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1081" name="Oval 1080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89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Translating</a:t>
            </a:r>
            <a:r>
              <a:rPr lang="en-US" dirty="0" smtClean="0"/>
              <a:t> multiple 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571053" y="2607295"/>
            <a:ext cx="3594068" cy="25306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/>
          <p:cNvGrpSpPr/>
          <p:nvPr/>
        </p:nvGrpSpPr>
        <p:grpSpPr>
          <a:xfrm>
            <a:off x="1981951" y="2175247"/>
            <a:ext cx="5206615" cy="3744416"/>
            <a:chOff x="1545817" y="2175247"/>
            <a:chExt cx="5206615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545817" y="2175247"/>
              <a:ext cx="5206615" cy="3744416"/>
              <a:chOff x="1545817" y="2175247"/>
              <a:chExt cx="5206615" cy="374441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545817" y="2175247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9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Translating</a:t>
            </a:r>
            <a:r>
              <a:rPr lang="en-US" dirty="0" smtClean="0"/>
              <a:t> multiple 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571053" y="2607295"/>
            <a:ext cx="3594068" cy="25306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/>
          <p:cNvGrpSpPr/>
          <p:nvPr/>
        </p:nvGrpSpPr>
        <p:grpSpPr>
          <a:xfrm>
            <a:off x="1981951" y="2175247"/>
            <a:ext cx="5206615" cy="3744416"/>
            <a:chOff x="1545817" y="2175247"/>
            <a:chExt cx="5206615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545817" y="2175247"/>
              <a:ext cx="5206615" cy="3744416"/>
              <a:chOff x="1545817" y="2175247"/>
              <a:chExt cx="5206615" cy="374441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545817" y="2175247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  <p:cxnSp>
        <p:nvCxnSpPr>
          <p:cNvPr id="80" name="Straight Arrow Connector 79"/>
          <p:cNvCxnSpPr>
            <a:stCxn id="47" idx="3"/>
          </p:cNvCxnSpPr>
          <p:nvPr/>
        </p:nvCxnSpPr>
        <p:spPr>
          <a:xfrm flipH="1">
            <a:off x="5092004" y="4106892"/>
            <a:ext cx="677037" cy="3103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Translating</a:t>
            </a:r>
            <a:r>
              <a:rPr lang="en-US" dirty="0" smtClean="0"/>
              <a:t> multiple 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571053" y="2607295"/>
            <a:ext cx="3594068" cy="25306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/>
          <p:cNvGrpSpPr/>
          <p:nvPr/>
        </p:nvGrpSpPr>
        <p:grpSpPr>
          <a:xfrm>
            <a:off x="1981951" y="2175247"/>
            <a:ext cx="5206615" cy="3744416"/>
            <a:chOff x="1545817" y="2175247"/>
            <a:chExt cx="5206615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545817" y="2175247"/>
              <a:ext cx="5206615" cy="3744416"/>
              <a:chOff x="1545817" y="2175247"/>
              <a:chExt cx="5206615" cy="374441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545817" y="2175247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Translating</a:t>
            </a:r>
            <a:r>
              <a:rPr lang="en-US" dirty="0" smtClean="0"/>
              <a:t> multiple 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2571053" y="2607295"/>
            <a:ext cx="3594068" cy="25306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2576932" y="2607295"/>
            <a:ext cx="4328864" cy="3312368"/>
            <a:chOff x="2576932" y="2607295"/>
            <a:chExt cx="4328864" cy="331236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576932" y="2607295"/>
              <a:ext cx="0" cy="33123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576932" y="2607326"/>
              <a:ext cx="43288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981951" y="2175247"/>
            <a:ext cx="5206615" cy="3744416"/>
            <a:chOff x="1981951" y="2175247"/>
            <a:chExt cx="5206615" cy="3744416"/>
          </a:xfrm>
        </p:grpSpPr>
        <p:sp>
          <p:nvSpPr>
            <p:cNvPr id="15" name="TextBox 14"/>
            <p:cNvSpPr txBox="1"/>
            <p:nvPr/>
          </p:nvSpPr>
          <p:spPr>
            <a:xfrm>
              <a:off x="1981951" y="2175247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(0, 0)</a:t>
              </a:r>
              <a:endParaRPr lang="en-IN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8334" y="2204864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X</a:t>
              </a:r>
              <a:endParaRPr lang="en-IN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06851" y="545799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Y</a:t>
              </a:r>
              <a:endParaRPr lang="en-IN" sz="2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1053" y="2616994"/>
              <a:ext cx="3594067" cy="2520950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72"/>
            <p:cNvGrpSpPr>
              <a:grpSpLocks noChangeAspect="1"/>
            </p:cNvGrpSpPr>
            <p:nvPr/>
          </p:nvGrpSpPr>
          <p:grpSpPr bwMode="auto">
            <a:xfrm>
              <a:off x="2571053" y="2616994"/>
              <a:ext cx="3614738" cy="2533650"/>
              <a:chOff x="1198" y="1395"/>
              <a:chExt cx="2277" cy="1596"/>
            </a:xfrm>
          </p:grpSpPr>
          <p:sp>
            <p:nvSpPr>
              <p:cNvPr id="26" name="Rectangle 73"/>
              <p:cNvSpPr>
                <a:spLocks noChangeArrowheads="1"/>
              </p:cNvSpPr>
              <p:nvPr/>
            </p:nvSpPr>
            <p:spPr bwMode="auto">
              <a:xfrm>
                <a:off x="1425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/>
            </p:nvSpPr>
            <p:spPr bwMode="auto">
              <a:xfrm>
                <a:off x="165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/>
            </p:nvSpPr>
            <p:spPr bwMode="auto">
              <a:xfrm>
                <a:off x="187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76"/>
              <p:cNvSpPr>
                <a:spLocks noChangeArrowheads="1"/>
              </p:cNvSpPr>
              <p:nvPr/>
            </p:nvSpPr>
            <p:spPr bwMode="auto">
              <a:xfrm>
                <a:off x="210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7"/>
              <p:cNvSpPr>
                <a:spLocks noChangeArrowheads="1"/>
              </p:cNvSpPr>
              <p:nvPr/>
            </p:nvSpPr>
            <p:spPr bwMode="auto">
              <a:xfrm>
                <a:off x="233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8"/>
              <p:cNvSpPr>
                <a:spLocks noChangeArrowheads="1"/>
              </p:cNvSpPr>
              <p:nvPr/>
            </p:nvSpPr>
            <p:spPr bwMode="auto">
              <a:xfrm>
                <a:off x="255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9"/>
              <p:cNvSpPr>
                <a:spLocks noChangeArrowheads="1"/>
              </p:cNvSpPr>
              <p:nvPr/>
            </p:nvSpPr>
            <p:spPr bwMode="auto">
              <a:xfrm>
                <a:off x="278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80"/>
              <p:cNvSpPr>
                <a:spLocks noChangeArrowheads="1"/>
              </p:cNvSpPr>
              <p:nvPr/>
            </p:nvSpPr>
            <p:spPr bwMode="auto">
              <a:xfrm>
                <a:off x="3013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81"/>
              <p:cNvSpPr>
                <a:spLocks noChangeArrowheads="1"/>
              </p:cNvSpPr>
              <p:nvPr/>
            </p:nvSpPr>
            <p:spPr bwMode="auto">
              <a:xfrm>
                <a:off x="3240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82"/>
              <p:cNvSpPr>
                <a:spLocks noChangeArrowheads="1"/>
              </p:cNvSpPr>
              <p:nvPr/>
            </p:nvSpPr>
            <p:spPr bwMode="auto">
              <a:xfrm>
                <a:off x="1198" y="162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83"/>
              <p:cNvSpPr>
                <a:spLocks noChangeArrowheads="1"/>
              </p:cNvSpPr>
              <p:nvPr/>
            </p:nvSpPr>
            <p:spPr bwMode="auto">
              <a:xfrm>
                <a:off x="1198" y="184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84"/>
              <p:cNvSpPr>
                <a:spLocks noChangeArrowheads="1"/>
              </p:cNvSpPr>
              <p:nvPr/>
            </p:nvSpPr>
            <p:spPr bwMode="auto">
              <a:xfrm>
                <a:off x="1198" y="207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85"/>
              <p:cNvSpPr>
                <a:spLocks noChangeArrowheads="1"/>
              </p:cNvSpPr>
              <p:nvPr/>
            </p:nvSpPr>
            <p:spPr bwMode="auto">
              <a:xfrm>
                <a:off x="1198" y="230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86"/>
              <p:cNvSpPr>
                <a:spLocks noChangeArrowheads="1"/>
              </p:cNvSpPr>
              <p:nvPr/>
            </p:nvSpPr>
            <p:spPr bwMode="auto">
              <a:xfrm>
                <a:off x="1198" y="252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7"/>
              <p:cNvSpPr>
                <a:spLocks noChangeArrowheads="1"/>
              </p:cNvSpPr>
              <p:nvPr/>
            </p:nvSpPr>
            <p:spPr bwMode="auto">
              <a:xfrm>
                <a:off x="1198" y="275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8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9"/>
              <p:cNvSpPr>
                <a:spLocks noChangeArrowheads="1"/>
              </p:cNvSpPr>
              <p:nvPr/>
            </p:nvSpPr>
            <p:spPr bwMode="auto">
              <a:xfrm>
                <a:off x="3466" y="1395"/>
                <a:ext cx="9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90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91"/>
              <p:cNvSpPr>
                <a:spLocks noChangeArrowheads="1"/>
              </p:cNvSpPr>
              <p:nvPr/>
            </p:nvSpPr>
            <p:spPr bwMode="auto">
              <a:xfrm>
                <a:off x="1198" y="2983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274380" y="2535408"/>
            <a:ext cx="5206615" cy="3744416"/>
            <a:chOff x="1545817" y="2175247"/>
            <a:chExt cx="5206615" cy="3744416"/>
          </a:xfrm>
        </p:grpSpPr>
        <p:sp>
          <p:nvSpPr>
            <p:cNvPr id="49" name="TextBox 48"/>
            <p:cNvSpPr txBox="1"/>
            <p:nvPr/>
          </p:nvSpPr>
          <p:spPr>
            <a:xfrm>
              <a:off x="1545817" y="2175247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(0, 0)</a:t>
              </a:r>
              <a:endParaRPr lang="en-IN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72200" y="2204864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X</a:t>
              </a:r>
              <a:endParaRPr lang="en-IN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0717" y="545799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Y</a:t>
              </a:r>
              <a:endParaRPr lang="en-IN" sz="2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134919" y="2607295"/>
              <a:ext cx="4334743" cy="3312368"/>
              <a:chOff x="2134919" y="2607295"/>
              <a:chExt cx="4334743" cy="331236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134919" y="2616994"/>
                <a:ext cx="3594067" cy="2520950"/>
              </a:xfrm>
              <a:prstGeom prst="rect">
                <a:avLst/>
              </a:prstGeom>
              <a:solidFill>
                <a:srgbClr val="D9D9D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>
                <a:off x="2140798" y="2607295"/>
                <a:ext cx="0" cy="331236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2140798" y="2607326"/>
                <a:ext cx="432886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Group 72"/>
              <p:cNvGrpSpPr>
                <a:grpSpLocks noChangeAspect="1"/>
              </p:cNvGrpSpPr>
              <p:nvPr/>
            </p:nvGrpSpPr>
            <p:grpSpPr bwMode="auto">
              <a:xfrm>
                <a:off x="2134919" y="2616994"/>
                <a:ext cx="3614738" cy="2533650"/>
                <a:chOff x="1198" y="1395"/>
                <a:chExt cx="2277" cy="1596"/>
              </a:xfrm>
            </p:grpSpPr>
            <p:sp>
              <p:nvSpPr>
                <p:cNvPr id="60" name="Rectangle 73"/>
                <p:cNvSpPr>
                  <a:spLocks noChangeArrowheads="1"/>
                </p:cNvSpPr>
                <p:nvPr/>
              </p:nvSpPr>
              <p:spPr bwMode="auto">
                <a:xfrm>
                  <a:off x="1425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" name="Rectangle 74"/>
                <p:cNvSpPr>
                  <a:spLocks noChangeArrowheads="1"/>
                </p:cNvSpPr>
                <p:nvPr/>
              </p:nvSpPr>
              <p:spPr bwMode="auto">
                <a:xfrm>
                  <a:off x="165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Rectangle 75"/>
                <p:cNvSpPr>
                  <a:spLocks noChangeArrowheads="1"/>
                </p:cNvSpPr>
                <p:nvPr/>
              </p:nvSpPr>
              <p:spPr bwMode="auto">
                <a:xfrm>
                  <a:off x="187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Rectangle 76"/>
                <p:cNvSpPr>
                  <a:spLocks noChangeArrowheads="1"/>
                </p:cNvSpPr>
                <p:nvPr/>
              </p:nvSpPr>
              <p:spPr bwMode="auto">
                <a:xfrm>
                  <a:off x="210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Rectangle 77"/>
                <p:cNvSpPr>
                  <a:spLocks noChangeArrowheads="1"/>
                </p:cNvSpPr>
                <p:nvPr/>
              </p:nvSpPr>
              <p:spPr bwMode="auto">
                <a:xfrm>
                  <a:off x="233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Rectangle 78"/>
                <p:cNvSpPr>
                  <a:spLocks noChangeArrowheads="1"/>
                </p:cNvSpPr>
                <p:nvPr/>
              </p:nvSpPr>
              <p:spPr bwMode="auto">
                <a:xfrm>
                  <a:off x="255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Rectangle 79"/>
                <p:cNvSpPr>
                  <a:spLocks noChangeArrowheads="1"/>
                </p:cNvSpPr>
                <p:nvPr/>
              </p:nvSpPr>
              <p:spPr bwMode="auto">
                <a:xfrm>
                  <a:off x="278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Rectangle 80"/>
                <p:cNvSpPr>
                  <a:spLocks noChangeArrowheads="1"/>
                </p:cNvSpPr>
                <p:nvPr/>
              </p:nvSpPr>
              <p:spPr bwMode="auto">
                <a:xfrm>
                  <a:off x="3013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Rectangle 81"/>
                <p:cNvSpPr>
                  <a:spLocks noChangeArrowheads="1"/>
                </p:cNvSpPr>
                <p:nvPr/>
              </p:nvSpPr>
              <p:spPr bwMode="auto">
                <a:xfrm>
                  <a:off x="3240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Rectangle 82"/>
                <p:cNvSpPr>
                  <a:spLocks noChangeArrowheads="1"/>
                </p:cNvSpPr>
                <p:nvPr/>
              </p:nvSpPr>
              <p:spPr bwMode="auto">
                <a:xfrm>
                  <a:off x="1198" y="162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Rectangle 83"/>
                <p:cNvSpPr>
                  <a:spLocks noChangeArrowheads="1"/>
                </p:cNvSpPr>
                <p:nvPr/>
              </p:nvSpPr>
              <p:spPr bwMode="auto">
                <a:xfrm>
                  <a:off x="1198" y="184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Rectangle 84"/>
                <p:cNvSpPr>
                  <a:spLocks noChangeArrowheads="1"/>
                </p:cNvSpPr>
                <p:nvPr/>
              </p:nvSpPr>
              <p:spPr bwMode="auto">
                <a:xfrm>
                  <a:off x="1198" y="207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Rectangle 85"/>
                <p:cNvSpPr>
                  <a:spLocks noChangeArrowheads="1"/>
                </p:cNvSpPr>
                <p:nvPr/>
              </p:nvSpPr>
              <p:spPr bwMode="auto">
                <a:xfrm>
                  <a:off x="1198" y="230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Rectangle 86"/>
                <p:cNvSpPr>
                  <a:spLocks noChangeArrowheads="1"/>
                </p:cNvSpPr>
                <p:nvPr/>
              </p:nvSpPr>
              <p:spPr bwMode="auto">
                <a:xfrm>
                  <a:off x="1198" y="252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Rectangle 87"/>
                <p:cNvSpPr>
                  <a:spLocks noChangeArrowheads="1"/>
                </p:cNvSpPr>
                <p:nvPr/>
              </p:nvSpPr>
              <p:spPr bwMode="auto">
                <a:xfrm>
                  <a:off x="1198" y="275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Rectangle 88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Rectangle 89"/>
                <p:cNvSpPr>
                  <a:spLocks noChangeArrowheads="1"/>
                </p:cNvSpPr>
                <p:nvPr/>
              </p:nvSpPr>
              <p:spPr bwMode="auto">
                <a:xfrm>
                  <a:off x="3466" y="1395"/>
                  <a:ext cx="9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Rectangle 90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Rectangle 91"/>
                <p:cNvSpPr>
                  <a:spLocks noChangeArrowheads="1"/>
                </p:cNvSpPr>
                <p:nvPr/>
              </p:nvSpPr>
              <p:spPr bwMode="auto">
                <a:xfrm>
                  <a:off x="1198" y="2983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53" name="TextBox 52"/>
            <p:cNvSpPr txBox="1"/>
            <p:nvPr/>
          </p:nvSpPr>
          <p:spPr>
            <a:xfrm>
              <a:off x="3767408" y="2175247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5</a:t>
              </a:r>
              <a:endParaRPr lang="en-IN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73147" y="2175247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10</a:t>
              </a:r>
              <a:endParaRPr lang="en-IN" sz="2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04703" y="4192736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5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4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7889875" algn="r"/>
              </a:tabLst>
            </a:pPr>
            <a:r>
              <a:rPr lang="en-US" dirty="0" smtClean="0"/>
              <a:t>Drawing with Canvas	14:30</a:t>
            </a:r>
          </a:p>
          <a:p>
            <a:pPr>
              <a:tabLst>
                <a:tab pos="7889875" algn="r"/>
              </a:tabLst>
            </a:pPr>
            <a:r>
              <a:rPr lang="en-US" dirty="0" smtClean="0"/>
              <a:t>View Animation</a:t>
            </a:r>
          </a:p>
          <a:p>
            <a:pPr>
              <a:tabLst>
                <a:tab pos="7889875" algn="r"/>
              </a:tabLst>
            </a:pPr>
            <a:r>
              <a:rPr lang="en-US" dirty="0" smtClean="0"/>
              <a:t>Property Animation</a:t>
            </a:r>
          </a:p>
          <a:p>
            <a:pPr>
              <a:tabLst>
                <a:tab pos="7889875" algn="r"/>
              </a:tabLst>
            </a:pPr>
            <a:r>
              <a:rPr lang="en-US" dirty="0" smtClean="0"/>
              <a:t>Break	15:15</a:t>
            </a:r>
          </a:p>
          <a:p>
            <a:pPr>
              <a:tabLst>
                <a:tab pos="7889875" algn="r"/>
              </a:tabLst>
            </a:pPr>
            <a:r>
              <a:rPr lang="en-US" dirty="0" smtClean="0"/>
              <a:t>Property Animation (</a:t>
            </a:r>
            <a:r>
              <a:rPr lang="en-US" dirty="0" err="1" smtClean="0"/>
              <a:t>Contd</a:t>
            </a:r>
            <a:r>
              <a:rPr lang="en-US" dirty="0" smtClean="0"/>
              <a:t>…)	15:30</a:t>
            </a:r>
          </a:p>
          <a:p>
            <a:pPr>
              <a:tabLst>
                <a:tab pos="7889875" algn="r"/>
              </a:tabLst>
            </a:pPr>
            <a:r>
              <a:rPr lang="en-US" dirty="0" smtClean="0"/>
              <a:t>OpenGL 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Translating</a:t>
            </a:r>
            <a:r>
              <a:rPr lang="en-US" dirty="0" smtClean="0"/>
              <a:t> multiple 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2571053" y="2607295"/>
            <a:ext cx="3594068" cy="25306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2576932" y="2607295"/>
            <a:ext cx="4328864" cy="3312368"/>
            <a:chOff x="2576932" y="2607295"/>
            <a:chExt cx="4328864" cy="331236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576932" y="2607295"/>
              <a:ext cx="0" cy="33123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576932" y="2607326"/>
              <a:ext cx="43288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981951" y="2175247"/>
            <a:ext cx="5206615" cy="3744416"/>
            <a:chOff x="1981951" y="2175247"/>
            <a:chExt cx="5206615" cy="3744416"/>
          </a:xfrm>
        </p:grpSpPr>
        <p:sp>
          <p:nvSpPr>
            <p:cNvPr id="15" name="TextBox 14"/>
            <p:cNvSpPr txBox="1"/>
            <p:nvPr/>
          </p:nvSpPr>
          <p:spPr>
            <a:xfrm>
              <a:off x="1981951" y="2175247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(0, 0)</a:t>
              </a:r>
              <a:endParaRPr lang="en-IN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8334" y="2204864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X</a:t>
              </a:r>
              <a:endParaRPr lang="en-IN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06851" y="545799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Y</a:t>
              </a:r>
              <a:endParaRPr lang="en-IN" sz="2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1053" y="2616994"/>
              <a:ext cx="3594067" cy="2520950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72"/>
            <p:cNvGrpSpPr>
              <a:grpSpLocks noChangeAspect="1"/>
            </p:cNvGrpSpPr>
            <p:nvPr/>
          </p:nvGrpSpPr>
          <p:grpSpPr bwMode="auto">
            <a:xfrm>
              <a:off x="2571053" y="2616994"/>
              <a:ext cx="3614738" cy="2533650"/>
              <a:chOff x="1198" y="1395"/>
              <a:chExt cx="2277" cy="1596"/>
            </a:xfrm>
          </p:grpSpPr>
          <p:sp>
            <p:nvSpPr>
              <p:cNvPr id="26" name="Rectangle 73"/>
              <p:cNvSpPr>
                <a:spLocks noChangeArrowheads="1"/>
              </p:cNvSpPr>
              <p:nvPr/>
            </p:nvSpPr>
            <p:spPr bwMode="auto">
              <a:xfrm>
                <a:off x="1425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/>
            </p:nvSpPr>
            <p:spPr bwMode="auto">
              <a:xfrm>
                <a:off x="165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/>
            </p:nvSpPr>
            <p:spPr bwMode="auto">
              <a:xfrm>
                <a:off x="187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76"/>
              <p:cNvSpPr>
                <a:spLocks noChangeArrowheads="1"/>
              </p:cNvSpPr>
              <p:nvPr/>
            </p:nvSpPr>
            <p:spPr bwMode="auto">
              <a:xfrm>
                <a:off x="210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7"/>
              <p:cNvSpPr>
                <a:spLocks noChangeArrowheads="1"/>
              </p:cNvSpPr>
              <p:nvPr/>
            </p:nvSpPr>
            <p:spPr bwMode="auto">
              <a:xfrm>
                <a:off x="233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8"/>
              <p:cNvSpPr>
                <a:spLocks noChangeArrowheads="1"/>
              </p:cNvSpPr>
              <p:nvPr/>
            </p:nvSpPr>
            <p:spPr bwMode="auto">
              <a:xfrm>
                <a:off x="255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9"/>
              <p:cNvSpPr>
                <a:spLocks noChangeArrowheads="1"/>
              </p:cNvSpPr>
              <p:nvPr/>
            </p:nvSpPr>
            <p:spPr bwMode="auto">
              <a:xfrm>
                <a:off x="278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80"/>
              <p:cNvSpPr>
                <a:spLocks noChangeArrowheads="1"/>
              </p:cNvSpPr>
              <p:nvPr/>
            </p:nvSpPr>
            <p:spPr bwMode="auto">
              <a:xfrm>
                <a:off x="3013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81"/>
              <p:cNvSpPr>
                <a:spLocks noChangeArrowheads="1"/>
              </p:cNvSpPr>
              <p:nvPr/>
            </p:nvSpPr>
            <p:spPr bwMode="auto">
              <a:xfrm>
                <a:off x="3240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82"/>
              <p:cNvSpPr>
                <a:spLocks noChangeArrowheads="1"/>
              </p:cNvSpPr>
              <p:nvPr/>
            </p:nvSpPr>
            <p:spPr bwMode="auto">
              <a:xfrm>
                <a:off x="1198" y="162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83"/>
              <p:cNvSpPr>
                <a:spLocks noChangeArrowheads="1"/>
              </p:cNvSpPr>
              <p:nvPr/>
            </p:nvSpPr>
            <p:spPr bwMode="auto">
              <a:xfrm>
                <a:off x="1198" y="184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84"/>
              <p:cNvSpPr>
                <a:spLocks noChangeArrowheads="1"/>
              </p:cNvSpPr>
              <p:nvPr/>
            </p:nvSpPr>
            <p:spPr bwMode="auto">
              <a:xfrm>
                <a:off x="1198" y="207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85"/>
              <p:cNvSpPr>
                <a:spLocks noChangeArrowheads="1"/>
              </p:cNvSpPr>
              <p:nvPr/>
            </p:nvSpPr>
            <p:spPr bwMode="auto">
              <a:xfrm>
                <a:off x="1198" y="230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86"/>
              <p:cNvSpPr>
                <a:spLocks noChangeArrowheads="1"/>
              </p:cNvSpPr>
              <p:nvPr/>
            </p:nvSpPr>
            <p:spPr bwMode="auto">
              <a:xfrm>
                <a:off x="1198" y="252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7"/>
              <p:cNvSpPr>
                <a:spLocks noChangeArrowheads="1"/>
              </p:cNvSpPr>
              <p:nvPr/>
            </p:nvSpPr>
            <p:spPr bwMode="auto">
              <a:xfrm>
                <a:off x="1198" y="275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8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9"/>
              <p:cNvSpPr>
                <a:spLocks noChangeArrowheads="1"/>
              </p:cNvSpPr>
              <p:nvPr/>
            </p:nvSpPr>
            <p:spPr bwMode="auto">
              <a:xfrm>
                <a:off x="3466" y="1395"/>
                <a:ext cx="9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90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91"/>
              <p:cNvSpPr>
                <a:spLocks noChangeArrowheads="1"/>
              </p:cNvSpPr>
              <p:nvPr/>
            </p:nvSpPr>
            <p:spPr bwMode="auto">
              <a:xfrm>
                <a:off x="1198" y="2983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274380" y="2535408"/>
            <a:ext cx="5206615" cy="3744416"/>
            <a:chOff x="1545817" y="2175247"/>
            <a:chExt cx="5206615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545817" y="2175247"/>
              <a:ext cx="5206615" cy="3744416"/>
              <a:chOff x="1545817" y="2175247"/>
              <a:chExt cx="5206615" cy="374441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545817" y="2175247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7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Translating</a:t>
            </a:r>
            <a:r>
              <a:rPr lang="en-US" dirty="0" smtClean="0"/>
              <a:t> multiple 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571053" y="2607326"/>
            <a:ext cx="3627172" cy="253061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1981951" y="2175247"/>
            <a:ext cx="5206615" cy="3744416"/>
            <a:chOff x="1981951" y="2175247"/>
            <a:chExt cx="5206615" cy="3744416"/>
          </a:xfrm>
        </p:grpSpPr>
        <p:grpSp>
          <p:nvGrpSpPr>
            <p:cNvPr id="80" name="Group 79"/>
            <p:cNvGrpSpPr/>
            <p:nvPr/>
          </p:nvGrpSpPr>
          <p:grpSpPr>
            <a:xfrm>
              <a:off x="2576932" y="2607295"/>
              <a:ext cx="4328864" cy="3312368"/>
              <a:chOff x="2576932" y="2607295"/>
              <a:chExt cx="4328864" cy="3312368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576932" y="2607295"/>
                <a:ext cx="0" cy="3312368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576932" y="2607326"/>
                <a:ext cx="432886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1981951" y="2175247"/>
              <a:ext cx="5206615" cy="3744416"/>
              <a:chOff x="1981951" y="2175247"/>
              <a:chExt cx="5206615" cy="374441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981951" y="2175247"/>
                <a:ext cx="86594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(0, 0)</a:t>
                </a:r>
                <a:endParaRPr lang="en-IN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08334" y="2204864"/>
                <a:ext cx="3802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X</a:t>
                </a:r>
                <a:endParaRPr lang="en-IN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06851" y="5457998"/>
                <a:ext cx="3642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endParaRPr lang="en-IN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71053" y="2616994"/>
                <a:ext cx="3594067" cy="2520950"/>
              </a:xfrm>
              <a:prstGeom prst="rect">
                <a:avLst/>
              </a:prstGeom>
              <a:solidFill>
                <a:srgbClr val="D9D9D9">
                  <a:alpha val="50196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25" name="Group 72"/>
              <p:cNvGrpSpPr>
                <a:grpSpLocks noChangeAspect="1"/>
              </p:cNvGrpSpPr>
              <p:nvPr/>
            </p:nvGrpSpPr>
            <p:grpSpPr bwMode="auto">
              <a:xfrm>
                <a:off x="2571053" y="2616994"/>
                <a:ext cx="3614738" cy="2533650"/>
                <a:chOff x="1198" y="1395"/>
                <a:chExt cx="2277" cy="1596"/>
              </a:xfrm>
            </p:grpSpPr>
            <p:sp>
              <p:nvSpPr>
                <p:cNvPr id="26" name="Rectangle 73"/>
                <p:cNvSpPr>
                  <a:spLocks noChangeArrowheads="1"/>
                </p:cNvSpPr>
                <p:nvPr/>
              </p:nvSpPr>
              <p:spPr bwMode="auto">
                <a:xfrm>
                  <a:off x="1425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" name="Rectangle 74"/>
                <p:cNvSpPr>
                  <a:spLocks noChangeArrowheads="1"/>
                </p:cNvSpPr>
                <p:nvPr/>
              </p:nvSpPr>
              <p:spPr bwMode="auto">
                <a:xfrm>
                  <a:off x="165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8" name="Rectangle 75"/>
                <p:cNvSpPr>
                  <a:spLocks noChangeArrowheads="1"/>
                </p:cNvSpPr>
                <p:nvPr/>
              </p:nvSpPr>
              <p:spPr bwMode="auto">
                <a:xfrm>
                  <a:off x="187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9" name="Rectangle 76"/>
                <p:cNvSpPr>
                  <a:spLocks noChangeArrowheads="1"/>
                </p:cNvSpPr>
                <p:nvPr/>
              </p:nvSpPr>
              <p:spPr bwMode="auto">
                <a:xfrm>
                  <a:off x="210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0" name="Rectangle 77"/>
                <p:cNvSpPr>
                  <a:spLocks noChangeArrowheads="1"/>
                </p:cNvSpPr>
                <p:nvPr/>
              </p:nvSpPr>
              <p:spPr bwMode="auto">
                <a:xfrm>
                  <a:off x="233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1" name="Rectangle 78"/>
                <p:cNvSpPr>
                  <a:spLocks noChangeArrowheads="1"/>
                </p:cNvSpPr>
                <p:nvPr/>
              </p:nvSpPr>
              <p:spPr bwMode="auto">
                <a:xfrm>
                  <a:off x="255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2" name="Rectangle 79"/>
                <p:cNvSpPr>
                  <a:spLocks noChangeArrowheads="1"/>
                </p:cNvSpPr>
                <p:nvPr/>
              </p:nvSpPr>
              <p:spPr bwMode="auto">
                <a:xfrm>
                  <a:off x="278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3" name="Rectangle 80"/>
                <p:cNvSpPr>
                  <a:spLocks noChangeArrowheads="1"/>
                </p:cNvSpPr>
                <p:nvPr/>
              </p:nvSpPr>
              <p:spPr bwMode="auto">
                <a:xfrm>
                  <a:off x="3013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4" name="Rectangle 81"/>
                <p:cNvSpPr>
                  <a:spLocks noChangeArrowheads="1"/>
                </p:cNvSpPr>
                <p:nvPr/>
              </p:nvSpPr>
              <p:spPr bwMode="auto">
                <a:xfrm>
                  <a:off x="3240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198" y="162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98" y="184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7" name="Rectangle 84"/>
                <p:cNvSpPr>
                  <a:spLocks noChangeArrowheads="1"/>
                </p:cNvSpPr>
                <p:nvPr/>
              </p:nvSpPr>
              <p:spPr bwMode="auto">
                <a:xfrm>
                  <a:off x="1198" y="207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8" name="Rectangle 85"/>
                <p:cNvSpPr>
                  <a:spLocks noChangeArrowheads="1"/>
                </p:cNvSpPr>
                <p:nvPr/>
              </p:nvSpPr>
              <p:spPr bwMode="auto">
                <a:xfrm>
                  <a:off x="1198" y="230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9" name="Rectangle 86"/>
                <p:cNvSpPr>
                  <a:spLocks noChangeArrowheads="1"/>
                </p:cNvSpPr>
                <p:nvPr/>
              </p:nvSpPr>
              <p:spPr bwMode="auto">
                <a:xfrm>
                  <a:off x="1198" y="252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0" name="Rectangle 87"/>
                <p:cNvSpPr>
                  <a:spLocks noChangeArrowheads="1"/>
                </p:cNvSpPr>
                <p:nvPr/>
              </p:nvSpPr>
              <p:spPr bwMode="auto">
                <a:xfrm>
                  <a:off x="1198" y="275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1" name="Rectangle 88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2" name="Rectangle 89"/>
                <p:cNvSpPr>
                  <a:spLocks noChangeArrowheads="1"/>
                </p:cNvSpPr>
                <p:nvPr/>
              </p:nvSpPr>
              <p:spPr bwMode="auto">
                <a:xfrm>
                  <a:off x="3466" y="1395"/>
                  <a:ext cx="9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3" name="Rectangle 90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4" name="Rectangle 91"/>
                <p:cNvSpPr>
                  <a:spLocks noChangeArrowheads="1"/>
                </p:cNvSpPr>
                <p:nvPr/>
              </p:nvSpPr>
              <p:spPr bwMode="auto">
                <a:xfrm>
                  <a:off x="1198" y="2983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45" name="Group 44"/>
          <p:cNvGrpSpPr/>
          <p:nvPr/>
        </p:nvGrpSpPr>
        <p:grpSpPr>
          <a:xfrm>
            <a:off x="1274380" y="2535408"/>
            <a:ext cx="5206615" cy="3744416"/>
            <a:chOff x="1545817" y="2175247"/>
            <a:chExt cx="5206615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545817" y="2175247"/>
              <a:ext cx="5206615" cy="3744416"/>
              <a:chOff x="1545817" y="2175247"/>
              <a:chExt cx="5206615" cy="374441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545817" y="2175247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4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Rotating</a:t>
            </a:r>
            <a:r>
              <a:rPr lang="en-US" dirty="0" smtClean="0"/>
              <a:t> multiple 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571053" y="2607295"/>
            <a:ext cx="3594068" cy="25306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2576932" y="2607295"/>
            <a:ext cx="4328864" cy="3312368"/>
            <a:chOff x="2576932" y="2607295"/>
            <a:chExt cx="4328864" cy="331236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576932" y="2607295"/>
              <a:ext cx="0" cy="33123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576932" y="2607326"/>
              <a:ext cx="43288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981951" y="2175247"/>
            <a:ext cx="5206615" cy="3744416"/>
            <a:chOff x="1981951" y="2175247"/>
            <a:chExt cx="5206615" cy="3744416"/>
          </a:xfrm>
        </p:grpSpPr>
        <p:sp>
          <p:nvSpPr>
            <p:cNvPr id="15" name="TextBox 14"/>
            <p:cNvSpPr txBox="1"/>
            <p:nvPr/>
          </p:nvSpPr>
          <p:spPr>
            <a:xfrm>
              <a:off x="1981951" y="2175247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(0, 0)</a:t>
              </a:r>
              <a:endParaRPr lang="en-IN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8334" y="2204864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X</a:t>
              </a:r>
              <a:endParaRPr lang="en-IN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06851" y="545799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Y</a:t>
              </a:r>
              <a:endParaRPr lang="en-IN" sz="2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1053" y="2616994"/>
              <a:ext cx="3594067" cy="2520950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72"/>
            <p:cNvGrpSpPr>
              <a:grpSpLocks noChangeAspect="1"/>
            </p:cNvGrpSpPr>
            <p:nvPr/>
          </p:nvGrpSpPr>
          <p:grpSpPr bwMode="auto">
            <a:xfrm>
              <a:off x="2571053" y="2616994"/>
              <a:ext cx="3614738" cy="2533650"/>
              <a:chOff x="1198" y="1395"/>
              <a:chExt cx="2277" cy="1596"/>
            </a:xfrm>
          </p:grpSpPr>
          <p:sp>
            <p:nvSpPr>
              <p:cNvPr id="26" name="Rectangle 73"/>
              <p:cNvSpPr>
                <a:spLocks noChangeArrowheads="1"/>
              </p:cNvSpPr>
              <p:nvPr/>
            </p:nvSpPr>
            <p:spPr bwMode="auto">
              <a:xfrm>
                <a:off x="1425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/>
            </p:nvSpPr>
            <p:spPr bwMode="auto">
              <a:xfrm>
                <a:off x="165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/>
            </p:nvSpPr>
            <p:spPr bwMode="auto">
              <a:xfrm>
                <a:off x="187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76"/>
              <p:cNvSpPr>
                <a:spLocks noChangeArrowheads="1"/>
              </p:cNvSpPr>
              <p:nvPr/>
            </p:nvSpPr>
            <p:spPr bwMode="auto">
              <a:xfrm>
                <a:off x="210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7"/>
              <p:cNvSpPr>
                <a:spLocks noChangeArrowheads="1"/>
              </p:cNvSpPr>
              <p:nvPr/>
            </p:nvSpPr>
            <p:spPr bwMode="auto">
              <a:xfrm>
                <a:off x="233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8"/>
              <p:cNvSpPr>
                <a:spLocks noChangeArrowheads="1"/>
              </p:cNvSpPr>
              <p:nvPr/>
            </p:nvSpPr>
            <p:spPr bwMode="auto">
              <a:xfrm>
                <a:off x="255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9"/>
              <p:cNvSpPr>
                <a:spLocks noChangeArrowheads="1"/>
              </p:cNvSpPr>
              <p:nvPr/>
            </p:nvSpPr>
            <p:spPr bwMode="auto">
              <a:xfrm>
                <a:off x="278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80"/>
              <p:cNvSpPr>
                <a:spLocks noChangeArrowheads="1"/>
              </p:cNvSpPr>
              <p:nvPr/>
            </p:nvSpPr>
            <p:spPr bwMode="auto">
              <a:xfrm>
                <a:off x="3013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81"/>
              <p:cNvSpPr>
                <a:spLocks noChangeArrowheads="1"/>
              </p:cNvSpPr>
              <p:nvPr/>
            </p:nvSpPr>
            <p:spPr bwMode="auto">
              <a:xfrm>
                <a:off x="3240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82"/>
              <p:cNvSpPr>
                <a:spLocks noChangeArrowheads="1"/>
              </p:cNvSpPr>
              <p:nvPr/>
            </p:nvSpPr>
            <p:spPr bwMode="auto">
              <a:xfrm>
                <a:off x="1198" y="162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83"/>
              <p:cNvSpPr>
                <a:spLocks noChangeArrowheads="1"/>
              </p:cNvSpPr>
              <p:nvPr/>
            </p:nvSpPr>
            <p:spPr bwMode="auto">
              <a:xfrm>
                <a:off x="1198" y="184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84"/>
              <p:cNvSpPr>
                <a:spLocks noChangeArrowheads="1"/>
              </p:cNvSpPr>
              <p:nvPr/>
            </p:nvSpPr>
            <p:spPr bwMode="auto">
              <a:xfrm>
                <a:off x="1198" y="207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85"/>
              <p:cNvSpPr>
                <a:spLocks noChangeArrowheads="1"/>
              </p:cNvSpPr>
              <p:nvPr/>
            </p:nvSpPr>
            <p:spPr bwMode="auto">
              <a:xfrm>
                <a:off x="1198" y="230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86"/>
              <p:cNvSpPr>
                <a:spLocks noChangeArrowheads="1"/>
              </p:cNvSpPr>
              <p:nvPr/>
            </p:nvSpPr>
            <p:spPr bwMode="auto">
              <a:xfrm>
                <a:off x="1198" y="252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7"/>
              <p:cNvSpPr>
                <a:spLocks noChangeArrowheads="1"/>
              </p:cNvSpPr>
              <p:nvPr/>
            </p:nvSpPr>
            <p:spPr bwMode="auto">
              <a:xfrm>
                <a:off x="1198" y="275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8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9"/>
              <p:cNvSpPr>
                <a:spLocks noChangeArrowheads="1"/>
              </p:cNvSpPr>
              <p:nvPr/>
            </p:nvSpPr>
            <p:spPr bwMode="auto">
              <a:xfrm>
                <a:off x="3466" y="1395"/>
                <a:ext cx="9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90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91"/>
              <p:cNvSpPr>
                <a:spLocks noChangeArrowheads="1"/>
              </p:cNvSpPr>
              <p:nvPr/>
            </p:nvSpPr>
            <p:spPr bwMode="auto">
              <a:xfrm>
                <a:off x="1198" y="2983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981951" y="2175247"/>
            <a:ext cx="5206615" cy="3744416"/>
            <a:chOff x="1545817" y="2175247"/>
            <a:chExt cx="5206615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545817" y="2175247"/>
              <a:ext cx="5206615" cy="3744416"/>
              <a:chOff x="1545817" y="2175247"/>
              <a:chExt cx="5206615" cy="374441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545817" y="2175247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14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Rotating</a:t>
            </a:r>
            <a:r>
              <a:rPr lang="en-US" dirty="0"/>
              <a:t> multiple </a:t>
            </a:r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571052" y="2607295"/>
            <a:ext cx="3510941" cy="2530649"/>
          </a:xfrm>
          <a:custGeom>
            <a:avLst/>
            <a:gdLst>
              <a:gd name="connsiteX0" fmla="*/ 0 w 3594068"/>
              <a:gd name="connsiteY0" fmla="*/ 0 h 2530649"/>
              <a:gd name="connsiteX1" fmla="*/ 3594068 w 3594068"/>
              <a:gd name="connsiteY1" fmla="*/ 0 h 2530649"/>
              <a:gd name="connsiteX2" fmla="*/ 3594068 w 3594068"/>
              <a:gd name="connsiteY2" fmla="*/ 2530649 h 2530649"/>
              <a:gd name="connsiteX3" fmla="*/ 0 w 3594068"/>
              <a:gd name="connsiteY3" fmla="*/ 2530649 h 2530649"/>
              <a:gd name="connsiteX4" fmla="*/ 0 w 3594068"/>
              <a:gd name="connsiteY4" fmla="*/ 0 h 2530649"/>
              <a:gd name="connsiteX0" fmla="*/ 0 w 3607922"/>
              <a:gd name="connsiteY0" fmla="*/ 0 h 2530649"/>
              <a:gd name="connsiteX1" fmla="*/ 3607922 w 3607922"/>
              <a:gd name="connsiteY1" fmla="*/ 997527 h 2530649"/>
              <a:gd name="connsiteX2" fmla="*/ 3594068 w 3607922"/>
              <a:gd name="connsiteY2" fmla="*/ 2530649 h 2530649"/>
              <a:gd name="connsiteX3" fmla="*/ 0 w 3607922"/>
              <a:gd name="connsiteY3" fmla="*/ 2530649 h 2530649"/>
              <a:gd name="connsiteX4" fmla="*/ 0 w 3607922"/>
              <a:gd name="connsiteY4" fmla="*/ 0 h 2530649"/>
              <a:gd name="connsiteX0" fmla="*/ 0 w 3607922"/>
              <a:gd name="connsiteY0" fmla="*/ 0 h 2530649"/>
              <a:gd name="connsiteX1" fmla="*/ 3607922 w 3607922"/>
              <a:gd name="connsiteY1" fmla="*/ 997527 h 2530649"/>
              <a:gd name="connsiteX2" fmla="*/ 3109159 w 3607922"/>
              <a:gd name="connsiteY2" fmla="*/ 2530649 h 2530649"/>
              <a:gd name="connsiteX3" fmla="*/ 0 w 3607922"/>
              <a:gd name="connsiteY3" fmla="*/ 2530649 h 2530649"/>
              <a:gd name="connsiteX4" fmla="*/ 0 w 3607922"/>
              <a:gd name="connsiteY4" fmla="*/ 0 h 2530649"/>
              <a:gd name="connsiteX0" fmla="*/ 0 w 3510941"/>
              <a:gd name="connsiteY0" fmla="*/ 0 h 2530649"/>
              <a:gd name="connsiteX1" fmla="*/ 3510941 w 3510941"/>
              <a:gd name="connsiteY1" fmla="*/ 942109 h 2530649"/>
              <a:gd name="connsiteX2" fmla="*/ 3109159 w 3510941"/>
              <a:gd name="connsiteY2" fmla="*/ 2530649 h 2530649"/>
              <a:gd name="connsiteX3" fmla="*/ 0 w 3510941"/>
              <a:gd name="connsiteY3" fmla="*/ 2530649 h 2530649"/>
              <a:gd name="connsiteX4" fmla="*/ 0 w 3510941"/>
              <a:gd name="connsiteY4" fmla="*/ 0 h 2530649"/>
              <a:gd name="connsiteX0" fmla="*/ 0 w 3510941"/>
              <a:gd name="connsiteY0" fmla="*/ 0 h 2530649"/>
              <a:gd name="connsiteX1" fmla="*/ 3510941 w 3510941"/>
              <a:gd name="connsiteY1" fmla="*/ 942109 h 2530649"/>
              <a:gd name="connsiteX2" fmla="*/ 3067596 w 3510941"/>
              <a:gd name="connsiteY2" fmla="*/ 2516795 h 2530649"/>
              <a:gd name="connsiteX3" fmla="*/ 0 w 3510941"/>
              <a:gd name="connsiteY3" fmla="*/ 2530649 h 2530649"/>
              <a:gd name="connsiteX4" fmla="*/ 0 w 3510941"/>
              <a:gd name="connsiteY4" fmla="*/ 0 h 253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941" h="2530649">
                <a:moveTo>
                  <a:pt x="0" y="0"/>
                </a:moveTo>
                <a:lnTo>
                  <a:pt x="3510941" y="942109"/>
                </a:lnTo>
                <a:lnTo>
                  <a:pt x="3067596" y="2516795"/>
                </a:lnTo>
                <a:lnTo>
                  <a:pt x="0" y="253064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2576932" y="2607295"/>
            <a:ext cx="4328864" cy="3312368"/>
            <a:chOff x="2576932" y="2607295"/>
            <a:chExt cx="4328864" cy="331236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576932" y="2607295"/>
              <a:ext cx="0" cy="33123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576932" y="2607326"/>
              <a:ext cx="43288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981951" y="2175247"/>
            <a:ext cx="5206615" cy="3744416"/>
            <a:chOff x="1981951" y="2175247"/>
            <a:chExt cx="5206615" cy="3744416"/>
          </a:xfrm>
        </p:grpSpPr>
        <p:sp>
          <p:nvSpPr>
            <p:cNvPr id="15" name="TextBox 14"/>
            <p:cNvSpPr txBox="1"/>
            <p:nvPr/>
          </p:nvSpPr>
          <p:spPr>
            <a:xfrm>
              <a:off x="1981951" y="2175247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(0, 0)</a:t>
              </a:r>
              <a:endParaRPr lang="en-IN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8334" y="2204864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X</a:t>
              </a:r>
              <a:endParaRPr lang="en-IN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06851" y="545799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Y</a:t>
              </a:r>
              <a:endParaRPr lang="en-IN" sz="2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1053" y="2616994"/>
              <a:ext cx="3594067" cy="2520950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72"/>
            <p:cNvGrpSpPr>
              <a:grpSpLocks noChangeAspect="1"/>
            </p:cNvGrpSpPr>
            <p:nvPr/>
          </p:nvGrpSpPr>
          <p:grpSpPr bwMode="auto">
            <a:xfrm>
              <a:off x="2571053" y="2616994"/>
              <a:ext cx="3614738" cy="2533650"/>
              <a:chOff x="1198" y="1395"/>
              <a:chExt cx="2277" cy="1596"/>
            </a:xfrm>
          </p:grpSpPr>
          <p:sp>
            <p:nvSpPr>
              <p:cNvPr id="26" name="Rectangle 73"/>
              <p:cNvSpPr>
                <a:spLocks noChangeArrowheads="1"/>
              </p:cNvSpPr>
              <p:nvPr/>
            </p:nvSpPr>
            <p:spPr bwMode="auto">
              <a:xfrm>
                <a:off x="1425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/>
            </p:nvSpPr>
            <p:spPr bwMode="auto">
              <a:xfrm>
                <a:off x="165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/>
            </p:nvSpPr>
            <p:spPr bwMode="auto">
              <a:xfrm>
                <a:off x="187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76"/>
              <p:cNvSpPr>
                <a:spLocks noChangeArrowheads="1"/>
              </p:cNvSpPr>
              <p:nvPr/>
            </p:nvSpPr>
            <p:spPr bwMode="auto">
              <a:xfrm>
                <a:off x="210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7"/>
              <p:cNvSpPr>
                <a:spLocks noChangeArrowheads="1"/>
              </p:cNvSpPr>
              <p:nvPr/>
            </p:nvSpPr>
            <p:spPr bwMode="auto">
              <a:xfrm>
                <a:off x="2332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8"/>
              <p:cNvSpPr>
                <a:spLocks noChangeArrowheads="1"/>
              </p:cNvSpPr>
              <p:nvPr/>
            </p:nvSpPr>
            <p:spPr bwMode="auto">
              <a:xfrm>
                <a:off x="2559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9"/>
              <p:cNvSpPr>
                <a:spLocks noChangeArrowheads="1"/>
              </p:cNvSpPr>
              <p:nvPr/>
            </p:nvSpPr>
            <p:spPr bwMode="auto">
              <a:xfrm>
                <a:off x="2786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80"/>
              <p:cNvSpPr>
                <a:spLocks noChangeArrowheads="1"/>
              </p:cNvSpPr>
              <p:nvPr/>
            </p:nvSpPr>
            <p:spPr bwMode="auto">
              <a:xfrm>
                <a:off x="3013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81"/>
              <p:cNvSpPr>
                <a:spLocks noChangeArrowheads="1"/>
              </p:cNvSpPr>
              <p:nvPr/>
            </p:nvSpPr>
            <p:spPr bwMode="auto">
              <a:xfrm>
                <a:off x="3240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82"/>
              <p:cNvSpPr>
                <a:spLocks noChangeArrowheads="1"/>
              </p:cNvSpPr>
              <p:nvPr/>
            </p:nvSpPr>
            <p:spPr bwMode="auto">
              <a:xfrm>
                <a:off x="1198" y="162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83"/>
              <p:cNvSpPr>
                <a:spLocks noChangeArrowheads="1"/>
              </p:cNvSpPr>
              <p:nvPr/>
            </p:nvSpPr>
            <p:spPr bwMode="auto">
              <a:xfrm>
                <a:off x="1198" y="184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84"/>
              <p:cNvSpPr>
                <a:spLocks noChangeArrowheads="1"/>
              </p:cNvSpPr>
              <p:nvPr/>
            </p:nvSpPr>
            <p:spPr bwMode="auto">
              <a:xfrm>
                <a:off x="1198" y="207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85"/>
              <p:cNvSpPr>
                <a:spLocks noChangeArrowheads="1"/>
              </p:cNvSpPr>
              <p:nvPr/>
            </p:nvSpPr>
            <p:spPr bwMode="auto">
              <a:xfrm>
                <a:off x="1198" y="2302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86"/>
              <p:cNvSpPr>
                <a:spLocks noChangeArrowheads="1"/>
              </p:cNvSpPr>
              <p:nvPr/>
            </p:nvSpPr>
            <p:spPr bwMode="auto">
              <a:xfrm>
                <a:off x="1198" y="2529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7"/>
              <p:cNvSpPr>
                <a:spLocks noChangeArrowheads="1"/>
              </p:cNvSpPr>
              <p:nvPr/>
            </p:nvSpPr>
            <p:spPr bwMode="auto">
              <a:xfrm>
                <a:off x="1198" y="2756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8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8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9"/>
              <p:cNvSpPr>
                <a:spLocks noChangeArrowheads="1"/>
              </p:cNvSpPr>
              <p:nvPr/>
            </p:nvSpPr>
            <p:spPr bwMode="auto">
              <a:xfrm>
                <a:off x="3466" y="1395"/>
                <a:ext cx="9" cy="1596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90"/>
              <p:cNvSpPr>
                <a:spLocks noChangeArrowheads="1"/>
              </p:cNvSpPr>
              <p:nvPr/>
            </p:nvSpPr>
            <p:spPr bwMode="auto">
              <a:xfrm>
                <a:off x="1198" y="1395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91"/>
              <p:cNvSpPr>
                <a:spLocks noChangeArrowheads="1"/>
              </p:cNvSpPr>
              <p:nvPr/>
            </p:nvSpPr>
            <p:spPr bwMode="auto">
              <a:xfrm>
                <a:off x="1198" y="2983"/>
                <a:ext cx="2277" cy="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 rot="900000">
            <a:off x="1769028" y="2697150"/>
            <a:ext cx="4981715" cy="3744416"/>
            <a:chOff x="1770717" y="2175247"/>
            <a:chExt cx="4981715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770717" y="2175247"/>
              <a:ext cx="4981715" cy="3744416"/>
              <a:chOff x="1770717" y="2175247"/>
              <a:chExt cx="4981715" cy="3744416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6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mph" presetSubtype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Rotating</a:t>
            </a:r>
            <a:r>
              <a:rPr lang="en-US" dirty="0"/>
              <a:t> multiple </a:t>
            </a:r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</a:t>
            </a:r>
            <a:r>
              <a:rPr lang="en-US" dirty="0" smtClean="0"/>
              <a:t>(Advanced)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571052" y="2607295"/>
            <a:ext cx="3510941" cy="2530649"/>
          </a:xfrm>
          <a:custGeom>
            <a:avLst/>
            <a:gdLst>
              <a:gd name="connsiteX0" fmla="*/ 0 w 3594068"/>
              <a:gd name="connsiteY0" fmla="*/ 0 h 2530649"/>
              <a:gd name="connsiteX1" fmla="*/ 3594068 w 3594068"/>
              <a:gd name="connsiteY1" fmla="*/ 0 h 2530649"/>
              <a:gd name="connsiteX2" fmla="*/ 3594068 w 3594068"/>
              <a:gd name="connsiteY2" fmla="*/ 2530649 h 2530649"/>
              <a:gd name="connsiteX3" fmla="*/ 0 w 3594068"/>
              <a:gd name="connsiteY3" fmla="*/ 2530649 h 2530649"/>
              <a:gd name="connsiteX4" fmla="*/ 0 w 3594068"/>
              <a:gd name="connsiteY4" fmla="*/ 0 h 2530649"/>
              <a:gd name="connsiteX0" fmla="*/ 0 w 3607922"/>
              <a:gd name="connsiteY0" fmla="*/ 0 h 2530649"/>
              <a:gd name="connsiteX1" fmla="*/ 3607922 w 3607922"/>
              <a:gd name="connsiteY1" fmla="*/ 997527 h 2530649"/>
              <a:gd name="connsiteX2" fmla="*/ 3594068 w 3607922"/>
              <a:gd name="connsiteY2" fmla="*/ 2530649 h 2530649"/>
              <a:gd name="connsiteX3" fmla="*/ 0 w 3607922"/>
              <a:gd name="connsiteY3" fmla="*/ 2530649 h 2530649"/>
              <a:gd name="connsiteX4" fmla="*/ 0 w 3607922"/>
              <a:gd name="connsiteY4" fmla="*/ 0 h 2530649"/>
              <a:gd name="connsiteX0" fmla="*/ 0 w 3607922"/>
              <a:gd name="connsiteY0" fmla="*/ 0 h 2530649"/>
              <a:gd name="connsiteX1" fmla="*/ 3607922 w 3607922"/>
              <a:gd name="connsiteY1" fmla="*/ 997527 h 2530649"/>
              <a:gd name="connsiteX2" fmla="*/ 3109159 w 3607922"/>
              <a:gd name="connsiteY2" fmla="*/ 2530649 h 2530649"/>
              <a:gd name="connsiteX3" fmla="*/ 0 w 3607922"/>
              <a:gd name="connsiteY3" fmla="*/ 2530649 h 2530649"/>
              <a:gd name="connsiteX4" fmla="*/ 0 w 3607922"/>
              <a:gd name="connsiteY4" fmla="*/ 0 h 2530649"/>
              <a:gd name="connsiteX0" fmla="*/ 0 w 3510941"/>
              <a:gd name="connsiteY0" fmla="*/ 0 h 2530649"/>
              <a:gd name="connsiteX1" fmla="*/ 3510941 w 3510941"/>
              <a:gd name="connsiteY1" fmla="*/ 942109 h 2530649"/>
              <a:gd name="connsiteX2" fmla="*/ 3109159 w 3510941"/>
              <a:gd name="connsiteY2" fmla="*/ 2530649 h 2530649"/>
              <a:gd name="connsiteX3" fmla="*/ 0 w 3510941"/>
              <a:gd name="connsiteY3" fmla="*/ 2530649 h 2530649"/>
              <a:gd name="connsiteX4" fmla="*/ 0 w 3510941"/>
              <a:gd name="connsiteY4" fmla="*/ 0 h 2530649"/>
              <a:gd name="connsiteX0" fmla="*/ 0 w 3510941"/>
              <a:gd name="connsiteY0" fmla="*/ 0 h 2530649"/>
              <a:gd name="connsiteX1" fmla="*/ 3510941 w 3510941"/>
              <a:gd name="connsiteY1" fmla="*/ 942109 h 2530649"/>
              <a:gd name="connsiteX2" fmla="*/ 3067596 w 3510941"/>
              <a:gd name="connsiteY2" fmla="*/ 2516795 h 2530649"/>
              <a:gd name="connsiteX3" fmla="*/ 0 w 3510941"/>
              <a:gd name="connsiteY3" fmla="*/ 2530649 h 2530649"/>
              <a:gd name="connsiteX4" fmla="*/ 0 w 3510941"/>
              <a:gd name="connsiteY4" fmla="*/ 0 h 253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941" h="2530649">
                <a:moveTo>
                  <a:pt x="0" y="0"/>
                </a:moveTo>
                <a:lnTo>
                  <a:pt x="3510941" y="942109"/>
                </a:lnTo>
                <a:lnTo>
                  <a:pt x="3067596" y="2516795"/>
                </a:lnTo>
                <a:lnTo>
                  <a:pt x="0" y="253064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2206851" y="2204864"/>
            <a:ext cx="4981715" cy="3714799"/>
            <a:chOff x="2206851" y="2204864"/>
            <a:chExt cx="4981715" cy="3714799"/>
          </a:xfrm>
        </p:grpSpPr>
        <p:grpSp>
          <p:nvGrpSpPr>
            <p:cNvPr id="80" name="Group 79"/>
            <p:cNvGrpSpPr/>
            <p:nvPr/>
          </p:nvGrpSpPr>
          <p:grpSpPr>
            <a:xfrm>
              <a:off x="2576932" y="2607295"/>
              <a:ext cx="4328864" cy="3312368"/>
              <a:chOff x="2576932" y="2607295"/>
              <a:chExt cx="4328864" cy="3312368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576932" y="2607295"/>
                <a:ext cx="0" cy="3312368"/>
              </a:xfrm>
              <a:prstGeom prst="straightConnector1">
                <a:avLst/>
              </a:prstGeom>
              <a:ln w="38100">
                <a:solidFill>
                  <a:srgbClr val="D9D9D9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576932" y="2607326"/>
                <a:ext cx="4328864" cy="0"/>
              </a:xfrm>
              <a:prstGeom prst="straightConnector1">
                <a:avLst/>
              </a:prstGeom>
              <a:ln w="38100">
                <a:solidFill>
                  <a:srgbClr val="D9D9D9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206851" y="2204864"/>
              <a:ext cx="4981715" cy="3714799"/>
              <a:chOff x="2206851" y="2204864"/>
              <a:chExt cx="4981715" cy="371479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08334" y="2204864"/>
                <a:ext cx="3802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X</a:t>
                </a:r>
                <a:endParaRPr lang="en-IN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06851" y="5457998"/>
                <a:ext cx="3642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endParaRPr lang="en-IN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71053" y="2616994"/>
                <a:ext cx="3594067" cy="2520950"/>
              </a:xfrm>
              <a:prstGeom prst="rect">
                <a:avLst/>
              </a:prstGeom>
              <a:solidFill>
                <a:srgbClr val="D9D9D9">
                  <a:alpha val="50196"/>
                </a:srgbClr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25" name="Group 72"/>
              <p:cNvGrpSpPr>
                <a:grpSpLocks noChangeAspect="1"/>
              </p:cNvGrpSpPr>
              <p:nvPr/>
            </p:nvGrpSpPr>
            <p:grpSpPr bwMode="auto">
              <a:xfrm>
                <a:off x="2571053" y="2616994"/>
                <a:ext cx="3614738" cy="2533650"/>
                <a:chOff x="1198" y="1395"/>
                <a:chExt cx="2277" cy="1596"/>
              </a:xfrm>
            </p:grpSpPr>
            <p:sp>
              <p:nvSpPr>
                <p:cNvPr id="26" name="Rectangle 73"/>
                <p:cNvSpPr>
                  <a:spLocks noChangeArrowheads="1"/>
                </p:cNvSpPr>
                <p:nvPr/>
              </p:nvSpPr>
              <p:spPr bwMode="auto">
                <a:xfrm>
                  <a:off x="1425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" name="Rectangle 74"/>
                <p:cNvSpPr>
                  <a:spLocks noChangeArrowheads="1"/>
                </p:cNvSpPr>
                <p:nvPr/>
              </p:nvSpPr>
              <p:spPr bwMode="auto">
                <a:xfrm>
                  <a:off x="165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8" name="Rectangle 75"/>
                <p:cNvSpPr>
                  <a:spLocks noChangeArrowheads="1"/>
                </p:cNvSpPr>
                <p:nvPr/>
              </p:nvSpPr>
              <p:spPr bwMode="auto">
                <a:xfrm>
                  <a:off x="187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9" name="Rectangle 76"/>
                <p:cNvSpPr>
                  <a:spLocks noChangeArrowheads="1"/>
                </p:cNvSpPr>
                <p:nvPr/>
              </p:nvSpPr>
              <p:spPr bwMode="auto">
                <a:xfrm>
                  <a:off x="210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0" name="Rectangle 77"/>
                <p:cNvSpPr>
                  <a:spLocks noChangeArrowheads="1"/>
                </p:cNvSpPr>
                <p:nvPr/>
              </p:nvSpPr>
              <p:spPr bwMode="auto">
                <a:xfrm>
                  <a:off x="2332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1" name="Rectangle 78"/>
                <p:cNvSpPr>
                  <a:spLocks noChangeArrowheads="1"/>
                </p:cNvSpPr>
                <p:nvPr/>
              </p:nvSpPr>
              <p:spPr bwMode="auto">
                <a:xfrm>
                  <a:off x="2559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2" name="Rectangle 79"/>
                <p:cNvSpPr>
                  <a:spLocks noChangeArrowheads="1"/>
                </p:cNvSpPr>
                <p:nvPr/>
              </p:nvSpPr>
              <p:spPr bwMode="auto">
                <a:xfrm>
                  <a:off x="2786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3" name="Rectangle 80"/>
                <p:cNvSpPr>
                  <a:spLocks noChangeArrowheads="1"/>
                </p:cNvSpPr>
                <p:nvPr/>
              </p:nvSpPr>
              <p:spPr bwMode="auto">
                <a:xfrm>
                  <a:off x="3013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4" name="Rectangle 81"/>
                <p:cNvSpPr>
                  <a:spLocks noChangeArrowheads="1"/>
                </p:cNvSpPr>
                <p:nvPr/>
              </p:nvSpPr>
              <p:spPr bwMode="auto">
                <a:xfrm>
                  <a:off x="3240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198" y="162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98" y="184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7" name="Rectangle 84"/>
                <p:cNvSpPr>
                  <a:spLocks noChangeArrowheads="1"/>
                </p:cNvSpPr>
                <p:nvPr/>
              </p:nvSpPr>
              <p:spPr bwMode="auto">
                <a:xfrm>
                  <a:off x="1198" y="207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8" name="Rectangle 85"/>
                <p:cNvSpPr>
                  <a:spLocks noChangeArrowheads="1"/>
                </p:cNvSpPr>
                <p:nvPr/>
              </p:nvSpPr>
              <p:spPr bwMode="auto">
                <a:xfrm>
                  <a:off x="1198" y="2302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9" name="Rectangle 86"/>
                <p:cNvSpPr>
                  <a:spLocks noChangeArrowheads="1"/>
                </p:cNvSpPr>
                <p:nvPr/>
              </p:nvSpPr>
              <p:spPr bwMode="auto">
                <a:xfrm>
                  <a:off x="1198" y="2529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0" name="Rectangle 87"/>
                <p:cNvSpPr>
                  <a:spLocks noChangeArrowheads="1"/>
                </p:cNvSpPr>
                <p:nvPr/>
              </p:nvSpPr>
              <p:spPr bwMode="auto">
                <a:xfrm>
                  <a:off x="1198" y="2756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1" name="Rectangle 88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8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2" name="Rectangle 89"/>
                <p:cNvSpPr>
                  <a:spLocks noChangeArrowheads="1"/>
                </p:cNvSpPr>
                <p:nvPr/>
              </p:nvSpPr>
              <p:spPr bwMode="auto">
                <a:xfrm>
                  <a:off x="3466" y="1395"/>
                  <a:ext cx="9" cy="1596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3" name="Rectangle 90"/>
                <p:cNvSpPr>
                  <a:spLocks noChangeArrowheads="1"/>
                </p:cNvSpPr>
                <p:nvPr/>
              </p:nvSpPr>
              <p:spPr bwMode="auto">
                <a:xfrm>
                  <a:off x="1198" y="1395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4" name="Rectangle 91"/>
                <p:cNvSpPr>
                  <a:spLocks noChangeArrowheads="1"/>
                </p:cNvSpPr>
                <p:nvPr/>
              </p:nvSpPr>
              <p:spPr bwMode="auto">
                <a:xfrm>
                  <a:off x="1198" y="2983"/>
                  <a:ext cx="2277" cy="8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D9D9D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45" name="Group 44"/>
          <p:cNvGrpSpPr/>
          <p:nvPr/>
        </p:nvGrpSpPr>
        <p:grpSpPr>
          <a:xfrm rot="900000">
            <a:off x="1499119" y="2661616"/>
            <a:ext cx="5256302" cy="3744416"/>
            <a:chOff x="1496130" y="2175247"/>
            <a:chExt cx="5256302" cy="3744416"/>
          </a:xfrm>
        </p:grpSpPr>
        <p:grpSp>
          <p:nvGrpSpPr>
            <p:cNvPr id="46" name="Group 45"/>
            <p:cNvGrpSpPr/>
            <p:nvPr/>
          </p:nvGrpSpPr>
          <p:grpSpPr>
            <a:xfrm>
              <a:off x="1496130" y="2175247"/>
              <a:ext cx="5256302" cy="3744416"/>
              <a:chOff x="1496130" y="2175247"/>
              <a:chExt cx="5256302" cy="3744416"/>
            </a:xfrm>
          </p:grpSpPr>
          <p:sp>
            <p:nvSpPr>
              <p:cNvPr id="49" name="TextBox 48"/>
              <p:cNvSpPr txBox="1"/>
              <p:nvPr/>
            </p:nvSpPr>
            <p:spPr>
              <a:xfrm rot="20498122">
                <a:off x="1496130" y="2199292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(0, 0)</a:t>
                </a:r>
                <a:endParaRPr lang="en-IN" sz="2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72200" y="220486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X</a:t>
                </a:r>
                <a:endParaRPr lang="en-IN" sz="2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770717" y="5457998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Y</a:t>
                </a:r>
                <a:endParaRPr lang="en-IN" sz="2400" b="1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134919" y="2607295"/>
                <a:ext cx="4334743" cy="3312368"/>
                <a:chOff x="2134919" y="2607295"/>
                <a:chExt cx="4334743" cy="33123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34919" y="2616994"/>
                  <a:ext cx="3594067" cy="2520950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140798" y="2607295"/>
                  <a:ext cx="0" cy="331236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40798" y="2607326"/>
                  <a:ext cx="432886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72"/>
                <p:cNvGrpSpPr>
                  <a:grpSpLocks noChangeAspect="1"/>
                </p:cNvGrpSpPr>
                <p:nvPr/>
              </p:nvGrpSpPr>
              <p:grpSpPr bwMode="auto">
                <a:xfrm>
                  <a:off x="2134919" y="2616994"/>
                  <a:ext cx="3614738" cy="2533650"/>
                  <a:chOff x="1198" y="1395"/>
                  <a:chExt cx="2277" cy="1596"/>
                </a:xfrm>
              </p:grpSpPr>
              <p:sp>
                <p:nvSpPr>
                  <p:cNvPr id="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425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559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40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62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84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07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302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529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756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8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1395"/>
                    <a:ext cx="9" cy="1596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395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2983"/>
                    <a:ext cx="2277" cy="8"/>
                  </a:xfrm>
                  <a:prstGeom prst="rect">
                    <a:avLst/>
                  </a:pr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3767408" y="2175247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73147" y="2175247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IN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04703" y="4192736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5</a:t>
                </a:r>
                <a:endParaRPr lang="en-IN" sz="2400" b="1" dirty="0"/>
              </a:p>
            </p:txBody>
          </p:sp>
        </p:grp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314811" y="4001424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28986" y="3801814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(9, 4)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4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Draw? (Advanced)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Transforming </a:t>
            </a:r>
            <a:r>
              <a:rPr lang="en-US" dirty="0"/>
              <a:t>multiple objects</a:t>
            </a:r>
            <a:endParaRPr lang="en-IN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891742" y="2792164"/>
            <a:ext cx="7344816" cy="2149004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save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       </a:t>
            </a:r>
            <a:r>
              <a:rPr lang="en-US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// 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&lt;-- LINE A</a:t>
            </a:r>
            <a:endParaRPr lang="en-US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rotate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(0f);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(50f, 0f);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Blue Ball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(100f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0f);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Red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Ball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restore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// 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&lt;-- LINE A</a:t>
            </a:r>
            <a:endParaRPr lang="en-US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(150f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0f);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Green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Ball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891742" y="232297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7</a:t>
            </a:r>
            <a:endParaRPr lang="en-IN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19400" y="5085184"/>
            <a:ext cx="4328864" cy="516155"/>
            <a:chOff x="2619400" y="5229199"/>
            <a:chExt cx="4328864" cy="51615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19400" y="5517232"/>
              <a:ext cx="4328864" cy="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245901" y="5229199"/>
              <a:ext cx="516155" cy="516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564150" y="5229199"/>
              <a:ext cx="516155" cy="51615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Oval 11"/>
          <p:cNvSpPr>
            <a:spLocks noChangeAspect="1"/>
          </p:cNvSpPr>
          <p:nvPr/>
        </p:nvSpPr>
        <p:spPr>
          <a:xfrm>
            <a:off x="5882399" y="5085184"/>
            <a:ext cx="516155" cy="5161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9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Draw? (Advanced)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Transforming </a:t>
            </a:r>
            <a:r>
              <a:rPr lang="en-US" dirty="0"/>
              <a:t>multiple objects</a:t>
            </a:r>
            <a:endParaRPr lang="en-IN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891742" y="2792164"/>
            <a:ext cx="7344816" cy="2149004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save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        </a:t>
            </a:r>
            <a:r>
              <a:rPr lang="en-US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// &lt;-- LINE A</a:t>
            </a:r>
            <a:endParaRPr lang="en-US" b="1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rotate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(15f);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(50f, 0f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Blue Ball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(100f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0f);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Red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Ball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restore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     </a:t>
            </a:r>
            <a:r>
              <a:rPr lang="en-US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// 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&lt;-- LINE </a:t>
            </a:r>
            <a:r>
              <a:rPr lang="en-US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B</a:t>
            </a:r>
            <a:endParaRPr lang="en-US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i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(150f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0f);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Green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Ball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891742" y="232297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8</a:t>
            </a:r>
            <a:endParaRPr lang="en-IN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27784" y="5373218"/>
            <a:ext cx="4328864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 rot="900000">
            <a:off x="2548821" y="5636588"/>
            <a:ext cx="4328864" cy="516155"/>
            <a:chOff x="2619400" y="5229199"/>
            <a:chExt cx="4328864" cy="51615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19400" y="5517232"/>
              <a:ext cx="4328864" cy="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245901" y="5229199"/>
              <a:ext cx="516155" cy="516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564150" y="5229199"/>
              <a:ext cx="516155" cy="51615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Oval 11"/>
          <p:cNvSpPr>
            <a:spLocks noChangeAspect="1"/>
          </p:cNvSpPr>
          <p:nvPr/>
        </p:nvSpPr>
        <p:spPr>
          <a:xfrm>
            <a:off x="5882399" y="5085184"/>
            <a:ext cx="516155" cy="5161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Draw? (Advanced)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drawables</a:t>
            </a:r>
            <a:r>
              <a:rPr lang="en-US" dirty="0" smtClean="0"/>
              <a:t> in XML</a:t>
            </a:r>
          </a:p>
          <a:p>
            <a:pPr lvl="1"/>
            <a:r>
              <a:rPr lang="en-IN" b="1" dirty="0" smtClean="0"/>
              <a:t>File:</a:t>
            </a:r>
            <a:r>
              <a:rPr lang="en-IN" dirty="0" smtClean="0"/>
              <a:t> “</a:t>
            </a:r>
            <a:r>
              <a:rPr lang="en-IN" i="1" dirty="0" smtClean="0"/>
              <a:t>res/</a:t>
            </a:r>
            <a:r>
              <a:rPr lang="en-IN" i="1" dirty="0" err="1" smtClean="0"/>
              <a:t>drawable</a:t>
            </a:r>
            <a:r>
              <a:rPr lang="en-IN" i="1" dirty="0" smtClean="0"/>
              <a:t>/filename.xml</a:t>
            </a:r>
            <a:r>
              <a:rPr lang="en-IN" dirty="0" smtClean="0"/>
              <a:t>”</a:t>
            </a:r>
            <a:endParaRPr lang="en-IN" dirty="0"/>
          </a:p>
          <a:p>
            <a:pPr lvl="1"/>
            <a:r>
              <a:rPr lang="en-IN" b="1" dirty="0" err="1" smtClean="0"/>
              <a:t>Datatype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i="1" u="sng" dirty="0" err="1" smtClean="0"/>
              <a:t>GradientDrawable</a:t>
            </a:r>
            <a:endParaRPr lang="en-IN" i="1" u="sng" dirty="0"/>
          </a:p>
          <a:p>
            <a:pPr lvl="1"/>
            <a:r>
              <a:rPr lang="en-IN" b="1" dirty="0" smtClean="0"/>
              <a:t>Use in Java: </a:t>
            </a:r>
            <a:r>
              <a:rPr lang="en-IN" i="1" u="sng" dirty="0" err="1" smtClean="0"/>
              <a:t>R.drawable.filename</a:t>
            </a:r>
            <a:endParaRPr lang="en-IN" i="1" u="sng" dirty="0"/>
          </a:p>
          <a:p>
            <a:pPr lvl="1"/>
            <a:r>
              <a:rPr lang="en-IN" b="1" dirty="0" smtClean="0"/>
              <a:t>Use </a:t>
            </a:r>
            <a:r>
              <a:rPr lang="en-IN" b="1" dirty="0"/>
              <a:t>in </a:t>
            </a:r>
            <a:r>
              <a:rPr lang="en-IN" b="1" dirty="0" smtClean="0"/>
              <a:t>XML: “</a:t>
            </a:r>
            <a:r>
              <a:rPr lang="en-IN" i="1" dirty="0" smtClean="0"/>
              <a:t>@</a:t>
            </a:r>
            <a:r>
              <a:rPr lang="en-IN" i="1" dirty="0" err="1" smtClean="0"/>
              <a:t>drawable</a:t>
            </a:r>
            <a:r>
              <a:rPr lang="en-IN" i="1" dirty="0" smtClean="0"/>
              <a:t>/filename</a:t>
            </a:r>
            <a:r>
              <a:rPr lang="en-IN" dirty="0" smtClean="0"/>
              <a:t>”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55776" y="5877272"/>
            <a:ext cx="617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REF: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d.android.com/guide/topics/resources/drawable-resource.html#Shape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4846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Draw? (Advanced)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in XML / Java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891742" y="2792164"/>
            <a:ext cx="7344816" cy="1356916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&lt;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TextView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android:background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="@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drawable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/gradient"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android:layout_height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="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wrap_content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"</a:t>
            </a:r>
          </a:p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android:layout_width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="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wrap_content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891742" y="232297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9</a:t>
            </a:r>
            <a:endParaRPr lang="en-IN" sz="2400" b="1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891742" y="4906298"/>
            <a:ext cx="7344816" cy="1428924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Resources res =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getResources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</a:p>
          <a:p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Drawable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 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res.getDrawable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R.drawable.gradient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</a:t>
            </a:r>
          </a:p>
          <a:p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textView.setBackground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(d);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891742" y="4437112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10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63887"/>
            <a:ext cx="7123113" cy="1673225"/>
          </a:xfrm>
        </p:spPr>
        <p:txBody>
          <a:bodyPr/>
          <a:lstStyle/>
          <a:p>
            <a:r>
              <a:rPr lang="en-US" dirty="0" err="1" smtClean="0"/>
              <a:t>Pushpak</a:t>
            </a:r>
            <a:r>
              <a:rPr lang="en-US" dirty="0" smtClean="0"/>
              <a:t> </a:t>
            </a:r>
            <a:r>
              <a:rPr lang="en-US" dirty="0" err="1" smtClean="0"/>
              <a:t>Burange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9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Mihir Gokani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with Canvas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6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Animation</a:t>
            </a:r>
            <a:r>
              <a:rPr lang="en-US" dirty="0" smtClean="0"/>
              <a:t> is the rapid display of a sequence of images to create an illusion of movement</a:t>
            </a:r>
          </a:p>
          <a:p>
            <a:r>
              <a:rPr lang="en-US" dirty="0" smtClean="0"/>
              <a:t>Example of animations: </a:t>
            </a:r>
          </a:p>
          <a:p>
            <a:pPr lvl="1"/>
            <a:r>
              <a:rPr lang="en-US" dirty="0" smtClean="0"/>
              <a:t>Games, Cartoons etc.</a:t>
            </a:r>
          </a:p>
          <a:p>
            <a:r>
              <a:rPr lang="en-US" dirty="0" smtClean="0"/>
              <a:t>Used for animating algorithms, science experiments to help students understand better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animation?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types of Animation</a:t>
            </a:r>
          </a:p>
          <a:p>
            <a:pPr lvl="1"/>
            <a:r>
              <a:rPr lang="en-US" dirty="0" smtClean="0"/>
              <a:t>View Animation, </a:t>
            </a:r>
          </a:p>
          <a:p>
            <a:pPr lvl="1"/>
            <a:r>
              <a:rPr lang="en-US" dirty="0" smtClean="0"/>
              <a:t>Property Animation, </a:t>
            </a:r>
          </a:p>
          <a:p>
            <a:pPr lvl="1"/>
            <a:r>
              <a:rPr lang="en-US" dirty="0" smtClean="0"/>
              <a:t>Canvas and </a:t>
            </a:r>
            <a:r>
              <a:rPr lang="en-US" dirty="0" err="1" smtClean="0"/>
              <a:t>Drawable</a:t>
            </a:r>
            <a:r>
              <a:rPr lang="en-US" dirty="0" smtClean="0"/>
              <a:t> Animation, </a:t>
            </a:r>
          </a:p>
          <a:p>
            <a:pPr lvl="1"/>
            <a:r>
              <a:rPr lang="en-US" dirty="0" smtClean="0"/>
              <a:t>OpenGL</a:t>
            </a:r>
          </a:p>
          <a:p>
            <a:r>
              <a:rPr lang="en-US" dirty="0" smtClean="0"/>
              <a:t>We’ll talk about </a:t>
            </a:r>
            <a:r>
              <a:rPr lang="en-US" b="1" dirty="0" smtClean="0"/>
              <a:t>View Animation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on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View Animation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animation to Android </a:t>
            </a:r>
            <a:r>
              <a:rPr lang="en-US" i="1" u="sng" dirty="0" smtClean="0"/>
              <a:t>View</a:t>
            </a:r>
            <a:r>
              <a:rPr lang="en-US" dirty="0" smtClean="0"/>
              <a:t>s such as </a:t>
            </a:r>
            <a:r>
              <a:rPr lang="en-US" i="1" u="sng" dirty="0" err="1" smtClean="0">
                <a:solidFill>
                  <a:schemeClr val="tx1"/>
                </a:solidFill>
              </a:rPr>
              <a:t>TextViews</a:t>
            </a:r>
            <a:endParaRPr lang="en-US" i="1" u="sng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Rotate Text, Translate Text, Change color etc.</a:t>
            </a:r>
          </a:p>
          <a:p>
            <a:r>
              <a:rPr lang="en-US" dirty="0" smtClean="0"/>
              <a:t>After the basics, you are encouraged to explore more  </a:t>
            </a:r>
          </a:p>
        </p:txBody>
      </p:sp>
    </p:spTree>
    <p:extLst>
      <p:ext uri="{BB962C8B-B14F-4D97-AF65-F5344CB8AC3E}">
        <p14:creationId xmlns:p14="http://schemas.microsoft.com/office/powerpoint/2010/main" val="16162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Animations on views are defined in XMLs.</a:t>
            </a:r>
          </a:p>
          <a:p>
            <a:r>
              <a:rPr lang="en-US" dirty="0" smtClean="0"/>
              <a:t>The animation XML file belongs </a:t>
            </a:r>
            <a:r>
              <a:rPr lang="en-US" dirty="0"/>
              <a:t>in the </a:t>
            </a:r>
            <a:r>
              <a:rPr lang="en-US" dirty="0" smtClean="0"/>
              <a:t>“</a:t>
            </a:r>
            <a:r>
              <a:rPr lang="en-US" i="1" dirty="0" smtClean="0"/>
              <a:t>res/</a:t>
            </a:r>
            <a:r>
              <a:rPr lang="en-US" i="1" dirty="0" err="1" smtClean="0"/>
              <a:t>anim</a:t>
            </a:r>
            <a:r>
              <a:rPr lang="en-US" i="1" dirty="0" smtClean="0"/>
              <a:t>/</a:t>
            </a:r>
            <a:r>
              <a:rPr lang="en-US" dirty="0" smtClean="0"/>
              <a:t>” directory of your Android project.</a:t>
            </a:r>
          </a:p>
        </p:txBody>
      </p:sp>
    </p:spTree>
    <p:extLst>
      <p:ext uri="{BB962C8B-B14F-4D97-AF65-F5344CB8AC3E}">
        <p14:creationId xmlns:p14="http://schemas.microsoft.com/office/powerpoint/2010/main" val="32645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performing animations on views, we need an object of </a:t>
            </a:r>
            <a:r>
              <a:rPr lang="en-US" i="1" u="sng" dirty="0" smtClean="0">
                <a:solidFill>
                  <a:schemeClr val="tx1"/>
                </a:solidFill>
              </a:rPr>
              <a:t>Animation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The animation information is stored inside the </a:t>
            </a:r>
            <a:r>
              <a:rPr lang="en-US" i="1" u="sng" dirty="0" smtClean="0">
                <a:solidFill>
                  <a:schemeClr val="tx1"/>
                </a:solidFill>
              </a:rPr>
              <a:t>Animation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9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Defining an Animation Object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</a:t>
            </a:r>
            <a:r>
              <a:rPr lang="en-US" i="1" u="sng" dirty="0" smtClean="0"/>
              <a:t>a</a:t>
            </a:r>
            <a:r>
              <a:rPr lang="en-US" dirty="0" smtClean="0"/>
              <a:t> is the object of </a:t>
            </a:r>
            <a:r>
              <a:rPr lang="en-US" i="1" u="sng" dirty="0" smtClean="0">
                <a:solidFill>
                  <a:schemeClr val="tx1"/>
                </a:solidFill>
              </a:rPr>
              <a:t>Animation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class</a:t>
            </a:r>
          </a:p>
          <a:p>
            <a:r>
              <a:rPr lang="en-US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R.anim.translate</a:t>
            </a:r>
            <a:r>
              <a:rPr lang="en-US" dirty="0" smtClean="0"/>
              <a:t> is the “</a:t>
            </a:r>
            <a:r>
              <a:rPr lang="en-US" i="1" dirty="0" smtClean="0"/>
              <a:t>translate.xml</a:t>
            </a:r>
            <a:r>
              <a:rPr lang="en-US" dirty="0" smtClean="0"/>
              <a:t>” which specifies the translation to be applied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891742" y="4736380"/>
            <a:ext cx="7344816" cy="1140892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Animation a =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AnimationUtils.loadAnimation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b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       this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R.anim.translate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426719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1: Loading Animation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5298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Animation on </a:t>
            </a:r>
            <a:r>
              <a:rPr lang="en-US" dirty="0" err="1" smtClean="0"/>
              <a:t>TextViews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</a:t>
            </a:r>
            <a:r>
              <a:rPr lang="en-US" i="1" u="sng" dirty="0" err="1">
                <a:solidFill>
                  <a:schemeClr val="tx1"/>
                </a:solidFill>
              </a:rPr>
              <a:t>translateText</a:t>
            </a:r>
            <a:r>
              <a:rPr lang="en-US" dirty="0" smtClean="0"/>
              <a:t> is a </a:t>
            </a:r>
            <a:r>
              <a:rPr lang="en-US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endParaRPr lang="en-US" i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Calling this API will translate the </a:t>
            </a:r>
            <a:r>
              <a:rPr lang="en-US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according to the XML</a:t>
            </a:r>
          </a:p>
          <a:p>
            <a:endParaRPr lang="en-US" dirty="0" smtClean="0"/>
          </a:p>
        </p:txBody>
      </p:sp>
      <p:sp>
        <p:nvSpPr>
          <p:cNvPr id="15364" name="AutoShape 2" descr="data:image/jpeg;base64,/9j/4AAQSkZJRgABAQAAAQABAAD/2wCEAAkGBhAQDxQUERQVFRAUGRcUFRAVFRUZFhAVFRUXFxcSGBUaHCYeHRkkGRUbHzAgJCcpLS0sFiAxNTArNScrLCkBCQoKBQUFDQUFDSkYEhgpKSkpKSkpKSkpKSkpKSkpKSkpKSkpKSkpKSkpKSkpKSkpKSkpKSkpKSkpKSkpKSkpKf/AABEIAJ4BPgMBIgACEQEDEQH/xAAbAAACAgMBAAAAAAAAAAAAAAAABQQGAQMHAv/EAEgQAAIBAgIFBwgHBgUEAwEAAAECAwAEBREGEiExQRMyM1FSc7Q0YXGBkpOz0gcUFiIjQrEkNWJykaFDU4OisnR1wfBEY6MV/8QAFAEBAAAAAAAAAAAAAAAAAAAAAP/EABQRAQAAAAAAAAAAAAAAAAAAAAD/2gAMAwEAAhEDEQA/AO41qublI0Z3IVEBZmO5VUZknzACttKtKfILruJvhNQY+1Nr2m91N8lH2pte03upvkpqKzQKftTa9pvdTfJR9qbXtN7qb5K33mKarcnGplmyB5MEAIDnkzudijZ5yeANaDHftt17dP4OSlk/38qn/GgPtTa9pvdTfJR9qbXtN7qb5KDiU0PlKLyfGeIsVXzuhGso841gOJA200RgQCNoO0EbiOugV/am17Te6m+SvUWktszKochmIVdaORQWOwDNlAzNNKV6QcyLv7f4yUDSl11pDbxuUZzrrlrBUkbVzAIBKqQDkQcvOKY0rwnp7vvU8NBQeftTa9pvdTfJR9qbXtN7qb5KbVFvsQSEDWzLNsSNRm8hyzyUf+TkBvJAoIf2pte03upvko+1Nr2m91N8lBa+k2jkIRwDB5m9eq0ag+gn00cveRbXSOZeJi1kceiN2YH2x66A+1Nr2m91N8lH2pte03upvkqfZ3iSprIc12jiCCDkVIO0EHYQdorfQKftTa9pvdTfJU+zvY5kDxtrIcwDt3qSpGR2gggjLzVuNLNHuhbv7rxc1B6udIbaN2RnOuuQYKkjapIDAEqpGeRBy84rX9qbXtN7qb5K9YR0133y+EtqaUCn7U2vab3U3yUfam17Te6m+SpV9iSxELkXlbPUiTLWbLedpACjMZsSBt9FRcr99udvF/CVkmPrIeMfrQH2pte03upvko+1Nr2m91N8lZ+t3UXSxrKnF4NYMvn5FsyR/KxPUDTC2uUkQOhDIwzDDcaBd9qbXtN7qb5KPtTa9pvdTfJTasGg1Wd4kyB421kOeR27wSpGR2gggjLzVFvMet4X1Hch8gxUI7EBiQCdVTlnqn+la9HehbvrnxU1Fp5bcd3b/rPQeftTa9pvdTfJR9qbXtN7qb5KbVDvsSWIhQC8rZ6sSZazAb22kBVGe1iQNvXkKCL9qbXtN7qb5KPtTa9pvdTfJQVv32528X8JSSY+tg8Y/saz9cuouljWROMkGtrKOswtmSP5WY+Y0GPtTa9pvdTfJR9qbXtN7qb5KY21wkiB0IZGGYYHYRW2gU/am17Te6m+Sp1jfxzprxtrLmRnkRkVORBB2ggipFK8A5s3fz/ENA0ooooClWlXkF13E3wmprSrSryC67ib4TUDQVFxS95GGSTLMopIXtN+VfWch66lClek4/ZWbgjRyt51ilSRh7KGgk4XY8lHkTrSN96R/wDMkPOb0cAOAAHCplYBrNAGlOGDkZpIP8MASxDsoxIeMeZXGY6hIBuAptSlxrYguX+HA+t/rSx6g/8Awf8ArQNqV6QcyLv7f4yU0pXpBzIu/t/jJQNKV4T0933qeGgppSvCenu+9Tw0FAzNKsFHKl7htpcskf8ABCjELl/MV1z15r2RTU0r0W2WUCnnRoIm/ni/Db/choGtFFFApuRyNzG42JOeSkHDlApMcnpyUoevNOoU2pVj/wB7kEHOaeIj0RtyrH2YyPXTQUAaWaO9C/f3Xi5qZmlmjvQv3914uagMI6a775fCW1MpHABJ2AbSeoDeaW4R0133y+EtqlYrbmS3lRec6Oo9LKQP7mgi4DGWj5d+knyc570Q7Y4vQqn2ix400qJhE4kt4nXcyIR5s1GypdAUpX8C7CjZHcBm1eCzJkSR/OhJPnjz3k02pTig1rm0Ubw8kp/lWCSM/wC6ZKBtWDWawaBZo70Ld9c+KmotPLrju7f9Z6NHehbvrnxU1Fp5dcd3b/rPQMpJAqkk5AAknqA2k0twCMtHyzj8WcCRs96IdscXoVT/AFLHjUjGbZpLaZF5zxyIvpZCB/c16wu4EkEbrzWRWA6gVByoJVFFFApQchd6o6O4DOBwWZMixH86nW9MZO8mm1KsU+9c2ijerySn+RYHjP8AumSmtAUrwDmzd/P8Q00pXgHNm7+f4hoGlFFFAUq0q8guu4m+E1NaVaVeQXXcTfCagaCsSRhgQQCCMiDuIO8VkVmgTWt39UAinOUQ+7FcMfulfyxu35XA2ZnY2QOeeYDgNnWGQEZEZg7CDxHVVA+kDDo4Hw7kAYhNfwQyrEzxrJG4csjKhAIOQz2cKC532LRxHV58x5sCZF28+XAfxHIDrowuyZAzyZGaU6zkblyGSxqeyoGXnOZ41tssOhhXKKNEB2nVUDWPWSN585qTQFK9IOZF39v8ZKaUr0g5kXf2/wAZKBpSvCenu+9Tw0FNKV4T0933qeGgoGlKJM7WR3AJt5DrvqjMwPltk1RtKMBty2g7doJIb0ZUGq3uUkUNGwdTuZSCD6xsrxeX8UK60jBRuGe9j2VG8nzDM1XNP8MiTDrydECXCQyus0ZKOGVCQ2shBJB66maHYbELO2l1AZnhiZpj96Ri0aliZGzbaSePGgl2UDyy8vIpUAFYYzzlVstaRhwdsgMuAHWSA0oooMGlmjvQv3914uamZpZo70L9/deLmoDCOmu++XwltTSleEdNd98vhLamlAmV/qbMGH7KxLhxut2Y5srjhGWJIbcMyDkMqbRTK6hlIZTtDAggjrBFe65/9LdklthF1PbjkbheSIlhLRtm08SsSUIzzViNvXQXa9xOKEDXbItsVBtdz1Kg2sfQK0YdbOztPKNWRhqpHmDyMYOeqSNmuTtbLZsUbdXM7bHCIIczHGqsdhYD7zeljtPrNTKArBrNYNAs0d6Fu+ufFTUWnl1x3dv+s9GjnQt31z4qai08uuO7t/1noGlJkk+psQ3krEssg3W5Y5sjjgmZJDbhmQcgBm5rGVB5jmVgGUgqdoYHMEdYIqPfYnFCBrtkx2Kg2vIepUG1j6BVK+lmxjtsJuJ7ccjODFlLCzRt96eNWJKEZkqxG3rq6WOEwQ5mKNVY72A+83pY7T6zQasNtXLtNKNWRwFVMweRjBzCZjZrEnNiNm4bdUEmK6QW9q0SzPqvM4jiQAlpGJy2KNuQ4ncKW6S6Wi2dbe3Tl7+Ufh2ynmj/ADZW/JGOs7+FedGdETDIbm6fl8QkGTzEfdhU/wCDCv5EH9TxoLLSvAObN38/xDTSleAc2bv5/iGgaUUUUBSrSryC67ib4TU1pVpV5BddxN8JqBoKzWBWaAqj/Sdz8J/7lbfpJV1mmVFLOQqKCzMSAFAGZJJ3ADjXFdN8cmxiay5HWiwr67FBHdD7s1xM2uDPFmM1RAGAPWfUodsWs1UNHNI54ZxY4iR9ayJgugMo8QjH5h2ZgOcnrGyrfQFK9IOZF39v8ZKaUr0g5kXf2/xkoGlK8J6e771PDQU0pXhPT3fep4aCgaUUUUFd+kX9z33/AE83/A1L0R/d1p3EHwkqi/ShphLPBeWdgok5KKRr25PR28YUkwKdxmbIjLht4glZ2jmHYxb2Vs9tcR3UTQxN9Vul1GXWjU6sc6DcM8gGU7t9B0OiqhF9I8UTBMQhmsZDs1pl1oGP8NwmaH15Vara6SRA8bK6HaHUgqfQRsoNhpZo70L9/deLmpmaWaO9C/f3Xi5qAwjprvvl8JbU0pXhHTXffL4S2ppQFUf6bP3Bd/6PiYavFcY+lzTKW9s7qKxUNZW5jF1efleTlowtvCeJDlWZhwX2g6rimkdpaDO4niiH8bqCfQM8zSE/SRHLssra6uzweOIpF72XVXLzjOmGEaBYdanWjto+U/znHKSE9Zd8znT8Cgp+vj1xuW1skPFi1xKPUNVAfWamYRojLFMs1xe3NxKueSsypDtBB/BQAHfxJqy1g0CzRzoG7658VNRaeXXHd2/6z0aO9C3fXPipqLTy647u3/WegaUUVgmgpH01fuK59MHiYql47pVK8xs8NAkvP8WZtsNip/NIeL5bkG3rqjfSxpjLe2lzFZKGsbdoxc3h5sknLRhIITuYqxDFv4erndUwDAILKARQLko2sx2tKx3yO29mJ2kmgjaM6KRWSsQWkuJTrTXUm2SdusngvUo2CndFFAUrwDmzd/P8Q00pXgHNm7+f4hoGlFFFAUq0q8guu4m+E1NaVaVeQXXcTfCagaCvE86opZyFRQWZiQAoAzJJO4AVl3CgknIDMkngBxrnLGXSKXIa0eBxttO1XxR1O4cRACPX6eaAWl0ilyXWjwONtrbVfFHU7hxEAI9fp5s36RbZI/8A+QiKFRcRtVVFAAVQsgAAG4VeLe3SNFRFCooCqigAKoGQUAbhlVL+k7n4T/3K2/SSgsekOjkF/bmKYHeGSRTlJDIvNljberA8aS6O6RzwziwxEj61kTb3QGUeIRr+YdmYDnJ6xsq3DdSzSPRyC/gMUwO8MkinKSGRebLG29WB40DSlekHMi7+3+MlJdGsfuIpxYYhtugC0F0Bkl/Eu9x2ZVHOT1jZTrSDmRd/b/GSgaUrwnp7vvU8NBTSleE9Pd96nhYKBpVD0j0juL65bDsLbVddl3fjatkp3xoeMx2jZu8xBK50m0gub25bDsNJR1y+uX+R1bNG/wANOuZhuy3f1K2fRvRu3w+3WC3XVRdpJ2tIx3yO3Fj1+rYABQV3SHRu3w/R+8gt11UW3mJY7WkYxnOR24sev1bhVg0R/d1p3EHwkqH9Iv7nvv8Ap5v+BqZoj+7rTuIPhJQM5oFdSrqGU7CrAEEdRB2VVbn6N7dXMllJLYzHaTbNlGx/jgbOM/0FW2igrOENi8Uyx3Qt7iA5/tkZMUi5KSNeA5g5kZfdPHdTLR3oX7+68XNTM0s0d6F+/uvFzUBhHTXffL4S2ppSvCOmu++XwltVRxvFbjGLiSxsWaKziYpe342Ekc60gPFuDNw9HODzjGMTYzO9lYOUsozqXmIL+brtYDxYjYW8/VzvP0p4NBZ6M3ENugSKMQBUH/Uw5kniSdpJ31ecHweG0gSG3QJFGMlUf3JPEk7STvqqfTZ+4Lv/AEfEw0F3FZrArNAVg1msGgWaO9C3fXPipqLTy647u3/WejR3oW7658VNRa+XXHd2/wCs9AzzrnmLYvNjU72dg5jsIzqXmIL/AInXawHiTxbqPVzs4zic+M3EllZM0VjExjvb4bC5HOtID18Gb/xzrvhGEQ2kCQwIEhjGSoOHnJ4k7yTtJoKP9KWEQ2mjc0MCCOKPkAqDh+0xZkniSdpJ2k10MVSPpq/cVz6YPExVdxQZooooCleAc2bv5/iGmlK8A5s3fz/ENA0ooooClWlXkF13E3wmprSrSryC67ib4TUDQViOMKAFAAG4AZAegVkVmgKo/wBJ3Pwn/uVt+klXiubfSxpFaxXGGRPKokjvYLlx/lwprKZHP5Rm4379vVQdIFZryjAgEEEEZgjcR116oMFR6+vqpZpBzIu/t/jJTSlekHMi7+3+MlA0pXhPT3fep4WCmlK8J6e771PDQUDJYwCSAATtJy3nIDM9ewAeqvVFFBXfpF/c99/083/A1M0R/d1p3EHwkpP9KmLwwYRdCVwrTRvDEu9pJHUhVVRtO/1CmOg19HNhlo0TB15GJcwc8mSNVZT1EEEEeage0UUUGDSzR3oX7+68XNTM0s0d6F+/uvFzUBhHTXffL4S2pikQXPIAZnM5DeTvPppdhHTXffL4S2ppQFUf6bP3Bd/6PiYavFc7+nPFoY8HlhdwJpzGIo97Pyc0cjnIflCqczu3ddB0MVmo9hfRzxJLEweNwGV1OYYHcc6kUBWDWawaBZo70Ld9c+KmotfLrju7f9Z6NHehbvrnxU1Fp5dcd3b/AKz0DFIgNwAzJJyG8nefTXuiigo/01fuK59MHiYqu4rnn054vDHhEkLuBNO0fJx72cRzRyO2Q/KFU5ndu66vljexzRrJEweNwGV1OYZTtBBoJFFFFAUrwDmzd/P8Q00pXgHNm7+f4hoGlFFFAUq0q8guu4m+E1NaVaVeQXXcTfCagaCs1gVU9M9M2t2S1s0E+JTj8KH8sK8Z5j+VBv8APlQZ0y0za3ZLWzQT4lOPwofyxLxnlP5Yxv8APlRo39H0MEEousrq5uh+1zyDPls/yAfljHADLcD1Zb9DNDFsVeSRzPfTnWuLtudI3ZXsxjcF83oystBzazvJdH5lguGaTB5G1be6bMtYMTsglP8Al9TcP06OjggEHMHaCNxB41pv7COeJ4pUV4nBVkYZhgeBrn1peS6PTLBcM0mDSNqwXTZlrBidkEp/yupuH6B0mlekHMi7+3+MlMkcMAQcwdoI3EHjnS3SDmRd/b/GSgaUrwnp7vvU8NBTSleE9Pd96nhYKBpSXSrSuDDrcyzEkk6scS7ZJ5DzY0XiT/ajSvSuDDrcyzEkk6scK7ZJ5DzY0XiT/akGiuis89wMRxQA3ZH7Pa748PjP5R1ykb2/9AGiuis89wMRxQA3ZH7Pa748PjP5R1yni3/oiYxg0+DTve4eheyc617hy8Ou6gHBgN67iB1c3olFBCwbGYLyBJ7dw8TjNWH9wRwIOwg7qm1zzGcGnwad73D0L2bnWvcOXh13MA4MBvXcR/tuuC41BeQJPbuHicZqw/uCODA7CDuoJppZo70L9/deLmpmaWaO9C/f3Xi5qAwjprvvl8JbU0pXhHTXffL4S2qFphphHh8S/dMtzKdS3tE2vcOdwA4KCdrcPTlQGmGmEWHxL90y3Mp1Le0TbJcSHcAOCjPa3D05Cl2iWhjrI15iJWbEZl1TxjtIzn+zxDaMsjkTx29ZLetD9D5Y5Wvb9hLiUoyJHMs0O63hHADPa3Hb5ybhQc2u7SXR6ZpoFaTBpG1p7Zcy2Hsx2zxDjF1rwroNjfRzxrJEweJwGV1OYYHcQa3OgYEEAg7CDtBB3giucXdpLo9M01urSYNI2tPbLmWw9mO2eIcYuteFB0msGtFhfRzxLJE6vG4DK6nMMp3EGt5oFmjvQt31z4qai08uuO7t/wBZ6NHehbvrnxU1Fp5dcd3b/rPQNKrumOmMeHxqNUy3Ux1Le0Tnzv1eZRxbh6aNMdMY8PjUBTLdTHUt7ROfO583BRxbh6ag6HaHSRSNe37CXE5hkzfktUO63hHADcTx2+ckMaJaFujveYiVmxGddVtgMdrGf/jRA7AuRyJ47fOSmubaXR6UywhpMFkbOa3GbNhzMds0Y4xE714V0qvMkYYEEAgjIgjMEHeCOqg1WV7HNGskTK8bgMrqcwyncQa31zW5tZdHpWlhVpMFkbWmtxmWw5mO2aMbzETvXhXQ7K9jmjWSJg8bgMrqcwwO4g0G+leAc2bv5/iGmlK8A5s3fz/ENA0ooooClWlXkF13E3wmprUPGLIz200SkAyRvGGO4F0KgkdW2gU6ZY3dW8KLZwNNdTtyUWw8lCciTLK3BQAT58q8aGaGLYq7yOZr6c61xdtzpG7K9mMcF839J2tiHZtvbl+Ss6+Idm29uX5KBtRSnXxDs23ty/JRr4h2bb25fkoG1R7+wjnieKVQ8TgqyMMwwPAioOviHZtvbl+SjXxDs23ty/JQVbALa8wi7Sz1ZLnC5iRbTAFpLFsieQl/+rIHJuGXqq16QdHF39v8ZK86+Idm29uX5K1T2l5MUEggVFkjkJRpC34bhsgCoG3LKgd1XZcT+rLiE3JyS8m6tyUS6zvlbQfdUf8AvXVipM1pdxzTNDyLJKyv98yBlIiSMj7oII/Dz9dAg0V0UnmuBiOKZG8I/Atd8eHxn8qjjKeLVeKU6+Idm29uX5KNfEOzbe3L8lA2opTr4h2bb25fko18Q7Nt7cvyUDaueYvglxhFw17h0ZktJDrXmHJ/e5t14OOKjf8ApbdfEOzbe3L8lGviHZtvbl+SgZRS6yBsiMwDkwyIzGeRHA+al+jvQv3914uavOtiHZtvbl+St+DWTxRashUuXlkOrnqgyzPJkM9uzXyz81AlxDGXtI76WOGSeQToqQRglnd7a1Vc+pcyMzwFaND9D5I5Wvb9hLiUoyJHMs04W8I4Abi3Hb5yW31O7jmmaLkWSVw/3zIGUiKOMj7qkEfh5+utmviHZtvbl+SgbUUp18Q7Nt7cvyUa+Idm29uX5KBtXl0DAggEHYQdoIPAileviHZtvbl+SjXxDs23ty/JQVFsKucDudezjefCp3HK2aAs9lI5y5WFd5jJO1eH6dDO6lWviHZtvbl+SjXxDs23ty/JQetHehbvrnxU1Kcdxp7SS6lihkuJdS2VIYwSWd2mVczwXM7Twp5g1m8UOrIVLlpHOrnqgySvJkM9uQ18vVUW4s7pbh5IeRKyJGpEhcFTGZNo1Qcwdf8AtQJ9DtDpIpGvb9hLicwyZhzLVOFvCOCjcTx/qTcKU6+Idm29uX5KNfEOzbe3L8lA2opTr4h2bb25fko18Q7Nt7cvyUDSSMMCCAQRkQRmCDvBFc9GF3OB3Ia0jefCZ3AktEBaSxkc5cpEu8xEnavCrdr4h2bb25fko18Q7Nt7cvyUDUUswDmzd/P8Q1518Q7Nt7cvyVvwWzkijYSFS7vJIdTPVGu5bIZ7dgNBPooooCtc06oCzEKo3sxAA9ZrZSPTDDJLi2WOMEnl7VjlqZqiXMTu+TgqdVVJyIO7cd1A3guUkGaMrL2lII/qK21S8UwO6R5DFy0qpbqsYE3Ih5WmflGKQtGpcREZbFzyA1gdtJIsBxV1k1jdLq6/IgXDLzrqJhs5djsi18g7NkMx1Cg6fXkuBl59g8535f0H9q5+mD4kLgAvciBZDyJRw5RRdyNnIWnXNTCYx98SfdDDIHnWfGMJMl3ZTKpYxSvrtn0cbW865hSctrsg2DPdwGwHdFFFAUUUUBRRRQari6SMZuyqu7NmAGfVma9RTK6hlIZTuYEEH0EUj0qweS5ezCZhY5y8jqIiY0+q3Ca2Uisp+86jmnnesJsQwa7R5ygmkUtbpHlMygRCMcrIsMUsS58oNoGpnmeGwheKK5rhOj+JsIjcG6BDWysPrTD8INPy2YWU5kqY8zmWOQyJIJqVo9heJieE3L3GS8ltDKyaiw6rxykz5EmTWJPJsxJQhth1Qvn1hNbV1l18s9TMa2XXlvyrZVUfDi+Jq31Z40jcy/WQEJuZWgMWbNrayxKh1dXL7xy2AD71roCiiigKKKKCO+IRB9QyIHOQCF11jnuGrnnUiqgNHJvrN/N95S7KYVAgylIs4ow2uVMikSKQMmXaufnKi4wnE0a2WJbj7gtTJIbl3L5k/WdfWuAoyzyI1HzzGRGQyDo1Fc3h0exREQxvcCYR2u2S5Z1EpglW5ZlaQgjX5MnYRszUb6d6O4dci1uFnWaQugAt53A1m5LJ1WTlpWAY7CSQAcyBtoLVDOrjNGDL1qQRs84r3Vd0Qw54TcZxmOKSRZI1cRq4/CjRgUi+4FGoAMgCQMzmdpsVAUUUUGue4RBm7Kq9bEAf1NEFwrrrIysp3MpBBy2bxSPTDCJLlLdYwfu3ETuw5MmNFD5vlICpyzGzI791K8SwW6R5jGJpFEdtHEBMY1zM0puJBFC8SlwhQnmawGQI20F0orm+HYDibDOY3KlWhCAXLL+GcRlaXMCZs/2VlH3mY6uQBJAy34dhOJi5j5VrgRK45Mq4fVjW4mzWUtOAQ0WpmWWRtUjLJhQX9nAIGzM7vPx2eoV6qp4rhN2+KWs2ojQQuwUiUgxI9vIru0ZTIsXYDMMdiqMhmxq2UBRRRQFFFFAUUUUBRRRQFFFFAUUUUBRRRQFFFFAUUUUBRRRQFFFFAUUUUBRRRQFFFFAUUUUBRRRQFFFFAUUUUBRRRQFFFFAUUUUBRRRQf//Z"/>
          <p:cNvSpPr>
            <a:spLocks noChangeAspect="1" noChangeArrowheads="1"/>
          </p:cNvSpPr>
          <p:nvPr/>
        </p:nvSpPr>
        <p:spPr bwMode="auto">
          <a:xfrm>
            <a:off x="155575" y="-715963"/>
            <a:ext cx="3028950" cy="150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AutoShape 4" descr="data:image/jpeg;base64,/9j/4AAQSkZJRgABAQAAAQABAAD/2wCEAAkGBhAQDxQUERQVFRAUGRcUFRAVFRUZFhAVFRUXFxcSGBUaHCYeHRkkGRUbHzAgJCcpLS0sFiAxNTArNScrLCkBCQoKBQUFDQUFDSkYEhgpKSkpKSkpKSkpKSkpKSkpKSkpKSkpKSkpKSkpKSkpKSkpKSkpKSkpKSkpKSkpKSkpKf/AABEIAJ4BPgMBIgACEQEDEQH/xAAbAAACAgMBAAAAAAAAAAAAAAAABQQGAQMHAv/EAEgQAAIBAgIFBwgHBgUEAwEAAAECAwAEBREGEiExQRMyM1FSc7Q0YXGBkpOz0gcUFiIjQrEkNWJykaFDU4OisnR1wfBEY6MV/8QAFAEBAAAAAAAAAAAAAAAAAAAAAP/EABQRAQAAAAAAAAAAAAAAAAAAAAD/2gAMAwEAAhEDEQA/AO41qublI0Z3IVEBZmO5VUZknzACttKtKfILruJvhNQY+1Nr2m91N8lH2pte03upvkpqKzQKftTa9pvdTfJR9qbXtN7qb5K33mKarcnGplmyB5MEAIDnkzudijZ5yeANaDHftt17dP4OSlk/38qn/GgPtTa9pvdTfJR9qbXtN7qb5KDiU0PlKLyfGeIsVXzuhGso841gOJA200RgQCNoO0EbiOugV/am17Te6m+SvUWktszKochmIVdaORQWOwDNlAzNNKV6QcyLv7f4yUDSl11pDbxuUZzrrlrBUkbVzAIBKqQDkQcvOKY0rwnp7vvU8NBQeftTa9pvdTfJR9qbXtN7qb5KbVFvsQSEDWzLNsSNRm8hyzyUf+TkBvJAoIf2pte03upvko+1Nr2m91N8lBa+k2jkIRwDB5m9eq0ag+gn00cveRbXSOZeJi1kceiN2YH2x66A+1Nr2m91N8lH2pte03upvkqfZ3iSprIc12jiCCDkVIO0EHYQdorfQKftTa9pvdTfJU+zvY5kDxtrIcwDt3qSpGR2gggjLzVuNLNHuhbv7rxc1B6udIbaN2RnOuuQYKkjapIDAEqpGeRBy84rX9qbXtN7qb5K9YR0133y+EtqaUCn7U2vab3U3yUfam17Te6m+SpV9iSxELkXlbPUiTLWbLedpACjMZsSBt9FRcr99udvF/CVkmPrIeMfrQH2pte03upvko+1Nr2m91N8lZ+t3UXSxrKnF4NYMvn5FsyR/KxPUDTC2uUkQOhDIwzDDcaBd9qbXtN7qb5KPtTa9pvdTfJTasGg1Wd4kyB421kOeR27wSpGR2gggjLzVFvMet4X1Hch8gxUI7EBiQCdVTlnqn+la9HehbvrnxU1Fp5bcd3b/rPQeftTa9pvdTfJR9qbXtN7qb5KbVDvsSWIhQC8rZ6sSZazAb22kBVGe1iQNvXkKCL9qbXtN7qb5KPtTa9pvdTfJQVv32528X8JSSY+tg8Y/saz9cuouljWROMkGtrKOswtmSP5WY+Y0GPtTa9pvdTfJR9qbXtN7qb5KY21wkiB0IZGGYYHYRW2gU/am17Te6m+Sp1jfxzprxtrLmRnkRkVORBB2ggipFK8A5s3fz/ENA0ooooClWlXkF13E3wmprSrSryC67ib4TUDQVFxS95GGSTLMopIXtN+VfWch66lClek4/ZWbgjRyt51ilSRh7KGgk4XY8lHkTrSN96R/wDMkPOb0cAOAAHCplYBrNAGlOGDkZpIP8MASxDsoxIeMeZXGY6hIBuAptSlxrYguX+HA+t/rSx6g/8Awf8ArQNqV6QcyLv7f4yU0pXpBzIu/t/jJQNKV4T0933qeGgppSvCenu+9Tw0FAzNKsFHKl7htpcskf8ABCjELl/MV1z15r2RTU0r0W2WUCnnRoIm/ni/Db/choGtFFFApuRyNzG42JOeSkHDlApMcnpyUoevNOoU2pVj/wB7kEHOaeIj0RtyrH2YyPXTQUAaWaO9C/f3Xi5qZmlmjvQv3914uagMI6a775fCW1MpHABJ2AbSeoDeaW4R0133y+EtqlYrbmS3lRec6Oo9LKQP7mgi4DGWj5d+knyc570Q7Y4vQqn2ix400qJhE4kt4nXcyIR5s1GypdAUpX8C7CjZHcBm1eCzJkSR/OhJPnjz3k02pTig1rm0Ubw8kp/lWCSM/wC6ZKBtWDWawaBZo70Ld9c+KmotPLrju7f9Z6NHehbvrnxU1Fp5dcd3b/rPQMpJAqkk5AAknqA2k0twCMtHyzj8WcCRs96IdscXoVT/AFLHjUjGbZpLaZF5zxyIvpZCB/c16wu4EkEbrzWRWA6gVByoJVFFFApQchd6o6O4DOBwWZMixH86nW9MZO8mm1KsU+9c2ijerySn+RYHjP8AumSmtAUrwDmzd/P8Q00pXgHNm7+f4hoGlFFFAUq0q8guu4m+E1NaVaVeQXXcTfCagaCsSRhgQQCCMiDuIO8VkVmgTWt39UAinOUQ+7FcMfulfyxu35XA2ZnY2QOeeYDgNnWGQEZEZg7CDxHVVA+kDDo4Hw7kAYhNfwQyrEzxrJG4csjKhAIOQz2cKC532LRxHV58x5sCZF28+XAfxHIDrowuyZAzyZGaU6zkblyGSxqeyoGXnOZ41tssOhhXKKNEB2nVUDWPWSN585qTQFK9IOZF39v8ZKaUr0g5kXf2/wAZKBpSvCenu+9Tw0FNKV4T0933qeGgoGlKJM7WR3AJt5DrvqjMwPltk1RtKMBty2g7doJIb0ZUGq3uUkUNGwdTuZSCD6xsrxeX8UK60jBRuGe9j2VG8nzDM1XNP8MiTDrydECXCQyus0ZKOGVCQ2shBJB66maHYbELO2l1AZnhiZpj96Ri0aliZGzbaSePGgl2UDyy8vIpUAFYYzzlVstaRhwdsgMuAHWSA0oooMGlmjvQv3914uamZpZo70L9/deLmoDCOmu++XwltTSleEdNd98vhLamlAmV/qbMGH7KxLhxut2Y5srjhGWJIbcMyDkMqbRTK6hlIZTtDAggjrBFe65/9LdklthF1PbjkbheSIlhLRtm08SsSUIzzViNvXQXa9xOKEDXbItsVBtdz1Kg2sfQK0YdbOztPKNWRhqpHmDyMYOeqSNmuTtbLZsUbdXM7bHCIIczHGqsdhYD7zeljtPrNTKArBrNYNAs0d6Fu+ufFTUWnl1x3dv+s9GjnQt31z4qai08uuO7t/1noGlJkk+psQ3krEssg3W5Y5sjjgmZJDbhmQcgBm5rGVB5jmVgGUgqdoYHMEdYIqPfYnFCBrtkx2Kg2vIepUG1j6BVK+lmxjtsJuJ7ccjODFlLCzRt96eNWJKEZkqxG3rq6WOEwQ5mKNVY72A+83pY7T6zQasNtXLtNKNWRwFVMweRjBzCZjZrEnNiNm4bdUEmK6QW9q0SzPqvM4jiQAlpGJy2KNuQ4ncKW6S6Wi2dbe3Tl7+Ufh2ynmj/ADZW/JGOs7+FedGdETDIbm6fl8QkGTzEfdhU/wCDCv5EH9TxoLLSvAObN38/xDTSleAc2bv5/iGgaUUUUBSrSryC67ib4TU1pVpV5BddxN8JqBoKzWBWaAqj/Sdz8J/7lbfpJV1mmVFLOQqKCzMSAFAGZJJ3ADjXFdN8cmxiay5HWiwr67FBHdD7s1xM2uDPFmM1RAGAPWfUodsWs1UNHNI54ZxY4iR9ayJgugMo8QjH5h2ZgOcnrGyrfQFK9IOZF39v8ZKaUr0g5kXf2/xkoGlK8J6e771PDQU0pXhPT3fep4aCgaUUUUFd+kX9z33/AE83/A1L0R/d1p3EHwkqi/ShphLPBeWdgok5KKRr25PR28YUkwKdxmbIjLht4glZ2jmHYxb2Vs9tcR3UTQxN9Vul1GXWjU6sc6DcM8gGU7t9B0OiqhF9I8UTBMQhmsZDs1pl1oGP8NwmaH15Vara6SRA8bK6HaHUgqfQRsoNhpZo70L9/deLmpmaWaO9C/f3Xi5qAwjprvvl8JbU0pXhHTXffL4S2ppQFUf6bP3Bd/6PiYavFcY+lzTKW9s7qKxUNZW5jF1efleTlowtvCeJDlWZhwX2g6rimkdpaDO4niiH8bqCfQM8zSE/SRHLssra6uzweOIpF72XVXLzjOmGEaBYdanWjto+U/znHKSE9Zd8znT8Cgp+vj1xuW1skPFi1xKPUNVAfWamYRojLFMs1xe3NxKueSsypDtBB/BQAHfxJqy1g0CzRzoG7658VNRaeXXHd2/6z0aO9C3fXPipqLTy647u3/WegaUUVgmgpH01fuK59MHiYql47pVK8xs8NAkvP8WZtsNip/NIeL5bkG3rqjfSxpjLe2lzFZKGsbdoxc3h5sknLRhIITuYqxDFv4erndUwDAILKARQLko2sx2tKx3yO29mJ2kmgjaM6KRWSsQWkuJTrTXUm2SdusngvUo2CndFFAUrwDmzd/P8Q00pXgHNm7+f4hoGlFFFAUq0q8guu4m+E1NaVaVeQXXcTfCagaCvE86opZyFRQWZiQAoAzJJO4AVl3CgknIDMkngBxrnLGXSKXIa0eBxttO1XxR1O4cRACPX6eaAWl0ilyXWjwONtrbVfFHU7hxEAI9fp5s36RbZI/8A+QiKFRcRtVVFAAVQsgAAG4VeLe3SNFRFCooCqigAKoGQUAbhlVL+k7n4T/3K2/SSgsekOjkF/bmKYHeGSRTlJDIvNljberA8aS6O6RzwziwxEj61kTb3QGUeIRr+YdmYDnJ6xsq3DdSzSPRyC/gMUwO8MkinKSGRebLG29WB40DSlekHMi7+3+MlJdGsfuIpxYYhtugC0F0Bkl/Eu9x2ZVHOT1jZTrSDmRd/b/GSgaUrwnp7vvU8NBTSleE9Pd96nhYKBpVD0j0juL65bDsLbVddl3fjatkp3xoeMx2jZu8xBK50m0gub25bDsNJR1y+uX+R1bNG/wANOuZhuy3f1K2fRvRu3w+3WC3XVRdpJ2tIx3yO3Fj1+rYABQV3SHRu3w/R+8gt11UW3mJY7WkYxnOR24sev1bhVg0R/d1p3EHwkqH9Iv7nvv8Ap5v+BqZoj+7rTuIPhJQM5oFdSrqGU7CrAEEdRB2VVbn6N7dXMllJLYzHaTbNlGx/jgbOM/0FW2igrOENi8Uyx3Qt7iA5/tkZMUi5KSNeA5g5kZfdPHdTLR3oX7+68XNTM0s0d6F+/uvFzUBhHTXffL4S2ppSvCOmu++XwltVRxvFbjGLiSxsWaKziYpe342Ekc60gPFuDNw9HODzjGMTYzO9lYOUsozqXmIL+brtYDxYjYW8/VzvP0p4NBZ6M3ENugSKMQBUH/Uw5kniSdpJ31ecHweG0gSG3QJFGMlUf3JPEk7STvqqfTZ+4Lv/AEfEw0F3FZrArNAVg1msGgWaO9C3fXPipqLTy647u3/WejR3oW7658VNRa+XXHd2/wCs9AzzrnmLYvNjU72dg5jsIzqXmIL/AInXawHiTxbqPVzs4zic+M3EllZM0VjExjvb4bC5HOtID18Gb/xzrvhGEQ2kCQwIEhjGSoOHnJ4k7yTtJoKP9KWEQ2mjc0MCCOKPkAqDh+0xZkniSdpJ2k10MVSPpq/cVz6YPExVdxQZooooCleAc2bv5/iGmlK8A5s3fz/ENA0ooooClWlXkF13E3wmprSrSryC67ib4TUDQViOMKAFAAG4AZAegVkVmgKo/wBJ3Pwn/uVt+klXiubfSxpFaxXGGRPKokjvYLlx/lwprKZHP5Rm4379vVQdIFZryjAgEEEEZgjcR116oMFR6+vqpZpBzIu/t/jJTSlekHMi7+3+MlA0pXhPT3fep4WCmlK8J6e771PDQUDJYwCSAATtJy3nIDM9ewAeqvVFFBXfpF/c99/083/A1M0R/d1p3EHwkpP9KmLwwYRdCVwrTRvDEu9pJHUhVVRtO/1CmOg19HNhlo0TB15GJcwc8mSNVZT1EEEEeage0UUUGDSzR3oX7+68XNTM0s0d6F+/uvFzUBhHTXffL4S2pikQXPIAZnM5DeTvPppdhHTXffL4S2ppQFUf6bP3Bd/6PiYavFc7+nPFoY8HlhdwJpzGIo97Pyc0cjnIflCqczu3ddB0MVmo9hfRzxJLEweNwGV1OYYHcc6kUBWDWawaBZo70Ld9c+KmotfLrju7f9Z6NHehbvrnxU1Fp5dcd3b/AKz0DFIgNwAzJJyG8nefTXuiigo/01fuK59MHiYqu4rnn054vDHhEkLuBNO0fJx72cRzRyO2Q/KFU5ndu66vljexzRrJEweNwGV1OYZTtBBoJFFFFAUrwDmzd/P8Q00pXgHNm7+f4hoGlFFFAUq0q8guu4m+E1NaVaVeQXXcTfCagaCs1gVU9M9M2t2S1s0E+JTj8KH8sK8Z5j+VBv8APlQZ0y0za3ZLWzQT4lOPwofyxLxnlP5Yxv8APlRo39H0MEEousrq5uh+1zyDPls/yAfljHADLcD1Zb9DNDFsVeSRzPfTnWuLtudI3ZXsxjcF83oystBzazvJdH5lguGaTB5G1be6bMtYMTsglP8Al9TcP06OjggEHMHaCNxB41pv7COeJ4pUV4nBVkYZhgeBrn1peS6PTLBcM0mDSNqwXTZlrBidkEp/yupuH6B0mlekHMi7+3+MlMkcMAQcwdoI3EHjnS3SDmRd/b/GSgaUrwnp7vvU8NBTSleE9Pd96nhYKBpSXSrSuDDrcyzEkk6scS7ZJ5DzY0XiT/ajSvSuDDrcyzEkk6scK7ZJ5DzY0XiT/akGiuis89wMRxQA3ZH7Pa748PjP5R1ykb2/9AGiuis89wMRxQA3ZH7Pa748PjP5R1yni3/oiYxg0+DTve4eheyc617hy8Ou6gHBgN67iB1c3olFBCwbGYLyBJ7dw8TjNWH9wRwIOwg7qm1zzGcGnwad73D0L2bnWvcOXh13MA4MBvXcR/tuuC41BeQJPbuHicZqw/uCODA7CDuoJppZo70L9/deLmpmaWaO9C/f3Xi5qAwjprvvl8JbU0pXhHTXffL4S2qFphphHh8S/dMtzKdS3tE2vcOdwA4KCdrcPTlQGmGmEWHxL90y3Mp1Le0TbJcSHcAOCjPa3D05Cl2iWhjrI15iJWbEZl1TxjtIzn+zxDaMsjkTx29ZLetD9D5Y5Wvb9hLiUoyJHMs0O63hHADPa3Hb5ybhQc2u7SXR6ZpoFaTBpG1p7Zcy2Hsx2zxDjF1rwroNjfRzxrJEweJwGV1OYYHcQa3OgYEEAg7CDtBB3giucXdpLo9M01urSYNI2tPbLmWw9mO2eIcYuteFB0msGtFhfRzxLJE6vG4DK6nMMp3EGt5oFmjvQt31z4qai08uuO7t/wBZ6NHehbvrnxU1Fp5dcd3b/rPQNKrumOmMeHxqNUy3Ux1Le0Tnzv1eZRxbh6aNMdMY8PjUBTLdTHUt7ROfO583BRxbh6ag6HaHSRSNe37CXE5hkzfktUO63hHADcTx2+ckMaJaFujveYiVmxGddVtgMdrGf/jRA7AuRyJ47fOSmubaXR6UywhpMFkbOa3GbNhzMds0Y4xE714V0qvMkYYEEAgjIgjMEHeCOqg1WV7HNGskTK8bgMrqcwyncQa31zW5tZdHpWlhVpMFkbWmtxmWw5mO2aMbzETvXhXQ7K9jmjWSJg8bgMrqcwwO4g0G+leAc2bv5/iGmlK8A5s3fz/ENA0ooooClWlXkF13E3wmprUPGLIz200SkAyRvGGO4F0KgkdW2gU6ZY3dW8KLZwNNdTtyUWw8lCciTLK3BQAT58q8aGaGLYq7yOZr6c61xdtzpG7K9mMcF839J2tiHZtvbl+Ss6+Idm29uX5KBtRSnXxDs23ty/JRr4h2bb25fkoG1R7+wjnieKVQ8TgqyMMwwPAioOviHZtvbl+SjXxDs23ty/JQVbALa8wi7Sz1ZLnC5iRbTAFpLFsieQl/+rIHJuGXqq16QdHF39v8ZK86+Idm29uX5K1T2l5MUEggVFkjkJRpC34bhsgCoG3LKgd1XZcT+rLiE3JyS8m6tyUS6zvlbQfdUf8AvXVipM1pdxzTNDyLJKyv98yBlIiSMj7oII/Dz9dAg0V0UnmuBiOKZG8I/Atd8eHxn8qjjKeLVeKU6+Idm29uX5KNfEOzbe3L8lA2opTr4h2bb25fko18Q7Nt7cvyUDaueYvglxhFw17h0ZktJDrXmHJ/e5t14OOKjf8ApbdfEOzbe3L8lGviHZtvbl+SgZRS6yBsiMwDkwyIzGeRHA+al+jvQv3914uavOtiHZtvbl+St+DWTxRashUuXlkOrnqgyzPJkM9uzXyz81AlxDGXtI76WOGSeQToqQRglnd7a1Vc+pcyMzwFaND9D5I5Wvb9hLiUoyJHMs04W8I4Abi3Hb5yW31O7jmmaLkWSVw/3zIGUiKOMj7qkEfh5+utmviHZtvbl+SgbUUp18Q7Nt7cvyUa+Idm29uX5KBtXl0DAggEHYQdoIPAileviHZtvbl+SjXxDs23ty/JQVFsKucDudezjefCp3HK2aAs9lI5y5WFd5jJO1eH6dDO6lWviHZtvbl+SjXxDs23ty/JQetHehbvrnxU1Kcdxp7SS6lihkuJdS2VIYwSWd2mVczwXM7Twp5g1m8UOrIVLlpHOrnqgySvJkM9uQ18vVUW4s7pbh5IeRKyJGpEhcFTGZNo1Qcwdf8AtQJ9DtDpIpGvb9hLicwyZhzLVOFvCOCjcTx/qTcKU6+Idm29uX5KNfEOzbe3L8lA2opTr4h2bb25fko18Q7Nt7cvyUDSSMMCCAQRkQRmCDvBFc9GF3OB3Ia0jefCZ3AktEBaSxkc5cpEu8xEnavCrdr4h2bb25fko18Q7Nt7cvyUDUUswDmzd/P8Q1518Q7Nt7cvyVvwWzkijYSFS7vJIdTPVGu5bIZ7dgNBPooooCtc06oCzEKo3sxAA9ZrZSPTDDJLi2WOMEnl7VjlqZqiXMTu+TgqdVVJyIO7cd1A3guUkGaMrL2lII/qK21S8UwO6R5DFy0qpbqsYE3Ih5WmflGKQtGpcREZbFzyA1gdtJIsBxV1k1jdLq6/IgXDLzrqJhs5djsi18g7NkMx1Cg6fXkuBl59g8535f0H9q5+mD4kLgAvciBZDyJRw5RRdyNnIWnXNTCYx98SfdDDIHnWfGMJMl3ZTKpYxSvrtn0cbW865hSctrsg2DPdwGwHdFFFAUUUUBRRRQari6SMZuyqu7NmAGfVma9RTK6hlIZTuYEEH0EUj0qweS5ezCZhY5y8jqIiY0+q3Ca2Uisp+86jmnnesJsQwa7R5ygmkUtbpHlMygRCMcrIsMUsS58oNoGpnmeGwheKK5rhOj+JsIjcG6BDWysPrTD8INPy2YWU5kqY8zmWOQyJIJqVo9heJieE3L3GS8ltDKyaiw6rxykz5EmTWJPJsxJQhth1Qvn1hNbV1l18s9TMa2XXlvyrZVUfDi+Jq31Z40jcy/WQEJuZWgMWbNrayxKh1dXL7xy2AD71roCiiigKKKKCO+IRB9QyIHOQCF11jnuGrnnUiqgNHJvrN/N95S7KYVAgylIs4ow2uVMikSKQMmXaufnKi4wnE0a2WJbj7gtTJIbl3L5k/WdfWuAoyzyI1HzzGRGQyDo1Fc3h0exREQxvcCYR2u2S5Z1EpglW5ZlaQgjX5MnYRszUb6d6O4dci1uFnWaQugAt53A1m5LJ1WTlpWAY7CSQAcyBtoLVDOrjNGDL1qQRs84r3Vd0Qw54TcZxmOKSRZI1cRq4/CjRgUi+4FGoAMgCQMzmdpsVAUUUUGue4RBm7Kq9bEAf1NEFwrrrIysp3MpBBy2bxSPTDCJLlLdYwfu3ETuw5MmNFD5vlICpyzGzI791K8SwW6R5jGJpFEdtHEBMY1zM0puJBFC8SlwhQnmawGQI20F0orm+HYDibDOY3KlWhCAXLL+GcRlaXMCZs/2VlH3mY6uQBJAy34dhOJi5j5VrgRK45Mq4fVjW4mzWUtOAQ0WpmWWRtUjLJhQX9nAIGzM7vPx2eoV6qp4rhN2+KWs2ojQQuwUiUgxI9vIru0ZTIsXYDMMdiqMhmxq2UBRRRQFFFFAUUUUBRRRQFFFFAUUUUBRRRQFFFFAUUUUBRRRQFFFFAUUUUBRRRQFFFFAUUUUBRRRQFFFFAUUUUBRRRQFFFFAUUUUBRRRQf//Z"/>
          <p:cNvSpPr>
            <a:spLocks noChangeAspect="1" noChangeArrowheads="1"/>
          </p:cNvSpPr>
          <p:nvPr/>
        </p:nvSpPr>
        <p:spPr bwMode="auto">
          <a:xfrm>
            <a:off x="155575" y="-715963"/>
            <a:ext cx="3028950" cy="150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AutoShape 6" descr="data:image/jpeg;base64,/9j/4AAQSkZJRgABAQAAAQABAAD/2wCEAAkGBhAQDxQUERQVFRAUGRcUFRAVFRUZFhAVFRUXFxcSGBUaHCYeHRkkGRUbHzAgJCcpLS0sFiAxNTArNScrLCkBCQoKBQUFDQUFDSkYEhgpKSkpKSkpKSkpKSkpKSkpKSkpKSkpKSkpKSkpKSkpKSkpKSkpKSkpKSkpKSkpKSkpKf/AABEIAJ4BPgMBIgACEQEDEQH/xAAbAAACAgMBAAAAAAAAAAAAAAAABQQGAQMHAv/EAEgQAAIBAgIFBwgHBgUEAwEAAAECAwAEBREGEiExQRMyM1FSc7Q0YXGBkpOz0gcUFiIjQrEkNWJykaFDU4OisnR1wfBEY6MV/8QAFAEBAAAAAAAAAAAAAAAAAAAAAP/EABQRAQAAAAAAAAAAAAAAAAAAAAD/2gAMAwEAAhEDEQA/AO41qublI0Z3IVEBZmO5VUZknzACttKtKfILruJvhNQY+1Nr2m91N8lH2pte03upvkpqKzQKftTa9pvdTfJR9qbXtN7qb5K33mKarcnGplmyB5MEAIDnkzudijZ5yeANaDHftt17dP4OSlk/38qn/GgPtTa9pvdTfJR9qbXtN7qb5KDiU0PlKLyfGeIsVXzuhGso841gOJA200RgQCNoO0EbiOugV/am17Te6m+SvUWktszKochmIVdaORQWOwDNlAzNNKV6QcyLv7f4yUDSl11pDbxuUZzrrlrBUkbVzAIBKqQDkQcvOKY0rwnp7vvU8NBQeftTa9pvdTfJR9qbXtN7qb5KbVFvsQSEDWzLNsSNRm8hyzyUf+TkBvJAoIf2pte03upvko+1Nr2m91N8lBa+k2jkIRwDB5m9eq0ag+gn00cveRbXSOZeJi1kceiN2YH2x66A+1Nr2m91N8lH2pte03upvkqfZ3iSprIc12jiCCDkVIO0EHYQdorfQKftTa9pvdTfJU+zvY5kDxtrIcwDt3qSpGR2gggjLzVuNLNHuhbv7rxc1B6udIbaN2RnOuuQYKkjapIDAEqpGeRBy84rX9qbXtN7qb5K9YR0133y+EtqaUCn7U2vab3U3yUfam17Te6m+SpV9iSxELkXlbPUiTLWbLedpACjMZsSBt9FRcr99udvF/CVkmPrIeMfrQH2pte03upvko+1Nr2m91N8lZ+t3UXSxrKnF4NYMvn5FsyR/KxPUDTC2uUkQOhDIwzDDcaBd9qbXtN7qb5KPtTa9pvdTfJTasGg1Wd4kyB421kOeR27wSpGR2gggjLzVFvMet4X1Hch8gxUI7EBiQCdVTlnqn+la9HehbvrnxU1Fp5bcd3b/rPQeftTa9pvdTfJR9qbXtN7qb5KbVDvsSWIhQC8rZ6sSZazAb22kBVGe1iQNvXkKCL9qbXtN7qb5KPtTa9pvdTfJQVv32528X8JSSY+tg8Y/saz9cuouljWROMkGtrKOswtmSP5WY+Y0GPtTa9pvdTfJR9qbXtN7qb5KY21wkiB0IZGGYYHYRW2gU/am17Te6m+Sp1jfxzprxtrLmRnkRkVORBB2ggipFK8A5s3fz/ENA0ooooClWlXkF13E3wmprSrSryC67ib4TUDQVFxS95GGSTLMopIXtN+VfWch66lClek4/ZWbgjRyt51ilSRh7KGgk4XY8lHkTrSN96R/wDMkPOb0cAOAAHCplYBrNAGlOGDkZpIP8MASxDsoxIeMeZXGY6hIBuAptSlxrYguX+HA+t/rSx6g/8Awf8ArQNqV6QcyLv7f4yU0pXpBzIu/t/jJQNKV4T0933qeGgppSvCenu+9Tw0FAzNKsFHKl7htpcskf8ABCjELl/MV1z15r2RTU0r0W2WUCnnRoIm/ni/Db/choGtFFFApuRyNzG42JOeSkHDlApMcnpyUoevNOoU2pVj/wB7kEHOaeIj0RtyrH2YyPXTQUAaWaO9C/f3Xi5qZmlmjvQv3914uagMI6a775fCW1MpHABJ2AbSeoDeaW4R0133y+EtqlYrbmS3lRec6Oo9LKQP7mgi4DGWj5d+knyc570Q7Y4vQqn2ix400qJhE4kt4nXcyIR5s1GypdAUpX8C7CjZHcBm1eCzJkSR/OhJPnjz3k02pTig1rm0Ubw8kp/lWCSM/wC6ZKBtWDWawaBZo70Ld9c+KmotPLrju7f9Z6NHehbvrnxU1Fp5dcd3b/rPQMpJAqkk5AAknqA2k0twCMtHyzj8WcCRs96IdscXoVT/AFLHjUjGbZpLaZF5zxyIvpZCB/c16wu4EkEbrzWRWA6gVByoJVFFFApQchd6o6O4DOBwWZMixH86nW9MZO8mm1KsU+9c2ijerySn+RYHjP8AumSmtAUrwDmzd/P8Q00pXgHNm7+f4hoGlFFFAUq0q8guu4m+E1NaVaVeQXXcTfCagaCsSRhgQQCCMiDuIO8VkVmgTWt39UAinOUQ+7FcMfulfyxu35XA2ZnY2QOeeYDgNnWGQEZEZg7CDxHVVA+kDDo4Hw7kAYhNfwQyrEzxrJG4csjKhAIOQz2cKC532LRxHV58x5sCZF28+XAfxHIDrowuyZAzyZGaU6zkblyGSxqeyoGXnOZ41tssOhhXKKNEB2nVUDWPWSN585qTQFK9IOZF39v8ZKaUr0g5kXf2/wAZKBpSvCenu+9Tw0FNKV4T0933qeGgoGlKJM7WR3AJt5DrvqjMwPltk1RtKMBty2g7doJIb0ZUGq3uUkUNGwdTuZSCD6xsrxeX8UK60jBRuGe9j2VG8nzDM1XNP8MiTDrydECXCQyus0ZKOGVCQ2shBJB66maHYbELO2l1AZnhiZpj96Ri0aliZGzbaSePGgl2UDyy8vIpUAFYYzzlVstaRhwdsgMuAHWSA0oooMGlmjvQv3914uamZpZo70L9/deLmoDCOmu++XwltTSleEdNd98vhLamlAmV/qbMGH7KxLhxut2Y5srjhGWJIbcMyDkMqbRTK6hlIZTtDAggjrBFe65/9LdklthF1PbjkbheSIlhLRtm08SsSUIzzViNvXQXa9xOKEDXbItsVBtdz1Kg2sfQK0YdbOztPKNWRhqpHmDyMYOeqSNmuTtbLZsUbdXM7bHCIIczHGqsdhYD7zeljtPrNTKArBrNYNAs0d6Fu+ufFTUWnl1x3dv+s9GjnQt31z4qai08uuO7t/1noGlJkk+psQ3krEssg3W5Y5sjjgmZJDbhmQcgBm5rGVB5jmVgGUgqdoYHMEdYIqPfYnFCBrtkx2Kg2vIepUG1j6BVK+lmxjtsJuJ7ccjODFlLCzRt96eNWJKEZkqxG3rq6WOEwQ5mKNVY72A+83pY7T6zQasNtXLtNKNWRwFVMweRjBzCZjZrEnNiNm4bdUEmK6QW9q0SzPqvM4jiQAlpGJy2KNuQ4ncKW6S6Wi2dbe3Tl7+Ufh2ynmj/ADZW/JGOs7+FedGdETDIbm6fl8QkGTzEfdhU/wCDCv5EH9TxoLLSvAObN38/xDTSleAc2bv5/iGgaUUUUBSrSryC67ib4TU1pVpV5BddxN8JqBoKzWBWaAqj/Sdz8J/7lbfpJV1mmVFLOQqKCzMSAFAGZJJ3ADjXFdN8cmxiay5HWiwr67FBHdD7s1xM2uDPFmM1RAGAPWfUodsWs1UNHNI54ZxY4iR9ayJgugMo8QjH5h2ZgOcnrGyrfQFK9IOZF39v8ZKaUr0g5kXf2/xkoGlK8J6e771PDQU0pXhPT3fep4aCgaUUUUFd+kX9z33/AE83/A1L0R/d1p3EHwkqi/ShphLPBeWdgok5KKRr25PR28YUkwKdxmbIjLht4glZ2jmHYxb2Vs9tcR3UTQxN9Vul1GXWjU6sc6DcM8gGU7t9B0OiqhF9I8UTBMQhmsZDs1pl1oGP8NwmaH15Vara6SRA8bK6HaHUgqfQRsoNhpZo70L9/deLmpmaWaO9C/f3Xi5qAwjprvvl8JbU0pXhHTXffL4S2ppQFUf6bP3Bd/6PiYavFcY+lzTKW9s7qKxUNZW5jF1efleTlowtvCeJDlWZhwX2g6rimkdpaDO4niiH8bqCfQM8zSE/SRHLssra6uzweOIpF72XVXLzjOmGEaBYdanWjto+U/znHKSE9Zd8znT8Cgp+vj1xuW1skPFi1xKPUNVAfWamYRojLFMs1xe3NxKueSsypDtBB/BQAHfxJqy1g0CzRzoG7658VNRaeXXHd2/6z0aO9C3fXPipqLTy647u3/WegaUUVgmgpH01fuK59MHiYql47pVK8xs8NAkvP8WZtsNip/NIeL5bkG3rqjfSxpjLe2lzFZKGsbdoxc3h5sknLRhIITuYqxDFv4erndUwDAILKARQLko2sx2tKx3yO29mJ2kmgjaM6KRWSsQWkuJTrTXUm2SdusngvUo2CndFFAUrwDmzd/P8Q00pXgHNm7+f4hoGlFFFAUq0q8guu4m+E1NaVaVeQXXcTfCagaCvE86opZyFRQWZiQAoAzJJO4AVl3CgknIDMkngBxrnLGXSKXIa0eBxttO1XxR1O4cRACPX6eaAWl0ilyXWjwONtrbVfFHU7hxEAI9fp5s36RbZI/8A+QiKFRcRtVVFAAVQsgAAG4VeLe3SNFRFCooCqigAKoGQUAbhlVL+k7n4T/3K2/SSgsekOjkF/bmKYHeGSRTlJDIvNljberA8aS6O6RzwziwxEj61kTb3QGUeIRr+YdmYDnJ6xsq3DdSzSPRyC/gMUwO8MkinKSGRebLG29WB40DSlekHMi7+3+MlJdGsfuIpxYYhtugC0F0Bkl/Eu9x2ZVHOT1jZTrSDmRd/b/GSgaUrwnp7vvU8NBTSleE9Pd96nhYKBpVD0j0juL65bDsLbVddl3fjatkp3xoeMx2jZu8xBK50m0gub25bDsNJR1y+uX+R1bNG/wANOuZhuy3f1K2fRvRu3w+3WC3XVRdpJ2tIx3yO3Fj1+rYABQV3SHRu3w/R+8gt11UW3mJY7WkYxnOR24sev1bhVg0R/d1p3EHwkqH9Iv7nvv8Ap5v+BqZoj+7rTuIPhJQM5oFdSrqGU7CrAEEdRB2VVbn6N7dXMllJLYzHaTbNlGx/jgbOM/0FW2igrOENi8Uyx3Qt7iA5/tkZMUi5KSNeA5g5kZfdPHdTLR3oX7+68XNTM0s0d6F+/uvFzUBhHTXffL4S2ppSvCOmu++XwltVRxvFbjGLiSxsWaKziYpe342Ekc60gPFuDNw9HODzjGMTYzO9lYOUsozqXmIL+brtYDxYjYW8/VzvP0p4NBZ6M3ENugSKMQBUH/Uw5kniSdpJ31ecHweG0gSG3QJFGMlUf3JPEk7STvqqfTZ+4Lv/AEfEw0F3FZrArNAVg1msGgWaO9C3fXPipqLTy647u3/WejR3oW7658VNRa+XXHd2/wCs9AzzrnmLYvNjU72dg5jsIzqXmIL/AInXawHiTxbqPVzs4zic+M3EllZM0VjExjvb4bC5HOtID18Gb/xzrvhGEQ2kCQwIEhjGSoOHnJ4k7yTtJoKP9KWEQ2mjc0MCCOKPkAqDh+0xZkniSdpJ2k10MVSPpq/cVz6YPExVdxQZooooCleAc2bv5/iGmlK8A5s3fz/ENA0ooooClWlXkF13E3wmprSrSryC67ib4TUDQViOMKAFAAG4AZAegVkVmgKo/wBJ3Pwn/uVt+klXiubfSxpFaxXGGRPKokjvYLlx/lwprKZHP5Rm4379vVQdIFZryjAgEEEEZgjcR116oMFR6+vqpZpBzIu/t/jJTSlekHMi7+3+MlA0pXhPT3fep4WCmlK8J6e771PDQUDJYwCSAATtJy3nIDM9ewAeqvVFFBXfpF/c99/083/A1M0R/d1p3EHwkpP9KmLwwYRdCVwrTRvDEu9pJHUhVVRtO/1CmOg19HNhlo0TB15GJcwc8mSNVZT1EEEEeage0UUUGDSzR3oX7+68XNTM0s0d6F+/uvFzUBhHTXffL4S2pikQXPIAZnM5DeTvPppdhHTXffL4S2ppQFUf6bP3Bd/6PiYavFc7+nPFoY8HlhdwJpzGIo97Pyc0cjnIflCqczu3ddB0MVmo9hfRzxJLEweNwGV1OYYHcc6kUBWDWawaBZo70Ld9c+KmotfLrju7f9Z6NHehbvrnxU1Fp5dcd3b/AKz0DFIgNwAzJJyG8nefTXuiigo/01fuK59MHiYqu4rnn054vDHhEkLuBNO0fJx72cRzRyO2Q/KFU5ndu66vljexzRrJEweNwGV1OYZTtBBoJFFFFAUrwDmzd/P8Q00pXgHNm7+f4hoGlFFFAUq0q8guu4m+E1NaVaVeQXXcTfCagaCs1gVU9M9M2t2S1s0E+JTj8KH8sK8Z5j+VBv8APlQZ0y0za3ZLWzQT4lOPwofyxLxnlP5Yxv8APlRo39H0MEEousrq5uh+1zyDPls/yAfljHADLcD1Zb9DNDFsVeSRzPfTnWuLtudI3ZXsxjcF83oystBzazvJdH5lguGaTB5G1be6bMtYMTsglP8Al9TcP06OjggEHMHaCNxB41pv7COeJ4pUV4nBVkYZhgeBrn1peS6PTLBcM0mDSNqwXTZlrBidkEp/yupuH6B0mlekHMi7+3+MlMkcMAQcwdoI3EHjnS3SDmRd/b/GSgaUrwnp7vvU8NBTSleE9Pd96nhYKBpSXSrSuDDrcyzEkk6scS7ZJ5DzY0XiT/ajSvSuDDrcyzEkk6scK7ZJ5DzY0XiT/akGiuis89wMRxQA3ZH7Pa748PjP5R1ykb2/9AGiuis89wMRxQA3ZH7Pa748PjP5R1yni3/oiYxg0+DTve4eheyc617hy8Ou6gHBgN67iB1c3olFBCwbGYLyBJ7dw8TjNWH9wRwIOwg7qm1zzGcGnwad73D0L2bnWvcOXh13MA4MBvXcR/tuuC41BeQJPbuHicZqw/uCODA7CDuoJppZo70L9/deLmpmaWaO9C/f3Xi5qAwjprvvl8JbU0pXhHTXffL4S2qFphphHh8S/dMtzKdS3tE2vcOdwA4KCdrcPTlQGmGmEWHxL90y3Mp1Le0TbJcSHcAOCjPa3D05Cl2iWhjrI15iJWbEZl1TxjtIzn+zxDaMsjkTx29ZLetD9D5Y5Wvb9hLiUoyJHMs0O63hHADPa3Hb5ybhQc2u7SXR6ZpoFaTBpG1p7Zcy2Hsx2zxDjF1rwroNjfRzxrJEweJwGV1OYYHcQa3OgYEEAg7CDtBB3giucXdpLo9M01urSYNI2tPbLmWw9mO2eIcYuteFB0msGtFhfRzxLJE6vG4DK6nMMp3EGt5oFmjvQt31z4qai08uuO7t/wBZ6NHehbvrnxU1Fp5dcd3b/rPQNKrumOmMeHxqNUy3Ux1Le0Tnzv1eZRxbh6aNMdMY8PjUBTLdTHUt7ROfO583BRxbh6ag6HaHSRSNe37CXE5hkzfktUO63hHADcTx2+ckMaJaFujveYiVmxGddVtgMdrGf/jRA7AuRyJ47fOSmubaXR6UywhpMFkbOa3GbNhzMds0Y4xE714V0qvMkYYEEAgjIgjMEHeCOqg1WV7HNGskTK8bgMrqcwyncQa31zW5tZdHpWlhVpMFkbWmtxmWw5mO2aMbzETvXhXQ7K9jmjWSJg8bgMrqcwwO4g0G+leAc2bv5/iGmlK8A5s3fz/ENA0ooooClWlXkF13E3wmprUPGLIz200SkAyRvGGO4F0KgkdW2gU6ZY3dW8KLZwNNdTtyUWw8lCciTLK3BQAT58q8aGaGLYq7yOZr6c61xdtzpG7K9mMcF839J2tiHZtvbl+Ss6+Idm29uX5KBtRSnXxDs23ty/JRr4h2bb25fkoG1R7+wjnieKVQ8TgqyMMwwPAioOviHZtvbl+SjXxDs23ty/JQVbALa8wi7Sz1ZLnC5iRbTAFpLFsieQl/+rIHJuGXqq16QdHF39v8ZK86+Idm29uX5K1T2l5MUEggVFkjkJRpC34bhsgCoG3LKgd1XZcT+rLiE3JyS8m6tyUS6zvlbQfdUf8AvXVipM1pdxzTNDyLJKyv98yBlIiSMj7oII/Dz9dAg0V0UnmuBiOKZG8I/Atd8eHxn8qjjKeLVeKU6+Idm29uX5KNfEOzbe3L8lA2opTr4h2bb25fko18Q7Nt7cvyUDaueYvglxhFw17h0ZktJDrXmHJ/e5t14OOKjf8ApbdfEOzbe3L8lGviHZtvbl+SgZRS6yBsiMwDkwyIzGeRHA+al+jvQv3914uavOtiHZtvbl+St+DWTxRashUuXlkOrnqgyzPJkM9uzXyz81AlxDGXtI76WOGSeQToqQRglnd7a1Vc+pcyMzwFaND9D5I5Wvb9hLiUoyJHMs04W8I4Abi3Hb5yW31O7jmmaLkWSVw/3zIGUiKOMj7qkEfh5+utmviHZtvbl+SgbUUp18Q7Nt7cvyUa+Idm29uX5KBtXl0DAggEHYQdoIPAileviHZtvbl+SjXxDs23ty/JQVFsKucDudezjefCp3HK2aAs9lI5y5WFd5jJO1eH6dDO6lWviHZtvbl+SjXxDs23ty/JQetHehbvrnxU1Kcdxp7SS6lihkuJdS2VIYwSWd2mVczwXM7Twp5g1m8UOrIVLlpHOrnqgySvJkM9uQ18vVUW4s7pbh5IeRKyJGpEhcFTGZNo1Qcwdf8AtQJ9DtDpIpGvb9hLicwyZhzLVOFvCOCjcTx/qTcKU6+Idm29uX5KNfEOzbe3L8lA2opTr4h2bb25fko18Q7Nt7cvyUDSSMMCCAQRkQRmCDvBFc9GF3OB3Ia0jefCZ3AktEBaSxkc5cpEu8xEnavCrdr4h2bb25fko18Q7Nt7cvyUDUUswDmzd/P8Q1518Q7Nt7cvyVvwWzkijYSFS7vJIdTPVGu5bIZ7dgNBPooooCtc06oCzEKo3sxAA9ZrZSPTDDJLi2WOMEnl7VjlqZqiXMTu+TgqdVVJyIO7cd1A3guUkGaMrL2lII/qK21S8UwO6R5DFy0qpbqsYE3Ih5WmflGKQtGpcREZbFzyA1gdtJIsBxV1k1jdLq6/IgXDLzrqJhs5djsi18g7NkMx1Cg6fXkuBl59g8535f0H9q5+mD4kLgAvciBZDyJRw5RRdyNnIWnXNTCYx98SfdDDIHnWfGMJMl3ZTKpYxSvrtn0cbW865hSctrsg2DPdwGwHdFFFAUUUUBRRRQari6SMZuyqu7NmAGfVma9RTK6hlIZTuYEEH0EUj0qweS5ezCZhY5y8jqIiY0+q3Ca2Uisp+86jmnnesJsQwa7R5ygmkUtbpHlMygRCMcrIsMUsS58oNoGpnmeGwheKK5rhOj+JsIjcG6BDWysPrTD8INPy2YWU5kqY8zmWOQyJIJqVo9heJieE3L3GS8ltDKyaiw6rxykz5EmTWJPJsxJQhth1Qvn1hNbV1l18s9TMa2XXlvyrZVUfDi+Jq31Z40jcy/WQEJuZWgMWbNrayxKh1dXL7xy2AD71roCiiigKKKKCO+IRB9QyIHOQCF11jnuGrnnUiqgNHJvrN/N95S7KYVAgylIs4ow2uVMikSKQMmXaufnKi4wnE0a2WJbj7gtTJIbl3L5k/WdfWuAoyzyI1HzzGRGQyDo1Fc3h0exREQxvcCYR2u2S5Z1EpglW5ZlaQgjX5MnYRszUb6d6O4dci1uFnWaQugAt53A1m5LJ1WTlpWAY7CSQAcyBtoLVDOrjNGDL1qQRs84r3Vd0Qw54TcZxmOKSRZI1cRq4/CjRgUi+4FGoAMgCQMzmdpsVAUUUUGue4RBm7Kq9bEAf1NEFwrrrIysp3MpBBy2bxSPTDCJLlLdYwfu3ETuw5MmNFD5vlICpyzGzI791K8SwW6R5jGJpFEdtHEBMY1zM0puJBFC8SlwhQnmawGQI20F0orm+HYDibDOY3KlWhCAXLL+GcRlaXMCZs/2VlH3mY6uQBJAy34dhOJi5j5VrgRK45Mq4fVjW4mzWUtOAQ0WpmWWRtUjLJhQX9nAIGzM7vPx2eoV6qp4rhN2+KWs2ojQQuwUiUgxI9vIru0ZTIsXYDMMdiqMhmxq2UBRRRQFFFFAUUUUBRRRQFFFFAUUUUBRRRQFFFFAUUUUBRRRQFFFFAUUUUBRRRQFFFFAUUUUBRRRQFFFFAUUUUBRRRQFFFFAUUUUBRRRQf//Z"/>
          <p:cNvSpPr>
            <a:spLocks noChangeAspect="1" noChangeArrowheads="1"/>
          </p:cNvSpPr>
          <p:nvPr/>
        </p:nvSpPr>
        <p:spPr bwMode="auto">
          <a:xfrm>
            <a:off x="155575" y="-715963"/>
            <a:ext cx="3028950" cy="150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891742" y="4736380"/>
            <a:ext cx="7344816" cy="1140892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translateText.startAnimation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(a);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891742" y="426719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2: Starting Animation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241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Triggering Multiple animations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Set an </a:t>
            </a:r>
            <a:r>
              <a:rPr lang="en-US" i="1" u="sng" dirty="0" err="1" smtClean="0">
                <a:solidFill>
                  <a:schemeClr val="tx1"/>
                </a:solidFill>
              </a:rPr>
              <a:t>AnimationListener</a:t>
            </a:r>
            <a:endParaRPr lang="en-US" i="1" u="sng" dirty="0" smtClean="0">
              <a:solidFill>
                <a:schemeClr val="tx1"/>
              </a:solidFill>
            </a:endParaRPr>
          </a:p>
          <a:p>
            <a:r>
              <a:rPr lang="en-US" i="1" u="sng" dirty="0" err="1" smtClean="0"/>
              <a:t>AnimationListener</a:t>
            </a:r>
            <a:r>
              <a:rPr lang="en-US" dirty="0" smtClean="0"/>
              <a:t> has three methods: </a:t>
            </a:r>
          </a:p>
          <a:p>
            <a:pPr lvl="1"/>
            <a:r>
              <a:rPr lang="en-US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onAnimationStart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dirty="0" smtClean="0"/>
          </a:p>
          <a:p>
            <a:pPr lvl="1"/>
            <a:r>
              <a:rPr lang="en-US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onAnimationRepeat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dirty="0" smtClean="0"/>
          </a:p>
          <a:p>
            <a:pPr lvl="1"/>
            <a:r>
              <a:rPr lang="en-US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onAnimationEnd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1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Triggering Multiple animations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It is possible to animate multiple views one after the other on a single click</a:t>
            </a:r>
          </a:p>
          <a:p>
            <a:r>
              <a:rPr lang="en-US" dirty="0"/>
              <a:t>To animate recursively, call </a:t>
            </a:r>
            <a:r>
              <a:rPr lang="en-US" i="1" u="sng" dirty="0" err="1"/>
              <a:t>startAnimation</a:t>
            </a:r>
            <a:r>
              <a:rPr lang="en-US" i="1" u="sng" dirty="0"/>
              <a:t>()</a:t>
            </a:r>
            <a:r>
              <a:rPr lang="en-US" dirty="0"/>
              <a:t> inside </a:t>
            </a:r>
            <a:r>
              <a:rPr lang="en-US" i="1" u="sng" dirty="0" err="1"/>
              <a:t>onAnimationEnd</a:t>
            </a:r>
            <a:r>
              <a:rPr lang="en-US" i="1" u="sn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40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518543"/>
              </p:ext>
            </p:extLst>
          </p:nvPr>
        </p:nvGraphicFramePr>
        <p:xfrm>
          <a:off x="612775" y="1885528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7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2D Drawing</a:t>
            </a:r>
          </a:p>
          <a:p>
            <a:r>
              <a:rPr lang="en-US" dirty="0" smtClean="0"/>
              <a:t>Custom UI</a:t>
            </a:r>
          </a:p>
          <a:p>
            <a:r>
              <a:rPr lang="en-US" dirty="0" smtClean="0"/>
              <a:t>Simple Games</a:t>
            </a:r>
          </a:p>
          <a:p>
            <a:r>
              <a:rPr lang="en-US" dirty="0" smtClean="0"/>
              <a:t>Any 2D Graphics / Animation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1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Mihir Gokani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Animation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1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vs. Property Animation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36092388"/>
              </p:ext>
            </p:extLst>
          </p:nvPr>
        </p:nvGraphicFramePr>
        <p:xfrm>
          <a:off x="612775" y="1878672"/>
          <a:ext cx="8153400" cy="4450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63281"/>
                <a:gridCol w="3690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View</a:t>
                      </a:r>
                      <a:r>
                        <a:rPr lang="en-US" sz="3200" baseline="0" dirty="0" smtClean="0"/>
                        <a:t> Animation</a:t>
                      </a:r>
                      <a:endParaRPr lang="en-IN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Property Animation</a:t>
                      </a:r>
                      <a:endParaRPr lang="en-IN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8900" indent="0" algn="l"/>
                      <a:r>
                        <a:rPr lang="en-IN" sz="3200" dirty="0" smtClean="0"/>
                        <a:t>Specifically for views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/>
                      <a:r>
                        <a:rPr lang="en-IN" sz="3200" dirty="0" smtClean="0"/>
                        <a:t>ANY object </a:t>
                      </a:r>
                      <a:br>
                        <a:rPr lang="en-IN" sz="3200" dirty="0" smtClean="0"/>
                      </a:br>
                      <a:r>
                        <a:rPr lang="en-IN" sz="3200" dirty="0" smtClean="0"/>
                        <a:t>(including views </a:t>
                      </a:r>
                      <a:r>
                        <a:rPr lang="en-IN" sz="3200" baseline="30000" dirty="0" smtClean="0"/>
                        <a:t>+</a:t>
                      </a:r>
                      <a:r>
                        <a:rPr lang="en-IN" sz="3200" dirty="0" smtClean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8900" indent="0" algn="l"/>
                      <a:r>
                        <a:rPr lang="en-IN" sz="3200" dirty="0" smtClean="0"/>
                        <a:t>Only few properties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/>
                      <a:r>
                        <a:rPr lang="en-IN" sz="3200" dirty="0" smtClean="0"/>
                        <a:t>Any property </a:t>
                      </a:r>
                      <a:r>
                        <a:rPr lang="en-IN" sz="3200" baseline="30000" dirty="0" smtClean="0"/>
                        <a:t>++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8900" indent="0" algn="l"/>
                      <a:r>
                        <a:rPr lang="en-IN" sz="3200" dirty="0" smtClean="0"/>
                        <a:t>Only </a:t>
                      </a:r>
                      <a:r>
                        <a:rPr lang="en-IN" sz="3200" i="1" dirty="0" smtClean="0"/>
                        <a:t>drawing</a:t>
                      </a:r>
                      <a:r>
                        <a:rPr lang="en-IN" sz="3200" dirty="0" smtClean="0"/>
                        <a:t> of views,</a:t>
                      </a:r>
                      <a:r>
                        <a:rPr lang="en-IN" sz="3200" baseline="0" dirty="0" smtClean="0"/>
                        <a:t> </a:t>
                      </a:r>
                      <a:r>
                        <a:rPr lang="en-IN" sz="3200" dirty="0" smtClean="0"/>
                        <a:t>Not the actual view itself!</a:t>
                      </a:r>
                      <a:endParaRPr lang="en-IN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sz="3200" dirty="0" smtClean="0"/>
                        <a:t>Any property</a:t>
                      </a:r>
                      <a:r>
                        <a:rPr lang="en-US" sz="3200" baseline="0" dirty="0" smtClean="0"/>
                        <a:t> of view and </a:t>
                      </a:r>
                      <a:r>
                        <a:rPr lang="en-US" sz="3200" baseline="0" dirty="0" err="1" smtClean="0"/>
                        <a:t>drawables</a:t>
                      </a:r>
                      <a:endParaRPr lang="en-IN" sz="3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8900" indent="0" algn="l"/>
                      <a:r>
                        <a:rPr lang="en-IN" sz="3200" dirty="0" smtClean="0"/>
                        <a:t>Less code to write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smtClean="0"/>
                        <a:t>More code to write </a:t>
                      </a:r>
                      <a:r>
                        <a:rPr lang="en-IN" sz="3200" baseline="30000" dirty="0" smtClean="0"/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8900" indent="0" algn="l"/>
                      <a:r>
                        <a:rPr lang="en-US" sz="3200" i="1" u="sng" dirty="0" smtClean="0"/>
                        <a:t>android.view.animation.*</a:t>
                      </a:r>
                      <a:endParaRPr lang="en-IN" sz="3200" i="1" u="sng" dirty="0" smtClean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9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1" u="sng" dirty="0" smtClean="0"/>
                        <a:t>android.animation.*</a:t>
                      </a:r>
                      <a:endParaRPr lang="en-IN" sz="3200" i="1" u="sng" baseline="30000" dirty="0" smtClean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1039546"/>
              </p:ext>
            </p:extLst>
          </p:nvPr>
        </p:nvGraphicFramePr>
        <p:xfrm>
          <a:off x="654765" y="2020136"/>
          <a:ext cx="77768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1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Duration and Start delay</a:t>
            </a:r>
          </a:p>
          <a:p>
            <a:r>
              <a:rPr lang="en-IN" dirty="0" smtClean="0"/>
              <a:t>Repeat count and Reverse behaviour</a:t>
            </a:r>
          </a:p>
          <a:p>
            <a:r>
              <a:rPr lang="en-IN" dirty="0" smtClean="0"/>
              <a:t>Time interpolation and </a:t>
            </a:r>
            <a:r>
              <a:rPr lang="en-US" dirty="0" smtClean="0"/>
              <a:t>Type evaluation</a:t>
            </a:r>
          </a:p>
          <a:p>
            <a:r>
              <a:rPr lang="en-US" dirty="0" smtClean="0"/>
              <a:t>Animation Listener</a:t>
            </a:r>
            <a:endParaRPr lang="en-I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/>
          </a:bodyPr>
          <a:lstStyle/>
          <a:p>
            <a:r>
              <a:rPr lang="en-IN" dirty="0" smtClean="0"/>
              <a:t>Time interpolation and </a:t>
            </a:r>
            <a:r>
              <a:rPr lang="en-US" dirty="0" smtClean="0"/>
              <a:t>Type evaluation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540568" y="2276872"/>
            <a:ext cx="8875141" cy="4064000"/>
            <a:chOff x="-540568" y="1397000"/>
            <a:chExt cx="8875141" cy="4064000"/>
          </a:xfrm>
        </p:grpSpPr>
        <p:sp>
          <p:nvSpPr>
            <p:cNvPr id="23" name="Right Arrow 22"/>
            <p:cNvSpPr/>
            <p:nvPr/>
          </p:nvSpPr>
          <p:spPr>
            <a:xfrm>
              <a:off x="-540568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ght Arrow 24"/>
            <p:cNvSpPr/>
            <p:nvPr/>
          </p:nvSpPr>
          <p:spPr>
            <a:xfrm>
              <a:off x="1547661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ight Arrow 25"/>
            <p:cNvSpPr/>
            <p:nvPr/>
          </p:nvSpPr>
          <p:spPr>
            <a:xfrm>
              <a:off x="3635890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/>
            <p:cNvGrpSpPr/>
            <p:nvPr/>
          </p:nvGrpSpPr>
          <p:grpSpPr>
            <a:xfrm>
              <a:off x="617850" y="2347163"/>
              <a:ext cx="1192673" cy="2163673"/>
              <a:chOff x="37022" y="950163"/>
              <a:chExt cx="1192673" cy="216367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7022" y="950163"/>
                <a:ext cx="119267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5"/>
              <p:cNvSpPr/>
              <p:nvPr/>
            </p:nvSpPr>
            <p:spPr>
              <a:xfrm>
                <a:off x="95243" y="1008384"/>
                <a:ext cx="1076231" cy="20472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We specify </a:t>
                </a:r>
                <a:r>
                  <a:rPr lang="en-US" sz="2000" b="1" dirty="0"/>
                  <a:t>start / end </a:t>
                </a:r>
                <a:r>
                  <a:rPr lang="en-US" sz="2000" b="1" dirty="0" smtClean="0"/>
                  <a:t>values, </a:t>
                </a:r>
                <a:r>
                  <a:rPr lang="en-US" sz="2000" b="1" dirty="0"/>
                  <a:t>duration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63626" y="2347163"/>
              <a:ext cx="1904813" cy="2163673"/>
              <a:chOff x="1282798" y="950163"/>
              <a:chExt cx="1904813" cy="216367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282798" y="950163"/>
                <a:ext cx="190481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7"/>
              <p:cNvSpPr/>
              <p:nvPr/>
            </p:nvSpPr>
            <p:spPr>
              <a:xfrm>
                <a:off x="1375783" y="1043148"/>
                <a:ext cx="1718843" cy="19777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computes values in [0, 1] </a:t>
                </a:r>
                <a:r>
                  <a:rPr lang="en-US" sz="2000" b="1" kern="1200" dirty="0" smtClean="0"/>
                  <a:t>uniformly</a:t>
                </a:r>
                <a:r>
                  <a:rPr lang="en-US" sz="2000" kern="1200" dirty="0" smtClean="0"/>
                  <a:t> over duration </a:t>
                </a:r>
                <a:r>
                  <a:rPr lang="en-US" sz="2000" b="1" kern="1200" dirty="0" smtClean="0"/>
                  <a:t>(PROGRESS)</a:t>
                </a:r>
                <a:endParaRPr lang="en-IN" sz="2000" b="1" kern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22815" y="2347163"/>
              <a:ext cx="2135485" cy="2163673"/>
              <a:chOff x="3241987" y="950163"/>
              <a:chExt cx="2135485" cy="216367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241987" y="950163"/>
                <a:ext cx="2135485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ounded Rectangle 9"/>
              <p:cNvSpPr/>
              <p:nvPr/>
            </p:nvSpPr>
            <p:spPr>
              <a:xfrm>
                <a:off x="3346233" y="1054409"/>
                <a:ext cx="1926993" cy="19551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uses </a:t>
                </a:r>
                <a:r>
                  <a:rPr lang="en-US" sz="2000" b="1" kern="1200" dirty="0" err="1" smtClean="0"/>
                  <a:t>TimeInterpolator</a:t>
                </a:r>
                <a:r>
                  <a:rPr lang="en-US" sz="2000" kern="1200" dirty="0" smtClean="0"/>
                  <a:t> to tweak the progress </a:t>
                </a:r>
                <a:r>
                  <a:rPr lang="en-US" sz="2000" b="1" kern="1200" dirty="0" smtClean="0"/>
                  <a:t>(FRACTION)</a:t>
                </a:r>
                <a:endParaRPr lang="en-IN" sz="2000" b="1" kern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19006" y="2347163"/>
              <a:ext cx="2315567" cy="2163673"/>
              <a:chOff x="5438178" y="950163"/>
              <a:chExt cx="2315567" cy="216367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438178" y="950163"/>
                <a:ext cx="2315567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ounded Rectangle 11"/>
              <p:cNvSpPr/>
              <p:nvPr/>
            </p:nvSpPr>
            <p:spPr>
              <a:xfrm>
                <a:off x="5543800" y="1055785"/>
                <a:ext cx="2104323" cy="19524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uses </a:t>
                </a:r>
                <a:r>
                  <a:rPr lang="en-US" sz="2000" b="1" kern="1200" dirty="0" err="1" smtClean="0"/>
                  <a:t>TypeEvaluator</a:t>
                </a:r>
                <a:r>
                  <a:rPr lang="en-US" sz="2000" kern="1200" dirty="0" smtClean="0"/>
                  <a:t> to map normalized fraction to appropriate </a:t>
                </a:r>
                <a:r>
                  <a:rPr lang="en-US" sz="2000" b="1" kern="1200" dirty="0" smtClean="0"/>
                  <a:t>VALUE </a:t>
                </a:r>
                <a:r>
                  <a:rPr lang="en-US" sz="2000" kern="1200" dirty="0" smtClean="0"/>
                  <a:t>for given start / end values</a:t>
                </a:r>
                <a:endParaRPr lang="en-IN" sz="2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77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Time Interpolators:</a:t>
            </a:r>
          </a:p>
          <a:p>
            <a:pPr lvl="1"/>
            <a:r>
              <a:rPr lang="en-US" b="1" i="1" dirty="0" smtClean="0"/>
              <a:t>Built-in:</a:t>
            </a:r>
            <a:r>
              <a:rPr lang="en-US" dirty="0" smtClean="0"/>
              <a:t> Linear, Accelerate, Decelerate, Anticipate, Overshoot, Bounce, Cycle, … </a:t>
            </a:r>
          </a:p>
          <a:p>
            <a:pPr lvl="1"/>
            <a:r>
              <a:rPr lang="en-US" b="1" i="1" dirty="0" smtClean="0"/>
              <a:t>Custom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5112" y="3912198"/>
            <a:ext cx="8113776" cy="2397122"/>
            <a:chOff x="515112" y="4110171"/>
            <a:chExt cx="8113776" cy="2397122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41521060"/>
                </p:ext>
              </p:extLst>
            </p:nvPr>
          </p:nvGraphicFramePr>
          <p:xfrm>
            <a:off x="515112" y="4110171"/>
            <a:ext cx="8113776" cy="10701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561155" y="5183854"/>
              <a:ext cx="269309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 smtClean="0"/>
                <a:t>Float value between </a:t>
              </a:r>
              <a:br>
                <a:rPr lang="en-IN" sz="2000" dirty="0" smtClean="0"/>
              </a:br>
              <a:r>
                <a:rPr lang="en-IN" sz="2000" b="1" dirty="0" smtClean="0"/>
                <a:t>0 (start of animation)</a:t>
              </a:r>
              <a:r>
                <a:rPr lang="en-IN" sz="2000" dirty="0" smtClean="0"/>
                <a:t> and </a:t>
              </a:r>
              <a:br>
                <a:rPr lang="en-IN" sz="2000" dirty="0" smtClean="0"/>
              </a:br>
              <a:r>
                <a:rPr lang="en-IN" sz="2000" b="1" dirty="0" smtClean="0"/>
                <a:t>1.0 (end of animation)</a:t>
              </a:r>
              <a:endParaRPr lang="en-IN" sz="2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35413" y="5183854"/>
              <a:ext cx="244827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 smtClean="0"/>
                <a:t>Can be </a:t>
              </a:r>
              <a:r>
                <a:rPr lang="en-IN" sz="2000" b="1" dirty="0" smtClean="0"/>
                <a:t>less than 0</a:t>
              </a:r>
              <a:r>
                <a:rPr lang="en-IN" sz="2000" dirty="0" smtClean="0"/>
                <a:t> (for undershooting) or can be </a:t>
              </a:r>
              <a:r>
                <a:rPr lang="en-IN" sz="2000" b="1" dirty="0" smtClean="0"/>
                <a:t>more than 1.0</a:t>
              </a:r>
              <a:r>
                <a:rPr lang="en-IN" sz="2000" dirty="0" smtClean="0"/>
                <a:t> (for overshooting)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2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Type Evaluators:</a:t>
            </a:r>
            <a:r>
              <a:rPr lang="en-US" dirty="0" smtClean="0"/>
              <a:t> </a:t>
            </a:r>
          </a:p>
          <a:p>
            <a:pPr lvl="1"/>
            <a:r>
              <a:rPr lang="en-US" b="1" i="1" dirty="0" smtClean="0"/>
              <a:t>Built-in:</a:t>
            </a:r>
            <a:r>
              <a:rPr lang="en-US" b="1" dirty="0" smtClean="0"/>
              <a:t> </a:t>
            </a:r>
            <a:r>
              <a:rPr lang="en-US" dirty="0" smtClean="0"/>
              <a:t>Float,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</a:p>
          <a:p>
            <a:pPr lvl="1"/>
            <a:r>
              <a:rPr lang="en-US" b="1" i="1" dirty="0" smtClean="0"/>
              <a:t>Custom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9147" y="3912198"/>
            <a:ext cx="8139741" cy="2397122"/>
            <a:chOff x="489147" y="4110171"/>
            <a:chExt cx="8139741" cy="239712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Diagram 6"/>
                <p:cNvGraphicFramePr/>
                <p:nvPr>
                  <p:extLst>
                    <p:ext uri="{D42A27DB-BD31-4B8C-83A1-F6EECF244321}">
                      <p14:modId xmlns:p14="http://schemas.microsoft.com/office/powerpoint/2010/main" val="1063468110"/>
                    </p:ext>
                  </p:extLst>
                </p:nvPr>
              </p:nvGraphicFramePr>
              <p:xfrm>
                <a:off x="515112" y="4110171"/>
                <a:ext cx="8113776" cy="1070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7" name="Diagram 6"/>
                <p:cNvGraphicFramePr/>
                <p:nvPr>
                  <p:extLst>
                    <p:ext uri="{D42A27DB-BD31-4B8C-83A1-F6EECF244321}">
                      <p14:modId xmlns:p14="http://schemas.microsoft.com/office/powerpoint/2010/main" val="1063468110"/>
                    </p:ext>
                  </p:extLst>
                </p:nvPr>
              </p:nvGraphicFramePr>
              <p:xfrm>
                <a:off x="515112" y="4110171"/>
                <a:ext cx="8113776" cy="1070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89147" y="5183854"/>
                  <a:ext cx="2693099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IN" sz="2000" b="1" dirty="0" smtClean="0"/>
                    <a:t>:</a:t>
                  </a:r>
                  <a:r>
                    <a:rPr lang="en-IN" sz="2000" dirty="0" smtClean="0"/>
                    <a:t> Float value (not necessarily in [0, 1.0])</a:t>
                  </a:r>
                  <a:br>
                    <a:rPr lang="en-IN" sz="2000" dirty="0" smtClean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IN" sz="2000" b="1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IN" sz="2000" b="1" dirty="0" smtClean="0"/>
                    <a:t>:</a:t>
                  </a:r>
                  <a:r>
                    <a:rPr lang="en-IN" sz="2000" dirty="0" smtClean="0"/>
                    <a:t> Values of type T</a:t>
                  </a:r>
                  <a:endParaRPr lang="en-IN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47" y="5183854"/>
                  <a:ext cx="2693099" cy="132343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304" r="-181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047867" y="5183854"/>
                  <a:ext cx="2023365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IN" sz="2000" dirty="0" smtClean="0"/>
                    <a:t>A </a:t>
                  </a:r>
                  <a:r>
                    <a:rPr lang="en-IN" sz="2000" b="1" dirty="0" smtClean="0"/>
                    <a:t>value of type T</a:t>
                  </a:r>
                  <a:r>
                    <a:rPr lang="en-IN" sz="2000" dirty="0" smtClean="0"/>
                    <a:t> interpolated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IN" sz="2000" dirty="0" smtClean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867" y="5183854"/>
                  <a:ext cx="2023365" cy="101566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711" t="-2994" r="-3012" b="-95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491880" y="5183854"/>
                  <a:ext cx="2448272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 smtClean="0"/>
                    <a:t>Simple linear interpolation</a:t>
                  </a:r>
                  <a:endParaRPr lang="en-IN" sz="2000" dirty="0" smtClean="0"/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∗(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2000" b="1" i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IN" sz="2000" b="1" i="1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5183854"/>
                  <a:ext cx="2448272" cy="101566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994" b="-47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75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745287"/>
              </p:ext>
            </p:extLst>
          </p:nvPr>
        </p:nvGraphicFramePr>
        <p:xfrm>
          <a:off x="570402" y="1735542"/>
          <a:ext cx="4793685" cy="4332089"/>
        </p:xfrm>
        <a:graphic>
          <a:graphicData uri="http://schemas.openxmlformats.org/drawingml/2006/table">
            <a:tbl>
              <a:tblPr firstRow="1"/>
              <a:tblGrid>
                <a:gridCol w="1079598"/>
                <a:gridCol w="1295518"/>
                <a:gridCol w="1122907"/>
                <a:gridCol w="1295662"/>
              </a:tblGrid>
              <a:tr h="5787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Elapsed Time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Current Progress for 1000ms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Linear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803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</a:rPr>
                        <a:t>Interpltd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 Fraction</a:t>
                      </a:r>
                    </a:p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en-IN" sz="18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Computed Value</a:t>
                      </a:r>
                    </a:p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[100, 300]</a:t>
                      </a:r>
                      <a:endParaRPr lang="en-IN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140.0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180.0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220.0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260.0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1000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300.0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cxnSpLocks noChangeAspect="1"/>
          </p:cNvCxnSpPr>
          <p:nvPr/>
        </p:nvCxnSpPr>
        <p:spPr>
          <a:xfrm flipV="1">
            <a:off x="5860968" y="2844280"/>
            <a:ext cx="2112632" cy="211263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436096" y="1700808"/>
            <a:ext cx="3605028" cy="4248472"/>
            <a:chOff x="5436096" y="1340768"/>
            <a:chExt cx="3605028" cy="424847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837163" y="1988842"/>
              <a:ext cx="0" cy="3600398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837163" y="4607313"/>
              <a:ext cx="268393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839566" y="4372457"/>
              <a:ext cx="2157838" cy="448875"/>
              <a:chOff x="5870546" y="4859314"/>
              <a:chExt cx="2157838" cy="337245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630019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3224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16428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028384" y="4859314"/>
                <a:ext cx="0" cy="33724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870546" y="4920906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16200000">
              <a:off x="4872861" y="3343637"/>
              <a:ext cx="1944217" cy="190365"/>
              <a:chOff x="6084168" y="4923234"/>
              <a:chExt cx="1944216" cy="20940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08416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0019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51621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73224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94826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16428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38031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1236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02838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16200000">
              <a:off x="5628945" y="4917980"/>
              <a:ext cx="432049" cy="190365"/>
              <a:chOff x="7596336" y="4923234"/>
              <a:chExt cx="432048" cy="209402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81236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02838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8035912" y="3645024"/>
              <a:ext cx="10052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(INPUT)</a:t>
              </a:r>
            </a:p>
            <a:p>
              <a:r>
                <a:rPr lang="en-US" b="1" dirty="0" smtClean="0"/>
                <a:t>Current </a:t>
              </a:r>
            </a:p>
            <a:p>
              <a:r>
                <a:rPr lang="en-US" b="1" dirty="0" smtClean="0"/>
                <a:t>Progress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7935622" y="4535090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53587" y="47971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1.0</a:t>
              </a:r>
              <a:endParaRPr lang="en-IN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70422" y="44226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IN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36096" y="1340768"/>
              <a:ext cx="1606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(OUTPUT)</a:t>
              </a:r>
            </a:p>
            <a:p>
              <a:r>
                <a:rPr lang="en-US" b="1" i="1" dirty="0" smtClean="0"/>
                <a:t>Fraction / Value</a:t>
              </a:r>
              <a:endParaRPr lang="en-IN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43292" y="2282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9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03451"/>
              </p:ext>
            </p:extLst>
          </p:nvPr>
        </p:nvGraphicFramePr>
        <p:xfrm>
          <a:off x="570402" y="1735542"/>
          <a:ext cx="4793686" cy="4332089"/>
        </p:xfrm>
        <a:graphic>
          <a:graphicData uri="http://schemas.openxmlformats.org/drawingml/2006/table">
            <a:tbl>
              <a:tblPr firstRow="1"/>
              <a:tblGrid>
                <a:gridCol w="1079631"/>
                <a:gridCol w="1295557"/>
                <a:gridCol w="1122941"/>
                <a:gridCol w="1295557"/>
              </a:tblGrid>
              <a:tr h="5787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Elapsed Time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Current Progress for 1000ms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dirty="0" err="1" smtClean="0">
                          <a:solidFill>
                            <a:schemeClr val="bg1"/>
                          </a:solidFill>
                        </a:rPr>
                        <a:t>Accel</a:t>
                      </a:r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.-Decelerate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803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</a:rPr>
                        <a:t>Interpltd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 Fraction</a:t>
                      </a:r>
                    </a:p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en-IN" sz="18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Computed Value</a:t>
                      </a:r>
                    </a:p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[100, 300]</a:t>
                      </a:r>
                      <a:endParaRPr lang="en-IN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120.0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0.345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169.0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260.0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280.0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1000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300.0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36096" y="1700808"/>
            <a:ext cx="3605028" cy="4248472"/>
            <a:chOff x="5436096" y="1340768"/>
            <a:chExt cx="3605028" cy="424847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837163" y="1988842"/>
              <a:ext cx="0" cy="3600398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837163" y="4607313"/>
              <a:ext cx="268393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839566" y="4372457"/>
              <a:ext cx="2157838" cy="448875"/>
              <a:chOff x="5870546" y="4859314"/>
              <a:chExt cx="2157838" cy="337245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30019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73224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6428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028384" y="4859314"/>
                <a:ext cx="0" cy="33724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870546" y="4920906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4872861" y="3343637"/>
              <a:ext cx="1944217" cy="190365"/>
              <a:chOff x="6084168" y="4923234"/>
              <a:chExt cx="1944216" cy="20940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08416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30019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1621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3224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4826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428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8031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1236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02838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rot="16200000">
              <a:off x="5628945" y="4917980"/>
              <a:ext cx="432049" cy="190365"/>
              <a:chOff x="7596336" y="4923234"/>
              <a:chExt cx="432048" cy="20940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81236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02838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8035912" y="3645024"/>
              <a:ext cx="10052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(INPUT)</a:t>
              </a:r>
            </a:p>
            <a:p>
              <a:r>
                <a:rPr lang="en-US" b="1" dirty="0" smtClean="0"/>
                <a:t>Current </a:t>
              </a:r>
            </a:p>
            <a:p>
              <a:r>
                <a:rPr lang="en-US" b="1" dirty="0" smtClean="0"/>
                <a:t>Progress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935622" y="4535090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53587" y="47971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1.0</a:t>
              </a:r>
              <a:endParaRPr lang="en-IN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70422" y="44226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IN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1340768"/>
              <a:ext cx="1606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(OUTPUT)</a:t>
              </a:r>
            </a:p>
            <a:p>
              <a:r>
                <a:rPr lang="en-US" b="1" i="1" dirty="0"/>
                <a:t>Fraction / Value</a:t>
              </a:r>
              <a:endParaRPr lang="en-IN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3293" y="2282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IN" b="1" dirty="0"/>
            </a:p>
          </p:txBody>
        </p:sp>
      </p:grpSp>
      <p:cxnSp>
        <p:nvCxnSpPr>
          <p:cNvPr id="41" name="Curved Connector 40"/>
          <p:cNvCxnSpPr/>
          <p:nvPr/>
        </p:nvCxnSpPr>
        <p:spPr>
          <a:xfrm rot="10800000" flipV="1">
            <a:off x="5860968" y="2844279"/>
            <a:ext cx="2112632" cy="2109553"/>
          </a:xfrm>
          <a:prstGeom prst="curvedConnector3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320313"/>
              </p:ext>
            </p:extLst>
          </p:nvPr>
        </p:nvGraphicFramePr>
        <p:xfrm>
          <a:off x="570402" y="1735542"/>
          <a:ext cx="4793687" cy="4332089"/>
        </p:xfrm>
        <a:graphic>
          <a:graphicData uri="http://schemas.openxmlformats.org/drawingml/2006/table">
            <a:tbl>
              <a:tblPr firstRow="1"/>
              <a:tblGrid>
                <a:gridCol w="1079627"/>
                <a:gridCol w="1295552"/>
                <a:gridCol w="1122812"/>
                <a:gridCol w="1295696"/>
              </a:tblGrid>
              <a:tr h="5787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Elapsed Time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Current Progress for 1000ms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Anticipate-Overshoot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803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</a:rPr>
                        <a:t>Interpltd</a:t>
                      </a: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 Fraction</a:t>
                      </a:r>
                    </a:p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en-IN" sz="18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Computed Value</a:t>
                      </a:r>
                    </a:p>
                    <a:p>
                      <a:pPr algn="ctr"/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[100, 300]</a:t>
                      </a:r>
                      <a:endParaRPr lang="en-IN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-0.112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77.6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0.064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112.8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0.936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287.2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0.8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1.112</a:t>
                      </a:r>
                      <a:endParaRPr lang="en-IN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322.4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54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1000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300.0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36096" y="1700808"/>
            <a:ext cx="3605028" cy="4248472"/>
            <a:chOff x="5436096" y="1340768"/>
            <a:chExt cx="3605028" cy="424847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837163" y="1988842"/>
              <a:ext cx="0" cy="3600398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837163" y="4607313"/>
              <a:ext cx="268393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839566" y="4372457"/>
              <a:ext cx="2157838" cy="448875"/>
              <a:chOff x="5870546" y="4859314"/>
              <a:chExt cx="2157838" cy="337245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30019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73224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6428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028384" y="4859314"/>
                <a:ext cx="0" cy="33724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870546" y="4920906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4872861" y="3343637"/>
              <a:ext cx="1944217" cy="190365"/>
              <a:chOff x="6084168" y="4923234"/>
              <a:chExt cx="1944216" cy="20940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08416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30019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1621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3224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4826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4288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80312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1236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02838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rot="16200000">
              <a:off x="5628945" y="4917980"/>
              <a:ext cx="432049" cy="190365"/>
              <a:chOff x="7596336" y="4923234"/>
              <a:chExt cx="432048" cy="20940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7596336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812360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028384" y="4923234"/>
                <a:ext cx="0" cy="20940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8035912" y="3645024"/>
              <a:ext cx="10052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(INPUT)</a:t>
              </a:r>
            </a:p>
            <a:p>
              <a:r>
                <a:rPr lang="en-US" b="1" dirty="0" smtClean="0"/>
                <a:t>Current </a:t>
              </a:r>
            </a:p>
            <a:p>
              <a:r>
                <a:rPr lang="en-US" b="1" dirty="0" smtClean="0"/>
                <a:t>Progress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935622" y="4535090"/>
              <a:ext cx="123564" cy="1235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53587" y="47971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1.0</a:t>
              </a:r>
              <a:endParaRPr lang="en-IN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70422" y="44226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</a:t>
              </a:r>
              <a:endParaRPr lang="en-IN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1340768"/>
              <a:ext cx="1606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(OUTPUT)</a:t>
              </a:r>
            </a:p>
            <a:p>
              <a:r>
                <a:rPr lang="en-US" b="1" i="1" dirty="0"/>
                <a:t>Fraction / Value</a:t>
              </a:r>
              <a:endParaRPr lang="en-IN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43293" y="228204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IN" b="1" dirty="0"/>
            </a:p>
          </p:txBody>
        </p:sp>
      </p:grpSp>
      <p:sp>
        <p:nvSpPr>
          <p:cNvPr id="46" name="Freeform 45"/>
          <p:cNvSpPr/>
          <p:nvPr/>
        </p:nvSpPr>
        <p:spPr>
          <a:xfrm>
            <a:off x="5842000" y="2602418"/>
            <a:ext cx="2057400" cy="2610460"/>
          </a:xfrm>
          <a:custGeom>
            <a:avLst/>
            <a:gdLst>
              <a:gd name="connsiteX0" fmla="*/ 0 w 2057400"/>
              <a:gd name="connsiteY0" fmla="*/ 2355022 h 2610460"/>
              <a:gd name="connsiteX1" fmla="*/ 431800 w 2057400"/>
              <a:gd name="connsiteY1" fmla="*/ 2609022 h 2610460"/>
              <a:gd name="connsiteX2" fmla="*/ 863600 w 2057400"/>
              <a:gd name="connsiteY2" fmla="*/ 2253422 h 2610460"/>
              <a:gd name="connsiteX3" fmla="*/ 1231900 w 2057400"/>
              <a:gd name="connsiteY3" fmla="*/ 399222 h 2610460"/>
              <a:gd name="connsiteX4" fmla="*/ 1651000 w 2057400"/>
              <a:gd name="connsiteY4" fmla="*/ 5522 h 2610460"/>
              <a:gd name="connsiteX5" fmla="*/ 2057400 w 2057400"/>
              <a:gd name="connsiteY5" fmla="*/ 157922 h 2610460"/>
              <a:gd name="connsiteX6" fmla="*/ 2057400 w 2057400"/>
              <a:gd name="connsiteY6" fmla="*/ 157922 h 261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7400" h="2610460">
                <a:moveTo>
                  <a:pt x="0" y="2355022"/>
                </a:moveTo>
                <a:cubicBezTo>
                  <a:pt x="143933" y="2490488"/>
                  <a:pt x="287867" y="2625955"/>
                  <a:pt x="431800" y="2609022"/>
                </a:cubicBezTo>
                <a:cubicBezTo>
                  <a:pt x="575733" y="2592089"/>
                  <a:pt x="730250" y="2621722"/>
                  <a:pt x="863600" y="2253422"/>
                </a:cubicBezTo>
                <a:cubicBezTo>
                  <a:pt x="996950" y="1885122"/>
                  <a:pt x="1100667" y="773872"/>
                  <a:pt x="1231900" y="399222"/>
                </a:cubicBezTo>
                <a:cubicBezTo>
                  <a:pt x="1363133" y="24572"/>
                  <a:pt x="1513417" y="45739"/>
                  <a:pt x="1651000" y="5522"/>
                </a:cubicBezTo>
                <a:cubicBezTo>
                  <a:pt x="1788583" y="-34695"/>
                  <a:pt x="2057400" y="157922"/>
                  <a:pt x="2057400" y="157922"/>
                </a:cubicBezTo>
                <a:lnTo>
                  <a:pt x="2057400" y="157922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1: Referencing Canvas</a:t>
            </a:r>
          </a:p>
          <a:p>
            <a:pPr lvl="1"/>
            <a:r>
              <a:rPr lang="en-US" dirty="0" smtClean="0"/>
              <a:t>Override </a:t>
            </a:r>
            <a:r>
              <a:rPr lang="en-US" i="1" u="sng" dirty="0" err="1" smtClean="0">
                <a:solidFill>
                  <a:schemeClr val="tx1"/>
                </a:solidFill>
              </a:rPr>
              <a:t>onDraw</a:t>
            </a:r>
            <a:r>
              <a:rPr lang="en-US" i="1" u="sng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and get reference of </a:t>
            </a:r>
            <a:r>
              <a:rPr lang="en-US" i="1" u="sng" dirty="0" smtClean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891742" y="4016300"/>
            <a:ext cx="7344816" cy="1932980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MyView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extends </a:t>
            </a:r>
            <a:r>
              <a:rPr lang="en-US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View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  <a:cs typeface="Consolas" pitchFamily="49" charset="0"/>
              </a:rPr>
              <a:t>@Override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void 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onDraw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(Canvas canvas) {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Do something with canvas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}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891742" y="354711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1: Overriding </a:t>
            </a:r>
            <a:r>
              <a:rPr lang="en-IN" sz="2400" b="1" i="1" u="sng" dirty="0" err="1" smtClean="0"/>
              <a:t>onDraw</a:t>
            </a:r>
            <a:r>
              <a:rPr lang="en-IN" sz="2400" b="1" i="1" u="sng" dirty="0" smtClean="0"/>
              <a:t>()</a:t>
            </a:r>
            <a:endParaRPr lang="en-IN" sz="2400" b="1" i="1" u="sn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96612980"/>
              </p:ext>
            </p:extLst>
          </p:nvPr>
        </p:nvGraphicFramePr>
        <p:xfrm>
          <a:off x="4716016" y="0"/>
          <a:ext cx="4427448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1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pic>
        <p:nvPicPr>
          <p:cNvPr id="2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12" y="2204864"/>
            <a:ext cx="6522074" cy="4087090"/>
          </a:xfrm>
          <a:prstGeom prst="rect">
            <a:avLst/>
          </a:prstGeom>
        </p:spPr>
      </p:pic>
      <p:sp>
        <p:nvSpPr>
          <p:cNvPr id="29" name="Oval 28"/>
          <p:cNvSpPr>
            <a:spLocks noChangeAspect="1"/>
          </p:cNvSpPr>
          <p:nvPr/>
        </p:nvSpPr>
        <p:spPr>
          <a:xfrm>
            <a:off x="2733760" y="2898841"/>
            <a:ext cx="567771" cy="567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733760" y="3965641"/>
            <a:ext cx="567771" cy="567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733760" y="5032441"/>
            <a:ext cx="567771" cy="567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470100" y="29980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720536" y="4064860"/>
            <a:ext cx="22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Accelerate-Decelerate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779912" y="5131660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Anticipate-Overshoot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76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0.39114 -0.0002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39114 -1.11111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0.05729 3.33333E-6 L 0.45452 3.33333E-6 L 0.39167 3.33333E-6 " pathEditMode="relative" rAng="0" ptsTypes="AAAA">
                                      <p:cBhvr>
                                        <p:cTn id="1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Animation Listeners</a:t>
            </a:r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891742" y="2851804"/>
            <a:ext cx="7344816" cy="3169484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animation.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addListener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new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Animator.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AnimatorListener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{</a:t>
            </a:r>
          </a:p>
          <a:p>
            <a:endParaRPr lang="en-IN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public void 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onAnimationStart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(Animator a) {}</a:t>
            </a: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public void 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onAnimationRepeat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(Animator a) {}</a:t>
            </a:r>
          </a:p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public void 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onAnimationCancel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(Animator a) {}</a:t>
            </a: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public void 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onAnimationEnd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(Animator a) {}</a:t>
            </a:r>
          </a:p>
          <a:p>
            <a:endParaRPr lang="en-IN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});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238261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1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Working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540568" y="2420888"/>
            <a:ext cx="8875141" cy="4064000"/>
            <a:chOff x="-540568" y="1397000"/>
            <a:chExt cx="8875141" cy="4064000"/>
          </a:xfrm>
        </p:grpSpPr>
        <p:sp>
          <p:nvSpPr>
            <p:cNvPr id="23" name="Right Arrow 22"/>
            <p:cNvSpPr/>
            <p:nvPr/>
          </p:nvSpPr>
          <p:spPr>
            <a:xfrm>
              <a:off x="-540568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ght Arrow 24"/>
            <p:cNvSpPr/>
            <p:nvPr/>
          </p:nvSpPr>
          <p:spPr>
            <a:xfrm>
              <a:off x="1547661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ight Arrow 25"/>
            <p:cNvSpPr/>
            <p:nvPr/>
          </p:nvSpPr>
          <p:spPr>
            <a:xfrm>
              <a:off x="3635890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/>
            <p:cNvGrpSpPr/>
            <p:nvPr/>
          </p:nvGrpSpPr>
          <p:grpSpPr>
            <a:xfrm>
              <a:off x="617850" y="2347163"/>
              <a:ext cx="1192673" cy="2163673"/>
              <a:chOff x="37022" y="950163"/>
              <a:chExt cx="1192673" cy="216367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7022" y="950163"/>
                <a:ext cx="119267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5"/>
              <p:cNvSpPr/>
              <p:nvPr/>
            </p:nvSpPr>
            <p:spPr>
              <a:xfrm>
                <a:off x="95243" y="1008384"/>
                <a:ext cx="1076231" cy="20472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We specify </a:t>
                </a:r>
                <a:r>
                  <a:rPr lang="en-US" sz="2000" b="1" dirty="0"/>
                  <a:t>start / end </a:t>
                </a:r>
                <a:r>
                  <a:rPr lang="en-US" sz="2000" b="1" dirty="0" smtClean="0"/>
                  <a:t>values, </a:t>
                </a:r>
                <a:r>
                  <a:rPr lang="en-US" sz="2000" b="1" dirty="0"/>
                  <a:t>duration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63626" y="2347163"/>
              <a:ext cx="1904813" cy="2163673"/>
              <a:chOff x="1282798" y="950163"/>
              <a:chExt cx="1904813" cy="216367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282798" y="950163"/>
                <a:ext cx="190481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7"/>
              <p:cNvSpPr/>
              <p:nvPr/>
            </p:nvSpPr>
            <p:spPr>
              <a:xfrm>
                <a:off x="1375783" y="1043148"/>
                <a:ext cx="1718843" cy="19777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computes values in [0, 1] </a:t>
                </a:r>
                <a:r>
                  <a:rPr lang="en-US" sz="2000" b="1" kern="1200" dirty="0" smtClean="0"/>
                  <a:t>uniformly</a:t>
                </a:r>
                <a:r>
                  <a:rPr lang="en-US" sz="2000" kern="1200" dirty="0" smtClean="0"/>
                  <a:t> over duration </a:t>
                </a:r>
                <a:r>
                  <a:rPr lang="en-US" sz="2000" b="1" kern="1200" dirty="0" smtClean="0"/>
                  <a:t>(PROGRESS)</a:t>
                </a:r>
                <a:endParaRPr lang="en-IN" sz="2000" b="1" kern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22815" y="2347163"/>
              <a:ext cx="2135485" cy="2163673"/>
              <a:chOff x="3241987" y="950163"/>
              <a:chExt cx="2135485" cy="216367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241987" y="950163"/>
                <a:ext cx="2135485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ounded Rectangle 9"/>
              <p:cNvSpPr/>
              <p:nvPr/>
            </p:nvSpPr>
            <p:spPr>
              <a:xfrm>
                <a:off x="3346233" y="1054409"/>
                <a:ext cx="1926993" cy="19551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uses </a:t>
                </a:r>
                <a:r>
                  <a:rPr lang="en-US" sz="2000" b="1" kern="1200" dirty="0" err="1" smtClean="0"/>
                  <a:t>TimeInterpolator</a:t>
                </a:r>
                <a:r>
                  <a:rPr lang="en-US" sz="2000" kern="1200" dirty="0" smtClean="0"/>
                  <a:t> to tweak the progress </a:t>
                </a:r>
                <a:r>
                  <a:rPr lang="en-US" sz="2000" b="1" kern="1200" dirty="0" smtClean="0"/>
                  <a:t>(FRACTION)</a:t>
                </a:r>
                <a:endParaRPr lang="en-IN" sz="2000" b="1" kern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19006" y="2347163"/>
              <a:ext cx="2315567" cy="2163673"/>
              <a:chOff x="5438178" y="950163"/>
              <a:chExt cx="2315567" cy="216367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438178" y="950163"/>
                <a:ext cx="2315567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ounded Rectangle 11"/>
              <p:cNvSpPr/>
              <p:nvPr/>
            </p:nvSpPr>
            <p:spPr>
              <a:xfrm>
                <a:off x="5543800" y="1055785"/>
                <a:ext cx="2104323" cy="19524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uses </a:t>
                </a:r>
                <a:r>
                  <a:rPr lang="en-US" sz="2000" b="1" kern="1200" dirty="0" err="1" smtClean="0"/>
                  <a:t>TypeEvaluator</a:t>
                </a:r>
                <a:r>
                  <a:rPr lang="en-US" sz="2000" kern="1200" dirty="0" smtClean="0"/>
                  <a:t> to map normalized fraction to appropriate </a:t>
                </a:r>
                <a:r>
                  <a:rPr lang="en-US" sz="2000" b="1" kern="1200" dirty="0" smtClean="0"/>
                  <a:t>VALUE </a:t>
                </a:r>
                <a:r>
                  <a:rPr lang="en-US" sz="2000" kern="1200" dirty="0" smtClean="0"/>
                  <a:t>for given start / end values</a:t>
                </a:r>
                <a:endParaRPr lang="en-IN" sz="2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0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Working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540568" y="2420888"/>
            <a:ext cx="8875141" cy="4064000"/>
            <a:chOff x="-540568" y="1397000"/>
            <a:chExt cx="8875141" cy="4064000"/>
          </a:xfrm>
        </p:grpSpPr>
        <p:sp>
          <p:nvSpPr>
            <p:cNvPr id="23" name="Right Arrow 22"/>
            <p:cNvSpPr/>
            <p:nvPr/>
          </p:nvSpPr>
          <p:spPr>
            <a:xfrm>
              <a:off x="-540568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ght Arrow 24"/>
            <p:cNvSpPr/>
            <p:nvPr/>
          </p:nvSpPr>
          <p:spPr>
            <a:xfrm>
              <a:off x="1547661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ight Arrow 25"/>
            <p:cNvSpPr/>
            <p:nvPr/>
          </p:nvSpPr>
          <p:spPr>
            <a:xfrm>
              <a:off x="3635890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/>
            <p:cNvGrpSpPr/>
            <p:nvPr/>
          </p:nvGrpSpPr>
          <p:grpSpPr>
            <a:xfrm>
              <a:off x="617850" y="2347163"/>
              <a:ext cx="1192673" cy="2163673"/>
              <a:chOff x="37022" y="950163"/>
              <a:chExt cx="1192673" cy="216367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7022" y="950163"/>
                <a:ext cx="119267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5"/>
              <p:cNvSpPr/>
              <p:nvPr/>
            </p:nvSpPr>
            <p:spPr>
              <a:xfrm>
                <a:off x="95243" y="1008384"/>
                <a:ext cx="1076231" cy="20472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We specify </a:t>
                </a:r>
                <a:r>
                  <a:rPr lang="en-US" sz="2000" b="1" dirty="0"/>
                  <a:t>start / end </a:t>
                </a:r>
                <a:r>
                  <a:rPr lang="en-US" sz="2000" b="1" dirty="0" smtClean="0"/>
                  <a:t>values, </a:t>
                </a:r>
                <a:r>
                  <a:rPr lang="en-US" sz="2000" b="1" dirty="0"/>
                  <a:t>duration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63626" y="2347163"/>
              <a:ext cx="1904813" cy="2163673"/>
              <a:chOff x="1282798" y="950163"/>
              <a:chExt cx="1904813" cy="216367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282798" y="950163"/>
                <a:ext cx="190481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7"/>
              <p:cNvSpPr/>
              <p:nvPr/>
            </p:nvSpPr>
            <p:spPr>
              <a:xfrm>
                <a:off x="1375783" y="1043148"/>
                <a:ext cx="1718843" cy="19777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computes values in [0, 1] </a:t>
                </a:r>
                <a:r>
                  <a:rPr lang="en-US" sz="2000" b="1" kern="1200" dirty="0" smtClean="0"/>
                  <a:t>uniformly</a:t>
                </a:r>
                <a:r>
                  <a:rPr lang="en-US" sz="2000" kern="1200" dirty="0" smtClean="0"/>
                  <a:t> over duration </a:t>
                </a:r>
                <a:r>
                  <a:rPr lang="en-US" sz="2000" b="1" kern="1200" dirty="0" smtClean="0"/>
                  <a:t>(PROGRESS)</a:t>
                </a:r>
                <a:endParaRPr lang="en-IN" sz="2000" b="1" kern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22815" y="2347163"/>
              <a:ext cx="2135485" cy="2163673"/>
              <a:chOff x="3241987" y="950163"/>
              <a:chExt cx="2135485" cy="216367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241987" y="950163"/>
                <a:ext cx="2135485" cy="216367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ounded Rectangle 9"/>
              <p:cNvSpPr/>
              <p:nvPr/>
            </p:nvSpPr>
            <p:spPr>
              <a:xfrm>
                <a:off x="3346233" y="1054409"/>
                <a:ext cx="1926993" cy="19551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uses </a:t>
                </a:r>
                <a:r>
                  <a:rPr lang="en-US" sz="2000" b="1" kern="1200" dirty="0" err="1" smtClean="0"/>
                  <a:t>TimeInterpolator</a:t>
                </a:r>
                <a:r>
                  <a:rPr lang="en-US" sz="2000" kern="1200" dirty="0" smtClean="0"/>
                  <a:t> to tweak the progress </a:t>
                </a:r>
                <a:r>
                  <a:rPr lang="en-US" sz="2000" b="1" kern="1200" dirty="0" smtClean="0"/>
                  <a:t>(FRACTION)</a:t>
                </a:r>
                <a:endParaRPr lang="en-IN" sz="2000" b="1" kern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19006" y="2347163"/>
              <a:ext cx="2315567" cy="2163673"/>
              <a:chOff x="5438178" y="950163"/>
              <a:chExt cx="2315567" cy="216367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438178" y="950163"/>
                <a:ext cx="2315567" cy="216367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ounded Rectangle 11"/>
              <p:cNvSpPr/>
              <p:nvPr/>
            </p:nvSpPr>
            <p:spPr>
              <a:xfrm>
                <a:off x="5543800" y="1055785"/>
                <a:ext cx="2104323" cy="19524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uses </a:t>
                </a:r>
                <a:r>
                  <a:rPr lang="en-US" sz="2000" b="1" kern="1200" dirty="0" err="1" smtClean="0"/>
                  <a:t>TypeEvaluator</a:t>
                </a:r>
                <a:r>
                  <a:rPr lang="en-US" sz="2000" kern="1200" dirty="0" smtClean="0"/>
                  <a:t> to map normalized fraction to appropriate </a:t>
                </a:r>
                <a:r>
                  <a:rPr lang="en-US" sz="2000" b="1" kern="1200" dirty="0" smtClean="0"/>
                  <a:t>VALUE </a:t>
                </a:r>
                <a:r>
                  <a:rPr lang="en-US" sz="2000" kern="1200" dirty="0" smtClean="0"/>
                  <a:t>for given start / end values</a:t>
                </a:r>
                <a:endParaRPr lang="en-IN" sz="2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6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36" y="2389336"/>
            <a:ext cx="8424936" cy="4064000"/>
            <a:chOff x="-612576" y="1397000"/>
            <a:chExt cx="8424936" cy="4064000"/>
          </a:xfrm>
        </p:grpSpPr>
        <p:sp>
          <p:nvSpPr>
            <p:cNvPr id="22" name="Right Arrow 21"/>
            <p:cNvSpPr/>
            <p:nvPr/>
          </p:nvSpPr>
          <p:spPr>
            <a:xfrm>
              <a:off x="-540568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ight Arrow 22"/>
            <p:cNvSpPr/>
            <p:nvPr/>
          </p:nvSpPr>
          <p:spPr>
            <a:xfrm>
              <a:off x="1547661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ight Arrow 57"/>
            <p:cNvSpPr/>
            <p:nvPr/>
          </p:nvSpPr>
          <p:spPr>
            <a:xfrm>
              <a:off x="3707901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/>
            <p:cNvGrpSpPr/>
            <p:nvPr/>
          </p:nvGrpSpPr>
          <p:grpSpPr>
            <a:xfrm>
              <a:off x="-612576" y="2333104"/>
              <a:ext cx="2423099" cy="2177732"/>
              <a:chOff x="-1193404" y="936104"/>
              <a:chExt cx="2423099" cy="2177732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7022" y="950163"/>
                <a:ext cx="1192673" cy="216367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6" name="Rounded Rectangle 5"/>
              <p:cNvSpPr/>
              <p:nvPr/>
            </p:nvSpPr>
            <p:spPr>
              <a:xfrm>
                <a:off x="95243" y="1008384"/>
                <a:ext cx="1076231" cy="20472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 smtClean="0"/>
                  <a:t>We listen to the </a:t>
                </a:r>
                <a:r>
                  <a:rPr lang="en-US" sz="2000" b="1" dirty="0" smtClean="0"/>
                  <a:t>update event</a:t>
                </a:r>
                <a:endParaRPr lang="en-US" sz="2000" b="1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-1193404" y="936104"/>
                <a:ext cx="1192673" cy="21636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Rounded Rectangle 5"/>
              <p:cNvSpPr/>
              <p:nvPr/>
            </p:nvSpPr>
            <p:spPr>
              <a:xfrm>
                <a:off x="-1121396" y="1008112"/>
                <a:ext cx="1076231" cy="20472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We specify </a:t>
                </a:r>
                <a:r>
                  <a:rPr lang="en-US" sz="2000" b="1" dirty="0"/>
                  <a:t>start / end </a:t>
                </a:r>
                <a:r>
                  <a:rPr lang="en-US" sz="2000" b="1" dirty="0" smtClean="0"/>
                  <a:t>values, </a:t>
                </a:r>
                <a:r>
                  <a:rPr lang="en-US" sz="2000" b="1" dirty="0"/>
                  <a:t>duration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63626" y="2347163"/>
              <a:ext cx="1904813" cy="2163673"/>
              <a:chOff x="1282798" y="950163"/>
              <a:chExt cx="1904813" cy="216367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282798" y="950163"/>
                <a:ext cx="190481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ounded Rectangle 7"/>
              <p:cNvSpPr/>
              <p:nvPr/>
            </p:nvSpPr>
            <p:spPr>
              <a:xfrm>
                <a:off x="1375783" y="1043148"/>
                <a:ext cx="1718843" cy="19777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computes values in [0, 1] </a:t>
                </a:r>
                <a:r>
                  <a:rPr lang="en-US" sz="2000" b="1" kern="1200" dirty="0" smtClean="0"/>
                  <a:t>uniformly</a:t>
                </a:r>
                <a:r>
                  <a:rPr lang="en-US" sz="2000" kern="1200" dirty="0" smtClean="0"/>
                  <a:t> over duration </a:t>
                </a:r>
                <a:r>
                  <a:rPr lang="en-US" sz="2000" b="1" kern="1200" dirty="0" smtClean="0"/>
                  <a:t>(PROGRESS)</a:t>
                </a:r>
                <a:endParaRPr lang="en-IN" sz="2000" b="1" kern="1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822815" y="2347163"/>
              <a:ext cx="2135485" cy="2163673"/>
              <a:chOff x="3241987" y="950163"/>
              <a:chExt cx="2135485" cy="216367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41987" y="950163"/>
                <a:ext cx="2135485" cy="216367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ounded Rectangle 9"/>
              <p:cNvSpPr/>
              <p:nvPr/>
            </p:nvSpPr>
            <p:spPr>
              <a:xfrm>
                <a:off x="3346233" y="1054409"/>
                <a:ext cx="1926993" cy="19551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We get the animated </a:t>
                </a:r>
                <a:r>
                  <a:rPr lang="en-US" sz="2000" b="1" kern="1200" dirty="0" smtClean="0"/>
                  <a:t>VALUE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 smtClean="0"/>
                  <a:t>We then </a:t>
                </a:r>
                <a:r>
                  <a:rPr lang="en-US" sz="2000" b="1" dirty="0" smtClean="0"/>
                  <a:t>use it in any way</a:t>
                </a:r>
                <a:r>
                  <a:rPr lang="en-US" sz="2000" dirty="0" smtClean="0"/>
                  <a:t> we want</a:t>
                </a:r>
                <a:endParaRPr lang="en-IN" sz="2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86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36" y="1916832"/>
            <a:ext cx="8424936" cy="4536504"/>
            <a:chOff x="-612576" y="924496"/>
            <a:chExt cx="8424936" cy="4536504"/>
          </a:xfrm>
        </p:grpSpPr>
        <p:sp>
          <p:nvSpPr>
            <p:cNvPr id="22" name="Right Arrow 21"/>
            <p:cNvSpPr/>
            <p:nvPr/>
          </p:nvSpPr>
          <p:spPr>
            <a:xfrm>
              <a:off x="-540568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ight Arrow 22"/>
            <p:cNvSpPr/>
            <p:nvPr/>
          </p:nvSpPr>
          <p:spPr>
            <a:xfrm>
              <a:off x="1547661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U-Turn Arrow 23"/>
            <p:cNvSpPr/>
            <p:nvPr/>
          </p:nvSpPr>
          <p:spPr>
            <a:xfrm flipH="1">
              <a:off x="1214186" y="924496"/>
              <a:ext cx="6408712" cy="2567608"/>
            </a:xfrm>
            <a:prstGeom prst="uturnArrow">
              <a:avLst>
                <a:gd name="adj1" fmla="val 18625"/>
                <a:gd name="adj2" fmla="val 25000"/>
                <a:gd name="adj3" fmla="val 25750"/>
                <a:gd name="adj4" fmla="val 30125"/>
                <a:gd name="adj5" fmla="val 55125"/>
              </a:avLst>
            </a:prstGeom>
            <a:solidFill>
              <a:schemeClr val="accent3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ight Arrow 57"/>
            <p:cNvSpPr/>
            <p:nvPr/>
          </p:nvSpPr>
          <p:spPr>
            <a:xfrm>
              <a:off x="3707901" y="1397000"/>
              <a:ext cx="4104459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/>
            <p:cNvGrpSpPr/>
            <p:nvPr/>
          </p:nvGrpSpPr>
          <p:grpSpPr>
            <a:xfrm>
              <a:off x="-612576" y="2333104"/>
              <a:ext cx="2423099" cy="2177732"/>
              <a:chOff x="-1193404" y="936104"/>
              <a:chExt cx="2423099" cy="2177732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7022" y="950163"/>
                <a:ext cx="1192673" cy="216367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6" name="Rounded Rectangle 5"/>
              <p:cNvSpPr/>
              <p:nvPr/>
            </p:nvSpPr>
            <p:spPr>
              <a:xfrm>
                <a:off x="95243" y="1008384"/>
                <a:ext cx="1076231" cy="20472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 smtClean="0"/>
                  <a:t>We listen to the </a:t>
                </a:r>
                <a:r>
                  <a:rPr lang="en-US" sz="2000" b="1" dirty="0" smtClean="0"/>
                  <a:t>update event</a:t>
                </a:r>
                <a:endParaRPr lang="en-US" sz="2000" b="1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-1193404" y="936104"/>
                <a:ext cx="1192673" cy="21636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Rounded Rectangle 5"/>
              <p:cNvSpPr/>
              <p:nvPr/>
            </p:nvSpPr>
            <p:spPr>
              <a:xfrm>
                <a:off x="-1121396" y="1008112"/>
                <a:ext cx="1076231" cy="20472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/>
                  <a:t>We specify </a:t>
                </a:r>
                <a:r>
                  <a:rPr lang="en-US" sz="2000" b="1" dirty="0"/>
                  <a:t>start / end </a:t>
                </a:r>
                <a:r>
                  <a:rPr lang="en-US" sz="2000" b="1" dirty="0" smtClean="0"/>
                  <a:t>values, </a:t>
                </a:r>
                <a:r>
                  <a:rPr lang="en-US" sz="2000" b="1" dirty="0"/>
                  <a:t>duration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63626" y="2347163"/>
              <a:ext cx="1904813" cy="2163673"/>
              <a:chOff x="1282798" y="950163"/>
              <a:chExt cx="1904813" cy="216367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282798" y="950163"/>
                <a:ext cx="1904813" cy="216367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ounded Rectangle 7"/>
              <p:cNvSpPr/>
              <p:nvPr/>
            </p:nvSpPr>
            <p:spPr>
              <a:xfrm>
                <a:off x="1375783" y="1043148"/>
                <a:ext cx="1718843" cy="19777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Animator computes values in [0, 1] </a:t>
                </a:r>
                <a:r>
                  <a:rPr lang="en-US" sz="2000" b="1" kern="1200" dirty="0" smtClean="0"/>
                  <a:t>uniformly</a:t>
                </a:r>
                <a:r>
                  <a:rPr lang="en-US" sz="2000" kern="1200" dirty="0" smtClean="0"/>
                  <a:t> over duration </a:t>
                </a:r>
                <a:r>
                  <a:rPr lang="en-US" sz="2000" b="1" kern="1200" dirty="0" smtClean="0"/>
                  <a:t>(PROGRESS)</a:t>
                </a:r>
                <a:endParaRPr lang="en-IN" sz="2000" b="1" kern="1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822815" y="2347163"/>
              <a:ext cx="2135485" cy="2163673"/>
              <a:chOff x="3241987" y="950163"/>
              <a:chExt cx="2135485" cy="216367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41987" y="950163"/>
                <a:ext cx="2135485" cy="216367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ounded Rectangle 9"/>
              <p:cNvSpPr/>
              <p:nvPr/>
            </p:nvSpPr>
            <p:spPr>
              <a:xfrm>
                <a:off x="3346233" y="1054409"/>
                <a:ext cx="1926993" cy="19551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We get the animated </a:t>
                </a:r>
                <a:r>
                  <a:rPr lang="en-US" sz="2000" b="1" kern="1200" dirty="0" smtClean="0"/>
                  <a:t>VALUE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 smtClean="0"/>
                  <a:t>We then </a:t>
                </a:r>
                <a:r>
                  <a:rPr lang="en-US" sz="2000" b="1" dirty="0" smtClean="0"/>
                  <a:t>use it in any way</a:t>
                </a:r>
                <a:r>
                  <a:rPr lang="en-US" sz="2000" dirty="0" smtClean="0"/>
                  <a:t> we want</a:t>
                </a:r>
                <a:endParaRPr lang="en-IN" sz="2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8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Animation Update Listener</a:t>
            </a:r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891742" y="2746058"/>
            <a:ext cx="7344816" cy="3635270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animation.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addUpdateListener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new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ValueAnimator.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AnimatorUpdateListener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{</a:t>
            </a:r>
          </a:p>
          <a:p>
            <a:endParaRPr lang="en-IN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public void 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onAnimationUpdate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ValueAnimator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a){</a:t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  <a:cs typeface="Consolas" pitchFamily="49" charset="0"/>
              </a:rPr>
              <a:t>     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do something when the value is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updated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  <a:cs typeface="Consolas" pitchFamily="49" charset="0"/>
              </a:rPr>
              <a:t>       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Float value = </a:t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(Float)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animation.getAnimatedValue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</a:t>
            </a:r>
            <a:endParaRPr lang="en-IN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  <a:cs typeface="Consolas" pitchFamily="49" charset="0"/>
              </a:rPr>
              <a:t>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Use “value” e.g. for animation</a:t>
            </a:r>
            <a:endParaRPr lang="en-IN" dirty="0" smtClean="0">
              <a:solidFill>
                <a:schemeClr val="accent6">
                  <a:lumMod val="75000"/>
                </a:schemeClr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}</a:t>
            </a:r>
          </a:p>
          <a:p>
            <a:endParaRPr lang="en-IN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});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2276872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078663" algn="r"/>
              </a:tabLst>
            </a:pPr>
            <a:r>
              <a:rPr lang="en-IN" sz="2400" b="1" dirty="0" smtClean="0"/>
              <a:t>Snippet 2: Animation Update </a:t>
            </a:r>
            <a:r>
              <a:rPr lang="en-IN" sz="2400" b="1" dirty="0" smtClean="0"/>
              <a:t>Listener	</a:t>
            </a:r>
            <a:r>
              <a:rPr lang="en-IN" dirty="0" smtClean="0"/>
              <a:t>(AnimatorDemo1)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2851804"/>
            <a:ext cx="7344816" cy="3097476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MyObject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o = new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MyObject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...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Later...</a:t>
            </a:r>
            <a:endParaRPr lang="en-IN" dirty="0" smtClean="0">
              <a:solidFill>
                <a:schemeClr val="accent6">
                  <a:lumMod val="75000"/>
                </a:schemeClr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Assuming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MyObject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 has defined properties 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// “float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getProp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()” and 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setProp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onsolas" pitchFamily="49" charset="0"/>
              </a:rPr>
              <a:t>(float)”</a:t>
            </a:r>
          </a:p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= </a:t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ObjectAnimator.ofFloat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(o, “prop", 0f, 250f);</a:t>
            </a:r>
          </a:p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anim.setDuration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(1000);</a:t>
            </a:r>
          </a:p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anim.start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891742" y="238261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3: Object Animator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7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Keyframed</a:t>
            </a:r>
            <a:r>
              <a:rPr lang="en-US" dirty="0" smtClean="0"/>
              <a:t> 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Manual mapping between </a:t>
            </a:r>
            <a:br>
              <a:rPr lang="en-US" dirty="0" smtClean="0"/>
            </a:br>
            <a:r>
              <a:rPr lang="en-US" dirty="0" smtClean="0"/>
              <a:t>animation progress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dirty="0" smtClean="0"/>
              <a:t>computed value</a:t>
            </a:r>
            <a:endParaRPr lang="en-IN" dirty="0"/>
          </a:p>
        </p:txBody>
      </p:sp>
      <p:pic>
        <p:nvPicPr>
          <p:cNvPr id="5122" name="Picture 2" descr="http://developer.android.com/images/animation/animation-non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16" y="2708920"/>
            <a:ext cx="7200976" cy="211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any animators (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Specify timeline relations (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before()</a:t>
            </a:r>
            <a:r>
              <a:rPr lang="en-US" dirty="0" smtClean="0"/>
              <a:t>, 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after()</a:t>
            </a:r>
            <a:r>
              <a:rPr lang="en-US" dirty="0" smtClean="0"/>
              <a:t>, 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Start the animation (</a:t>
            </a:r>
            <a:r>
              <a:rPr lang="en-US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2: Draw</a:t>
            </a:r>
          </a:p>
          <a:p>
            <a:pPr lvl="1"/>
            <a:r>
              <a:rPr lang="en-IN" b="1" dirty="0" smtClean="0"/>
              <a:t>Option 1:</a:t>
            </a:r>
            <a:r>
              <a:rPr lang="en-IN" dirty="0" smtClean="0"/>
              <a:t>	Use </a:t>
            </a:r>
            <a:r>
              <a:rPr lang="en-IN" dirty="0"/>
              <a:t>various </a:t>
            </a:r>
            <a:r>
              <a:rPr lang="en-IN" i="1" u="sng" dirty="0" err="1">
                <a:solidFill>
                  <a:schemeClr val="tx1"/>
                </a:solidFill>
              </a:rPr>
              <a:t>drawXXX</a:t>
            </a:r>
            <a:r>
              <a:rPr lang="en-IN" i="1" u="sng" dirty="0">
                <a:solidFill>
                  <a:schemeClr val="tx1"/>
                </a:solidFill>
              </a:rPr>
              <a:t>()</a:t>
            </a:r>
            <a:r>
              <a:rPr lang="en-IN" dirty="0"/>
              <a:t> </a:t>
            </a:r>
            <a:r>
              <a:rPr lang="en-IN" dirty="0" smtClean="0"/>
              <a:t>methods</a:t>
            </a:r>
            <a:br>
              <a:rPr lang="en-IN" dirty="0" smtClean="0"/>
            </a:br>
            <a:r>
              <a:rPr lang="en-IN" dirty="0" smtClean="0"/>
              <a:t>			of </a:t>
            </a:r>
            <a:r>
              <a:rPr lang="en-IN" dirty="0"/>
              <a:t>the </a:t>
            </a:r>
            <a:r>
              <a:rPr lang="en-IN" i="1" u="sng" dirty="0" smtClean="0">
                <a:solidFill>
                  <a:schemeClr val="tx1"/>
                </a:solidFill>
              </a:rPr>
              <a:t>Canvas</a:t>
            </a:r>
            <a:endParaRPr lang="en-IN" i="1" u="sng" dirty="0">
              <a:solidFill>
                <a:schemeClr val="tx1"/>
              </a:solidFill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891742" y="4016300"/>
            <a:ext cx="7344816" cy="1932980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drawCircle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(cx, cy, radius, paint);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drawRect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left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top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right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bottom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paint);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canvas.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drawText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text,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posx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posy,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paint);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891742" y="354711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078663" algn="r"/>
              </a:tabLst>
            </a:pPr>
            <a:r>
              <a:rPr lang="en-IN" sz="2400" b="1" dirty="0" smtClean="0"/>
              <a:t>Snippet 2: Using </a:t>
            </a:r>
            <a:r>
              <a:rPr lang="en-IN" sz="2400" b="1" dirty="0" err="1" smtClean="0"/>
              <a:t>Canvas.</a:t>
            </a:r>
            <a:r>
              <a:rPr lang="en-IN" sz="2400" b="1" i="1" u="sng" dirty="0" err="1" smtClean="0"/>
              <a:t>drawXXX</a:t>
            </a:r>
            <a:r>
              <a:rPr lang="en-IN" sz="2400" b="1" i="1" u="sng" dirty="0" smtClean="0"/>
              <a:t>()</a:t>
            </a:r>
            <a:r>
              <a:rPr lang="en-IN" sz="2400" b="1" dirty="0" smtClean="0"/>
              <a:t> 	</a:t>
            </a:r>
            <a:r>
              <a:rPr lang="en-IN" dirty="0" smtClean="0"/>
              <a:t>(CanvasDemo1)</a:t>
            </a:r>
            <a:endParaRPr lang="en-IN" i="1" u="sng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74707113"/>
              </p:ext>
            </p:extLst>
          </p:nvPr>
        </p:nvGraphicFramePr>
        <p:xfrm>
          <a:off x="4716016" y="0"/>
          <a:ext cx="4427448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11 (Android 3.0)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2923812"/>
            <a:ext cx="7344816" cy="2881452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animX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= </a:t>
            </a:r>
            <a:b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ObjectAnimator.ofFloat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myView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"x", 50f);</a:t>
            </a:r>
            <a:b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animY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=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/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ObjectAnimator.ofFloat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myView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"y", 100f);</a:t>
            </a:r>
            <a:b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endParaRPr lang="en-IN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AnimatorSet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animSetXY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= new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AnimatorSet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  <a:b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animSetXY.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playTogether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animX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animY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</a:t>
            </a:r>
            <a:b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endParaRPr lang="en-IN" dirty="0" smtClean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animSetXY.start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891742" y="2454626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4: </a:t>
            </a:r>
            <a:r>
              <a:rPr lang="en-IN" sz="2400" b="1" dirty="0" err="1" smtClean="0"/>
              <a:t>AnimatorSet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858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in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Save in “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res/animator/</a:t>
            </a:r>
            <a:r>
              <a:rPr lang="en-IN" dirty="0" smtClean="0"/>
              <a:t>” directory (vs. “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res/</a:t>
            </a:r>
            <a:r>
              <a:rPr lang="en-IN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IN" dirty="0" smtClean="0"/>
              <a:t>”)</a:t>
            </a:r>
            <a:endParaRPr lang="en-IN" dirty="0"/>
          </a:p>
          <a:p>
            <a:r>
              <a:rPr lang="en-US" dirty="0" smtClean="0"/>
              <a:t>Correspondence</a:t>
            </a:r>
            <a:endParaRPr lang="en-IN" dirty="0" smtClean="0"/>
          </a:p>
          <a:p>
            <a:pPr lvl="1"/>
            <a:r>
              <a:rPr lang="en-IN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ValueAnimator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&lt;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animator&gt;</a:t>
            </a:r>
          </a:p>
          <a:p>
            <a:pPr lvl="1"/>
            <a:r>
              <a:rPr lang="en-IN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ObjectAnimator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IN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objectAnimator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/>
            <a:r>
              <a:rPr lang="en-IN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AnimatorSet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en-IN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3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in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891742" y="2169994"/>
            <a:ext cx="7344816" cy="2123102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&lt;</a:t>
            </a:r>
            <a:r>
              <a:rPr lang="en-IN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android:ordering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=“</a:t>
            </a:r>
            <a:r>
              <a:rPr lang="en-IN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together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”&gt;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&lt;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valueType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=“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floatType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”</a:t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propertyName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=“x”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valueTo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=“50” /&gt;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&lt;</a:t>
            </a:r>
            <a:r>
              <a:rPr lang="en-IN" b="1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objectAnimator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valueType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=“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floatType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”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propertyName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=“y” </a:t>
            </a:r>
            <a:r>
              <a:rPr lang="en-IN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valueTo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=“100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”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/&gt;</a:t>
            </a:r>
          </a:p>
          <a:p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&lt;/set&gt;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170080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</a:t>
            </a:r>
            <a:r>
              <a:rPr lang="en-IN" sz="2400" b="1" dirty="0"/>
              <a:t>5</a:t>
            </a:r>
            <a:r>
              <a:rPr lang="en-IN" sz="2400" b="1" dirty="0" smtClean="0"/>
              <a:t>: Animator in XML</a:t>
            </a:r>
            <a:endParaRPr lang="en-IN" sz="2400" b="1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891742" y="5050314"/>
            <a:ext cx="7344816" cy="1500932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AnimatorSet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set 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= 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/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(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AnimatorSet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AnimatorInflater.loadAnimator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b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myContext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R.anim.property_animator</a:t>
            </a:r>
            <a:r>
              <a:rPr lang="en-IN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</a:t>
            </a:r>
          </a:p>
          <a:p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set.</a:t>
            </a:r>
            <a:r>
              <a:rPr lang="en-IN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setTarget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IN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myView</a:t>
            </a:r>
            <a:r>
              <a:rPr lang="en-IN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</a:t>
            </a:r>
            <a:endParaRPr lang="en-IN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891742" y="458112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</a:t>
            </a:r>
            <a:r>
              <a:rPr lang="en-IN" sz="2400" b="1" dirty="0"/>
              <a:t>6</a:t>
            </a:r>
            <a:r>
              <a:rPr lang="en-IN" sz="2400" b="1" dirty="0" smtClean="0"/>
              <a:t>: Loading Animator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75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10" grpId="0" animBg="1"/>
      <p:bldP spid="10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Property Animator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While animating a view, if number of </a:t>
            </a:r>
            <a:r>
              <a:rPr lang="en-US" dirty="0" err="1" smtClean="0"/>
              <a:t>aimated</a:t>
            </a:r>
            <a:r>
              <a:rPr lang="en-US" dirty="0" smtClean="0"/>
              <a:t> properties gets too large</a:t>
            </a:r>
          </a:p>
          <a:p>
            <a:r>
              <a:rPr lang="en-US" dirty="0" smtClean="0"/>
              <a:t>Internally uses Animator</a:t>
            </a:r>
            <a:endParaRPr lang="en-IN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891742" y="4330234"/>
            <a:ext cx="7344816" cy="986439"/>
          </a:xfrm>
          <a:prstGeom prst="round2SameRect">
            <a:avLst>
              <a:gd name="adj1" fmla="val 0"/>
              <a:gd name="adj2" fmla="val 46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myView.animate</a:t>
            </a:r>
            <a:r>
              <a:rPr lang="en-IN" sz="1400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().x(50f).y(100f);</a:t>
            </a:r>
            <a:endParaRPr lang="en-IN" sz="1400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891742" y="3861048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078663" algn="r"/>
              </a:tabLst>
            </a:pPr>
            <a:r>
              <a:rPr lang="en-IN" sz="2400" b="1" dirty="0" smtClean="0"/>
              <a:t>Snippet </a:t>
            </a:r>
            <a:r>
              <a:rPr lang="en-IN" sz="2400" b="1" dirty="0"/>
              <a:t>7</a:t>
            </a:r>
            <a:r>
              <a:rPr lang="en-IN" sz="2400" b="1" dirty="0" smtClean="0"/>
              <a:t>: </a:t>
            </a:r>
            <a:r>
              <a:rPr lang="en-IN" sz="2400" b="1" dirty="0" err="1" smtClean="0"/>
              <a:t>ViewPropertyAnimator</a:t>
            </a:r>
            <a:r>
              <a:rPr lang="en-IN" sz="2400" b="1" dirty="0" smtClean="0"/>
              <a:t>	</a:t>
            </a:r>
            <a:r>
              <a:rPr lang="en-IN" dirty="0" smtClean="0"/>
              <a:t>(</a:t>
            </a:r>
            <a:r>
              <a:rPr lang="en-IN" dirty="0" smtClean="0"/>
              <a:t>AnimatorDemo2</a:t>
            </a:r>
            <a:r>
              <a:rPr lang="en-IN" dirty="0" smtClean="0"/>
              <a:t>)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683404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Since API 12 (Android 3.1)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Pushpak</a:t>
            </a:r>
            <a:r>
              <a:rPr lang="en-US" dirty="0" smtClean="0"/>
              <a:t> </a:t>
            </a:r>
            <a:r>
              <a:rPr lang="en-US" dirty="0" err="1" smtClean="0"/>
              <a:t>Burange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6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of linear algebra and matrix theory is useful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IN" dirty="0" smtClean="0"/>
              <a:t>3D </a:t>
            </a:r>
            <a:r>
              <a:rPr lang="en-IN" dirty="0"/>
              <a:t>Drawing</a:t>
            </a:r>
          </a:p>
          <a:p>
            <a:pPr lvl="1"/>
            <a:r>
              <a:rPr lang="en-IN" dirty="0" smtClean="0"/>
              <a:t>3D Games</a:t>
            </a:r>
            <a:endParaRPr lang="en-IN" dirty="0"/>
          </a:p>
          <a:p>
            <a:pPr lvl="1"/>
            <a:r>
              <a:rPr lang="en-IN" dirty="0"/>
              <a:t>Any </a:t>
            </a:r>
            <a:r>
              <a:rPr lang="en-IN" dirty="0" smtClean="0"/>
              <a:t>3D </a:t>
            </a:r>
            <a:r>
              <a:rPr lang="en-IN" dirty="0"/>
              <a:t>Graphics / Animation</a:t>
            </a:r>
          </a:p>
          <a:p>
            <a:pPr lvl="1"/>
            <a:r>
              <a:rPr lang="en-US" dirty="0" smtClean="0"/>
              <a:t>Live Wallpaper (LWP)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Graphics</a:t>
            </a:r>
          </a:p>
          <a:p>
            <a:pPr lvl="1"/>
            <a:r>
              <a:rPr lang="en-US" dirty="0" smtClean="0"/>
              <a:t>Creating a 3D scene</a:t>
            </a:r>
          </a:p>
          <a:p>
            <a:pPr lvl="1"/>
            <a:r>
              <a:rPr lang="en-US" dirty="0" smtClean="0"/>
              <a:t>Play with camera</a:t>
            </a:r>
          </a:p>
          <a:p>
            <a:pPr lvl="1"/>
            <a:r>
              <a:rPr lang="en-US" dirty="0" smtClean="0"/>
              <a:t>Projection views</a:t>
            </a:r>
          </a:p>
          <a:p>
            <a:pPr lvl="1"/>
            <a:r>
              <a:rPr lang="en-US" dirty="0" smtClean="0"/>
              <a:t>Texture mapping</a:t>
            </a:r>
          </a:p>
          <a:p>
            <a:pPr lvl="1"/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Shading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Scene</a:t>
            </a:r>
            <a:endParaRPr lang="en-IN" dirty="0"/>
          </a:p>
        </p:txBody>
      </p:sp>
      <p:pic>
        <p:nvPicPr>
          <p:cNvPr id="1026" name="Picture 2" descr="C:\Users\Mihir Gokani\Desktop\shutbug6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7"/>
            <a:ext cx="7200800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IN" dirty="0"/>
          </a:p>
        </p:txBody>
      </p:sp>
      <p:pic>
        <p:nvPicPr>
          <p:cNvPr id="2050" name="Picture 2" descr="C:\Users\Mihir Gokani\Desktop\ptcube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4429"/>
            <a:ext cx="7540613" cy="47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Mihir Gokani\Desktop\engine-screenshot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80312" cy="49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2: Draw</a:t>
            </a:r>
          </a:p>
          <a:p>
            <a:pPr lvl="1"/>
            <a:r>
              <a:rPr lang="en-IN" b="1" dirty="0" smtClean="0"/>
              <a:t>Option 2:</a:t>
            </a:r>
            <a:r>
              <a:rPr lang="en-IN" dirty="0" smtClean="0"/>
              <a:t>	Use </a:t>
            </a:r>
            <a:r>
              <a:rPr lang="en-IN" i="1" u="sng" dirty="0">
                <a:solidFill>
                  <a:schemeClr val="tx1"/>
                </a:solidFill>
              </a:rPr>
              <a:t>draw()</a:t>
            </a:r>
            <a:r>
              <a:rPr lang="en-IN" dirty="0"/>
              <a:t> method of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		a </a:t>
            </a:r>
            <a:r>
              <a:rPr lang="en-IN" i="1" u="sng" dirty="0" err="1" smtClean="0">
                <a:solidFill>
                  <a:schemeClr val="tx1"/>
                </a:solidFill>
              </a:rPr>
              <a:t>Drawable</a:t>
            </a:r>
            <a:endParaRPr lang="en-IN" i="1" u="sng" dirty="0">
              <a:solidFill>
                <a:schemeClr val="tx1"/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891742" y="4016300"/>
            <a:ext cx="7344816" cy="1932980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myShapeDrawable.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(canvas);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891742" y="354711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078663" algn="r"/>
              </a:tabLst>
            </a:pPr>
            <a:r>
              <a:rPr lang="en-IN" sz="2400" b="1" dirty="0" smtClean="0"/>
              <a:t>Snippet 3: Using </a:t>
            </a:r>
            <a:r>
              <a:rPr lang="en-IN" sz="2400" b="1" dirty="0" err="1" smtClean="0"/>
              <a:t>Drawable.</a:t>
            </a:r>
            <a:r>
              <a:rPr lang="en-IN" sz="2400" b="1" i="1" u="sng" dirty="0" err="1" smtClean="0"/>
              <a:t>draw</a:t>
            </a:r>
            <a:r>
              <a:rPr lang="en-IN" sz="2400" b="1" i="1" u="sng" dirty="0" smtClean="0"/>
              <a:t>()</a:t>
            </a:r>
            <a:r>
              <a:rPr lang="en-IN" sz="2400" b="1" dirty="0" smtClean="0"/>
              <a:t>	</a:t>
            </a:r>
            <a:r>
              <a:rPr lang="en-IN" dirty="0" smtClean="0"/>
              <a:t>(CanvasDemo3a,3b)</a:t>
            </a:r>
            <a:endParaRPr lang="en-IN" i="1" u="sn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9932361"/>
              </p:ext>
            </p:extLst>
          </p:nvPr>
        </p:nvGraphicFramePr>
        <p:xfrm>
          <a:off x="4716016" y="0"/>
          <a:ext cx="4427448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4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9" name="Picture 3" descr="C:\Users\Mihir Gokani\Desktop\sha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73780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3: Redraw!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Call </a:t>
            </a:r>
            <a:r>
              <a:rPr lang="en-US" i="1" u="sng" dirty="0" smtClean="0">
                <a:solidFill>
                  <a:schemeClr val="tx1"/>
                </a:solidFill>
              </a:rPr>
              <a:t>invalidate()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i="1" u="sng" dirty="0" err="1" smtClean="0">
                <a:solidFill>
                  <a:schemeClr val="tx1"/>
                </a:solidFill>
              </a:rPr>
              <a:t>postInvalidate</a:t>
            </a:r>
            <a:r>
              <a:rPr lang="en-US" i="1" u="sng" dirty="0" smtClean="0">
                <a:solidFill>
                  <a:schemeClr val="tx1"/>
                </a:solidFill>
              </a:rPr>
              <a:t>()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4803053"/>
              </p:ext>
            </p:extLst>
          </p:nvPr>
        </p:nvGraphicFramePr>
        <p:xfrm>
          <a:off x="4716016" y="0"/>
          <a:ext cx="4427448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 Same Side Corner Rectangle 9"/>
          <p:cNvSpPr/>
          <p:nvPr/>
        </p:nvSpPr>
        <p:spPr>
          <a:xfrm>
            <a:off x="891742" y="4016300"/>
            <a:ext cx="7344816" cy="2581052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ShapeDrawable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drawable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= </a:t>
            </a:r>
            <a:b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new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ShapeDrawable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touchShape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drawable.</a:t>
            </a:r>
            <a:r>
              <a:rPr lang="en-US" b="1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setBounds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((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e.getX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- 25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       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e.getY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- 25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,</a:t>
            </a:r>
            <a:b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       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e.getX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+ 25,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       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e.getY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 + 25);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drawables.add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drawable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invalidate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891742" y="354711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078663" algn="r"/>
              </a:tabLst>
            </a:pPr>
            <a:r>
              <a:rPr lang="en-IN" sz="2400" b="1" dirty="0" smtClean="0"/>
              <a:t>Snippet 4: Invalidate example </a:t>
            </a:r>
            <a:r>
              <a:rPr lang="en-IN" sz="2400" b="1" i="1" u="sng" dirty="0" err="1" smtClean="0"/>
              <a:t>onTouch</a:t>
            </a:r>
            <a:r>
              <a:rPr lang="en-IN" sz="2400" b="1" i="1" u="sng" dirty="0" smtClean="0"/>
              <a:t>()</a:t>
            </a:r>
            <a:r>
              <a:rPr lang="en-IN" sz="2400" b="1" dirty="0" smtClean="0"/>
              <a:t>	</a:t>
            </a:r>
            <a:r>
              <a:rPr lang="en-IN" dirty="0" smtClean="0"/>
              <a:t>(CanvasDemo3c)</a:t>
            </a:r>
            <a:endParaRPr lang="en-IN" sz="2400" i="1" u="sng" dirty="0"/>
          </a:p>
        </p:txBody>
      </p:sp>
    </p:spTree>
    <p:extLst>
      <p:ext uri="{BB962C8B-B14F-4D97-AF65-F5344CB8AC3E}">
        <p14:creationId xmlns:p14="http://schemas.microsoft.com/office/powerpoint/2010/main" val="7880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Draw?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3: Redraw!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Call </a:t>
            </a:r>
            <a:r>
              <a:rPr lang="en-US" i="1" u="sng" dirty="0" smtClean="0">
                <a:solidFill>
                  <a:schemeClr val="tx1"/>
                </a:solidFill>
              </a:rPr>
              <a:t>invalidate()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i="1" u="sng" dirty="0" err="1" smtClean="0">
                <a:solidFill>
                  <a:schemeClr val="tx1"/>
                </a:solidFill>
              </a:rPr>
              <a:t>postInvalidate</a:t>
            </a:r>
            <a:r>
              <a:rPr lang="en-US" i="1" u="sng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Only a </a:t>
            </a:r>
            <a:r>
              <a:rPr lang="en-US" b="1" dirty="0" smtClean="0">
                <a:solidFill>
                  <a:schemeClr val="tx1"/>
                </a:solidFill>
              </a:rPr>
              <a:t>request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7440788"/>
              </p:ext>
            </p:extLst>
          </p:nvPr>
        </p:nvGraphicFramePr>
        <p:xfrm>
          <a:off x="4716016" y="0"/>
          <a:ext cx="4427448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 Same Side Corner Rectangle 7"/>
          <p:cNvSpPr/>
          <p:nvPr/>
        </p:nvSpPr>
        <p:spPr>
          <a:xfrm>
            <a:off x="891742" y="4016300"/>
            <a:ext cx="7344816" cy="2581052"/>
          </a:xfrm>
          <a:prstGeom prst="round2SameRect">
            <a:avLst>
              <a:gd name="adj1" fmla="val 0"/>
              <a:gd name="adj2" fmla="val 46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while (y &lt; 500){</a:t>
            </a:r>
            <a:endParaRPr lang="en-US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</a:t>
            </a:r>
            <a:r>
              <a:rPr lang="en-US" i="1" dirty="0" err="1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drawBallAt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(x, y);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y++;</a:t>
            </a:r>
            <a:endParaRPr lang="en-US" dirty="0">
              <a:solidFill>
                <a:schemeClr val="tx1"/>
              </a:solidFill>
              <a:latin typeface="Lucida Console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    </a:t>
            </a:r>
            <a:r>
              <a:rPr lang="en-US" b="1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invalidate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891742" y="3547114"/>
            <a:ext cx="7344816" cy="439105"/>
          </a:xfrm>
          <a:prstGeom prst="round2SameRect">
            <a:avLst>
              <a:gd name="adj1" fmla="val 1659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Snippet 5: How NOT to draw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831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3 - &amp;quot;Drawing with Canvas&amp;quot;&quot;/&gt;&lt;property id=&quot;20307&quot; value=&quot;256&quot;/&gt;&lt;/object&gt;&lt;object type=&quot;3&quot; unique_id=&quot;10023&quot;&gt;&lt;property id=&quot;20148&quot; value=&quot;5&quot;/&gt;&lt;property id=&quot;20300&quot; value=&quot;Slide 42 - &amp;quot;Class Hierarchy&amp;quot;&quot;/&gt;&lt;property id=&quot;20307&quot; value=&quot;257&quot;/&gt;&lt;/object&gt;&lt;object type=&quot;3&quot; unique_id=&quot;10024&quot;&gt;&lt;property id=&quot;20148&quot; value=&quot;5&quot;/&gt;&lt;property id=&quot;20300&quot; value=&quot;Slide 43 - &amp;quot;Animator&amp;quot;&quot;/&gt;&lt;property id=&quot;20307&quot; value=&quot;258&quot;/&gt;&lt;/object&gt;&lt;object type=&quot;3&quot; unique_id=&quot;10140&quot;&gt;&lt;property id=&quot;20148&quot; value=&quot;5&quot;/&gt;&lt;property id=&quot;20300&quot; value=&quot;Slide 55 - &amp;quot;Value Animator&amp;quot;&quot;/&gt;&lt;property id=&quot;20307&quot; value=&quot;259&quot;/&gt;&lt;/object&gt;&lt;object type=&quot;3&quot; unique_id=&quot;10693&quot;&gt;&lt;property id=&quot;20148&quot; value=&quot;5&quot;/&gt;&lt;property id=&quot;20300&quot; value=&quot;Slide 58 - &amp;quot;Keyframed Animation&amp;quot;&quot;/&gt;&lt;property id=&quot;20307&quot; value=&quot;261&quot;/&gt;&lt;/object&gt;&lt;object type=&quot;3&quot; unique_id=&quot;10734&quot;&gt;&lt;property id=&quot;20148&quot; value=&quot;5&quot;/&gt;&lt;property id=&quot;20300&quot; value=&quot;Slide 63 - &amp;quot;View Property Animator&amp;quot;&quot;/&gt;&lt;property id=&quot;20307&quot; value=&quot;262&quot;/&gt;&lt;/object&gt;&lt;object type=&quot;3&quot; unique_id=&quot;10762&quot;&gt;&lt;property id=&quot;20148&quot; value=&quot;5&quot;/&gt;&lt;property id=&quot;20300&quot; value=&quot;Slide 61 - &amp;quot;Animation in XML&amp;quot;&quot;/&gt;&lt;property id=&quot;20307&quot; value=&quot;263&quot;/&gt;&lt;/object&gt;&lt;object type=&quot;3&quot; unique_id=&quot;10793&quot;&gt;&lt;property id=&quot;20148&quot; value=&quot;5&quot;/&gt;&lt;property id=&quot;20300&quot; value=&quot;Slide 57 - &amp;quot;Object Animator&amp;quot;&quot;/&gt;&lt;property id=&quot;20307&quot; value=&quot;264&quot;/&gt;&lt;/object&gt;&lt;object type=&quot;3&quot; unique_id=&quot;10838&quot;&gt;&lt;property id=&quot;20148&quot; value=&quot;5&quot;/&gt;&lt;property id=&quot;20300&quot; value=&quot;Slide 59 - &amp;quot;Animator Set&amp;quot;&quot;/&gt;&lt;property id=&quot;20307&quot; value=&quot;265&quot;/&gt;&lt;/object&gt;&lt;object type=&quot;3&quot; unique_id=&quot;12163&quot;&gt;&lt;property id=&quot;20148&quot; value=&quot;5&quot;/&gt;&lt;property id=&quot;20300&quot; value=&quot;Slide 45 - &amp;quot;Animator&amp;quot;&quot;/&gt;&lt;property id=&quot;20307&quot; value=&quot;267&quot;/&gt;&lt;/object&gt;&lt;object type=&quot;3&quot; unique_id=&quot;13586&quot;&gt;&lt;property id=&quot;20148&quot; value=&quot;5&quot;/&gt;&lt;property id=&quot;20300&quot; value=&quot;Slide 51 - &amp;quot;Animator&amp;quot;&quot;/&gt;&lt;property id=&quot;20307&quot; value=&quot;268&quot;/&gt;&lt;/object&gt;&lt;object type=&quot;3&quot; unique_id=&quot;13993&quot;&gt;&lt;property id=&quot;20148&quot; value=&quot;5&quot;/&gt;&lt;property id=&quot;20300&quot; value=&quot;Slide 56 - &amp;quot;Value Animator&amp;quot;&quot;/&gt;&lt;property id=&quot;20307&quot; value=&quot;269&quot;/&gt;&lt;/object&gt;&lt;object type=&quot;3&quot; unique_id=&quot;15031&quot;&gt;&lt;property id=&quot;20148&quot; value=&quot;5&quot;/&gt;&lt;property id=&quot;20300&quot; value=&quot;Slide 50 - &amp;quot;Animator&amp;quot;&quot;/&gt;&lt;property id=&quot;20307&quot; value=&quot;271&quot;/&gt;&lt;/object&gt;&lt;object type=&quot;3&quot; unique_id=&quot;15084&quot;&gt;&lt;property id=&quot;20148&quot; value=&quot;5&quot;/&gt;&lt;property id=&quot;20300&quot; value=&quot;Slide 40 - &amp;quot;Property Animation&amp;quot;&quot;/&gt;&lt;property id=&quot;20307&quot; value=&quot;272&quot;/&gt;&lt;/object&gt;&lt;object type=&quot;3&quot; unique_id=&quot;19853&quot;&gt;&lt;property id=&quot;20148&quot; value=&quot;5&quot;/&gt;&lt;property id=&quot;20300&quot; value=&quot;Slide 64 - &amp;quot;OpenGL ES&amp;quot;&quot;/&gt;&lt;property id=&quot;20307&quot; value=&quot;283&quot;/&gt;&lt;/object&gt;&lt;object type=&quot;3&quot; unique_id=&quot;19854&quot;&gt;&lt;property id=&quot;20148&quot; value=&quot;5&quot;/&gt;&lt;property id=&quot;20300&quot; value=&quot;Slide 65 - &amp;quot;OpenGL ES&amp;quot;&quot;/&gt;&lt;property id=&quot;20307&quot; value=&quot;282&quot;/&gt;&lt;/object&gt;&lt;object type=&quot;3&quot; unique_id=&quot;20609&quot;&gt;&lt;property id=&quot;20148&quot; value=&quot;5&quot;/&gt;&lt;property id=&quot;20300&quot; value=&quot;Slide 62 - &amp;quot;Animation in XML&amp;quot;&quot;/&gt;&lt;property id=&quot;20307&quot; value=&quot;284&quot;/&gt;&lt;/object&gt;&lt;object type=&quot;3&quot; unique_id=&quot;20640&quot;&gt;&lt;property id=&quot;20148&quot; value=&quot;5&quot;/&gt;&lt;property id=&quot;20300&quot; value=&quot;Slide 27 - &amp;quot;How to Draw? (Advanced)&amp;quot;&quot;/&gt;&lt;property id=&quot;20307&quot; value=&quot;285&quot;/&gt;&lt;/object&gt;&lt;object type=&quot;3&quot; unique_id=&quot;21567&quot;&gt;&lt;property id=&quot;20148&quot; value=&quot;5&quot;/&gt;&lt;property id=&quot;20300&quot; value=&quot;Slide 5 - &amp;quot;How to Draw?&amp;quot;&quot;/&gt;&lt;property id=&quot;20307&quot; value=&quot;287&quot;/&gt;&lt;/object&gt;&lt;object type=&quot;3&quot; unique_id=&quot;21665&quot;&gt;&lt;property id=&quot;20148&quot; value=&quot;5&quot;/&gt;&lt;property id=&quot;20300&quot; value=&quot;Slide 6 - &amp;quot;How to Draw?&amp;quot;&quot;/&gt;&lt;property id=&quot;20307&quot; value=&quot;288&quot;/&gt;&lt;/object&gt;&lt;object type=&quot;3&quot; unique_id=&quot;22827&quot;&gt;&lt;property id=&quot;20148&quot; value=&quot;5&quot;/&gt;&lt;property id=&quot;20300&quot; value=&quot;Slide 4 - &amp;quot;Motivation&amp;quot;&quot;/&gt;&lt;property id=&quot;20307&quot; value=&quot;291&quot;/&gt;&lt;/object&gt;&lt;object type=&quot;3&quot; unique_id=&quot;23950&quot;&gt;&lt;property id=&quot;20148&quot; value=&quot;5&quot;/&gt;&lt;property id=&quot;20300&quot; value=&quot;Slide 19 - &amp;quot;Coordinate System (Advanced)&amp;quot;&quot;/&gt;&lt;property id=&quot;20307&quot; value=&quot;292&quot;/&gt;&lt;/object&gt;&lt;object type=&quot;3&quot; unique_id=&quot;23951&quot;&gt;&lt;property id=&quot;20148&quot; value=&quot;5&quot;/&gt;&lt;property id=&quot;20300&quot; value=&quot;Slide 23 - &amp;quot;Coordinate System (Advanced)&amp;quot;&quot;/&gt;&lt;property id=&quot;20307&quot; value=&quot;293&quot;/&gt;&lt;/object&gt;&lt;object type=&quot;3&quot; unique_id=&quot;24156&quot;&gt;&lt;property id=&quot;20148&quot; value=&quot;5&quot;/&gt;&lt;property id=&quot;20300&quot; value=&quot;Slide 66 - &amp;quot;OpenGL ES&amp;quot;&quot;/&gt;&lt;property id=&quot;20307&quot; value=&quot;294&quot;/&gt;&lt;/object&gt;&lt;object type=&quot;3&quot; unique_id=&quot;25089&quot;&gt;&lt;property id=&quot;20148&quot; value=&quot;5&quot;/&gt;&lt;property id=&quot;20300&quot; value=&quot;Slide 29 - &amp;quot;View Animation&amp;quot;&quot;/&gt;&lt;property id=&quot;20307&quot; value=&quot;295&quot;/&gt;&lt;/object&gt;&lt;object type=&quot;3&quot; unique_id=&quot;25090&quot;&gt;&lt;property id=&quot;20148&quot; value=&quot;5&quot;/&gt;&lt;property id=&quot;20300&quot; value=&quot;Slide 30 - &amp;quot;What is animation?&amp;quot;&quot;/&gt;&lt;property id=&quot;20307&quot; value=&quot;296&quot;/&gt;&lt;/object&gt;&lt;object type=&quot;3&quot; unique_id=&quot;25091&quot;&gt;&lt;property id=&quot;20148&quot; value=&quot;5&quot;/&gt;&lt;property id=&quot;20300&quot; value=&quot;Slide 31 - &amp;quot;More on Animation&amp;quot;&quot;/&gt;&lt;property id=&quot;20307&quot; value=&quot;297&quot;/&gt;&lt;/object&gt;&lt;object type=&quot;3&quot; unique_id=&quot;25092&quot;&gt;&lt;property id=&quot;20148&quot; value=&quot;5&quot;/&gt;&lt;property id=&quot;20300&quot; value=&quot;Slide 32 - &amp;quot;View Animation&amp;quot;&quot;/&gt;&lt;property id=&quot;20307&quot; value=&quot;298&quot;/&gt;&lt;/object&gt;&lt;object type=&quot;3&quot; unique_id=&quot;25093&quot;&gt;&lt;property id=&quot;20148&quot; value=&quot;5&quot;/&gt;&lt;property id=&quot;20300&quot; value=&quot;Slide 33 - &amp;quot;Getting Started&amp;quot;&quot;/&gt;&lt;property id=&quot;20307&quot; value=&quot;299&quot;/&gt;&lt;/object&gt;&lt;object type=&quot;3&quot; unique_id=&quot;25094&quot;&gt;&lt;property id=&quot;20148&quot; value=&quot;5&quot;/&gt;&lt;property id=&quot;20300&quot; value=&quot;Slide 35 - &amp;quot;Defining an Animation Object&amp;quot;&quot;/&gt;&lt;property id=&quot;20307&quot; value=&quot;300&quot;/&gt;&lt;/object&gt;&lt;object type=&quot;3&quot; unique_id=&quot;25095&quot;&gt;&lt;property id=&quot;20148&quot; value=&quot;5&quot;/&gt;&lt;property id=&quot;20300&quot; value=&quot;Slide 36 - &amp;quot;Animation on TextViews&amp;quot;&quot;/&gt;&lt;property id=&quot;20307&quot; value=&quot;301&quot;/&gt;&lt;/object&gt;&lt;object type=&quot;3&quot; unique_id=&quot;25096&quot;&gt;&lt;property id=&quot;20148&quot; value=&quot;5&quot;/&gt;&lt;property id=&quot;20300&quot; value=&quot;Slide 38 - &amp;quot;Triggering Multiple animations&amp;quot;&quot;/&gt;&lt;property id=&quot;20307&quot; value=&quot;302&quot;/&gt;&lt;/object&gt;&lt;object type=&quot;3&quot; unique_id=&quot;25571&quot;&gt;&lt;property id=&quot;20148&quot; value=&quot;5&quot;/&gt;&lt;property id=&quot;20300&quot; value=&quot;Slide 7 - &amp;quot;How to Draw?&amp;quot;&quot;/&gt;&lt;property id=&quot;20307&quot; value=&quot;303&quot;/&gt;&lt;/object&gt;&lt;object type=&quot;3&quot; unique_id=&quot;26100&quot;&gt;&lt;property id=&quot;20148&quot; value=&quot;5&quot;/&gt;&lt;property id=&quot;20300&quot; value=&quot;Slide 28 - &amp;quot;How to Draw? (Advanced)&amp;quot;&quot;/&gt;&lt;property id=&quot;20307&quot; value=&quot;304&quot;/&gt;&lt;/object&gt;&lt;object type=&quot;3&quot; unique_id=&quot;26772&quot;&gt;&lt;property id=&quot;20148&quot; value=&quot;5&quot;/&gt;&lt;property id=&quot;20300&quot; value=&quot;Slide 34 - &amp;quot;Animation Class&amp;quot;&quot;/&gt;&lt;property id=&quot;20307&quot; value=&quot;305&quot;/&gt;&lt;/object&gt;&lt;object type=&quot;3&quot; unique_id=&quot;26953&quot;&gt;&lt;property id=&quot;20148&quot; value=&quot;5&quot;/&gt;&lt;property id=&quot;20300&quot; value=&quot;Slide 67 - &amp;quot;A Scene&amp;quot;&quot;/&gt;&lt;property id=&quot;20307&quot; value=&quot;306&quot;/&gt;&lt;/object&gt;&lt;object type=&quot;3&quot; unique_id=&quot;26954&quot;&gt;&lt;property id=&quot;20148&quot; value=&quot;5&quot;/&gt;&lt;property id=&quot;20300&quot; value=&quot;Slide 68 - &amp;quot;Texture Mapping&amp;quot;&quot;/&gt;&lt;property id=&quot;20307&quot; value=&quot;307&quot;/&gt;&lt;/object&gt;&lt;object type=&quot;3&quot; unique_id=&quot;27143&quot;&gt;&lt;property id=&quot;20148&quot; value=&quot;5&quot;/&gt;&lt;property id=&quot;20300&quot; value=&quot;Slide 69 - &amp;quot;Lighting&amp;quot;&quot;/&gt;&lt;property id=&quot;20307&quot; value=&quot;308&quot;/&gt;&lt;/object&gt;&lt;object type=&quot;3&quot; unique_id=&quot;27144&quot;&gt;&lt;property id=&quot;20148&quot; value=&quot;5&quot;/&gt;&lt;property id=&quot;20300&quot; value=&quot;Slide 70 - &amp;quot;Shading&amp;quot;&quot;/&gt;&lt;property id=&quot;20307&quot; value=&quot;309&quot;/&gt;&lt;/object&gt;&lt;object type=&quot;3&quot; unique_id=&quot;29282&quot;&gt;&lt;property id=&quot;20148&quot; value=&quot;5&quot;/&gt;&lt;property id=&quot;20300&quot; value=&quot;Slide 37 - &amp;quot;Triggering Multiple animations&amp;quot;&quot;/&gt;&lt;property id=&quot;20307&quot; value=&quot;310&quot;/&gt;&lt;/object&gt;&lt;object type=&quot;3&quot; unique_id=&quot;29763&quot;&gt;&lt;property id=&quot;20148&quot; value=&quot;5&quot;/&gt;&lt;property id=&quot;20300&quot; value=&quot;Slide 41 - &amp;quot;View vs. Property Animation&amp;quot;&quot;/&gt;&lt;property id=&quot;20307&quot; value=&quot;312&quot;/&gt;&lt;/object&gt;&lt;object type=&quot;3&quot; unique_id=&quot;30491&quot;&gt;&lt;property id=&quot;20148&quot; value=&quot;5&quot;/&gt;&lt;property id=&quot;20300&quot; value=&quot;Slide 47 - &amp;quot;Animator&amp;quot;&quot;/&gt;&lt;property id=&quot;20307&quot; value=&quot;313&quot;/&gt;&lt;/object&gt;&lt;object type=&quot;3&quot; unique_id=&quot;30884&quot;&gt;&lt;property id=&quot;20148&quot; value=&quot;5&quot;/&gt;&lt;property id=&quot;20300&quot; value=&quot;Slide 48 - &amp;quot;Animator&amp;quot;&quot;/&gt;&lt;property id=&quot;20307&quot; value=&quot;314&quot;/&gt;&lt;/object&gt;&lt;object type=&quot;3&quot; unique_id=&quot;30885&quot;&gt;&lt;property id=&quot;20148&quot; value=&quot;5&quot;/&gt;&lt;property id=&quot;20300&quot; value=&quot;Slide 49 - &amp;quot;Animator&amp;quot;&quot;/&gt;&lt;property id=&quot;20307&quot; value=&quot;315&quot;/&gt;&lt;/object&gt;&lt;object type=&quot;3&quot; unique_id=&quot;32263&quot;&gt;&lt;property id=&quot;20148&quot; value=&quot;5&quot;/&gt;&lt;property id=&quot;20300&quot; value=&quot;Slide 46 - &amp;quot;Animator&amp;quot;&quot;/&gt;&lt;property id=&quot;20307&quot; value=&quot;316&quot;/&gt;&lt;/object&gt;&lt;object type=&quot;3&quot; unique_id=&quot;33546&quot;&gt;&lt;property id=&quot;20148&quot; value=&quot;5&quot;/&gt;&lt;property id=&quot;20300&quot; value=&quot;Slide 60 - &amp;quot;Animator Set&amp;quot;&quot;/&gt;&lt;property id=&quot;20307&quot; value=&quot;317&quot;/&gt;&lt;/object&gt;&lt;object type=&quot;3&quot; unique_id=&quot;33703&quot;&gt;&lt;property id=&quot;20148&quot; value=&quot;5&quot;/&gt;&lt;property id=&quot;20300&quot; value=&quot;Slide 16 - &amp;quot;Coordinate System (Advanced)&amp;quot;&quot;/&gt;&lt;property id=&quot;20307&quot; value=&quot;318&quot;/&gt;&lt;/object&gt;&lt;object type=&quot;3&quot; unique_id=&quot;33704&quot;&gt;&lt;property id=&quot;20148&quot; value=&quot;5&quot;/&gt;&lt;property id=&quot;20300&quot; value=&quot;Slide 22 - &amp;quot;Coordinate System (Advanced)&amp;quot;&quot;/&gt;&lt;property id=&quot;20307&quot; value=&quot;319&quot;/&gt;&lt;/object&gt;&lt;object type=&quot;3&quot; unique_id=&quot;33919&quot;&gt;&lt;property id=&quot;20148&quot; value=&quot;5&quot;/&gt;&lt;property id=&quot;20300&quot; value=&quot;Slide 21 - &amp;quot;Coordinate System (Advanced)&amp;quot;&quot;/&gt;&lt;property id=&quot;20307&quot; value=&quot;320&quot;/&gt;&lt;/object&gt;&lt;object type=&quot;3&quot; unique_id=&quot;37504&quot;&gt;&lt;property id=&quot;20148&quot; value=&quot;5&quot;/&gt;&lt;property id=&quot;20300&quot; value=&quot;Slide 8 - &amp;quot;How to Draw?&amp;quot;&quot;/&gt;&lt;property id=&quot;20307&quot; value=&quot;327&quot;/&gt;&lt;/object&gt;&lt;object type=&quot;3&quot; unique_id=&quot;37848&quot;&gt;&lt;property id=&quot;20148&quot; value=&quot;5&quot;/&gt;&lt;property id=&quot;20300&quot; value=&quot;Slide 12 - &amp;quot;Coordinate System&amp;quot;&quot;/&gt;&lt;property id=&quot;20307&quot; value=&quot;328&quot;/&gt;&lt;/object&gt;&lt;object type=&quot;3&quot; unique_id=&quot;37849&quot;&gt;&lt;property id=&quot;20148&quot; value=&quot;5&quot;/&gt;&lt;property id=&quot;20300&quot; value=&quot;Slide 13 - &amp;quot;Coordinate System&amp;quot;&quot;/&gt;&lt;property id=&quot;20307&quot; value=&quot;329&quot;/&gt;&lt;/object&gt;&lt;object type=&quot;3&quot; unique_id=&quot;37850&quot;&gt;&lt;property id=&quot;20148&quot; value=&quot;5&quot;/&gt;&lt;property id=&quot;20300&quot; value=&quot;Slide 14 - &amp;quot;Coordinate System&amp;quot;&quot;/&gt;&lt;property id=&quot;20307&quot; value=&quot;330&quot;/&gt;&lt;/object&gt;&lt;object type=&quot;3&quot; unique_id=&quot;37851&quot;&gt;&lt;property id=&quot;20148&quot; value=&quot;5&quot;/&gt;&lt;property id=&quot;20300&quot; value=&quot;Slide 15 - &amp;quot;Coordinate System&amp;quot;&quot;/&gt;&lt;property id=&quot;20307&quot; value=&quot;331&quot;/&gt;&lt;/object&gt;&lt;object type=&quot;3&quot; unique_id=&quot;38198&quot;&gt;&lt;property id=&quot;20148&quot; value=&quot;5&quot;/&gt;&lt;property id=&quot;20300&quot; value=&quot;Slide 10 - &amp;quot;How to Draw?&amp;quot;&quot;/&gt;&lt;property id=&quot;20307&quot; value=&quot;332&quot;/&gt;&lt;/object&gt;&lt;object type=&quot;3&quot; unique_id=&quot;38489&quot;&gt;&lt;property id=&quot;20148&quot; value=&quot;5&quot;/&gt;&lt;property id=&quot;20300&quot; value=&quot;Slide 44 - &amp;quot;Animator&amp;quot;&quot;/&gt;&lt;property id=&quot;20307&quot; value=&quot;333&quot;/&gt;&lt;/object&gt;&lt;object type=&quot;3&quot; unique_id=&quot;39316&quot;&gt;&lt;property id=&quot;20148&quot; value=&quot;5&quot;/&gt;&lt;property id=&quot;20300&quot; value=&quot;Slide 52 - &amp;quot;Value Animator&amp;quot;&quot;/&gt;&lt;property id=&quot;20307&quot; value=&quot;334&quot;/&gt;&lt;/object&gt;&lt;object type=&quot;3&quot; unique_id=&quot;39317&quot;&gt;&lt;property id=&quot;20148&quot; value=&quot;5&quot;/&gt;&lt;property id=&quot;20300&quot; value=&quot;Slide 53 - &amp;quot;Value Animator&amp;quot;&quot;/&gt;&lt;property id=&quot;20307&quot; value=&quot;335&quot;/&gt;&lt;/object&gt;&lt;object type=&quot;3&quot; unique_id=&quot;39623&quot;&gt;&lt;property id=&quot;20148&quot; value=&quot;5&quot;/&gt;&lt;property id=&quot;20300&quot; value=&quot;Slide 39 - &amp;quot;Summary&amp;quot;&quot;/&gt;&lt;property id=&quot;20307&quot; value=&quot;337&quot;/&gt;&lt;/object&gt;&lt;object type=&quot;3&quot; unique_id=&quot;39624&quot;&gt;&lt;property id=&quot;20148&quot; value=&quot;5&quot;/&gt;&lt;property id=&quot;20300&quot; value=&quot;Slide 54 - &amp;quot;Value Animator&amp;quot;&quot;/&gt;&lt;property id=&quot;20307&quot; value=&quot;336&quot;/&gt;&lt;/object&gt;&lt;object type=&quot;3&quot; unique_id=&quot;39688&quot;&gt;&lt;property id=&quot;20148&quot; value=&quot;5&quot;/&gt;&lt;property id=&quot;20300&quot; value=&quot;Slide 9 - &amp;quot;How to Draw?&amp;quot;&quot;/&gt;&lt;property id=&quot;20307&quot; value=&quot;338&quot;/&gt;&lt;/object&gt;&lt;object type=&quot;3&quot; unique_id=&quot;40585&quot;&gt;&lt;property id=&quot;20148&quot; value=&quot;5&quot;/&gt;&lt;property id=&quot;20300&quot; value=&quot;Slide 25 - &amp;quot;How to Draw? (Advanced)&amp;quot;&quot;/&gt;&lt;property id=&quot;20307&quot; value=&quot;339&quot;/&gt;&lt;/object&gt;&lt;object type=&quot;3&quot; unique_id=&quot;41301&quot;&gt;&lt;property id=&quot;20148&quot; value=&quot;5&quot;/&gt;&lt;property id=&quot;20300&quot; value=&quot;Slide 26 - &amp;quot;How to Draw? (Advanced)&amp;quot;&quot;/&gt;&lt;property id=&quot;20307&quot; value=&quot;340&quot;/&gt;&lt;/object&gt;&lt;object type=&quot;3&quot; unique_id=&quot;41368&quot;&gt;&lt;property id=&quot;20148&quot; value=&quot;5&quot;/&gt;&lt;property id=&quot;20300&quot; value=&quot;Slide 1 - &amp;quot;Android Graphics and Animation&amp;#x0D;&amp;#x0A;For Beginners&amp;quot;&quot;/&gt;&lt;property id=&quot;20307&quot; value=&quot;341&quot;/&gt;&lt;/object&gt;&lt;object type=&quot;3&quot; unique_id=&quot;41839&quot;&gt;&lt;property id=&quot;20148&quot; value=&quot;5&quot;/&gt;&lt;property id=&quot;20300&quot; value=&quot;Slide 2 - &amp;quot;Session Outline&amp;quot;&quot;/&gt;&lt;property id=&quot;20307&quot; value=&quot;343&quot;/&gt;&lt;/object&gt;&lt;object type=&quot;3&quot; unique_id=&quot;42116&quot;&gt;&lt;property id=&quot;20148&quot; value=&quot;5&quot;/&gt;&lt;property id=&quot;20300&quot; value=&quot;Slide 17 - &amp;quot;Coordinate System (Advanced)&amp;quot;&quot;/&gt;&lt;property id=&quot;20307&quot; value=&quot;345&quot;/&gt;&lt;/object&gt;&lt;object type=&quot;3&quot; unique_id=&quot;42117&quot;&gt;&lt;property id=&quot;20148&quot; value=&quot;5&quot;/&gt;&lt;property id=&quot;20300&quot; value=&quot;Slide 18 - &amp;quot;Coordinate System (Advanced)&amp;quot;&quot;/&gt;&lt;property id=&quot;20307&quot; value=&quot;344&quot;/&gt;&lt;/object&gt;&lt;object type=&quot;3&quot; unique_id=&quot;42118&quot;&gt;&lt;property id=&quot;20148&quot; value=&quot;5&quot;/&gt;&lt;property id=&quot;20300&quot; value=&quot;Slide 20 - &amp;quot;Coordinate System (Advanced)&amp;quot;&quot;/&gt;&lt;property id=&quot;20307&quot; value=&quot;347&quot;/&gt;&lt;/object&gt;&lt;object type=&quot;3&quot; unique_id=&quot;42119&quot;&gt;&lt;property id=&quot;20148&quot; value=&quot;5&quot;/&gt;&lt;property id=&quot;20300&quot; value=&quot;Slide 24 - &amp;quot;Coordinate System (Advanced)&amp;quot;&quot;/&gt;&lt;property id=&quot;20307&quot; value=&quot;346&quot;/&gt;&lt;/object&gt;&lt;object type=&quot;3&quot; unique_id=&quot;42193&quot;&gt;&lt;property id=&quot;20148&quot; value=&quot;5&quot;/&gt;&lt;property id=&quot;20300&quot; value=&quot;Slide 11 - &amp;quot;Paint&amp;quot;&quot;/&gt;&lt;property id=&quot;20307&quot; value=&quot;34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2670</TotalTime>
  <Words>2001</Words>
  <Application>Microsoft Office PowerPoint</Application>
  <PresentationFormat>On-screen Show (4:3)</PresentationFormat>
  <Paragraphs>612</Paragraphs>
  <Slides>70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Median</vt:lpstr>
      <vt:lpstr>Android Graphics and Animation For Beginners</vt:lpstr>
      <vt:lpstr>Session Outline</vt:lpstr>
      <vt:lpstr>Drawing with Canvas</vt:lpstr>
      <vt:lpstr>Motivation</vt:lpstr>
      <vt:lpstr>How to Draw?</vt:lpstr>
      <vt:lpstr>How to Draw?</vt:lpstr>
      <vt:lpstr>How to Draw?</vt:lpstr>
      <vt:lpstr>How to Draw?</vt:lpstr>
      <vt:lpstr>How to Draw?</vt:lpstr>
      <vt:lpstr>How to Draw?</vt:lpstr>
      <vt:lpstr>Paint</vt:lpstr>
      <vt:lpstr>Coordinate System</vt:lpstr>
      <vt:lpstr>Coordinate System</vt:lpstr>
      <vt:lpstr>Coordinate System</vt:lpstr>
      <vt:lpstr>Coordinate System</vt:lpstr>
      <vt:lpstr>Coordinate System (Advanced)</vt:lpstr>
      <vt:lpstr>Coordinate System (Advanced)</vt:lpstr>
      <vt:lpstr>Coordinate System (Advanced)</vt:lpstr>
      <vt:lpstr>Coordinate System (Advanced)</vt:lpstr>
      <vt:lpstr>Coordinate System (Advanced)</vt:lpstr>
      <vt:lpstr>Coordinate System (Advanced)</vt:lpstr>
      <vt:lpstr>Coordinate System (Advanced)</vt:lpstr>
      <vt:lpstr>Coordinate System (Advanced)</vt:lpstr>
      <vt:lpstr>Coordinate System (Advanced)</vt:lpstr>
      <vt:lpstr>How to Draw? (Advanced)</vt:lpstr>
      <vt:lpstr>How to Draw? (Advanced)</vt:lpstr>
      <vt:lpstr>How to Draw? (Advanced)</vt:lpstr>
      <vt:lpstr>How to Draw? (Advanced)</vt:lpstr>
      <vt:lpstr>View Animation</vt:lpstr>
      <vt:lpstr>What is animation?</vt:lpstr>
      <vt:lpstr>More on Animation</vt:lpstr>
      <vt:lpstr>View Animation</vt:lpstr>
      <vt:lpstr>Getting Started</vt:lpstr>
      <vt:lpstr>Animation Class</vt:lpstr>
      <vt:lpstr>Defining an Animation Object</vt:lpstr>
      <vt:lpstr>Animation on TextViews</vt:lpstr>
      <vt:lpstr>Triggering Multiple animations</vt:lpstr>
      <vt:lpstr>Triggering Multiple animations</vt:lpstr>
      <vt:lpstr>Summary</vt:lpstr>
      <vt:lpstr>Property Animation</vt:lpstr>
      <vt:lpstr>View vs. Property Animation</vt:lpstr>
      <vt:lpstr>Class Hierarchy</vt:lpstr>
      <vt:lpstr>Animator</vt:lpstr>
      <vt:lpstr>Animator</vt:lpstr>
      <vt:lpstr>Animator</vt:lpstr>
      <vt:lpstr>Animator</vt:lpstr>
      <vt:lpstr>Animator</vt:lpstr>
      <vt:lpstr>Animator</vt:lpstr>
      <vt:lpstr>Animator</vt:lpstr>
      <vt:lpstr>Animator</vt:lpstr>
      <vt:lpstr>Animator</vt:lpstr>
      <vt:lpstr>Value Animator</vt:lpstr>
      <vt:lpstr>Value Animator</vt:lpstr>
      <vt:lpstr>Value Animator</vt:lpstr>
      <vt:lpstr>Value Animator</vt:lpstr>
      <vt:lpstr>Value Animator</vt:lpstr>
      <vt:lpstr>Object Animator</vt:lpstr>
      <vt:lpstr>Keyframed Animation</vt:lpstr>
      <vt:lpstr>Animator Set</vt:lpstr>
      <vt:lpstr>Animator Set</vt:lpstr>
      <vt:lpstr>Animation in XML</vt:lpstr>
      <vt:lpstr>Animation in XML</vt:lpstr>
      <vt:lpstr>View Property Animator</vt:lpstr>
      <vt:lpstr>OpenGL ES</vt:lpstr>
      <vt:lpstr>OpenGL ES</vt:lpstr>
      <vt:lpstr>OpenGL ES</vt:lpstr>
      <vt:lpstr>A Scene</vt:lpstr>
      <vt:lpstr>Texture Mapping</vt:lpstr>
      <vt:lpstr>Lighting</vt:lpstr>
      <vt:lpstr>Shading</vt:lpstr>
    </vt:vector>
  </TitlesOfParts>
  <Company>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Animation</dc:title>
  <dc:creator>Mihir Gokani</dc:creator>
  <cp:lastModifiedBy>Mihir Gokani</cp:lastModifiedBy>
  <cp:revision>694</cp:revision>
  <dcterms:created xsi:type="dcterms:W3CDTF">2013-02-24T09:39:27Z</dcterms:created>
  <dcterms:modified xsi:type="dcterms:W3CDTF">2013-03-02T09:05:15Z</dcterms:modified>
</cp:coreProperties>
</file>