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42768000" cx="60552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iYQxRpQsheY3nqCicdaZQfgbXU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0CFDA-3848-4BE1-9A1F-63B679CAA267}">
  <a:tblStyle styleId="{86E0CFDA-3848-4BE1-9A1F-63B679CAA2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71516" y="685800"/>
            <a:ext cx="4315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271516" y="685800"/>
            <a:ext cx="4315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4541400" y="6999304"/>
            <a:ext cx="51469200" cy="14889900"/>
          </a:xfrm>
          <a:prstGeom prst="rect">
            <a:avLst/>
          </a:prstGeom>
          <a:noFill/>
          <a:ln>
            <a:noFill/>
          </a:ln>
        </p:spPr>
        <p:txBody>
          <a:bodyPr anchorCtr="0" anchor="b" bIns="85725" lIns="171500" spcFirstLastPara="1" rIns="171500" wrap="square" tIns="85725">
            <a:normAutofit/>
          </a:bodyPr>
          <a:lstStyle>
            <a:lvl1pPr lvl="0" algn="ctr">
              <a:lnSpc>
                <a:spcPct val="90000"/>
              </a:lnSpc>
              <a:spcBef>
                <a:spcPts val="0"/>
              </a:spcBef>
              <a:spcAft>
                <a:spcPts val="0"/>
              </a:spcAft>
              <a:buClr>
                <a:schemeClr val="dk1"/>
              </a:buClr>
              <a:buSzPts val="36000"/>
              <a:buFont typeface="Calibri"/>
              <a:buNone/>
              <a:defRPr sz="36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3" name="Google Shape;13;p3"/>
          <p:cNvSpPr txBox="1"/>
          <p:nvPr>
            <p:ph idx="1" type="subTitle"/>
          </p:nvPr>
        </p:nvSpPr>
        <p:spPr>
          <a:xfrm>
            <a:off x="7569000" y="22463104"/>
            <a:ext cx="45414000" cy="10325400"/>
          </a:xfrm>
          <a:prstGeom prst="rect">
            <a:avLst/>
          </a:prstGeom>
          <a:noFill/>
          <a:ln>
            <a:noFill/>
          </a:ln>
        </p:spPr>
        <p:txBody>
          <a:bodyPr anchorCtr="0" anchor="t" bIns="85725" lIns="171500" spcFirstLastPara="1" rIns="171500" wrap="square" tIns="85725">
            <a:normAutofit/>
          </a:bodyPr>
          <a:lstStyle>
            <a:lvl1pPr lvl="0" algn="ctr">
              <a:lnSpc>
                <a:spcPct val="90000"/>
              </a:lnSpc>
              <a:spcBef>
                <a:spcPts val="6000"/>
              </a:spcBef>
              <a:spcAft>
                <a:spcPts val="0"/>
              </a:spcAft>
              <a:buClr>
                <a:schemeClr val="dk1"/>
              </a:buClr>
              <a:buSzPts val="14400"/>
              <a:buNone/>
              <a:defRPr sz="14400"/>
            </a:lvl1pPr>
            <a:lvl2pPr lvl="1" algn="ctr">
              <a:lnSpc>
                <a:spcPct val="90000"/>
              </a:lnSpc>
              <a:spcBef>
                <a:spcPts val="3000"/>
              </a:spcBef>
              <a:spcAft>
                <a:spcPts val="0"/>
              </a:spcAft>
              <a:buClr>
                <a:schemeClr val="dk1"/>
              </a:buClr>
              <a:buSzPts val="12000"/>
              <a:buNone/>
              <a:defRPr sz="12000"/>
            </a:lvl2pPr>
            <a:lvl3pPr lvl="2" algn="ctr">
              <a:lnSpc>
                <a:spcPct val="90000"/>
              </a:lnSpc>
              <a:spcBef>
                <a:spcPts val="3000"/>
              </a:spcBef>
              <a:spcAft>
                <a:spcPts val="0"/>
              </a:spcAft>
              <a:buClr>
                <a:schemeClr val="dk1"/>
              </a:buClr>
              <a:buSzPts val="10800"/>
              <a:buNone/>
              <a:defRPr sz="10800"/>
            </a:lvl3pPr>
            <a:lvl4pPr lvl="3" algn="ctr">
              <a:lnSpc>
                <a:spcPct val="90000"/>
              </a:lnSpc>
              <a:spcBef>
                <a:spcPts val="3000"/>
              </a:spcBef>
              <a:spcAft>
                <a:spcPts val="0"/>
              </a:spcAft>
              <a:buClr>
                <a:schemeClr val="dk1"/>
              </a:buClr>
              <a:buSzPts val="9600"/>
              <a:buNone/>
              <a:defRPr sz="9600"/>
            </a:lvl4pPr>
            <a:lvl5pPr lvl="4" algn="ctr">
              <a:lnSpc>
                <a:spcPct val="90000"/>
              </a:lnSpc>
              <a:spcBef>
                <a:spcPts val="3000"/>
              </a:spcBef>
              <a:spcAft>
                <a:spcPts val="0"/>
              </a:spcAft>
              <a:buClr>
                <a:schemeClr val="dk1"/>
              </a:buClr>
              <a:buSzPts val="9600"/>
              <a:buNone/>
              <a:defRPr sz="9600"/>
            </a:lvl5pPr>
            <a:lvl6pPr lvl="5" algn="ctr">
              <a:lnSpc>
                <a:spcPct val="90000"/>
              </a:lnSpc>
              <a:spcBef>
                <a:spcPts val="3000"/>
              </a:spcBef>
              <a:spcAft>
                <a:spcPts val="0"/>
              </a:spcAft>
              <a:buClr>
                <a:schemeClr val="dk1"/>
              </a:buClr>
              <a:buSzPts val="9600"/>
              <a:buNone/>
              <a:defRPr sz="9600"/>
            </a:lvl6pPr>
            <a:lvl7pPr lvl="6" algn="ctr">
              <a:lnSpc>
                <a:spcPct val="90000"/>
              </a:lnSpc>
              <a:spcBef>
                <a:spcPts val="3000"/>
              </a:spcBef>
              <a:spcAft>
                <a:spcPts val="0"/>
              </a:spcAft>
              <a:buClr>
                <a:schemeClr val="dk1"/>
              </a:buClr>
              <a:buSzPts val="9600"/>
              <a:buNone/>
              <a:defRPr sz="9600"/>
            </a:lvl7pPr>
            <a:lvl8pPr lvl="7" algn="ctr">
              <a:lnSpc>
                <a:spcPct val="90000"/>
              </a:lnSpc>
              <a:spcBef>
                <a:spcPts val="3000"/>
              </a:spcBef>
              <a:spcAft>
                <a:spcPts val="0"/>
              </a:spcAft>
              <a:buClr>
                <a:schemeClr val="dk1"/>
              </a:buClr>
              <a:buSzPts val="9600"/>
              <a:buNone/>
              <a:defRPr sz="9600"/>
            </a:lvl8pPr>
            <a:lvl9pPr lvl="8" algn="ctr">
              <a:lnSpc>
                <a:spcPct val="90000"/>
              </a:lnSpc>
              <a:spcBef>
                <a:spcPts val="3000"/>
              </a:spcBef>
              <a:spcAft>
                <a:spcPts val="0"/>
              </a:spcAft>
              <a:buClr>
                <a:schemeClr val="dk1"/>
              </a:buClr>
              <a:buSzPts val="9600"/>
              <a:buNone/>
              <a:defRPr sz="9600"/>
            </a:lvl9pPr>
          </a:lstStyle>
          <a:p/>
        </p:txBody>
      </p:sp>
      <p:sp>
        <p:nvSpPr>
          <p:cNvPr id="14" name="Google Shape;14;p3"/>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15" name="Google Shape;15;p3"/>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16" name="Google Shape;16;p3"/>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4162950" y="2277010"/>
            <a:ext cx="52225800" cy="8266200"/>
          </a:xfrm>
          <a:prstGeom prst="rect">
            <a:avLst/>
          </a:prstGeom>
          <a:noFill/>
          <a:ln>
            <a:noFill/>
          </a:ln>
        </p:spPr>
        <p:txBody>
          <a:bodyPr anchorCtr="0" anchor="ctr" bIns="85725" lIns="171500" spcFirstLastPara="1" rIns="171500" wrap="square" tIns="85725">
            <a:normAutofit/>
          </a:bodyPr>
          <a:lstStyle>
            <a:lvl1pPr lvl="0" algn="l">
              <a:lnSpc>
                <a:spcPct val="90000"/>
              </a:lnSpc>
              <a:spcBef>
                <a:spcPts val="0"/>
              </a:spcBef>
              <a:spcAft>
                <a:spcPts val="0"/>
              </a:spcAft>
              <a:buClr>
                <a:schemeClr val="dk1"/>
              </a:buClr>
              <a:buSzPts val="34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70" name="Google Shape;70;p12"/>
          <p:cNvSpPr txBox="1"/>
          <p:nvPr>
            <p:ph idx="1" type="body"/>
          </p:nvPr>
        </p:nvSpPr>
        <p:spPr>
          <a:xfrm rot="5400000">
            <a:off x="16708350" y="-1160100"/>
            <a:ext cx="27135600" cy="522258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71" name="Google Shape;71;p12"/>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72" name="Google Shape;72;p12"/>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73" name="Google Shape;73;p12"/>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31738804" y="13870650"/>
            <a:ext cx="36243900" cy="13056600"/>
          </a:xfrm>
          <a:prstGeom prst="rect">
            <a:avLst/>
          </a:prstGeom>
          <a:noFill/>
          <a:ln>
            <a:noFill/>
          </a:ln>
        </p:spPr>
        <p:txBody>
          <a:bodyPr anchorCtr="0" anchor="ctr" bIns="85725" lIns="171500" spcFirstLastPara="1" rIns="171500" wrap="square" tIns="85725">
            <a:normAutofit/>
          </a:bodyPr>
          <a:lstStyle>
            <a:lvl1pPr lvl="0" algn="l">
              <a:lnSpc>
                <a:spcPct val="90000"/>
              </a:lnSpc>
              <a:spcBef>
                <a:spcPts val="0"/>
              </a:spcBef>
              <a:spcAft>
                <a:spcPts val="0"/>
              </a:spcAft>
              <a:buClr>
                <a:schemeClr val="dk1"/>
              </a:buClr>
              <a:buSzPts val="34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76" name="Google Shape;76;p13"/>
          <p:cNvSpPr txBox="1"/>
          <p:nvPr>
            <p:ph idx="1" type="body"/>
          </p:nvPr>
        </p:nvSpPr>
        <p:spPr>
          <a:xfrm rot="5400000">
            <a:off x="5247229" y="1192500"/>
            <a:ext cx="36243900" cy="384129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77" name="Google Shape;77;p13"/>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78" name="Google Shape;78;p13"/>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79" name="Google Shape;79;p13"/>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4162950" y="2277010"/>
            <a:ext cx="52225800" cy="8266200"/>
          </a:xfrm>
          <a:prstGeom prst="rect">
            <a:avLst/>
          </a:prstGeom>
          <a:noFill/>
          <a:ln>
            <a:noFill/>
          </a:ln>
        </p:spPr>
        <p:txBody>
          <a:bodyPr anchorCtr="0" anchor="ctr" bIns="85725" lIns="171500" spcFirstLastPara="1" rIns="171500" wrap="square" tIns="85725">
            <a:normAutofit/>
          </a:bodyPr>
          <a:lstStyle>
            <a:lvl1pPr lvl="0" algn="l">
              <a:lnSpc>
                <a:spcPct val="90000"/>
              </a:lnSpc>
              <a:spcBef>
                <a:spcPts val="0"/>
              </a:spcBef>
              <a:spcAft>
                <a:spcPts val="0"/>
              </a:spcAft>
              <a:buClr>
                <a:schemeClr val="dk1"/>
              </a:buClr>
              <a:buSzPts val="34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9" name="Google Shape;19;p4"/>
          <p:cNvSpPr txBox="1"/>
          <p:nvPr>
            <p:ph idx="1" type="body"/>
          </p:nvPr>
        </p:nvSpPr>
        <p:spPr>
          <a:xfrm>
            <a:off x="4162950" y="11385000"/>
            <a:ext cx="52225800" cy="271356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20" name="Google Shape;20;p4"/>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21" name="Google Shape;21;p4"/>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22" name="Google Shape;22;p4"/>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4131416" y="10662314"/>
            <a:ext cx="52225800" cy="17790300"/>
          </a:xfrm>
          <a:prstGeom prst="rect">
            <a:avLst/>
          </a:prstGeom>
          <a:noFill/>
          <a:ln>
            <a:noFill/>
          </a:ln>
        </p:spPr>
        <p:txBody>
          <a:bodyPr anchorCtr="0" anchor="b" bIns="85725" lIns="171500" spcFirstLastPara="1" rIns="171500" wrap="square" tIns="85725">
            <a:normAutofit/>
          </a:bodyPr>
          <a:lstStyle>
            <a:lvl1pPr lvl="0" algn="l">
              <a:lnSpc>
                <a:spcPct val="90000"/>
              </a:lnSpc>
              <a:spcBef>
                <a:spcPts val="0"/>
              </a:spcBef>
              <a:spcAft>
                <a:spcPts val="0"/>
              </a:spcAft>
              <a:buClr>
                <a:schemeClr val="dk1"/>
              </a:buClr>
              <a:buSzPts val="36000"/>
              <a:buFont typeface="Calibri"/>
              <a:buNone/>
              <a:defRPr sz="36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5" name="Google Shape;25;p5"/>
          <p:cNvSpPr txBox="1"/>
          <p:nvPr>
            <p:ph idx="1" type="body"/>
          </p:nvPr>
        </p:nvSpPr>
        <p:spPr>
          <a:xfrm>
            <a:off x="4131416" y="28620914"/>
            <a:ext cx="52225800" cy="9355500"/>
          </a:xfrm>
          <a:prstGeom prst="rect">
            <a:avLst/>
          </a:prstGeom>
          <a:noFill/>
          <a:ln>
            <a:noFill/>
          </a:ln>
        </p:spPr>
        <p:txBody>
          <a:bodyPr anchorCtr="0" anchor="t" bIns="85725" lIns="171500" spcFirstLastPara="1" rIns="171500" wrap="square" tIns="85725">
            <a:normAutofit/>
          </a:bodyPr>
          <a:lstStyle>
            <a:lvl1pPr indent="-228600" lvl="0" marL="457200" algn="l">
              <a:lnSpc>
                <a:spcPct val="90000"/>
              </a:lnSpc>
              <a:spcBef>
                <a:spcPts val="6000"/>
              </a:spcBef>
              <a:spcAft>
                <a:spcPts val="0"/>
              </a:spcAft>
              <a:buClr>
                <a:schemeClr val="dk1"/>
              </a:buClr>
              <a:buSzPts val="14400"/>
              <a:buNone/>
              <a:defRPr sz="14400">
                <a:solidFill>
                  <a:schemeClr val="dk1"/>
                </a:solidFill>
              </a:defRPr>
            </a:lvl1pPr>
            <a:lvl2pPr indent="-228600" lvl="1" marL="914400" algn="l">
              <a:lnSpc>
                <a:spcPct val="90000"/>
              </a:lnSpc>
              <a:spcBef>
                <a:spcPts val="3000"/>
              </a:spcBef>
              <a:spcAft>
                <a:spcPts val="0"/>
              </a:spcAft>
              <a:buClr>
                <a:srgbClr val="888888"/>
              </a:buClr>
              <a:buSzPts val="12000"/>
              <a:buNone/>
              <a:defRPr sz="12000">
                <a:solidFill>
                  <a:srgbClr val="888888"/>
                </a:solidFill>
              </a:defRPr>
            </a:lvl2pPr>
            <a:lvl3pPr indent="-228600" lvl="2" marL="1371600" algn="l">
              <a:lnSpc>
                <a:spcPct val="90000"/>
              </a:lnSpc>
              <a:spcBef>
                <a:spcPts val="3000"/>
              </a:spcBef>
              <a:spcAft>
                <a:spcPts val="0"/>
              </a:spcAft>
              <a:buClr>
                <a:srgbClr val="888888"/>
              </a:buClr>
              <a:buSzPts val="10800"/>
              <a:buNone/>
              <a:defRPr sz="10800">
                <a:solidFill>
                  <a:srgbClr val="888888"/>
                </a:solidFill>
              </a:defRPr>
            </a:lvl3pPr>
            <a:lvl4pPr indent="-228600" lvl="3" marL="1828800" algn="l">
              <a:lnSpc>
                <a:spcPct val="90000"/>
              </a:lnSpc>
              <a:spcBef>
                <a:spcPts val="3000"/>
              </a:spcBef>
              <a:spcAft>
                <a:spcPts val="0"/>
              </a:spcAft>
              <a:buClr>
                <a:srgbClr val="888888"/>
              </a:buClr>
              <a:buSzPts val="9600"/>
              <a:buNone/>
              <a:defRPr sz="9600">
                <a:solidFill>
                  <a:srgbClr val="888888"/>
                </a:solidFill>
              </a:defRPr>
            </a:lvl4pPr>
            <a:lvl5pPr indent="-228600" lvl="4" marL="2286000" algn="l">
              <a:lnSpc>
                <a:spcPct val="90000"/>
              </a:lnSpc>
              <a:spcBef>
                <a:spcPts val="3000"/>
              </a:spcBef>
              <a:spcAft>
                <a:spcPts val="0"/>
              </a:spcAft>
              <a:buClr>
                <a:srgbClr val="888888"/>
              </a:buClr>
              <a:buSzPts val="9600"/>
              <a:buNone/>
              <a:defRPr sz="9600">
                <a:solidFill>
                  <a:srgbClr val="888888"/>
                </a:solidFill>
              </a:defRPr>
            </a:lvl5pPr>
            <a:lvl6pPr indent="-228600" lvl="5" marL="2743200" algn="l">
              <a:lnSpc>
                <a:spcPct val="90000"/>
              </a:lnSpc>
              <a:spcBef>
                <a:spcPts val="3000"/>
              </a:spcBef>
              <a:spcAft>
                <a:spcPts val="0"/>
              </a:spcAft>
              <a:buClr>
                <a:srgbClr val="888888"/>
              </a:buClr>
              <a:buSzPts val="9600"/>
              <a:buNone/>
              <a:defRPr sz="9600">
                <a:solidFill>
                  <a:srgbClr val="888888"/>
                </a:solidFill>
              </a:defRPr>
            </a:lvl6pPr>
            <a:lvl7pPr indent="-228600" lvl="6" marL="3200400" algn="l">
              <a:lnSpc>
                <a:spcPct val="90000"/>
              </a:lnSpc>
              <a:spcBef>
                <a:spcPts val="3000"/>
              </a:spcBef>
              <a:spcAft>
                <a:spcPts val="0"/>
              </a:spcAft>
              <a:buClr>
                <a:srgbClr val="888888"/>
              </a:buClr>
              <a:buSzPts val="9600"/>
              <a:buNone/>
              <a:defRPr sz="9600">
                <a:solidFill>
                  <a:srgbClr val="888888"/>
                </a:solidFill>
              </a:defRPr>
            </a:lvl7pPr>
            <a:lvl8pPr indent="-228600" lvl="7" marL="3657600" algn="l">
              <a:lnSpc>
                <a:spcPct val="90000"/>
              </a:lnSpc>
              <a:spcBef>
                <a:spcPts val="3000"/>
              </a:spcBef>
              <a:spcAft>
                <a:spcPts val="0"/>
              </a:spcAft>
              <a:buClr>
                <a:srgbClr val="888888"/>
              </a:buClr>
              <a:buSzPts val="9600"/>
              <a:buNone/>
              <a:defRPr sz="9600">
                <a:solidFill>
                  <a:srgbClr val="888888"/>
                </a:solidFill>
              </a:defRPr>
            </a:lvl8pPr>
            <a:lvl9pPr indent="-228600" lvl="8" marL="4114800" algn="l">
              <a:lnSpc>
                <a:spcPct val="90000"/>
              </a:lnSpc>
              <a:spcBef>
                <a:spcPts val="3000"/>
              </a:spcBef>
              <a:spcAft>
                <a:spcPts val="0"/>
              </a:spcAft>
              <a:buClr>
                <a:srgbClr val="888888"/>
              </a:buClr>
              <a:buSzPts val="9600"/>
              <a:buNone/>
              <a:defRPr sz="9600">
                <a:solidFill>
                  <a:srgbClr val="888888"/>
                </a:solidFill>
              </a:defRPr>
            </a:lvl9pPr>
          </a:lstStyle>
          <a:p/>
        </p:txBody>
      </p:sp>
      <p:sp>
        <p:nvSpPr>
          <p:cNvPr id="26" name="Google Shape;26;p5"/>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27" name="Google Shape;27;p5"/>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28" name="Google Shape;28;p5"/>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4162950" y="2277010"/>
            <a:ext cx="52225800" cy="8266200"/>
          </a:xfrm>
          <a:prstGeom prst="rect">
            <a:avLst/>
          </a:prstGeom>
          <a:noFill/>
          <a:ln>
            <a:noFill/>
          </a:ln>
        </p:spPr>
        <p:txBody>
          <a:bodyPr anchorCtr="0" anchor="ctr" bIns="85725" lIns="171500" spcFirstLastPara="1" rIns="171500" wrap="square" tIns="85725">
            <a:normAutofit/>
          </a:bodyPr>
          <a:lstStyle>
            <a:lvl1pPr lvl="0" algn="l">
              <a:lnSpc>
                <a:spcPct val="90000"/>
              </a:lnSpc>
              <a:spcBef>
                <a:spcPts val="0"/>
              </a:spcBef>
              <a:spcAft>
                <a:spcPts val="0"/>
              </a:spcAft>
              <a:buClr>
                <a:schemeClr val="dk1"/>
              </a:buClr>
              <a:buSzPts val="34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1" name="Google Shape;31;p6"/>
          <p:cNvSpPr txBox="1"/>
          <p:nvPr>
            <p:ph idx="1" type="body"/>
          </p:nvPr>
        </p:nvSpPr>
        <p:spPr>
          <a:xfrm>
            <a:off x="4162950" y="11385000"/>
            <a:ext cx="25734300" cy="271356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32" name="Google Shape;32;p6"/>
          <p:cNvSpPr txBox="1"/>
          <p:nvPr>
            <p:ph idx="2" type="body"/>
          </p:nvPr>
        </p:nvSpPr>
        <p:spPr>
          <a:xfrm>
            <a:off x="30654450" y="11385000"/>
            <a:ext cx="25734300" cy="271356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33" name="Google Shape;33;p6"/>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34" name="Google Shape;34;p6"/>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35" name="Google Shape;35;p6"/>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4170838" y="2277010"/>
            <a:ext cx="52225800" cy="8266200"/>
          </a:xfrm>
          <a:prstGeom prst="rect">
            <a:avLst/>
          </a:prstGeom>
          <a:noFill/>
          <a:ln>
            <a:noFill/>
          </a:ln>
        </p:spPr>
        <p:txBody>
          <a:bodyPr anchorCtr="0" anchor="ctr" bIns="85725" lIns="171500" spcFirstLastPara="1" rIns="171500" wrap="square" tIns="85725">
            <a:normAutofit/>
          </a:bodyPr>
          <a:lstStyle>
            <a:lvl1pPr lvl="0" algn="l">
              <a:lnSpc>
                <a:spcPct val="90000"/>
              </a:lnSpc>
              <a:spcBef>
                <a:spcPts val="0"/>
              </a:spcBef>
              <a:spcAft>
                <a:spcPts val="0"/>
              </a:spcAft>
              <a:buClr>
                <a:schemeClr val="dk1"/>
              </a:buClr>
              <a:buSzPts val="34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8" name="Google Shape;38;p7"/>
          <p:cNvSpPr txBox="1"/>
          <p:nvPr>
            <p:ph idx="1" type="body"/>
          </p:nvPr>
        </p:nvSpPr>
        <p:spPr>
          <a:xfrm>
            <a:off x="4170843" y="10484104"/>
            <a:ext cx="25616400" cy="5137800"/>
          </a:xfrm>
          <a:prstGeom prst="rect">
            <a:avLst/>
          </a:prstGeom>
          <a:noFill/>
          <a:ln>
            <a:noFill/>
          </a:ln>
        </p:spPr>
        <p:txBody>
          <a:bodyPr anchorCtr="0" anchor="b" bIns="85725" lIns="171500" spcFirstLastPara="1" rIns="171500" wrap="square" tIns="85725">
            <a:normAutofit/>
          </a:bodyPr>
          <a:lstStyle>
            <a:lvl1pPr indent="-228600" lvl="0" marL="457200" algn="l">
              <a:lnSpc>
                <a:spcPct val="90000"/>
              </a:lnSpc>
              <a:spcBef>
                <a:spcPts val="6000"/>
              </a:spcBef>
              <a:spcAft>
                <a:spcPts val="0"/>
              </a:spcAft>
              <a:buClr>
                <a:schemeClr val="dk1"/>
              </a:buClr>
              <a:buSzPts val="14400"/>
              <a:buNone/>
              <a:defRPr b="1" sz="14400"/>
            </a:lvl1pPr>
            <a:lvl2pPr indent="-228600" lvl="1" marL="914400" algn="l">
              <a:lnSpc>
                <a:spcPct val="90000"/>
              </a:lnSpc>
              <a:spcBef>
                <a:spcPts val="3000"/>
              </a:spcBef>
              <a:spcAft>
                <a:spcPts val="0"/>
              </a:spcAft>
              <a:buClr>
                <a:schemeClr val="dk1"/>
              </a:buClr>
              <a:buSzPts val="12000"/>
              <a:buNone/>
              <a:defRPr b="1" sz="12000"/>
            </a:lvl2pPr>
            <a:lvl3pPr indent="-228600" lvl="2" marL="1371600" algn="l">
              <a:lnSpc>
                <a:spcPct val="90000"/>
              </a:lnSpc>
              <a:spcBef>
                <a:spcPts val="3000"/>
              </a:spcBef>
              <a:spcAft>
                <a:spcPts val="0"/>
              </a:spcAft>
              <a:buClr>
                <a:schemeClr val="dk1"/>
              </a:buClr>
              <a:buSzPts val="10800"/>
              <a:buNone/>
              <a:defRPr b="1" sz="10800"/>
            </a:lvl3pPr>
            <a:lvl4pPr indent="-228600" lvl="3" marL="1828800" algn="l">
              <a:lnSpc>
                <a:spcPct val="90000"/>
              </a:lnSpc>
              <a:spcBef>
                <a:spcPts val="3000"/>
              </a:spcBef>
              <a:spcAft>
                <a:spcPts val="0"/>
              </a:spcAft>
              <a:buClr>
                <a:schemeClr val="dk1"/>
              </a:buClr>
              <a:buSzPts val="9600"/>
              <a:buNone/>
              <a:defRPr b="1" sz="9600"/>
            </a:lvl4pPr>
            <a:lvl5pPr indent="-228600" lvl="4" marL="2286000" algn="l">
              <a:lnSpc>
                <a:spcPct val="90000"/>
              </a:lnSpc>
              <a:spcBef>
                <a:spcPts val="3000"/>
              </a:spcBef>
              <a:spcAft>
                <a:spcPts val="0"/>
              </a:spcAft>
              <a:buClr>
                <a:schemeClr val="dk1"/>
              </a:buClr>
              <a:buSzPts val="9600"/>
              <a:buNone/>
              <a:defRPr b="1" sz="9600"/>
            </a:lvl5pPr>
            <a:lvl6pPr indent="-228600" lvl="5" marL="2743200" algn="l">
              <a:lnSpc>
                <a:spcPct val="90000"/>
              </a:lnSpc>
              <a:spcBef>
                <a:spcPts val="3000"/>
              </a:spcBef>
              <a:spcAft>
                <a:spcPts val="0"/>
              </a:spcAft>
              <a:buClr>
                <a:schemeClr val="dk1"/>
              </a:buClr>
              <a:buSzPts val="9600"/>
              <a:buNone/>
              <a:defRPr b="1" sz="9600"/>
            </a:lvl6pPr>
            <a:lvl7pPr indent="-228600" lvl="6" marL="3200400" algn="l">
              <a:lnSpc>
                <a:spcPct val="90000"/>
              </a:lnSpc>
              <a:spcBef>
                <a:spcPts val="3000"/>
              </a:spcBef>
              <a:spcAft>
                <a:spcPts val="0"/>
              </a:spcAft>
              <a:buClr>
                <a:schemeClr val="dk1"/>
              </a:buClr>
              <a:buSzPts val="9600"/>
              <a:buNone/>
              <a:defRPr b="1" sz="9600"/>
            </a:lvl7pPr>
            <a:lvl8pPr indent="-228600" lvl="7" marL="3657600" algn="l">
              <a:lnSpc>
                <a:spcPct val="90000"/>
              </a:lnSpc>
              <a:spcBef>
                <a:spcPts val="3000"/>
              </a:spcBef>
              <a:spcAft>
                <a:spcPts val="0"/>
              </a:spcAft>
              <a:buClr>
                <a:schemeClr val="dk1"/>
              </a:buClr>
              <a:buSzPts val="9600"/>
              <a:buNone/>
              <a:defRPr b="1" sz="9600"/>
            </a:lvl8pPr>
            <a:lvl9pPr indent="-228600" lvl="8" marL="4114800" algn="l">
              <a:lnSpc>
                <a:spcPct val="90000"/>
              </a:lnSpc>
              <a:spcBef>
                <a:spcPts val="3000"/>
              </a:spcBef>
              <a:spcAft>
                <a:spcPts val="0"/>
              </a:spcAft>
              <a:buClr>
                <a:schemeClr val="dk1"/>
              </a:buClr>
              <a:buSzPts val="9600"/>
              <a:buNone/>
              <a:defRPr b="1" sz="9600"/>
            </a:lvl9pPr>
          </a:lstStyle>
          <a:p/>
        </p:txBody>
      </p:sp>
      <p:sp>
        <p:nvSpPr>
          <p:cNvPr id="39" name="Google Shape;39;p7"/>
          <p:cNvSpPr txBox="1"/>
          <p:nvPr>
            <p:ph idx="2" type="body"/>
          </p:nvPr>
        </p:nvSpPr>
        <p:spPr>
          <a:xfrm>
            <a:off x="4170843" y="15622200"/>
            <a:ext cx="25616400" cy="229776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40" name="Google Shape;40;p7"/>
          <p:cNvSpPr txBox="1"/>
          <p:nvPr>
            <p:ph idx="3" type="body"/>
          </p:nvPr>
        </p:nvSpPr>
        <p:spPr>
          <a:xfrm>
            <a:off x="30654454" y="10484104"/>
            <a:ext cx="25742700" cy="5137800"/>
          </a:xfrm>
          <a:prstGeom prst="rect">
            <a:avLst/>
          </a:prstGeom>
          <a:noFill/>
          <a:ln>
            <a:noFill/>
          </a:ln>
        </p:spPr>
        <p:txBody>
          <a:bodyPr anchorCtr="0" anchor="b" bIns="85725" lIns="171500" spcFirstLastPara="1" rIns="171500" wrap="square" tIns="85725">
            <a:normAutofit/>
          </a:bodyPr>
          <a:lstStyle>
            <a:lvl1pPr indent="-228600" lvl="0" marL="457200" algn="l">
              <a:lnSpc>
                <a:spcPct val="90000"/>
              </a:lnSpc>
              <a:spcBef>
                <a:spcPts val="6000"/>
              </a:spcBef>
              <a:spcAft>
                <a:spcPts val="0"/>
              </a:spcAft>
              <a:buClr>
                <a:schemeClr val="dk1"/>
              </a:buClr>
              <a:buSzPts val="14400"/>
              <a:buNone/>
              <a:defRPr b="1" sz="14400"/>
            </a:lvl1pPr>
            <a:lvl2pPr indent="-228600" lvl="1" marL="914400" algn="l">
              <a:lnSpc>
                <a:spcPct val="90000"/>
              </a:lnSpc>
              <a:spcBef>
                <a:spcPts val="3000"/>
              </a:spcBef>
              <a:spcAft>
                <a:spcPts val="0"/>
              </a:spcAft>
              <a:buClr>
                <a:schemeClr val="dk1"/>
              </a:buClr>
              <a:buSzPts val="12000"/>
              <a:buNone/>
              <a:defRPr b="1" sz="12000"/>
            </a:lvl2pPr>
            <a:lvl3pPr indent="-228600" lvl="2" marL="1371600" algn="l">
              <a:lnSpc>
                <a:spcPct val="90000"/>
              </a:lnSpc>
              <a:spcBef>
                <a:spcPts val="3000"/>
              </a:spcBef>
              <a:spcAft>
                <a:spcPts val="0"/>
              </a:spcAft>
              <a:buClr>
                <a:schemeClr val="dk1"/>
              </a:buClr>
              <a:buSzPts val="10800"/>
              <a:buNone/>
              <a:defRPr b="1" sz="10800"/>
            </a:lvl3pPr>
            <a:lvl4pPr indent="-228600" lvl="3" marL="1828800" algn="l">
              <a:lnSpc>
                <a:spcPct val="90000"/>
              </a:lnSpc>
              <a:spcBef>
                <a:spcPts val="3000"/>
              </a:spcBef>
              <a:spcAft>
                <a:spcPts val="0"/>
              </a:spcAft>
              <a:buClr>
                <a:schemeClr val="dk1"/>
              </a:buClr>
              <a:buSzPts val="9600"/>
              <a:buNone/>
              <a:defRPr b="1" sz="9600"/>
            </a:lvl4pPr>
            <a:lvl5pPr indent="-228600" lvl="4" marL="2286000" algn="l">
              <a:lnSpc>
                <a:spcPct val="90000"/>
              </a:lnSpc>
              <a:spcBef>
                <a:spcPts val="3000"/>
              </a:spcBef>
              <a:spcAft>
                <a:spcPts val="0"/>
              </a:spcAft>
              <a:buClr>
                <a:schemeClr val="dk1"/>
              </a:buClr>
              <a:buSzPts val="9600"/>
              <a:buNone/>
              <a:defRPr b="1" sz="9600"/>
            </a:lvl5pPr>
            <a:lvl6pPr indent="-228600" lvl="5" marL="2743200" algn="l">
              <a:lnSpc>
                <a:spcPct val="90000"/>
              </a:lnSpc>
              <a:spcBef>
                <a:spcPts val="3000"/>
              </a:spcBef>
              <a:spcAft>
                <a:spcPts val="0"/>
              </a:spcAft>
              <a:buClr>
                <a:schemeClr val="dk1"/>
              </a:buClr>
              <a:buSzPts val="9600"/>
              <a:buNone/>
              <a:defRPr b="1" sz="9600"/>
            </a:lvl6pPr>
            <a:lvl7pPr indent="-228600" lvl="6" marL="3200400" algn="l">
              <a:lnSpc>
                <a:spcPct val="90000"/>
              </a:lnSpc>
              <a:spcBef>
                <a:spcPts val="3000"/>
              </a:spcBef>
              <a:spcAft>
                <a:spcPts val="0"/>
              </a:spcAft>
              <a:buClr>
                <a:schemeClr val="dk1"/>
              </a:buClr>
              <a:buSzPts val="9600"/>
              <a:buNone/>
              <a:defRPr b="1" sz="9600"/>
            </a:lvl7pPr>
            <a:lvl8pPr indent="-228600" lvl="7" marL="3657600" algn="l">
              <a:lnSpc>
                <a:spcPct val="90000"/>
              </a:lnSpc>
              <a:spcBef>
                <a:spcPts val="3000"/>
              </a:spcBef>
              <a:spcAft>
                <a:spcPts val="0"/>
              </a:spcAft>
              <a:buClr>
                <a:schemeClr val="dk1"/>
              </a:buClr>
              <a:buSzPts val="9600"/>
              <a:buNone/>
              <a:defRPr b="1" sz="9600"/>
            </a:lvl8pPr>
            <a:lvl9pPr indent="-228600" lvl="8" marL="4114800" algn="l">
              <a:lnSpc>
                <a:spcPct val="90000"/>
              </a:lnSpc>
              <a:spcBef>
                <a:spcPts val="3000"/>
              </a:spcBef>
              <a:spcAft>
                <a:spcPts val="0"/>
              </a:spcAft>
              <a:buClr>
                <a:schemeClr val="dk1"/>
              </a:buClr>
              <a:buSzPts val="9600"/>
              <a:buNone/>
              <a:defRPr b="1" sz="9600"/>
            </a:lvl9pPr>
          </a:lstStyle>
          <a:p/>
        </p:txBody>
      </p:sp>
      <p:sp>
        <p:nvSpPr>
          <p:cNvPr id="41" name="Google Shape;41;p7"/>
          <p:cNvSpPr txBox="1"/>
          <p:nvPr>
            <p:ph idx="4" type="body"/>
          </p:nvPr>
        </p:nvSpPr>
        <p:spPr>
          <a:xfrm>
            <a:off x="30654454" y="15622200"/>
            <a:ext cx="25742700" cy="22977600"/>
          </a:xfrm>
          <a:prstGeom prst="rect">
            <a:avLst/>
          </a:prstGeom>
          <a:noFill/>
          <a:ln>
            <a:noFill/>
          </a:ln>
        </p:spPr>
        <p:txBody>
          <a:bodyPr anchorCtr="0" anchor="t" bIns="85725" lIns="171500" spcFirstLastPara="1" rIns="171500" wrap="square" tIns="85725">
            <a:normAutofit/>
          </a:bodyPr>
          <a:lstStyle>
            <a:lvl1pPr indent="-444500" lvl="0" marL="457200" algn="l">
              <a:lnSpc>
                <a:spcPct val="90000"/>
              </a:lnSpc>
              <a:spcBef>
                <a:spcPts val="6000"/>
              </a:spcBef>
              <a:spcAft>
                <a:spcPts val="0"/>
              </a:spcAft>
              <a:buClr>
                <a:schemeClr val="dk1"/>
              </a:buClr>
              <a:buSzPts val="3400"/>
              <a:buChar char="•"/>
              <a:defRPr/>
            </a:lvl1pPr>
            <a:lvl2pPr indent="-444500" lvl="1" marL="914400" algn="l">
              <a:lnSpc>
                <a:spcPct val="90000"/>
              </a:lnSpc>
              <a:spcBef>
                <a:spcPts val="3000"/>
              </a:spcBef>
              <a:spcAft>
                <a:spcPts val="0"/>
              </a:spcAft>
              <a:buClr>
                <a:schemeClr val="dk1"/>
              </a:buClr>
              <a:buSzPts val="3400"/>
              <a:buChar char="•"/>
              <a:defRPr/>
            </a:lvl2pPr>
            <a:lvl3pPr indent="-444500" lvl="2" marL="1371600" algn="l">
              <a:lnSpc>
                <a:spcPct val="90000"/>
              </a:lnSpc>
              <a:spcBef>
                <a:spcPts val="3000"/>
              </a:spcBef>
              <a:spcAft>
                <a:spcPts val="0"/>
              </a:spcAft>
              <a:buClr>
                <a:schemeClr val="dk1"/>
              </a:buClr>
              <a:buSzPts val="3400"/>
              <a:buChar char="•"/>
              <a:defRPr/>
            </a:lvl3pPr>
            <a:lvl4pPr indent="-444500" lvl="3" marL="1828800" algn="l">
              <a:lnSpc>
                <a:spcPct val="90000"/>
              </a:lnSpc>
              <a:spcBef>
                <a:spcPts val="3000"/>
              </a:spcBef>
              <a:spcAft>
                <a:spcPts val="0"/>
              </a:spcAft>
              <a:buClr>
                <a:schemeClr val="dk1"/>
              </a:buClr>
              <a:buSzPts val="3400"/>
              <a:buChar char="•"/>
              <a:defRPr/>
            </a:lvl4pPr>
            <a:lvl5pPr indent="-444500" lvl="4" marL="2286000" algn="l">
              <a:lnSpc>
                <a:spcPct val="90000"/>
              </a:lnSpc>
              <a:spcBef>
                <a:spcPts val="3000"/>
              </a:spcBef>
              <a:spcAft>
                <a:spcPts val="0"/>
              </a:spcAft>
              <a:buClr>
                <a:schemeClr val="dk1"/>
              </a:buClr>
              <a:buSzPts val="3400"/>
              <a:buChar char="•"/>
              <a:defRPr/>
            </a:lvl5pPr>
            <a:lvl6pPr indent="-444500" lvl="5" marL="2743200" algn="l">
              <a:lnSpc>
                <a:spcPct val="90000"/>
              </a:lnSpc>
              <a:spcBef>
                <a:spcPts val="3000"/>
              </a:spcBef>
              <a:spcAft>
                <a:spcPts val="0"/>
              </a:spcAft>
              <a:buClr>
                <a:schemeClr val="dk1"/>
              </a:buClr>
              <a:buSzPts val="3400"/>
              <a:buChar char="•"/>
              <a:defRPr/>
            </a:lvl6pPr>
            <a:lvl7pPr indent="-444500" lvl="6" marL="3200400" algn="l">
              <a:lnSpc>
                <a:spcPct val="90000"/>
              </a:lnSpc>
              <a:spcBef>
                <a:spcPts val="3000"/>
              </a:spcBef>
              <a:spcAft>
                <a:spcPts val="0"/>
              </a:spcAft>
              <a:buClr>
                <a:schemeClr val="dk1"/>
              </a:buClr>
              <a:buSzPts val="3400"/>
              <a:buChar char="•"/>
              <a:defRPr/>
            </a:lvl7pPr>
            <a:lvl8pPr indent="-444500" lvl="7" marL="3657600" algn="l">
              <a:lnSpc>
                <a:spcPct val="90000"/>
              </a:lnSpc>
              <a:spcBef>
                <a:spcPts val="3000"/>
              </a:spcBef>
              <a:spcAft>
                <a:spcPts val="0"/>
              </a:spcAft>
              <a:buClr>
                <a:schemeClr val="dk1"/>
              </a:buClr>
              <a:buSzPts val="3400"/>
              <a:buChar char="•"/>
              <a:defRPr/>
            </a:lvl8pPr>
            <a:lvl9pPr indent="-444500" lvl="8" marL="4114800" algn="l">
              <a:lnSpc>
                <a:spcPct val="90000"/>
              </a:lnSpc>
              <a:spcBef>
                <a:spcPts val="3000"/>
              </a:spcBef>
              <a:spcAft>
                <a:spcPts val="0"/>
              </a:spcAft>
              <a:buClr>
                <a:schemeClr val="dk1"/>
              </a:buClr>
              <a:buSzPts val="3400"/>
              <a:buChar char="•"/>
              <a:defRPr/>
            </a:lvl9pPr>
          </a:lstStyle>
          <a:p/>
        </p:txBody>
      </p:sp>
      <p:sp>
        <p:nvSpPr>
          <p:cNvPr id="42" name="Google Shape;42;p7"/>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43" name="Google Shape;43;p7"/>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44" name="Google Shape;44;p7"/>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4162950" y="2277010"/>
            <a:ext cx="52225800" cy="8266200"/>
          </a:xfrm>
          <a:prstGeom prst="rect">
            <a:avLst/>
          </a:prstGeom>
          <a:noFill/>
          <a:ln>
            <a:noFill/>
          </a:ln>
        </p:spPr>
        <p:txBody>
          <a:bodyPr anchorCtr="0" anchor="ctr" bIns="85725" lIns="171500" spcFirstLastPara="1" rIns="171500" wrap="square" tIns="85725">
            <a:normAutofit/>
          </a:bodyPr>
          <a:lstStyle>
            <a:lvl1pPr lvl="0" algn="l">
              <a:lnSpc>
                <a:spcPct val="90000"/>
              </a:lnSpc>
              <a:spcBef>
                <a:spcPts val="0"/>
              </a:spcBef>
              <a:spcAft>
                <a:spcPts val="0"/>
              </a:spcAft>
              <a:buClr>
                <a:schemeClr val="dk1"/>
              </a:buClr>
              <a:buSzPts val="34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8"/>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48" name="Google Shape;48;p8"/>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49" name="Google Shape;49;p8"/>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2" name="Google Shape;52;p9"/>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3" name="Google Shape;53;p9"/>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4170838" y="2851200"/>
            <a:ext cx="19529400" cy="9979200"/>
          </a:xfrm>
          <a:prstGeom prst="rect">
            <a:avLst/>
          </a:prstGeom>
          <a:noFill/>
          <a:ln>
            <a:noFill/>
          </a:ln>
        </p:spPr>
        <p:txBody>
          <a:bodyPr anchorCtr="0" anchor="b" bIns="85725" lIns="171500" spcFirstLastPara="1" rIns="171500" wrap="square" tIns="85725">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56" name="Google Shape;56;p10"/>
          <p:cNvSpPr txBox="1"/>
          <p:nvPr>
            <p:ph idx="1" type="body"/>
          </p:nvPr>
        </p:nvSpPr>
        <p:spPr>
          <a:xfrm>
            <a:off x="25742488" y="6157810"/>
            <a:ext cx="30654600" cy="30392700"/>
          </a:xfrm>
          <a:prstGeom prst="rect">
            <a:avLst/>
          </a:prstGeom>
          <a:noFill/>
          <a:ln>
            <a:noFill/>
          </a:ln>
        </p:spPr>
        <p:txBody>
          <a:bodyPr anchorCtr="0" anchor="t" bIns="85725" lIns="171500" spcFirstLastPara="1" rIns="171500" wrap="square" tIns="85725">
            <a:normAutofit/>
          </a:bodyPr>
          <a:lstStyle>
            <a:lvl1pPr indent="-1447800" lvl="0" marL="457200" algn="l">
              <a:lnSpc>
                <a:spcPct val="90000"/>
              </a:lnSpc>
              <a:spcBef>
                <a:spcPts val="6000"/>
              </a:spcBef>
              <a:spcAft>
                <a:spcPts val="0"/>
              </a:spcAft>
              <a:buClr>
                <a:schemeClr val="dk1"/>
              </a:buClr>
              <a:buSzPts val="19200"/>
              <a:buChar char="•"/>
              <a:defRPr sz="19200"/>
            </a:lvl1pPr>
            <a:lvl2pPr indent="-1295400" lvl="1" marL="914400" algn="l">
              <a:lnSpc>
                <a:spcPct val="90000"/>
              </a:lnSpc>
              <a:spcBef>
                <a:spcPts val="3000"/>
              </a:spcBef>
              <a:spcAft>
                <a:spcPts val="0"/>
              </a:spcAft>
              <a:buClr>
                <a:schemeClr val="dk1"/>
              </a:buClr>
              <a:buSzPts val="16800"/>
              <a:buChar char="•"/>
              <a:defRPr sz="16800"/>
            </a:lvl2pPr>
            <a:lvl3pPr indent="-1143000" lvl="2" marL="1371600" algn="l">
              <a:lnSpc>
                <a:spcPct val="90000"/>
              </a:lnSpc>
              <a:spcBef>
                <a:spcPts val="3000"/>
              </a:spcBef>
              <a:spcAft>
                <a:spcPts val="0"/>
              </a:spcAft>
              <a:buClr>
                <a:schemeClr val="dk1"/>
              </a:buClr>
              <a:buSzPts val="14400"/>
              <a:buChar char="•"/>
              <a:defRPr sz="14400"/>
            </a:lvl3pPr>
            <a:lvl4pPr indent="-990600" lvl="3" marL="1828800" algn="l">
              <a:lnSpc>
                <a:spcPct val="90000"/>
              </a:lnSpc>
              <a:spcBef>
                <a:spcPts val="3000"/>
              </a:spcBef>
              <a:spcAft>
                <a:spcPts val="0"/>
              </a:spcAft>
              <a:buClr>
                <a:schemeClr val="dk1"/>
              </a:buClr>
              <a:buSzPts val="12000"/>
              <a:buChar char="•"/>
              <a:defRPr sz="12000"/>
            </a:lvl4pPr>
            <a:lvl5pPr indent="-990600" lvl="4" marL="2286000" algn="l">
              <a:lnSpc>
                <a:spcPct val="90000"/>
              </a:lnSpc>
              <a:spcBef>
                <a:spcPts val="3000"/>
              </a:spcBef>
              <a:spcAft>
                <a:spcPts val="0"/>
              </a:spcAft>
              <a:buClr>
                <a:schemeClr val="dk1"/>
              </a:buClr>
              <a:buSzPts val="12000"/>
              <a:buChar char="•"/>
              <a:defRPr sz="12000"/>
            </a:lvl5pPr>
            <a:lvl6pPr indent="-990600" lvl="5" marL="2743200" algn="l">
              <a:lnSpc>
                <a:spcPct val="90000"/>
              </a:lnSpc>
              <a:spcBef>
                <a:spcPts val="3000"/>
              </a:spcBef>
              <a:spcAft>
                <a:spcPts val="0"/>
              </a:spcAft>
              <a:buClr>
                <a:schemeClr val="dk1"/>
              </a:buClr>
              <a:buSzPts val="12000"/>
              <a:buChar char="•"/>
              <a:defRPr sz="12000"/>
            </a:lvl6pPr>
            <a:lvl7pPr indent="-990600" lvl="6" marL="3200400" algn="l">
              <a:lnSpc>
                <a:spcPct val="90000"/>
              </a:lnSpc>
              <a:spcBef>
                <a:spcPts val="3000"/>
              </a:spcBef>
              <a:spcAft>
                <a:spcPts val="0"/>
              </a:spcAft>
              <a:buClr>
                <a:schemeClr val="dk1"/>
              </a:buClr>
              <a:buSzPts val="12000"/>
              <a:buChar char="•"/>
              <a:defRPr sz="12000"/>
            </a:lvl7pPr>
            <a:lvl8pPr indent="-990600" lvl="7" marL="3657600" algn="l">
              <a:lnSpc>
                <a:spcPct val="90000"/>
              </a:lnSpc>
              <a:spcBef>
                <a:spcPts val="3000"/>
              </a:spcBef>
              <a:spcAft>
                <a:spcPts val="0"/>
              </a:spcAft>
              <a:buClr>
                <a:schemeClr val="dk1"/>
              </a:buClr>
              <a:buSzPts val="12000"/>
              <a:buChar char="•"/>
              <a:defRPr sz="12000"/>
            </a:lvl8pPr>
            <a:lvl9pPr indent="-990600" lvl="8" marL="4114800" algn="l">
              <a:lnSpc>
                <a:spcPct val="90000"/>
              </a:lnSpc>
              <a:spcBef>
                <a:spcPts val="3000"/>
              </a:spcBef>
              <a:spcAft>
                <a:spcPts val="0"/>
              </a:spcAft>
              <a:buClr>
                <a:schemeClr val="dk1"/>
              </a:buClr>
              <a:buSzPts val="12000"/>
              <a:buChar char="•"/>
              <a:defRPr sz="12000"/>
            </a:lvl9pPr>
          </a:lstStyle>
          <a:p/>
        </p:txBody>
      </p:sp>
      <p:sp>
        <p:nvSpPr>
          <p:cNvPr id="57" name="Google Shape;57;p10"/>
          <p:cNvSpPr txBox="1"/>
          <p:nvPr>
            <p:ph idx="2" type="body"/>
          </p:nvPr>
        </p:nvSpPr>
        <p:spPr>
          <a:xfrm>
            <a:off x="4170838" y="12830400"/>
            <a:ext cx="19529400" cy="23769900"/>
          </a:xfrm>
          <a:prstGeom prst="rect">
            <a:avLst/>
          </a:prstGeom>
          <a:noFill/>
          <a:ln>
            <a:noFill/>
          </a:ln>
        </p:spPr>
        <p:txBody>
          <a:bodyPr anchorCtr="0" anchor="t" bIns="85725" lIns="171500" spcFirstLastPara="1" rIns="171500" wrap="square" tIns="85725">
            <a:normAutofit/>
          </a:bodyPr>
          <a:lstStyle>
            <a:lvl1pPr indent="-228600" lvl="0" marL="457200" algn="l">
              <a:lnSpc>
                <a:spcPct val="90000"/>
              </a:lnSpc>
              <a:spcBef>
                <a:spcPts val="6000"/>
              </a:spcBef>
              <a:spcAft>
                <a:spcPts val="0"/>
              </a:spcAft>
              <a:buClr>
                <a:schemeClr val="dk1"/>
              </a:buClr>
              <a:buSzPts val="9600"/>
              <a:buNone/>
              <a:defRPr sz="9600"/>
            </a:lvl1pPr>
            <a:lvl2pPr indent="-228600" lvl="1" marL="914400" algn="l">
              <a:lnSpc>
                <a:spcPct val="90000"/>
              </a:lnSpc>
              <a:spcBef>
                <a:spcPts val="3000"/>
              </a:spcBef>
              <a:spcAft>
                <a:spcPts val="0"/>
              </a:spcAft>
              <a:buClr>
                <a:schemeClr val="dk1"/>
              </a:buClr>
              <a:buSzPts val="8400"/>
              <a:buNone/>
              <a:defRPr sz="8400"/>
            </a:lvl2pPr>
            <a:lvl3pPr indent="-228600" lvl="2" marL="1371600" algn="l">
              <a:lnSpc>
                <a:spcPct val="90000"/>
              </a:lnSpc>
              <a:spcBef>
                <a:spcPts val="3000"/>
              </a:spcBef>
              <a:spcAft>
                <a:spcPts val="0"/>
              </a:spcAft>
              <a:buClr>
                <a:schemeClr val="dk1"/>
              </a:buClr>
              <a:buSzPts val="7200"/>
              <a:buNone/>
              <a:defRPr sz="7200"/>
            </a:lvl3pPr>
            <a:lvl4pPr indent="-228600" lvl="3" marL="1828800" algn="l">
              <a:lnSpc>
                <a:spcPct val="90000"/>
              </a:lnSpc>
              <a:spcBef>
                <a:spcPts val="3000"/>
              </a:spcBef>
              <a:spcAft>
                <a:spcPts val="0"/>
              </a:spcAft>
              <a:buClr>
                <a:schemeClr val="dk1"/>
              </a:buClr>
              <a:buSzPts val="6000"/>
              <a:buNone/>
              <a:defRPr sz="6000"/>
            </a:lvl4pPr>
            <a:lvl5pPr indent="-228600" lvl="4" marL="2286000" algn="l">
              <a:lnSpc>
                <a:spcPct val="90000"/>
              </a:lnSpc>
              <a:spcBef>
                <a:spcPts val="3000"/>
              </a:spcBef>
              <a:spcAft>
                <a:spcPts val="0"/>
              </a:spcAft>
              <a:buClr>
                <a:schemeClr val="dk1"/>
              </a:buClr>
              <a:buSzPts val="6000"/>
              <a:buNone/>
              <a:defRPr sz="6000"/>
            </a:lvl5pPr>
            <a:lvl6pPr indent="-228600" lvl="5" marL="2743200" algn="l">
              <a:lnSpc>
                <a:spcPct val="90000"/>
              </a:lnSpc>
              <a:spcBef>
                <a:spcPts val="3000"/>
              </a:spcBef>
              <a:spcAft>
                <a:spcPts val="0"/>
              </a:spcAft>
              <a:buClr>
                <a:schemeClr val="dk1"/>
              </a:buClr>
              <a:buSzPts val="6000"/>
              <a:buNone/>
              <a:defRPr sz="6000"/>
            </a:lvl6pPr>
            <a:lvl7pPr indent="-228600" lvl="6" marL="3200400" algn="l">
              <a:lnSpc>
                <a:spcPct val="90000"/>
              </a:lnSpc>
              <a:spcBef>
                <a:spcPts val="3000"/>
              </a:spcBef>
              <a:spcAft>
                <a:spcPts val="0"/>
              </a:spcAft>
              <a:buClr>
                <a:schemeClr val="dk1"/>
              </a:buClr>
              <a:buSzPts val="6000"/>
              <a:buNone/>
              <a:defRPr sz="6000"/>
            </a:lvl7pPr>
            <a:lvl8pPr indent="-228600" lvl="7" marL="3657600" algn="l">
              <a:lnSpc>
                <a:spcPct val="90000"/>
              </a:lnSpc>
              <a:spcBef>
                <a:spcPts val="3000"/>
              </a:spcBef>
              <a:spcAft>
                <a:spcPts val="0"/>
              </a:spcAft>
              <a:buClr>
                <a:schemeClr val="dk1"/>
              </a:buClr>
              <a:buSzPts val="6000"/>
              <a:buNone/>
              <a:defRPr sz="6000"/>
            </a:lvl8pPr>
            <a:lvl9pPr indent="-228600" lvl="8" marL="4114800" algn="l">
              <a:lnSpc>
                <a:spcPct val="90000"/>
              </a:lnSpc>
              <a:spcBef>
                <a:spcPts val="3000"/>
              </a:spcBef>
              <a:spcAft>
                <a:spcPts val="0"/>
              </a:spcAft>
              <a:buClr>
                <a:schemeClr val="dk1"/>
              </a:buClr>
              <a:buSzPts val="6000"/>
              <a:buNone/>
              <a:defRPr sz="6000"/>
            </a:lvl9pPr>
          </a:lstStyle>
          <a:p/>
        </p:txBody>
      </p:sp>
      <p:sp>
        <p:nvSpPr>
          <p:cNvPr id="58" name="Google Shape;58;p10"/>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9" name="Google Shape;59;p10"/>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60" name="Google Shape;60;p10"/>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4170838" y="2851200"/>
            <a:ext cx="19529400" cy="9979200"/>
          </a:xfrm>
          <a:prstGeom prst="rect">
            <a:avLst/>
          </a:prstGeom>
          <a:noFill/>
          <a:ln>
            <a:noFill/>
          </a:ln>
        </p:spPr>
        <p:txBody>
          <a:bodyPr anchorCtr="0" anchor="b" bIns="85725" lIns="171500" spcFirstLastPara="1" rIns="171500" wrap="square" tIns="85725">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3" name="Google Shape;63;p11"/>
          <p:cNvSpPr/>
          <p:nvPr>
            <p:ph idx="2" type="pic"/>
          </p:nvPr>
        </p:nvSpPr>
        <p:spPr>
          <a:xfrm>
            <a:off x="25742488" y="6157810"/>
            <a:ext cx="30654600" cy="30392700"/>
          </a:xfrm>
          <a:prstGeom prst="rect">
            <a:avLst/>
          </a:prstGeom>
          <a:noFill/>
          <a:ln>
            <a:noFill/>
          </a:ln>
        </p:spPr>
      </p:sp>
      <p:sp>
        <p:nvSpPr>
          <p:cNvPr id="64" name="Google Shape;64;p11"/>
          <p:cNvSpPr txBox="1"/>
          <p:nvPr>
            <p:ph idx="1" type="body"/>
          </p:nvPr>
        </p:nvSpPr>
        <p:spPr>
          <a:xfrm>
            <a:off x="4170838" y="12830400"/>
            <a:ext cx="19529400" cy="23769900"/>
          </a:xfrm>
          <a:prstGeom prst="rect">
            <a:avLst/>
          </a:prstGeom>
          <a:noFill/>
          <a:ln>
            <a:noFill/>
          </a:ln>
        </p:spPr>
        <p:txBody>
          <a:bodyPr anchorCtr="0" anchor="t" bIns="85725" lIns="171500" spcFirstLastPara="1" rIns="171500" wrap="square" tIns="85725">
            <a:normAutofit/>
          </a:bodyPr>
          <a:lstStyle>
            <a:lvl1pPr indent="-228600" lvl="0" marL="457200" algn="l">
              <a:lnSpc>
                <a:spcPct val="90000"/>
              </a:lnSpc>
              <a:spcBef>
                <a:spcPts val="6000"/>
              </a:spcBef>
              <a:spcAft>
                <a:spcPts val="0"/>
              </a:spcAft>
              <a:buClr>
                <a:schemeClr val="dk1"/>
              </a:buClr>
              <a:buSzPts val="9600"/>
              <a:buNone/>
              <a:defRPr sz="9600"/>
            </a:lvl1pPr>
            <a:lvl2pPr indent="-228600" lvl="1" marL="914400" algn="l">
              <a:lnSpc>
                <a:spcPct val="90000"/>
              </a:lnSpc>
              <a:spcBef>
                <a:spcPts val="3000"/>
              </a:spcBef>
              <a:spcAft>
                <a:spcPts val="0"/>
              </a:spcAft>
              <a:buClr>
                <a:schemeClr val="dk1"/>
              </a:buClr>
              <a:buSzPts val="8400"/>
              <a:buNone/>
              <a:defRPr sz="8400"/>
            </a:lvl2pPr>
            <a:lvl3pPr indent="-228600" lvl="2" marL="1371600" algn="l">
              <a:lnSpc>
                <a:spcPct val="90000"/>
              </a:lnSpc>
              <a:spcBef>
                <a:spcPts val="3000"/>
              </a:spcBef>
              <a:spcAft>
                <a:spcPts val="0"/>
              </a:spcAft>
              <a:buClr>
                <a:schemeClr val="dk1"/>
              </a:buClr>
              <a:buSzPts val="7200"/>
              <a:buNone/>
              <a:defRPr sz="7200"/>
            </a:lvl3pPr>
            <a:lvl4pPr indent="-228600" lvl="3" marL="1828800" algn="l">
              <a:lnSpc>
                <a:spcPct val="90000"/>
              </a:lnSpc>
              <a:spcBef>
                <a:spcPts val="3000"/>
              </a:spcBef>
              <a:spcAft>
                <a:spcPts val="0"/>
              </a:spcAft>
              <a:buClr>
                <a:schemeClr val="dk1"/>
              </a:buClr>
              <a:buSzPts val="6000"/>
              <a:buNone/>
              <a:defRPr sz="6000"/>
            </a:lvl4pPr>
            <a:lvl5pPr indent="-228600" lvl="4" marL="2286000" algn="l">
              <a:lnSpc>
                <a:spcPct val="90000"/>
              </a:lnSpc>
              <a:spcBef>
                <a:spcPts val="3000"/>
              </a:spcBef>
              <a:spcAft>
                <a:spcPts val="0"/>
              </a:spcAft>
              <a:buClr>
                <a:schemeClr val="dk1"/>
              </a:buClr>
              <a:buSzPts val="6000"/>
              <a:buNone/>
              <a:defRPr sz="6000"/>
            </a:lvl5pPr>
            <a:lvl6pPr indent="-228600" lvl="5" marL="2743200" algn="l">
              <a:lnSpc>
                <a:spcPct val="90000"/>
              </a:lnSpc>
              <a:spcBef>
                <a:spcPts val="3000"/>
              </a:spcBef>
              <a:spcAft>
                <a:spcPts val="0"/>
              </a:spcAft>
              <a:buClr>
                <a:schemeClr val="dk1"/>
              </a:buClr>
              <a:buSzPts val="6000"/>
              <a:buNone/>
              <a:defRPr sz="6000"/>
            </a:lvl6pPr>
            <a:lvl7pPr indent="-228600" lvl="6" marL="3200400" algn="l">
              <a:lnSpc>
                <a:spcPct val="90000"/>
              </a:lnSpc>
              <a:spcBef>
                <a:spcPts val="3000"/>
              </a:spcBef>
              <a:spcAft>
                <a:spcPts val="0"/>
              </a:spcAft>
              <a:buClr>
                <a:schemeClr val="dk1"/>
              </a:buClr>
              <a:buSzPts val="6000"/>
              <a:buNone/>
              <a:defRPr sz="6000"/>
            </a:lvl7pPr>
            <a:lvl8pPr indent="-228600" lvl="7" marL="3657600" algn="l">
              <a:lnSpc>
                <a:spcPct val="90000"/>
              </a:lnSpc>
              <a:spcBef>
                <a:spcPts val="3000"/>
              </a:spcBef>
              <a:spcAft>
                <a:spcPts val="0"/>
              </a:spcAft>
              <a:buClr>
                <a:schemeClr val="dk1"/>
              </a:buClr>
              <a:buSzPts val="6000"/>
              <a:buNone/>
              <a:defRPr sz="6000"/>
            </a:lvl8pPr>
            <a:lvl9pPr indent="-228600" lvl="8" marL="4114800" algn="l">
              <a:lnSpc>
                <a:spcPct val="90000"/>
              </a:lnSpc>
              <a:spcBef>
                <a:spcPts val="3000"/>
              </a:spcBef>
              <a:spcAft>
                <a:spcPts val="0"/>
              </a:spcAft>
              <a:buClr>
                <a:schemeClr val="dk1"/>
              </a:buClr>
              <a:buSzPts val="6000"/>
              <a:buNone/>
              <a:defRPr sz="6000"/>
            </a:lvl9pPr>
          </a:lstStyle>
          <a:p/>
        </p:txBody>
      </p:sp>
      <p:sp>
        <p:nvSpPr>
          <p:cNvPr id="65" name="Google Shape;65;p11"/>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66" name="Google Shape;66;p11"/>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algn="ctr">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67" name="Google Shape;67;p11"/>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4162950" y="2277010"/>
            <a:ext cx="52225800" cy="8266200"/>
          </a:xfrm>
          <a:prstGeom prst="rect">
            <a:avLst/>
          </a:prstGeom>
          <a:noFill/>
          <a:ln>
            <a:noFill/>
          </a:ln>
        </p:spPr>
        <p:txBody>
          <a:bodyPr anchorCtr="0" anchor="ctr" bIns="85725" lIns="171500" spcFirstLastPara="1" rIns="171500" wrap="square" tIns="85725">
            <a:normAutofit/>
          </a:bodyPr>
          <a:lstStyle>
            <a:lvl1pPr lvl="0" marR="0" rtl="0" algn="l">
              <a:lnSpc>
                <a:spcPct val="90000"/>
              </a:lnSpc>
              <a:spcBef>
                <a:spcPts val="0"/>
              </a:spcBef>
              <a:spcAft>
                <a:spcPts val="0"/>
              </a:spcAft>
              <a:buClr>
                <a:schemeClr val="dk1"/>
              </a:buClr>
              <a:buSzPts val="26400"/>
              <a:buFont typeface="Calibri"/>
              <a:buNone/>
              <a:defRPr b="0" i="0" sz="26400" u="none" cap="none" strike="noStrike">
                <a:solidFill>
                  <a:schemeClr val="dk1"/>
                </a:solidFill>
                <a:latin typeface="Calibri"/>
                <a:ea typeface="Calibri"/>
                <a:cs typeface="Calibri"/>
                <a:sym typeface="Calibri"/>
              </a:defRPr>
            </a:lvl1pPr>
            <a:lvl2pPr lvl="1">
              <a:spcBef>
                <a:spcPts val="0"/>
              </a:spcBef>
              <a:spcAft>
                <a:spcPts val="0"/>
              </a:spcAft>
              <a:buSzPts val="2600"/>
              <a:buNone/>
              <a:defRPr sz="3400"/>
            </a:lvl2pPr>
            <a:lvl3pPr lvl="2">
              <a:spcBef>
                <a:spcPts val="0"/>
              </a:spcBef>
              <a:spcAft>
                <a:spcPts val="0"/>
              </a:spcAft>
              <a:buSzPts val="2600"/>
              <a:buNone/>
              <a:defRPr sz="3400"/>
            </a:lvl3pPr>
            <a:lvl4pPr lvl="3">
              <a:spcBef>
                <a:spcPts val="0"/>
              </a:spcBef>
              <a:spcAft>
                <a:spcPts val="0"/>
              </a:spcAft>
              <a:buSzPts val="2600"/>
              <a:buNone/>
              <a:defRPr sz="3400"/>
            </a:lvl4pPr>
            <a:lvl5pPr lvl="4">
              <a:spcBef>
                <a:spcPts val="0"/>
              </a:spcBef>
              <a:spcAft>
                <a:spcPts val="0"/>
              </a:spcAft>
              <a:buSzPts val="2600"/>
              <a:buNone/>
              <a:defRPr sz="3400"/>
            </a:lvl5pPr>
            <a:lvl6pPr lvl="5">
              <a:spcBef>
                <a:spcPts val="0"/>
              </a:spcBef>
              <a:spcAft>
                <a:spcPts val="0"/>
              </a:spcAft>
              <a:buSzPts val="2600"/>
              <a:buNone/>
              <a:defRPr sz="3400"/>
            </a:lvl6pPr>
            <a:lvl7pPr lvl="6">
              <a:spcBef>
                <a:spcPts val="0"/>
              </a:spcBef>
              <a:spcAft>
                <a:spcPts val="0"/>
              </a:spcAft>
              <a:buSzPts val="2600"/>
              <a:buNone/>
              <a:defRPr sz="3400"/>
            </a:lvl7pPr>
            <a:lvl8pPr lvl="7">
              <a:spcBef>
                <a:spcPts val="0"/>
              </a:spcBef>
              <a:spcAft>
                <a:spcPts val="0"/>
              </a:spcAft>
              <a:buSzPts val="2600"/>
              <a:buNone/>
              <a:defRPr sz="3400"/>
            </a:lvl8pPr>
            <a:lvl9pPr lvl="8">
              <a:spcBef>
                <a:spcPts val="0"/>
              </a:spcBef>
              <a:spcAft>
                <a:spcPts val="0"/>
              </a:spcAft>
              <a:buSzPts val="2600"/>
              <a:buNone/>
              <a:defRPr sz="3400"/>
            </a:lvl9pPr>
          </a:lstStyle>
          <a:p/>
        </p:txBody>
      </p:sp>
      <p:sp>
        <p:nvSpPr>
          <p:cNvPr id="7" name="Google Shape;7;p2"/>
          <p:cNvSpPr txBox="1"/>
          <p:nvPr>
            <p:ph idx="1" type="body"/>
          </p:nvPr>
        </p:nvSpPr>
        <p:spPr>
          <a:xfrm>
            <a:off x="4162950" y="11385000"/>
            <a:ext cx="52225800" cy="27135600"/>
          </a:xfrm>
          <a:prstGeom prst="rect">
            <a:avLst/>
          </a:prstGeom>
          <a:noFill/>
          <a:ln>
            <a:noFill/>
          </a:ln>
        </p:spPr>
        <p:txBody>
          <a:bodyPr anchorCtr="0" anchor="t" bIns="85725" lIns="171500" spcFirstLastPara="1" rIns="171500" wrap="square" tIns="85725">
            <a:normAutofit/>
          </a:bodyPr>
          <a:lstStyle>
            <a:lvl1pPr indent="-1295400" lvl="0" marL="457200" marR="0" rtl="0" algn="l">
              <a:lnSpc>
                <a:spcPct val="90000"/>
              </a:lnSpc>
              <a:spcBef>
                <a:spcPts val="6000"/>
              </a:spcBef>
              <a:spcAft>
                <a:spcPts val="0"/>
              </a:spcAft>
              <a:buClr>
                <a:schemeClr val="dk1"/>
              </a:buClr>
              <a:buSzPts val="16800"/>
              <a:buFont typeface="Arial"/>
              <a:buChar char="•"/>
              <a:defRPr b="0" i="0" sz="16800" u="none" cap="none" strike="noStrike">
                <a:solidFill>
                  <a:schemeClr val="dk1"/>
                </a:solidFill>
                <a:latin typeface="Calibri"/>
                <a:ea typeface="Calibri"/>
                <a:cs typeface="Calibri"/>
                <a:sym typeface="Calibri"/>
              </a:defRPr>
            </a:lvl1pPr>
            <a:lvl2pPr indent="-1143000" lvl="1" marL="914400" marR="0" rtl="0" algn="l">
              <a:lnSpc>
                <a:spcPct val="90000"/>
              </a:lnSpc>
              <a:spcBef>
                <a:spcPts val="3000"/>
              </a:spcBef>
              <a:spcAft>
                <a:spcPts val="0"/>
              </a:spcAft>
              <a:buClr>
                <a:schemeClr val="dk1"/>
              </a:buClr>
              <a:buSzPts val="14400"/>
              <a:buFont typeface="Arial"/>
              <a:buChar char="•"/>
              <a:defRPr b="0" i="0" sz="14400" u="none" cap="none" strike="noStrike">
                <a:solidFill>
                  <a:schemeClr val="dk1"/>
                </a:solidFill>
                <a:latin typeface="Calibri"/>
                <a:ea typeface="Calibri"/>
                <a:cs typeface="Calibri"/>
                <a:sym typeface="Calibri"/>
              </a:defRPr>
            </a:lvl2pPr>
            <a:lvl3pPr indent="-990600" lvl="2" marL="1371600" marR="0" rtl="0" algn="l">
              <a:lnSpc>
                <a:spcPct val="90000"/>
              </a:lnSpc>
              <a:spcBef>
                <a:spcPts val="3000"/>
              </a:spcBef>
              <a:spcAft>
                <a:spcPts val="0"/>
              </a:spcAft>
              <a:buClr>
                <a:schemeClr val="dk1"/>
              </a:buClr>
              <a:buSzPts val="12000"/>
              <a:buFont typeface="Arial"/>
              <a:buChar char="•"/>
              <a:defRPr b="0" i="0" sz="12000" u="none" cap="none" strike="noStrike">
                <a:solidFill>
                  <a:schemeClr val="dk1"/>
                </a:solidFill>
                <a:latin typeface="Calibri"/>
                <a:ea typeface="Calibri"/>
                <a:cs typeface="Calibri"/>
                <a:sym typeface="Calibri"/>
              </a:defRPr>
            </a:lvl3pPr>
            <a:lvl4pPr indent="-914400" lvl="3" marL="1828800" marR="0" rtl="0" algn="l">
              <a:lnSpc>
                <a:spcPct val="90000"/>
              </a:lnSpc>
              <a:spcBef>
                <a:spcPts val="300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4pPr>
            <a:lvl5pPr indent="-914400" lvl="4" marL="2286000" marR="0" rtl="0" algn="l">
              <a:lnSpc>
                <a:spcPct val="90000"/>
              </a:lnSpc>
              <a:spcBef>
                <a:spcPts val="300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5pPr>
            <a:lvl6pPr indent="-914400" lvl="5" marL="2743200" marR="0" rtl="0" algn="l">
              <a:lnSpc>
                <a:spcPct val="90000"/>
              </a:lnSpc>
              <a:spcBef>
                <a:spcPts val="300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6pPr>
            <a:lvl7pPr indent="-914400" lvl="6" marL="3200400" marR="0" rtl="0" algn="l">
              <a:lnSpc>
                <a:spcPct val="90000"/>
              </a:lnSpc>
              <a:spcBef>
                <a:spcPts val="300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7pPr>
            <a:lvl8pPr indent="-914400" lvl="7" marL="3657600" marR="0" rtl="0" algn="l">
              <a:lnSpc>
                <a:spcPct val="90000"/>
              </a:lnSpc>
              <a:spcBef>
                <a:spcPts val="300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8pPr>
            <a:lvl9pPr indent="-914400" lvl="8" marL="4114800" marR="0" rtl="0" algn="l">
              <a:lnSpc>
                <a:spcPct val="90000"/>
              </a:lnSpc>
              <a:spcBef>
                <a:spcPts val="300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4162950" y="39639610"/>
            <a:ext cx="13624200" cy="2277300"/>
          </a:xfrm>
          <a:prstGeom prst="rect">
            <a:avLst/>
          </a:prstGeom>
          <a:noFill/>
          <a:ln>
            <a:noFill/>
          </a:ln>
        </p:spPr>
        <p:txBody>
          <a:bodyPr anchorCtr="0" anchor="ctr" bIns="85725" lIns="171500" spcFirstLastPara="1" rIns="171500" wrap="square" tIns="85725">
            <a:noAutofit/>
          </a:bodyPr>
          <a:lstStyle>
            <a:lvl1pPr lvl="0" marR="0" rtl="0" algn="l">
              <a:spcBef>
                <a:spcPts val="0"/>
              </a:spcBef>
              <a:spcAft>
                <a:spcPts val="0"/>
              </a:spcAft>
              <a:buSzPts val="2600"/>
              <a:buNone/>
              <a:defRPr b="0" i="0" sz="7200" u="none" cap="none" strike="noStrike">
                <a:solidFill>
                  <a:srgbClr val="888888"/>
                </a:solidFill>
                <a:latin typeface="Calibri"/>
                <a:ea typeface="Calibri"/>
                <a:cs typeface="Calibri"/>
                <a:sym typeface="Calibri"/>
              </a:defRPr>
            </a:lvl1pPr>
            <a:lvl2pPr lvl="1"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2pPr>
            <a:lvl3pPr lvl="2"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3pPr>
            <a:lvl4pPr lvl="3"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4pPr>
            <a:lvl5pPr lvl="4"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5pPr>
            <a:lvl6pPr lvl="5"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6pPr>
            <a:lvl7pPr lvl="6"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7pPr>
            <a:lvl8pPr lvl="7"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8pPr>
            <a:lvl9pPr lvl="8"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20057850" y="39639610"/>
            <a:ext cx="20436300" cy="2277300"/>
          </a:xfrm>
          <a:prstGeom prst="rect">
            <a:avLst/>
          </a:prstGeom>
          <a:noFill/>
          <a:ln>
            <a:noFill/>
          </a:ln>
        </p:spPr>
        <p:txBody>
          <a:bodyPr anchorCtr="0" anchor="ctr" bIns="85725" lIns="171500" spcFirstLastPara="1" rIns="171500" wrap="square" tIns="85725">
            <a:noAutofit/>
          </a:bodyPr>
          <a:lstStyle>
            <a:lvl1pPr lvl="0" marR="0" rtl="0" algn="ctr">
              <a:spcBef>
                <a:spcPts val="0"/>
              </a:spcBef>
              <a:spcAft>
                <a:spcPts val="0"/>
              </a:spcAft>
              <a:buSzPts val="2600"/>
              <a:buNone/>
              <a:defRPr b="0" i="0" sz="7200" u="none" cap="none" strike="noStrike">
                <a:solidFill>
                  <a:srgbClr val="888888"/>
                </a:solidFill>
                <a:latin typeface="Calibri"/>
                <a:ea typeface="Calibri"/>
                <a:cs typeface="Calibri"/>
                <a:sym typeface="Calibri"/>
              </a:defRPr>
            </a:lvl1pPr>
            <a:lvl2pPr lvl="1"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2pPr>
            <a:lvl3pPr lvl="2"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3pPr>
            <a:lvl4pPr lvl="3"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4pPr>
            <a:lvl5pPr lvl="4"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5pPr>
            <a:lvl6pPr lvl="5"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6pPr>
            <a:lvl7pPr lvl="6"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7pPr>
            <a:lvl8pPr lvl="7"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8pPr>
            <a:lvl9pPr lvl="8" marR="0" rtl="0" algn="l">
              <a:spcBef>
                <a:spcPts val="0"/>
              </a:spcBef>
              <a:spcAft>
                <a:spcPts val="0"/>
              </a:spcAft>
              <a:buSzPts val="2600"/>
              <a:buNone/>
              <a:defRPr b="0" i="0" sz="3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42764850" y="39639610"/>
            <a:ext cx="13624200" cy="2277300"/>
          </a:xfrm>
          <a:prstGeom prst="rect">
            <a:avLst/>
          </a:prstGeom>
          <a:noFill/>
          <a:ln>
            <a:noFill/>
          </a:ln>
        </p:spPr>
        <p:txBody>
          <a:bodyPr anchorCtr="0" anchor="ctr" bIns="85725" lIns="171500" spcFirstLastPara="1" rIns="171500" wrap="square" tIns="85725">
            <a:noAutofit/>
          </a:bodyPr>
          <a:lstStyle>
            <a:lvl1pPr indent="0" lvl="0" marL="0" marR="0" rtl="0" algn="r">
              <a:spcBef>
                <a:spcPts val="0"/>
              </a:spcBef>
              <a:buNone/>
              <a:defRPr b="0" i="0" sz="7200" u="none" cap="none" strike="noStrike">
                <a:solidFill>
                  <a:srgbClr val="888888"/>
                </a:solidFill>
                <a:latin typeface="Calibri"/>
                <a:ea typeface="Calibri"/>
                <a:cs typeface="Calibri"/>
                <a:sym typeface="Calibri"/>
              </a:defRPr>
            </a:lvl1pPr>
            <a:lvl2pPr indent="0" lvl="1" marL="0" marR="0" rtl="0" algn="r">
              <a:spcBef>
                <a:spcPts val="0"/>
              </a:spcBef>
              <a:buNone/>
              <a:defRPr b="0" i="0" sz="7200" u="none" cap="none" strike="noStrike">
                <a:solidFill>
                  <a:srgbClr val="888888"/>
                </a:solidFill>
                <a:latin typeface="Calibri"/>
                <a:ea typeface="Calibri"/>
                <a:cs typeface="Calibri"/>
                <a:sym typeface="Calibri"/>
              </a:defRPr>
            </a:lvl2pPr>
            <a:lvl3pPr indent="0" lvl="2" marL="0" marR="0" rtl="0" algn="r">
              <a:spcBef>
                <a:spcPts val="0"/>
              </a:spcBef>
              <a:buNone/>
              <a:defRPr b="0" i="0" sz="7200" u="none" cap="none" strike="noStrike">
                <a:solidFill>
                  <a:srgbClr val="888888"/>
                </a:solidFill>
                <a:latin typeface="Calibri"/>
                <a:ea typeface="Calibri"/>
                <a:cs typeface="Calibri"/>
                <a:sym typeface="Calibri"/>
              </a:defRPr>
            </a:lvl3pPr>
            <a:lvl4pPr indent="0" lvl="3" marL="0" marR="0" rtl="0" algn="r">
              <a:spcBef>
                <a:spcPts val="0"/>
              </a:spcBef>
              <a:buNone/>
              <a:defRPr b="0" i="0" sz="7200" u="none" cap="none" strike="noStrike">
                <a:solidFill>
                  <a:srgbClr val="888888"/>
                </a:solidFill>
                <a:latin typeface="Calibri"/>
                <a:ea typeface="Calibri"/>
                <a:cs typeface="Calibri"/>
                <a:sym typeface="Calibri"/>
              </a:defRPr>
            </a:lvl4pPr>
            <a:lvl5pPr indent="0" lvl="4" marL="0" marR="0" rtl="0" algn="r">
              <a:spcBef>
                <a:spcPts val="0"/>
              </a:spcBef>
              <a:buNone/>
              <a:defRPr b="0" i="0" sz="7200" u="none" cap="none" strike="noStrike">
                <a:solidFill>
                  <a:srgbClr val="888888"/>
                </a:solidFill>
                <a:latin typeface="Calibri"/>
                <a:ea typeface="Calibri"/>
                <a:cs typeface="Calibri"/>
                <a:sym typeface="Calibri"/>
              </a:defRPr>
            </a:lvl5pPr>
            <a:lvl6pPr indent="0" lvl="5" marL="0" marR="0" rtl="0" algn="r">
              <a:spcBef>
                <a:spcPts val="0"/>
              </a:spcBef>
              <a:buNone/>
              <a:defRPr b="0" i="0" sz="7200" u="none" cap="none" strike="noStrike">
                <a:solidFill>
                  <a:srgbClr val="888888"/>
                </a:solidFill>
                <a:latin typeface="Calibri"/>
                <a:ea typeface="Calibri"/>
                <a:cs typeface="Calibri"/>
                <a:sym typeface="Calibri"/>
              </a:defRPr>
            </a:lvl6pPr>
            <a:lvl7pPr indent="0" lvl="6" marL="0" marR="0" rtl="0" algn="r">
              <a:spcBef>
                <a:spcPts val="0"/>
              </a:spcBef>
              <a:buNone/>
              <a:defRPr b="0" i="0" sz="7200" u="none" cap="none" strike="noStrike">
                <a:solidFill>
                  <a:srgbClr val="888888"/>
                </a:solidFill>
                <a:latin typeface="Calibri"/>
                <a:ea typeface="Calibri"/>
                <a:cs typeface="Calibri"/>
                <a:sym typeface="Calibri"/>
              </a:defRPr>
            </a:lvl7pPr>
            <a:lvl8pPr indent="0" lvl="7" marL="0" marR="0" rtl="0" algn="r">
              <a:spcBef>
                <a:spcPts val="0"/>
              </a:spcBef>
              <a:buNone/>
              <a:defRPr b="0" i="0" sz="7200" u="none" cap="none" strike="noStrike">
                <a:solidFill>
                  <a:srgbClr val="888888"/>
                </a:solidFill>
                <a:latin typeface="Calibri"/>
                <a:ea typeface="Calibri"/>
                <a:cs typeface="Calibri"/>
                <a:sym typeface="Calibri"/>
              </a:defRPr>
            </a:lvl8pPr>
            <a:lvl9pPr indent="0" lvl="8" marL="0" marR="0" rtl="0" algn="r">
              <a:spcBef>
                <a:spcPts val="0"/>
              </a:spcBef>
              <a:buNone/>
              <a:defRPr b="0" i="0" sz="7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8122850"/>
            <a:ext cx="60552000" cy="34645200"/>
          </a:xfrm>
          <a:prstGeom prst="rect">
            <a:avLst/>
          </a:prstGeom>
          <a:solidFill>
            <a:srgbClr val="FFF9F9"/>
          </a:solidFill>
          <a:ln cap="flat" cmpd="sng" w="9525">
            <a:solidFill>
              <a:schemeClr val="dk2"/>
            </a:solidFill>
            <a:prstDash val="solid"/>
            <a:round/>
            <a:headEnd len="sm" w="sm" type="none"/>
            <a:tailEnd len="sm" w="sm" type="none"/>
          </a:ln>
        </p:spPr>
        <p:txBody>
          <a:bodyPr anchorCtr="0" anchor="ctr" bIns="171500" lIns="171500" spcFirstLastPara="1" rIns="171500" wrap="square" tIns="171500">
            <a:noAutofit/>
          </a:bodyPr>
          <a:lstStyle/>
          <a:p>
            <a:pPr indent="0" lvl="0" marL="0" rtl="0" algn="l">
              <a:spcBef>
                <a:spcPts val="0"/>
              </a:spcBef>
              <a:spcAft>
                <a:spcPts val="0"/>
              </a:spcAft>
              <a:buNone/>
            </a:pPr>
            <a:r>
              <a:t/>
            </a:r>
            <a:endParaRPr/>
          </a:p>
        </p:txBody>
      </p:sp>
      <p:sp>
        <p:nvSpPr>
          <p:cNvPr id="85" name="Google Shape;85;p1"/>
          <p:cNvSpPr/>
          <p:nvPr/>
        </p:nvSpPr>
        <p:spPr>
          <a:xfrm>
            <a:off x="0" y="6"/>
            <a:ext cx="60552000" cy="8123100"/>
          </a:xfrm>
          <a:prstGeom prst="rect">
            <a:avLst/>
          </a:prstGeom>
          <a:solidFill>
            <a:srgbClr val="A0BEC8"/>
          </a:solidFill>
          <a:ln>
            <a:noFill/>
          </a:ln>
          <a:effectLst>
            <a:outerShdw blurRad="657225" rotWithShape="0" algn="bl">
              <a:srgbClr val="000000">
                <a:alpha val="63000"/>
              </a:srgbClr>
            </a:outerShdw>
          </a:effectLst>
        </p:spPr>
        <p:txBody>
          <a:bodyPr anchorCtr="0" anchor="ctr" bIns="80000" lIns="160050" spcFirstLastPara="1" rIns="160050" wrap="square" tIns="80000">
            <a:noAutofit/>
          </a:bodyPr>
          <a:lstStyle/>
          <a:p>
            <a:pPr indent="0" lvl="0" marL="0" marR="0" rtl="0" algn="ctr">
              <a:spcBef>
                <a:spcPts val="0"/>
              </a:spcBef>
              <a:spcAft>
                <a:spcPts val="0"/>
              </a:spcAft>
              <a:buNone/>
            </a:pPr>
            <a:r>
              <a:t/>
            </a:r>
            <a:endParaRPr b="0" i="0" sz="7800" u="none" cap="none" strike="noStrike">
              <a:solidFill>
                <a:schemeClr val="dk1"/>
              </a:solidFill>
              <a:latin typeface="Calibri"/>
              <a:ea typeface="Calibri"/>
              <a:cs typeface="Calibri"/>
              <a:sym typeface="Calibri"/>
            </a:endParaRPr>
          </a:p>
        </p:txBody>
      </p:sp>
      <p:sp>
        <p:nvSpPr>
          <p:cNvPr id="86" name="Google Shape;86;p1"/>
          <p:cNvSpPr txBox="1"/>
          <p:nvPr/>
        </p:nvSpPr>
        <p:spPr>
          <a:xfrm>
            <a:off x="8311037" y="0"/>
            <a:ext cx="43040100" cy="4896300"/>
          </a:xfrm>
          <a:prstGeom prst="rect">
            <a:avLst/>
          </a:prstGeom>
          <a:noFill/>
          <a:ln>
            <a:noFill/>
          </a:ln>
          <a:effectLst>
            <a:outerShdw blurRad="300038" rotWithShape="0" algn="bl" dist="19050">
              <a:srgbClr val="000000">
                <a:alpha val="80000"/>
              </a:srgbClr>
            </a:outerShdw>
          </a:effectLst>
        </p:spPr>
        <p:txBody>
          <a:bodyPr anchorCtr="0" anchor="b" bIns="80000" lIns="160050" spcFirstLastPara="1" rIns="160050" wrap="square" tIns="80000">
            <a:noAutofit/>
          </a:bodyPr>
          <a:lstStyle/>
          <a:p>
            <a:pPr indent="0" lvl="0" marL="0" marR="0" rtl="0" algn="ctr">
              <a:spcBef>
                <a:spcPts val="0"/>
              </a:spcBef>
              <a:spcAft>
                <a:spcPts val="0"/>
              </a:spcAft>
              <a:buNone/>
            </a:pPr>
            <a:r>
              <a:rPr b="1" lang="tr-TR" sz="13500">
                <a:solidFill>
                  <a:schemeClr val="lt1"/>
                </a:solidFill>
                <a:latin typeface="Roboto"/>
                <a:ea typeface="Roboto"/>
                <a:cs typeface="Roboto"/>
                <a:sym typeface="Roboto"/>
              </a:rPr>
              <a:t>DESIGN AND PROGRAM A HEALTH NEWS RSS AGGREGATOR</a:t>
            </a:r>
            <a:endParaRPr b="1" sz="2600">
              <a:latin typeface="Roboto"/>
              <a:ea typeface="Roboto"/>
              <a:cs typeface="Roboto"/>
              <a:sym typeface="Roboto"/>
            </a:endParaRPr>
          </a:p>
        </p:txBody>
      </p:sp>
      <p:sp>
        <p:nvSpPr>
          <p:cNvPr id="87" name="Google Shape;87;p1"/>
          <p:cNvSpPr txBox="1"/>
          <p:nvPr/>
        </p:nvSpPr>
        <p:spPr>
          <a:xfrm>
            <a:off x="5125281" y="4764448"/>
            <a:ext cx="49411500" cy="2965500"/>
          </a:xfrm>
          <a:prstGeom prst="rect">
            <a:avLst/>
          </a:prstGeom>
          <a:noFill/>
          <a:ln>
            <a:noFill/>
          </a:ln>
          <a:effectLst>
            <a:outerShdw blurRad="285750" rotWithShape="0" algn="bl" dist="19050">
              <a:srgbClr val="000000">
                <a:alpha val="80000"/>
              </a:srgbClr>
            </a:outerShdw>
          </a:effectLst>
        </p:spPr>
        <p:txBody>
          <a:bodyPr anchorCtr="0" anchor="b" bIns="80000" lIns="160050" spcFirstLastPara="1" rIns="160050" wrap="square" tIns="80000">
            <a:noAutofit/>
          </a:bodyPr>
          <a:lstStyle/>
          <a:p>
            <a:pPr indent="0" lvl="0" marL="0" marR="0" rtl="0" algn="ctr">
              <a:spcBef>
                <a:spcPts val="0"/>
              </a:spcBef>
              <a:spcAft>
                <a:spcPts val="0"/>
              </a:spcAft>
              <a:buClr>
                <a:schemeClr val="lt1"/>
              </a:buClr>
              <a:buSzPts val="8400"/>
              <a:buFont typeface="Arial"/>
              <a:buNone/>
            </a:pPr>
            <a:r>
              <a:rPr i="0" lang="tr-TR" sz="8400" u="none" cap="none" strike="noStrike">
                <a:solidFill>
                  <a:schemeClr val="lt1"/>
                </a:solidFill>
                <a:latin typeface="Roboto"/>
                <a:ea typeface="Roboto"/>
                <a:cs typeface="Roboto"/>
                <a:sym typeface="Roboto"/>
              </a:rPr>
              <a:t>Advisor: </a:t>
            </a:r>
            <a:r>
              <a:rPr lang="tr-TR" sz="8400">
                <a:solidFill>
                  <a:schemeClr val="lt1"/>
                </a:solidFill>
                <a:latin typeface="Roboto"/>
                <a:ea typeface="Roboto"/>
                <a:cs typeface="Roboto"/>
                <a:sym typeface="Roboto"/>
              </a:rPr>
              <a:t>Asst. Prof. Salih Bayar</a:t>
            </a:r>
            <a:endParaRPr sz="2600">
              <a:latin typeface="Roboto"/>
              <a:ea typeface="Roboto"/>
              <a:cs typeface="Roboto"/>
              <a:sym typeface="Roboto"/>
            </a:endParaRPr>
          </a:p>
          <a:p>
            <a:pPr indent="0" lvl="0" marL="0" marR="0" rtl="0" algn="ctr">
              <a:spcBef>
                <a:spcPts val="1700"/>
              </a:spcBef>
              <a:spcAft>
                <a:spcPts val="0"/>
              </a:spcAft>
              <a:buClr>
                <a:schemeClr val="lt1"/>
              </a:buClr>
              <a:buSzPts val="8400"/>
              <a:buFont typeface="Arial"/>
              <a:buNone/>
            </a:pPr>
            <a:r>
              <a:rPr lang="tr-TR" sz="8400">
                <a:solidFill>
                  <a:schemeClr val="lt1"/>
                </a:solidFill>
                <a:latin typeface="Roboto"/>
                <a:ea typeface="Roboto"/>
                <a:cs typeface="Roboto"/>
                <a:sym typeface="Roboto"/>
              </a:rPr>
              <a:t>Atilla Gündoğan</a:t>
            </a:r>
            <a:endParaRPr i="0" sz="8400" u="none" cap="none" strike="noStrike">
              <a:solidFill>
                <a:schemeClr val="lt1"/>
              </a:solidFill>
              <a:latin typeface="Roboto"/>
              <a:ea typeface="Roboto"/>
              <a:cs typeface="Roboto"/>
              <a:sym typeface="Roboto"/>
            </a:endParaRPr>
          </a:p>
        </p:txBody>
      </p:sp>
      <p:sp>
        <p:nvSpPr>
          <p:cNvPr id="88" name="Google Shape;88;p1"/>
          <p:cNvSpPr/>
          <p:nvPr/>
        </p:nvSpPr>
        <p:spPr>
          <a:xfrm>
            <a:off x="45810967" y="36984734"/>
            <a:ext cx="13910100" cy="4896300"/>
          </a:xfrm>
          <a:prstGeom prst="roundRect">
            <a:avLst>
              <a:gd fmla="val 3948" name="adj"/>
            </a:avLst>
          </a:prstGeom>
          <a:solidFill>
            <a:srgbClr val="EBEBEB"/>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89" name="Google Shape;89;p1"/>
          <p:cNvSpPr txBox="1"/>
          <p:nvPr/>
        </p:nvSpPr>
        <p:spPr>
          <a:xfrm>
            <a:off x="46252449" y="38915475"/>
            <a:ext cx="12645900" cy="22512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lang="tr-TR" sz="4500">
                <a:solidFill>
                  <a:schemeClr val="dk1"/>
                </a:solidFill>
                <a:latin typeface="Calibri"/>
                <a:ea typeface="Calibri"/>
                <a:cs typeface="Calibri"/>
                <a:sym typeface="Calibri"/>
              </a:rPr>
              <a:t>I would like to thank our teacher Asst. Prof. Salih Bayar for his valuable support and advice on the project, both for guidance and moral support.</a:t>
            </a:r>
            <a:endParaRPr sz="2600">
              <a:solidFill>
                <a:schemeClr val="dk1"/>
              </a:solidFill>
            </a:endParaRPr>
          </a:p>
        </p:txBody>
      </p:sp>
      <p:sp>
        <p:nvSpPr>
          <p:cNvPr id="90" name="Google Shape;90;p1"/>
          <p:cNvSpPr txBox="1"/>
          <p:nvPr/>
        </p:nvSpPr>
        <p:spPr>
          <a:xfrm>
            <a:off x="46443253" y="37597107"/>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Acknowledgements</a:t>
            </a:r>
            <a:endParaRPr sz="2600">
              <a:solidFill>
                <a:schemeClr val="dk1"/>
              </a:solidFill>
            </a:endParaRPr>
          </a:p>
        </p:txBody>
      </p:sp>
      <p:sp>
        <p:nvSpPr>
          <p:cNvPr id="91" name="Google Shape;91;p1"/>
          <p:cNvSpPr/>
          <p:nvPr/>
        </p:nvSpPr>
        <p:spPr>
          <a:xfrm>
            <a:off x="45811177" y="21931853"/>
            <a:ext cx="13910100" cy="14043900"/>
          </a:xfrm>
          <a:prstGeom prst="roundRect">
            <a:avLst>
              <a:gd fmla="val 1477" name="adj"/>
            </a:avLst>
          </a:prstGeom>
          <a:solidFill>
            <a:srgbClr val="C7DAE0"/>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92" name="Google Shape;92;p1"/>
          <p:cNvSpPr txBox="1"/>
          <p:nvPr/>
        </p:nvSpPr>
        <p:spPr>
          <a:xfrm>
            <a:off x="46349561" y="23858083"/>
            <a:ext cx="12645900" cy="119484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lang="tr-TR" sz="4500">
                <a:solidFill>
                  <a:schemeClr val="dk1"/>
                </a:solidFill>
                <a:latin typeface="Calibri"/>
                <a:ea typeface="Calibri"/>
                <a:cs typeface="Calibri"/>
                <a:sym typeface="Calibri"/>
              </a:rPr>
              <a:t>Utilizing RSS sources and XML files we have successfully created a Heath News RSS Aggregator. With RSS we can choose to view the news and articles we want, the publications that interest us and are relevant to our work. With RSS we remove unwanted information. RSS services uses XML as a language and XML doesn’t have a standard. RSS Readers doesn’t read and display all the data. Using PHP we can get access to every data and use it across our projects. At the end we made a lightweight program that integrated RSS data to SQL Database. In the later projects we can use this data extensively and create a Machine Learning Application. This project will also serve as a Search Engine as much as it is now serving as an RSS Aggregator. By using user data end queries we can create a simple Google alternative.</a:t>
            </a:r>
            <a:endParaRPr sz="4500">
              <a:solidFill>
                <a:schemeClr val="dk1"/>
              </a:solidFill>
              <a:latin typeface="Calibri"/>
              <a:ea typeface="Calibri"/>
              <a:cs typeface="Calibri"/>
              <a:sym typeface="Calibri"/>
            </a:endParaRPr>
          </a:p>
        </p:txBody>
      </p:sp>
      <p:sp>
        <p:nvSpPr>
          <p:cNvPr id="93" name="Google Shape;93;p1"/>
          <p:cNvSpPr txBox="1"/>
          <p:nvPr/>
        </p:nvSpPr>
        <p:spPr>
          <a:xfrm>
            <a:off x="46443465" y="22519401"/>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cap="none" strike="noStrike">
                <a:solidFill>
                  <a:schemeClr val="dk1"/>
                </a:solidFill>
                <a:latin typeface="Arial"/>
                <a:ea typeface="Arial"/>
                <a:cs typeface="Arial"/>
                <a:sym typeface="Arial"/>
              </a:rPr>
              <a:t>7. Conclusion</a:t>
            </a:r>
            <a:endParaRPr sz="2600">
              <a:solidFill>
                <a:schemeClr val="dk1"/>
              </a:solidFill>
            </a:endParaRPr>
          </a:p>
        </p:txBody>
      </p:sp>
      <p:sp>
        <p:nvSpPr>
          <p:cNvPr id="94" name="Google Shape;94;p1"/>
          <p:cNvSpPr/>
          <p:nvPr/>
        </p:nvSpPr>
        <p:spPr>
          <a:xfrm>
            <a:off x="1011058" y="9032532"/>
            <a:ext cx="14288100" cy="12224400"/>
          </a:xfrm>
          <a:prstGeom prst="roundRect">
            <a:avLst>
              <a:gd fmla="val 1711" name="adj"/>
            </a:avLst>
          </a:prstGeom>
          <a:solidFill>
            <a:srgbClr val="C7DAE0"/>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95" name="Google Shape;95;p1"/>
          <p:cNvSpPr txBox="1"/>
          <p:nvPr/>
        </p:nvSpPr>
        <p:spPr>
          <a:xfrm>
            <a:off x="1488344" y="10976259"/>
            <a:ext cx="13333500" cy="98703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lang="tr-TR" sz="4500">
                <a:solidFill>
                  <a:schemeClr val="dk1"/>
                </a:solidFill>
                <a:latin typeface="Calibri"/>
                <a:ea typeface="Calibri"/>
                <a:cs typeface="Calibri"/>
                <a:sym typeface="Calibri"/>
              </a:rPr>
              <a:t>Today, readers find themself in a huge pile of information. There is just simply too much publishers, news and researches to keep up with. RSS feeds helped those readers until the 90s but then the technology started to lose its place and now the average person doesn't even know what an RSS feed is. Even though many websites, publishers, blogs and even forum sites offer this service there is not an intuitive way to use this information. In this project we gathered data from RSS XML files from publishers and inserted into a SQL Database so we can use it in other applications and projects. After inserting the data, we can pull them directly or query them to select one or more specific data with requested features.</a:t>
            </a:r>
            <a:endParaRPr b="0" i="0" sz="6000" u="none" cap="none" strike="noStrike">
              <a:solidFill>
                <a:schemeClr val="dk1"/>
              </a:solidFill>
              <a:latin typeface="Calibri"/>
              <a:ea typeface="Calibri"/>
              <a:cs typeface="Calibri"/>
              <a:sym typeface="Calibri"/>
            </a:endParaRPr>
          </a:p>
        </p:txBody>
      </p:sp>
      <p:sp>
        <p:nvSpPr>
          <p:cNvPr id="96" name="Google Shape;96;p1"/>
          <p:cNvSpPr txBox="1"/>
          <p:nvPr/>
        </p:nvSpPr>
        <p:spPr>
          <a:xfrm>
            <a:off x="1643206" y="9484701"/>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1. Introduction </a:t>
            </a:r>
            <a:endParaRPr b="1" i="0" sz="6800" u="none" cap="none" strike="noStrike">
              <a:solidFill>
                <a:schemeClr val="dk1"/>
              </a:solidFill>
              <a:latin typeface="Arial"/>
              <a:ea typeface="Arial"/>
              <a:cs typeface="Arial"/>
              <a:sym typeface="Arial"/>
            </a:endParaRPr>
          </a:p>
        </p:txBody>
      </p:sp>
      <p:sp>
        <p:nvSpPr>
          <p:cNvPr id="97" name="Google Shape;97;p1"/>
          <p:cNvSpPr/>
          <p:nvPr/>
        </p:nvSpPr>
        <p:spPr>
          <a:xfrm>
            <a:off x="911083" y="22166646"/>
            <a:ext cx="14288100" cy="19714200"/>
          </a:xfrm>
          <a:prstGeom prst="roundRect">
            <a:avLst>
              <a:gd fmla="val 2004" name="adj"/>
            </a:avLst>
          </a:prstGeom>
          <a:solidFill>
            <a:srgbClr val="EBEBEB"/>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98" name="Google Shape;98;p1"/>
          <p:cNvSpPr txBox="1"/>
          <p:nvPr/>
        </p:nvSpPr>
        <p:spPr>
          <a:xfrm>
            <a:off x="1543121" y="24092858"/>
            <a:ext cx="13197600" cy="174897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lang="tr-TR" sz="4500">
                <a:solidFill>
                  <a:schemeClr val="dk1"/>
                </a:solidFill>
                <a:latin typeface="Calibri"/>
                <a:ea typeface="Calibri"/>
                <a:cs typeface="Calibri"/>
                <a:sym typeface="Calibri"/>
              </a:rPr>
              <a:t>Although having too much information doesn't sound bad at all it can have a negative impact. Having too much unorganized information can make the desired info buried under unrelated topics and researches. But even too much organized information can cause problems. One of those problems is information overload. Information overload is probably something you have felt before after hours of researching the web and you realize that there is too much data floating around and you can no longer make decisions about the topic. To prevent this is in this project we only gathered data from Turkish Heath News Publishers. We defined 6 categories including Title, Link, Media, Meta Description, Content and Publication Date. After inserting the data into a database, we can search and filter the data based on containing keywords in the content, name of the publisher, publication date, title, and content itself. Also, only the data in the form of RSS is not helpful. We need an RSS Reader or an RSS Aggregator. The RSS data is in XML Form, and it is hard to read and not intuitive enough for the public. With the help of PHP, we will also display the database content in a web page, that will make it easier to read the data without full permission access to the database itself.</a:t>
            </a:r>
            <a:endParaRPr b="0" i="0" sz="4500" u="none" cap="none" strike="noStrike">
              <a:solidFill>
                <a:schemeClr val="dk1"/>
              </a:solidFill>
              <a:latin typeface="Calibri"/>
              <a:ea typeface="Calibri"/>
              <a:cs typeface="Calibri"/>
              <a:sym typeface="Calibri"/>
            </a:endParaRPr>
          </a:p>
        </p:txBody>
      </p:sp>
      <p:sp>
        <p:nvSpPr>
          <p:cNvPr id="99" name="Google Shape;99;p1"/>
          <p:cNvSpPr txBox="1"/>
          <p:nvPr/>
        </p:nvSpPr>
        <p:spPr>
          <a:xfrm>
            <a:off x="1543213" y="22634315"/>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2. Research Objective</a:t>
            </a:r>
            <a:endParaRPr b="1" i="0" sz="6800" u="none" cap="none" strike="noStrike">
              <a:solidFill>
                <a:schemeClr val="dk1"/>
              </a:solidFill>
              <a:latin typeface="Arial"/>
              <a:ea typeface="Arial"/>
              <a:cs typeface="Arial"/>
              <a:sym typeface="Arial"/>
            </a:endParaRPr>
          </a:p>
        </p:txBody>
      </p:sp>
      <p:sp>
        <p:nvSpPr>
          <p:cNvPr id="100" name="Google Shape;100;p1"/>
          <p:cNvSpPr/>
          <p:nvPr/>
        </p:nvSpPr>
        <p:spPr>
          <a:xfrm>
            <a:off x="16051913" y="9092875"/>
            <a:ext cx="13910100" cy="8123100"/>
          </a:xfrm>
          <a:prstGeom prst="roundRect">
            <a:avLst>
              <a:gd fmla="val 2700" name="adj"/>
            </a:avLst>
          </a:prstGeom>
          <a:solidFill>
            <a:srgbClr val="EBEBEB"/>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101" name="Google Shape;101;p1"/>
          <p:cNvSpPr txBox="1"/>
          <p:nvPr/>
        </p:nvSpPr>
        <p:spPr>
          <a:xfrm>
            <a:off x="16683988" y="11037775"/>
            <a:ext cx="12645900" cy="57144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lang="tr-TR" sz="4500">
                <a:solidFill>
                  <a:schemeClr val="dk1"/>
                </a:solidFill>
                <a:latin typeface="Calibri"/>
                <a:ea typeface="Calibri"/>
                <a:cs typeface="Calibri"/>
                <a:sym typeface="Calibri"/>
              </a:rPr>
              <a:t>There is a few closed-source RSS Aggregators which you can't run it self-hosted. And then there is NewsBlur, the biggest open-source RSS Reader with a plenty of features. But you must run it a dedicated server alongside Docker. Because you will need a dedicated server it may cost a lot. Also, the code base is very large and thus it is hard to understand without a long read into the documentation. </a:t>
            </a:r>
            <a:endParaRPr b="0" i="0" sz="4500" u="none" cap="none" strike="noStrike">
              <a:solidFill>
                <a:schemeClr val="dk1"/>
              </a:solidFill>
              <a:latin typeface="Calibri"/>
              <a:ea typeface="Calibri"/>
              <a:cs typeface="Calibri"/>
              <a:sym typeface="Calibri"/>
            </a:endParaRPr>
          </a:p>
        </p:txBody>
      </p:sp>
      <p:sp>
        <p:nvSpPr>
          <p:cNvPr id="102" name="Google Shape;102;p1"/>
          <p:cNvSpPr/>
          <p:nvPr/>
        </p:nvSpPr>
        <p:spPr>
          <a:xfrm>
            <a:off x="16051913" y="18164900"/>
            <a:ext cx="13910100" cy="23633100"/>
          </a:xfrm>
          <a:prstGeom prst="roundRect">
            <a:avLst>
              <a:gd fmla="val 1822" name="adj"/>
            </a:avLst>
          </a:prstGeom>
          <a:solidFill>
            <a:srgbClr val="EBEBEB"/>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103" name="Google Shape;103;p1"/>
          <p:cNvSpPr txBox="1"/>
          <p:nvPr/>
        </p:nvSpPr>
        <p:spPr>
          <a:xfrm>
            <a:off x="16724249" y="20060017"/>
            <a:ext cx="12645900" cy="37596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b="1" i="0" lang="tr-TR" sz="5300" u="none" cap="none" strike="noStrike">
                <a:solidFill>
                  <a:schemeClr val="dk1"/>
                </a:solidFill>
                <a:latin typeface="Calibri"/>
                <a:ea typeface="Calibri"/>
                <a:cs typeface="Calibri"/>
                <a:sym typeface="Calibri"/>
              </a:rPr>
              <a:t>4.1 Realistic constraints and conditions</a:t>
            </a:r>
            <a:endParaRPr b="1" i="0" sz="53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lang="tr-TR" sz="4500">
                <a:solidFill>
                  <a:schemeClr val="dk1"/>
                </a:solidFill>
                <a:latin typeface="Calibri"/>
                <a:ea typeface="Calibri"/>
                <a:cs typeface="Calibri"/>
                <a:sym typeface="Calibri"/>
              </a:rPr>
              <a:t>Since the RSS data contains copyrighted work we can't edit its content. We can only use it for ourselves or share it while giving credits to the authors and the publisher.</a:t>
            </a:r>
            <a:endParaRPr b="1" i="0" sz="5300" u="none" cap="none" strike="noStrike">
              <a:solidFill>
                <a:schemeClr val="dk1"/>
              </a:solidFill>
              <a:latin typeface="Calibri"/>
              <a:ea typeface="Calibri"/>
              <a:cs typeface="Calibri"/>
              <a:sym typeface="Calibri"/>
            </a:endParaRPr>
          </a:p>
        </p:txBody>
      </p:sp>
      <p:sp>
        <p:nvSpPr>
          <p:cNvPr id="104" name="Google Shape;104;p1"/>
          <p:cNvSpPr txBox="1"/>
          <p:nvPr/>
        </p:nvSpPr>
        <p:spPr>
          <a:xfrm>
            <a:off x="16724249" y="18674694"/>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4. Design</a:t>
            </a:r>
            <a:endParaRPr b="1" i="0" sz="6800" u="none" cap="none" strike="noStrike">
              <a:solidFill>
                <a:schemeClr val="dk1"/>
              </a:solidFill>
              <a:latin typeface="Arial"/>
              <a:ea typeface="Arial"/>
              <a:cs typeface="Arial"/>
              <a:sym typeface="Arial"/>
            </a:endParaRPr>
          </a:p>
        </p:txBody>
      </p:sp>
      <p:sp>
        <p:nvSpPr>
          <p:cNvPr id="105" name="Google Shape;105;p1"/>
          <p:cNvSpPr/>
          <p:nvPr/>
        </p:nvSpPr>
        <p:spPr>
          <a:xfrm>
            <a:off x="30814775" y="9092900"/>
            <a:ext cx="14288100" cy="32705100"/>
          </a:xfrm>
          <a:prstGeom prst="roundRect">
            <a:avLst>
              <a:gd fmla="val 1937" name="adj"/>
            </a:avLst>
          </a:prstGeom>
          <a:solidFill>
            <a:srgbClr val="EBEBEB"/>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106" name="Google Shape;106;p1"/>
          <p:cNvSpPr txBox="1"/>
          <p:nvPr/>
        </p:nvSpPr>
        <p:spPr>
          <a:xfrm>
            <a:off x="31635930" y="9502708"/>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5. Methods</a:t>
            </a:r>
            <a:endParaRPr b="1" i="0" sz="6800" u="none" cap="none" strike="noStrike">
              <a:solidFill>
                <a:schemeClr val="dk1"/>
              </a:solidFill>
              <a:latin typeface="Arial"/>
              <a:ea typeface="Arial"/>
              <a:cs typeface="Arial"/>
              <a:sym typeface="Arial"/>
            </a:endParaRPr>
          </a:p>
        </p:txBody>
      </p:sp>
      <p:pic>
        <p:nvPicPr>
          <p:cNvPr descr="Logo, company name&#10;&#10;Description automatically generated" id="107" name="Google Shape;107;p1"/>
          <p:cNvPicPr preferRelativeResize="0"/>
          <p:nvPr/>
        </p:nvPicPr>
        <p:blipFill rotWithShape="1">
          <a:blip r:embed="rId3">
            <a:alphaModFix/>
          </a:blip>
          <a:srcRect b="0" l="0" r="0" t="0"/>
          <a:stretch/>
        </p:blipFill>
        <p:spPr>
          <a:xfrm>
            <a:off x="911067" y="-74088"/>
            <a:ext cx="8258528" cy="8271299"/>
          </a:xfrm>
          <a:prstGeom prst="rect">
            <a:avLst/>
          </a:prstGeom>
          <a:noFill/>
          <a:ln>
            <a:noFill/>
          </a:ln>
          <a:effectLst>
            <a:outerShdw blurRad="157163" rotWithShape="0" algn="bl">
              <a:srgbClr val="000000">
                <a:alpha val="48000"/>
              </a:srgbClr>
            </a:outerShdw>
          </a:effectLst>
        </p:spPr>
      </p:pic>
      <p:sp>
        <p:nvSpPr>
          <p:cNvPr id="108" name="Google Shape;108;p1"/>
          <p:cNvSpPr txBox="1"/>
          <p:nvPr/>
        </p:nvSpPr>
        <p:spPr>
          <a:xfrm>
            <a:off x="16684185" y="9543552"/>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3. Related </a:t>
            </a:r>
            <a:r>
              <a:rPr b="1" lang="tr-TR" sz="6800">
                <a:solidFill>
                  <a:schemeClr val="dk1"/>
                </a:solidFill>
              </a:rPr>
              <a:t>Works</a:t>
            </a:r>
            <a:endParaRPr b="1" i="0" sz="6800" u="none" cap="none" strike="noStrike">
              <a:solidFill>
                <a:schemeClr val="dk1"/>
              </a:solidFill>
              <a:latin typeface="Arial"/>
              <a:ea typeface="Arial"/>
              <a:cs typeface="Arial"/>
              <a:sym typeface="Arial"/>
            </a:endParaRPr>
          </a:p>
        </p:txBody>
      </p:sp>
      <p:sp>
        <p:nvSpPr>
          <p:cNvPr id="109" name="Google Shape;109;p1"/>
          <p:cNvSpPr/>
          <p:nvPr/>
        </p:nvSpPr>
        <p:spPr>
          <a:xfrm>
            <a:off x="45811102" y="9176082"/>
            <a:ext cx="13910100" cy="11746800"/>
          </a:xfrm>
          <a:prstGeom prst="roundRect">
            <a:avLst>
              <a:gd fmla="val 1592" name="adj"/>
            </a:avLst>
          </a:prstGeom>
          <a:solidFill>
            <a:srgbClr val="EBEBEB"/>
          </a:solidFill>
          <a:ln>
            <a:noFill/>
          </a:ln>
          <a:effectLst>
            <a:outerShdw blurRad="357188" rotWithShape="0" algn="bl" dist="19050">
              <a:srgbClr val="000000">
                <a:alpha val="50000"/>
              </a:srgbClr>
            </a:outerShdw>
          </a:effectLst>
        </p:spPr>
        <p:txBody>
          <a:bodyPr anchorCtr="0" anchor="ctr" bIns="85725" lIns="171500" spcFirstLastPara="1" rIns="171500" wrap="square" tIns="85725">
            <a:noAutofit/>
          </a:bodyPr>
          <a:lstStyle/>
          <a:p>
            <a:pPr indent="0" lvl="0" marL="0" marR="0" rtl="0" algn="ctr">
              <a:spcBef>
                <a:spcPts val="0"/>
              </a:spcBef>
              <a:spcAft>
                <a:spcPts val="0"/>
              </a:spcAft>
              <a:buNone/>
            </a:pPr>
            <a:r>
              <a:t/>
            </a:r>
            <a:endParaRPr b="0" i="0" sz="12000" u="none" cap="none" strike="noStrike">
              <a:solidFill>
                <a:schemeClr val="dk1"/>
              </a:solidFill>
              <a:latin typeface="Calibri"/>
              <a:ea typeface="Calibri"/>
              <a:cs typeface="Calibri"/>
              <a:sym typeface="Calibri"/>
            </a:endParaRPr>
          </a:p>
        </p:txBody>
      </p:sp>
      <p:sp>
        <p:nvSpPr>
          <p:cNvPr id="110" name="Google Shape;110;p1"/>
          <p:cNvSpPr txBox="1"/>
          <p:nvPr/>
        </p:nvSpPr>
        <p:spPr>
          <a:xfrm>
            <a:off x="46362901" y="11077233"/>
            <a:ext cx="12645900" cy="91776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lang="tr-TR" sz="4500">
                <a:solidFill>
                  <a:schemeClr val="dk1"/>
                </a:solidFill>
                <a:latin typeface="Calibri"/>
                <a:ea typeface="Calibri"/>
                <a:cs typeface="Calibri"/>
                <a:sym typeface="Calibri"/>
              </a:rPr>
              <a:t>We have reached the desired result but we can make it work a lot better if we use a NOSQL database like MongoDB or Firebase since it will get rid of some limitations and give us some new features to look deeper into our data. We can also make use of Google’s Machine Learning platform and do more calculations to increase our productivity.</a:t>
            </a:r>
            <a:endParaRPr sz="4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4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4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4500">
              <a:solidFill>
                <a:schemeClr val="dk1"/>
              </a:solidFill>
              <a:latin typeface="Calibri"/>
              <a:ea typeface="Calibri"/>
              <a:cs typeface="Calibri"/>
              <a:sym typeface="Calibri"/>
            </a:endParaRPr>
          </a:p>
          <a:p>
            <a:pPr indent="0" lvl="0" marL="0" marR="0" rtl="0" algn="just">
              <a:spcBef>
                <a:spcPts val="0"/>
              </a:spcBef>
              <a:spcAft>
                <a:spcPts val="0"/>
              </a:spcAft>
              <a:buNone/>
            </a:pPr>
            <a:r>
              <a:rPr lang="tr-TR" sz="4500">
                <a:solidFill>
                  <a:schemeClr val="dk1"/>
                </a:solidFill>
                <a:latin typeface="Calibri"/>
                <a:ea typeface="Calibri"/>
                <a:cs typeface="Calibri"/>
                <a:sym typeface="Calibri"/>
              </a:rPr>
              <a:t>We also did not implement an SSL Certificate and we may need to add it so when we expose our server to the public we can protect our services.</a:t>
            </a:r>
            <a:endParaRPr sz="4500">
              <a:solidFill>
                <a:schemeClr val="dk1"/>
              </a:solidFill>
              <a:latin typeface="Calibri"/>
              <a:ea typeface="Calibri"/>
              <a:cs typeface="Calibri"/>
              <a:sym typeface="Calibri"/>
            </a:endParaRPr>
          </a:p>
        </p:txBody>
      </p:sp>
      <p:sp>
        <p:nvSpPr>
          <p:cNvPr id="111" name="Google Shape;111;p1"/>
          <p:cNvSpPr txBox="1"/>
          <p:nvPr/>
        </p:nvSpPr>
        <p:spPr>
          <a:xfrm>
            <a:off x="46443390" y="9757487"/>
            <a:ext cx="12645900" cy="1219800"/>
          </a:xfrm>
          <a:prstGeom prst="rect">
            <a:avLst/>
          </a:prstGeom>
          <a:noFill/>
          <a:ln>
            <a:noFill/>
          </a:ln>
        </p:spPr>
        <p:txBody>
          <a:bodyPr anchorCtr="0" anchor="t" bIns="85725" lIns="171500" spcFirstLastPara="1" rIns="171500" wrap="square" tIns="85725">
            <a:spAutoFit/>
          </a:bodyPr>
          <a:lstStyle/>
          <a:p>
            <a:pPr indent="0" lvl="0" marL="0" marR="0" rtl="0" algn="l">
              <a:spcBef>
                <a:spcPts val="0"/>
              </a:spcBef>
              <a:spcAft>
                <a:spcPts val="0"/>
              </a:spcAft>
              <a:buNone/>
            </a:pPr>
            <a:r>
              <a:rPr b="1" i="0" lang="tr-TR" sz="6800" u="none" cap="none" strike="noStrike">
                <a:solidFill>
                  <a:schemeClr val="dk1"/>
                </a:solidFill>
                <a:latin typeface="Arial"/>
                <a:ea typeface="Arial"/>
                <a:cs typeface="Arial"/>
                <a:sym typeface="Arial"/>
              </a:rPr>
              <a:t>6. Results and Discussions</a:t>
            </a:r>
            <a:endParaRPr b="1" i="0" sz="6800" u="none" cap="none" strike="noStrike">
              <a:solidFill>
                <a:schemeClr val="dk1"/>
              </a:solidFill>
              <a:latin typeface="Arial"/>
              <a:ea typeface="Arial"/>
              <a:cs typeface="Arial"/>
              <a:sym typeface="Arial"/>
            </a:endParaRPr>
          </a:p>
        </p:txBody>
      </p:sp>
      <p:sp>
        <p:nvSpPr>
          <p:cNvPr id="112" name="Google Shape;112;p1"/>
          <p:cNvSpPr txBox="1"/>
          <p:nvPr/>
        </p:nvSpPr>
        <p:spPr>
          <a:xfrm>
            <a:off x="16684034" y="23938464"/>
            <a:ext cx="12645900" cy="23742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b="1" lang="tr-TR" sz="5300" u="none">
                <a:solidFill>
                  <a:schemeClr val="dk1"/>
                </a:solidFill>
                <a:latin typeface="Calibri"/>
                <a:ea typeface="Calibri"/>
                <a:cs typeface="Calibri"/>
                <a:sym typeface="Calibri"/>
              </a:rPr>
              <a:t>4.2 Cost of the design</a:t>
            </a:r>
            <a:endParaRPr b="1" sz="5300" u="none">
              <a:solidFill>
                <a:schemeClr val="dk1"/>
              </a:solidFill>
              <a:latin typeface="Calibri"/>
              <a:ea typeface="Calibri"/>
              <a:cs typeface="Calibri"/>
              <a:sym typeface="Calibri"/>
            </a:endParaRPr>
          </a:p>
          <a:p>
            <a:pPr indent="0" lvl="0" marL="0" marR="0" rtl="0" algn="just">
              <a:spcBef>
                <a:spcPts val="0"/>
              </a:spcBef>
              <a:spcAft>
                <a:spcPts val="0"/>
              </a:spcAft>
              <a:buNone/>
            </a:pPr>
            <a:r>
              <a:rPr lang="tr-TR" sz="4500">
                <a:solidFill>
                  <a:schemeClr val="dk1"/>
                </a:solidFill>
                <a:latin typeface="Calibri"/>
                <a:ea typeface="Calibri"/>
                <a:cs typeface="Calibri"/>
                <a:sym typeface="Calibri"/>
              </a:rPr>
              <a:t>Cost of </a:t>
            </a:r>
            <a:r>
              <a:rPr lang="tr-TR" sz="4500">
                <a:solidFill>
                  <a:schemeClr val="dk1"/>
                </a:solidFill>
                <a:latin typeface="Calibri"/>
                <a:ea typeface="Calibri"/>
                <a:cs typeface="Calibri"/>
                <a:sym typeface="Calibri"/>
              </a:rPr>
              <a:t>implementing</a:t>
            </a:r>
            <a:r>
              <a:rPr lang="tr-TR" sz="4500">
                <a:solidFill>
                  <a:schemeClr val="dk1"/>
                </a:solidFill>
                <a:latin typeface="Calibri"/>
                <a:ea typeface="Calibri"/>
                <a:cs typeface="Calibri"/>
                <a:sym typeface="Calibri"/>
              </a:rPr>
              <a:t> the codes alongside a website installation is free with a cPanel installation.</a:t>
            </a:r>
            <a:endParaRPr b="1" sz="5300" u="none">
              <a:solidFill>
                <a:schemeClr val="dk1"/>
              </a:solidFill>
              <a:latin typeface="Calibri"/>
              <a:ea typeface="Calibri"/>
              <a:cs typeface="Calibri"/>
              <a:sym typeface="Calibri"/>
            </a:endParaRPr>
          </a:p>
        </p:txBody>
      </p:sp>
      <p:sp>
        <p:nvSpPr>
          <p:cNvPr id="113" name="Google Shape;113;p1"/>
          <p:cNvSpPr txBox="1"/>
          <p:nvPr/>
        </p:nvSpPr>
        <p:spPr>
          <a:xfrm>
            <a:off x="16724272" y="26473057"/>
            <a:ext cx="12645900" cy="44523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b="1" lang="tr-TR" sz="5300" u="none">
                <a:solidFill>
                  <a:schemeClr val="dk1"/>
                </a:solidFill>
                <a:latin typeface="Calibri"/>
                <a:ea typeface="Calibri"/>
                <a:cs typeface="Calibri"/>
                <a:sym typeface="Calibri"/>
              </a:rPr>
              <a:t>4.3 </a:t>
            </a:r>
            <a:r>
              <a:rPr b="1" lang="tr-TR" sz="5300">
                <a:solidFill>
                  <a:schemeClr val="dk1"/>
                </a:solidFill>
                <a:latin typeface="Calibri"/>
                <a:ea typeface="Calibri"/>
                <a:cs typeface="Calibri"/>
                <a:sym typeface="Calibri"/>
              </a:rPr>
              <a:t>Development</a:t>
            </a:r>
            <a:r>
              <a:rPr b="1" lang="tr-TR" sz="5300" u="none">
                <a:solidFill>
                  <a:schemeClr val="dk1"/>
                </a:solidFill>
                <a:latin typeface="Calibri"/>
                <a:ea typeface="Calibri"/>
                <a:cs typeface="Calibri"/>
                <a:sym typeface="Calibri"/>
              </a:rPr>
              <a:t> Standards</a:t>
            </a:r>
            <a:endParaRPr b="1" sz="5300" u="none">
              <a:solidFill>
                <a:schemeClr val="dk1"/>
              </a:solidFill>
              <a:latin typeface="Calibri"/>
              <a:ea typeface="Calibri"/>
              <a:cs typeface="Calibri"/>
              <a:sym typeface="Calibri"/>
            </a:endParaRPr>
          </a:p>
          <a:p>
            <a:pPr indent="0" lvl="0" marL="0" marR="0" rtl="0" algn="just">
              <a:spcBef>
                <a:spcPts val="0"/>
              </a:spcBef>
              <a:spcAft>
                <a:spcPts val="0"/>
              </a:spcAft>
              <a:buNone/>
            </a:pPr>
            <a:r>
              <a:rPr lang="tr-TR" sz="4500">
                <a:solidFill>
                  <a:schemeClr val="dk1"/>
                </a:solidFill>
                <a:latin typeface="Calibri"/>
                <a:ea typeface="Calibri"/>
                <a:cs typeface="Calibri"/>
                <a:sym typeface="Calibri"/>
              </a:rPr>
              <a:t>While developing an app or a program we must follow the Programming Language's Syntax, requirements, and standards. Since we only used PHP in this project, we must use it accordingly in an intended way and syntax.</a:t>
            </a:r>
            <a:endParaRPr sz="2600">
              <a:solidFill>
                <a:schemeClr val="dk1"/>
              </a:solidFill>
            </a:endParaRPr>
          </a:p>
        </p:txBody>
      </p:sp>
      <p:sp>
        <p:nvSpPr>
          <p:cNvPr id="114" name="Google Shape;114;p1"/>
          <p:cNvSpPr txBox="1"/>
          <p:nvPr/>
        </p:nvSpPr>
        <p:spPr>
          <a:xfrm>
            <a:off x="16724285" y="31167313"/>
            <a:ext cx="12645900" cy="3759600"/>
          </a:xfrm>
          <a:prstGeom prst="rect">
            <a:avLst/>
          </a:prstGeom>
          <a:noFill/>
          <a:ln>
            <a:noFill/>
          </a:ln>
        </p:spPr>
        <p:txBody>
          <a:bodyPr anchorCtr="0" anchor="t" bIns="85725" lIns="171500" spcFirstLastPara="1" rIns="171500" wrap="square" tIns="85725">
            <a:spAutoFit/>
          </a:bodyPr>
          <a:lstStyle/>
          <a:p>
            <a:pPr indent="0" lvl="0" marL="0" marR="0" rtl="0" algn="just">
              <a:spcBef>
                <a:spcPts val="0"/>
              </a:spcBef>
              <a:spcAft>
                <a:spcPts val="0"/>
              </a:spcAft>
              <a:buNone/>
            </a:pPr>
            <a:r>
              <a:rPr b="1" lang="tr-TR" sz="5300" u="none">
                <a:solidFill>
                  <a:schemeClr val="dk1"/>
                </a:solidFill>
                <a:latin typeface="Calibri"/>
                <a:ea typeface="Calibri"/>
                <a:cs typeface="Calibri"/>
                <a:sym typeface="Calibri"/>
              </a:rPr>
              <a:t>4.4 Details of the design</a:t>
            </a:r>
            <a:endParaRPr b="1" sz="5300" u="none">
              <a:solidFill>
                <a:schemeClr val="dk1"/>
              </a:solidFill>
              <a:latin typeface="Calibri"/>
              <a:ea typeface="Calibri"/>
              <a:cs typeface="Calibri"/>
              <a:sym typeface="Calibri"/>
            </a:endParaRPr>
          </a:p>
          <a:p>
            <a:pPr indent="0" lvl="0" marL="0" marR="0" rtl="0" algn="just">
              <a:spcBef>
                <a:spcPts val="0"/>
              </a:spcBef>
              <a:spcAft>
                <a:spcPts val="0"/>
              </a:spcAft>
              <a:buNone/>
            </a:pPr>
            <a:r>
              <a:rPr lang="tr-TR" sz="4500">
                <a:solidFill>
                  <a:schemeClr val="dk1"/>
                </a:solidFill>
                <a:latin typeface="Calibri"/>
                <a:ea typeface="Calibri"/>
                <a:cs typeface="Calibri"/>
                <a:sym typeface="Calibri"/>
              </a:rPr>
              <a:t>The project scripts work under 7 main folders. They communicate with require tags. There are 36 PHP files in total and they all help the  project work as intended.</a:t>
            </a:r>
            <a:endParaRPr b="1" sz="5300" u="none">
              <a:solidFill>
                <a:schemeClr val="dk1"/>
              </a:solidFill>
              <a:latin typeface="Calibri"/>
              <a:ea typeface="Calibri"/>
              <a:cs typeface="Calibri"/>
              <a:sym typeface="Calibri"/>
            </a:endParaRPr>
          </a:p>
        </p:txBody>
      </p:sp>
      <p:pic>
        <p:nvPicPr>
          <p:cNvPr id="115" name="Google Shape;115;p1"/>
          <p:cNvPicPr preferRelativeResize="0"/>
          <p:nvPr/>
        </p:nvPicPr>
        <p:blipFill>
          <a:blip r:embed="rId4">
            <a:alphaModFix/>
          </a:blip>
          <a:stretch>
            <a:fillRect/>
          </a:stretch>
        </p:blipFill>
        <p:spPr>
          <a:xfrm>
            <a:off x="52970264" y="1025378"/>
            <a:ext cx="6670516" cy="6319401"/>
          </a:xfrm>
          <a:prstGeom prst="rect">
            <a:avLst/>
          </a:prstGeom>
          <a:noFill/>
          <a:ln>
            <a:noFill/>
          </a:ln>
          <a:effectLst>
            <a:outerShdw blurRad="114300" rotWithShape="0" algn="bl" dist="19050">
              <a:srgbClr val="000000">
                <a:alpha val="50000"/>
              </a:srgbClr>
            </a:outerShdw>
          </a:effectLst>
        </p:spPr>
      </p:pic>
      <p:pic>
        <p:nvPicPr>
          <p:cNvPr id="116" name="Google Shape;116;p1"/>
          <p:cNvPicPr preferRelativeResize="0"/>
          <p:nvPr/>
        </p:nvPicPr>
        <p:blipFill>
          <a:blip r:embed="rId5">
            <a:alphaModFix/>
          </a:blip>
          <a:stretch>
            <a:fillRect/>
          </a:stretch>
        </p:blipFill>
        <p:spPr>
          <a:xfrm>
            <a:off x="16380522" y="35566129"/>
            <a:ext cx="13333354" cy="5448979"/>
          </a:xfrm>
          <a:prstGeom prst="rect">
            <a:avLst/>
          </a:prstGeom>
          <a:noFill/>
          <a:ln>
            <a:noFill/>
          </a:ln>
        </p:spPr>
      </p:pic>
      <p:pic>
        <p:nvPicPr>
          <p:cNvPr id="117" name="Google Shape;117;p1"/>
          <p:cNvPicPr preferRelativeResize="0"/>
          <p:nvPr/>
        </p:nvPicPr>
        <p:blipFill>
          <a:blip r:embed="rId6">
            <a:alphaModFix/>
          </a:blip>
          <a:stretch>
            <a:fillRect/>
          </a:stretch>
        </p:blipFill>
        <p:spPr>
          <a:xfrm>
            <a:off x="32800762" y="32924326"/>
            <a:ext cx="10235575" cy="8589784"/>
          </a:xfrm>
          <a:prstGeom prst="rect">
            <a:avLst/>
          </a:prstGeom>
          <a:noFill/>
          <a:ln>
            <a:noFill/>
          </a:ln>
        </p:spPr>
      </p:pic>
      <p:pic>
        <p:nvPicPr>
          <p:cNvPr id="118" name="Google Shape;118;p1"/>
          <p:cNvPicPr preferRelativeResize="0"/>
          <p:nvPr/>
        </p:nvPicPr>
        <p:blipFill>
          <a:blip r:embed="rId7">
            <a:alphaModFix/>
          </a:blip>
          <a:stretch>
            <a:fillRect/>
          </a:stretch>
        </p:blipFill>
        <p:spPr>
          <a:xfrm>
            <a:off x="53385956" y="15667070"/>
            <a:ext cx="4846790" cy="2710736"/>
          </a:xfrm>
          <a:prstGeom prst="rect">
            <a:avLst/>
          </a:prstGeom>
          <a:noFill/>
          <a:ln>
            <a:noFill/>
          </a:ln>
        </p:spPr>
      </p:pic>
      <p:pic>
        <p:nvPicPr>
          <p:cNvPr id="119" name="Google Shape;119;p1"/>
          <p:cNvPicPr preferRelativeResize="0"/>
          <p:nvPr/>
        </p:nvPicPr>
        <p:blipFill>
          <a:blip r:embed="rId8">
            <a:alphaModFix/>
          </a:blip>
          <a:stretch>
            <a:fillRect/>
          </a:stretch>
        </p:blipFill>
        <p:spPr>
          <a:xfrm>
            <a:off x="47175121" y="16275610"/>
            <a:ext cx="5795144" cy="1561975"/>
          </a:xfrm>
          <a:prstGeom prst="rect">
            <a:avLst/>
          </a:prstGeom>
          <a:noFill/>
          <a:ln>
            <a:noFill/>
          </a:ln>
        </p:spPr>
      </p:pic>
      <p:pic>
        <p:nvPicPr>
          <p:cNvPr id="120" name="Google Shape;120;p1"/>
          <p:cNvPicPr preferRelativeResize="0"/>
          <p:nvPr/>
        </p:nvPicPr>
        <p:blipFill rotWithShape="1">
          <a:blip r:embed="rId9">
            <a:alphaModFix/>
          </a:blip>
          <a:srcRect b="1555" l="0" r="79625" t="0"/>
          <a:stretch/>
        </p:blipFill>
        <p:spPr>
          <a:xfrm>
            <a:off x="30851268" y="10861275"/>
            <a:ext cx="2834201" cy="21771876"/>
          </a:xfrm>
          <a:prstGeom prst="rect">
            <a:avLst/>
          </a:prstGeom>
          <a:noFill/>
          <a:ln>
            <a:noFill/>
          </a:ln>
        </p:spPr>
      </p:pic>
      <p:graphicFrame>
        <p:nvGraphicFramePr>
          <p:cNvPr id="121" name="Google Shape;121;p1"/>
          <p:cNvGraphicFramePr/>
          <p:nvPr/>
        </p:nvGraphicFramePr>
        <p:xfrm>
          <a:off x="33761663" y="10602988"/>
          <a:ext cx="3000000" cy="3000000"/>
        </p:xfrm>
        <a:graphic>
          <a:graphicData uri="http://schemas.openxmlformats.org/drawingml/2006/table">
            <a:tbl>
              <a:tblPr>
                <a:noFill/>
                <a:tableStyleId>{86E0CFDA-3848-4BE1-9A1F-63B679CAA267}</a:tableStyleId>
              </a:tblPr>
              <a:tblGrid>
                <a:gridCol w="10669725"/>
              </a:tblGrid>
              <a:tr h="2183650">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I used GitHub to save and track my progress while I developed new features.</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0:0"/>
                      </a:ext>
                    </a:extLst>
                  </a:tcPr>
                </a:tc>
              </a:tr>
              <a:tr h="2760925">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For development purposes I used XAMPP to run Apache, MySQL and phpMyAdmin locally.</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1:0"/>
                      </a:ext>
                    </a:extLst>
                  </a:tcPr>
                </a:tc>
              </a:tr>
              <a:tr h="3007625">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Apache is the most used free and open source web server software that allows users to deploy their websites on the internet.</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2:0"/>
                      </a:ext>
                    </a:extLst>
                  </a:tcPr>
                </a:tc>
              </a:tr>
              <a:tr h="3491950">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I used Visual Studio Code through the entire development process. It is a free and open source powerful IDE from Microsoft.</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3:0"/>
                      </a:ext>
                    </a:extLst>
                  </a:tcPr>
                </a:tc>
              </a:tr>
              <a:tr h="3547000">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PHP stands for Hypertext Preprocessor. PHP can generate dynamic page content. It can create, open, read, write, and delete files on the server.</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4:0"/>
                      </a:ext>
                    </a:extLst>
                  </a:tcPr>
                </a:tc>
              </a:tr>
              <a:tr h="3546525">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MySQL is a relational database which we used to push or insert our data into. We can create databases, create tables into those databases and execute read write operations.</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5:0"/>
                      </a:ext>
                    </a:extLst>
                  </a:tcPr>
                </a:tc>
              </a:tr>
              <a:tr h="4095625">
                <a:tc>
                  <a:txBody>
                    <a:bodyPr/>
                    <a:lstStyle/>
                    <a:p>
                      <a:pPr indent="0" lvl="0" marL="0" rtl="0" algn="just">
                        <a:lnSpc>
                          <a:spcPct val="115000"/>
                        </a:lnSpc>
                        <a:spcBef>
                          <a:spcPts val="0"/>
                        </a:spcBef>
                        <a:spcAft>
                          <a:spcPts val="0"/>
                        </a:spcAft>
                        <a:buNone/>
                      </a:pPr>
                      <a:r>
                        <a:rPr lang="tr-TR" sz="4500">
                          <a:latin typeface="Calibri"/>
                          <a:ea typeface="Calibri"/>
                          <a:cs typeface="Calibri"/>
                          <a:sym typeface="Calibri"/>
                        </a:rPr>
                        <a:t>We can display our database with the help of phpMyAdmin. We can also edit and interact with our data and tables in the admin panel.</a:t>
                      </a:r>
                      <a:endParaRPr sz="4500">
                        <a:latin typeface="Calibri"/>
                        <a:ea typeface="Calibri"/>
                        <a:cs typeface="Calibri"/>
                        <a:sym typeface="Calibri"/>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extLst>
                      <a:ext uri="http://customooxmlschemas.google.com/">
                        <go:slidesCustomData xmlns:go="http://customooxmlschemas.google.com/" cellId="121:6:0"/>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Teması">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2022-01-11T08:59:11Z</dcterms:created>
  <dc:creator>user</dc:creator>
</cp:coreProperties>
</file>