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79ED98-3A39-48AB-8DEA-16AE63D1B7E9}" type="datetimeFigureOut">
              <a:rPr lang="en-US" smtClean="0"/>
              <a:t>12-Jun-21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07B6E3-B791-470B-BA52-BF483939AE2E}" type="slidenum">
              <a:rPr lang="en-US" smtClean="0"/>
              <a:t>‹#›</a:t>
            </a:fld>
            <a:endParaRPr lang="en-US"/>
          </a:p>
        </p:txBody>
      </p:sp>
    </p:spTree>
    <p:extLst>
      <p:ext uri="{BB962C8B-B14F-4D97-AF65-F5344CB8AC3E}">
        <p14:creationId xmlns:p14="http://schemas.microsoft.com/office/powerpoint/2010/main" val="4067879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B71475-B847-4763-9EED-BC8D8E1DFB2C}" type="datetime4">
              <a:rPr lang="en-US" smtClean="0"/>
              <a:t>June 12, 2021</a:t>
            </a:fld>
            <a:endParaRPr lang="en-US" dirty="0"/>
          </a:p>
        </p:txBody>
      </p:sp>
      <p:sp>
        <p:nvSpPr>
          <p:cNvPr id="5" name="Footer Placeholder 4"/>
          <p:cNvSpPr>
            <a:spLocks noGrp="1"/>
          </p:cNvSpPr>
          <p:nvPr>
            <p:ph type="ftr" sz="quarter" idx="11"/>
          </p:nvPr>
        </p:nvSpPr>
        <p:spPr/>
        <p:txBody>
          <a:bodyPr/>
          <a:lstStyle/>
          <a:p>
            <a:r>
              <a:rPr lang="en-US"/>
              <a:t>EE4198 Project Presentation</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721CE-64EB-44A6-B6A2-4F56D9712E21}" type="datetime4">
              <a:rPr lang="en-US" smtClean="0"/>
              <a:t>June 12, 2021</a:t>
            </a:fld>
            <a:endParaRPr lang="en-US" dirty="0"/>
          </a:p>
        </p:txBody>
      </p:sp>
      <p:sp>
        <p:nvSpPr>
          <p:cNvPr id="5" name="Footer Placeholder 4"/>
          <p:cNvSpPr>
            <a:spLocks noGrp="1"/>
          </p:cNvSpPr>
          <p:nvPr>
            <p:ph type="ftr" sz="quarter" idx="11"/>
          </p:nvPr>
        </p:nvSpPr>
        <p:spPr/>
        <p:txBody>
          <a:bodyPr/>
          <a:lstStyle/>
          <a:p>
            <a:r>
              <a:rPr lang="en-US"/>
              <a:t>EE4198 Project Presentation</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CED02F-3F12-4855-A773-93437FD613D9}" type="datetime4">
              <a:rPr lang="en-US" smtClean="0"/>
              <a:t>June 12, 2021</a:t>
            </a:fld>
            <a:endParaRPr lang="en-US" dirty="0"/>
          </a:p>
        </p:txBody>
      </p:sp>
      <p:sp>
        <p:nvSpPr>
          <p:cNvPr id="5" name="Footer Placeholder 4"/>
          <p:cNvSpPr>
            <a:spLocks noGrp="1"/>
          </p:cNvSpPr>
          <p:nvPr>
            <p:ph type="ftr" sz="quarter" idx="11"/>
          </p:nvPr>
        </p:nvSpPr>
        <p:spPr/>
        <p:txBody>
          <a:bodyPr/>
          <a:lstStyle/>
          <a:p>
            <a:r>
              <a:rPr lang="en-US"/>
              <a:t>EE4198 Project Presentation</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63E3EF-46A8-4A0F-98C7-0B79D97F4995}" type="datetime4">
              <a:rPr lang="en-US" smtClean="0"/>
              <a:t>June 12, 2021</a:t>
            </a:fld>
            <a:endParaRPr lang="en-US" dirty="0"/>
          </a:p>
        </p:txBody>
      </p:sp>
      <p:sp>
        <p:nvSpPr>
          <p:cNvPr id="5" name="Footer Placeholder 4"/>
          <p:cNvSpPr>
            <a:spLocks noGrp="1"/>
          </p:cNvSpPr>
          <p:nvPr>
            <p:ph type="ftr" sz="quarter" idx="11"/>
          </p:nvPr>
        </p:nvSpPr>
        <p:spPr/>
        <p:txBody>
          <a:bodyPr/>
          <a:lstStyle/>
          <a:p>
            <a:r>
              <a:rPr lang="en-US"/>
              <a:t>EE4198 Project Presentation</a:t>
            </a:r>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D9F1AF-2DF9-42B5-BBE0-1E9C7B9BE23F}" type="datetime4">
              <a:rPr lang="en-US" smtClean="0"/>
              <a:t>June 12, 2021</a:t>
            </a:fld>
            <a:endParaRPr lang="en-US" dirty="0"/>
          </a:p>
        </p:txBody>
      </p:sp>
      <p:sp>
        <p:nvSpPr>
          <p:cNvPr id="5" name="Footer Placeholder 4"/>
          <p:cNvSpPr>
            <a:spLocks noGrp="1"/>
          </p:cNvSpPr>
          <p:nvPr>
            <p:ph type="ftr" sz="quarter" idx="11"/>
          </p:nvPr>
        </p:nvSpPr>
        <p:spPr/>
        <p:txBody>
          <a:bodyPr/>
          <a:lstStyle/>
          <a:p>
            <a:r>
              <a:rPr lang="en-US"/>
              <a:t>EE4198 Project Presentation</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FB1A75-9F2C-4DE8-8068-67492DD8E5A8}" type="datetime4">
              <a:rPr lang="en-US" smtClean="0"/>
              <a:t>June 12, 2021</a:t>
            </a:fld>
            <a:endParaRPr lang="en-US" dirty="0"/>
          </a:p>
        </p:txBody>
      </p:sp>
      <p:sp>
        <p:nvSpPr>
          <p:cNvPr id="6" name="Footer Placeholder 5"/>
          <p:cNvSpPr>
            <a:spLocks noGrp="1"/>
          </p:cNvSpPr>
          <p:nvPr>
            <p:ph type="ftr" sz="quarter" idx="11"/>
          </p:nvPr>
        </p:nvSpPr>
        <p:spPr/>
        <p:txBody>
          <a:bodyPr/>
          <a:lstStyle/>
          <a:p>
            <a:r>
              <a:rPr lang="en-US"/>
              <a:t>EE4198 Project Presentation</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776E93-3591-4B01-9B11-B79F2EAAD991}" type="datetime4">
              <a:rPr lang="en-US" smtClean="0"/>
              <a:t>June 12, 2021</a:t>
            </a:fld>
            <a:endParaRPr lang="en-US" dirty="0"/>
          </a:p>
        </p:txBody>
      </p:sp>
      <p:sp>
        <p:nvSpPr>
          <p:cNvPr id="8" name="Footer Placeholder 7"/>
          <p:cNvSpPr>
            <a:spLocks noGrp="1"/>
          </p:cNvSpPr>
          <p:nvPr>
            <p:ph type="ftr" sz="quarter" idx="11"/>
          </p:nvPr>
        </p:nvSpPr>
        <p:spPr/>
        <p:txBody>
          <a:bodyPr/>
          <a:lstStyle/>
          <a:p>
            <a:r>
              <a:rPr lang="en-US"/>
              <a:t>EE4198 Project Presentation</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BBE471-1684-4376-BAC7-771F3B31669C}" type="datetime4">
              <a:rPr lang="en-US" smtClean="0"/>
              <a:t>June 12, 2021</a:t>
            </a:fld>
            <a:endParaRPr lang="en-US" dirty="0"/>
          </a:p>
        </p:txBody>
      </p:sp>
      <p:sp>
        <p:nvSpPr>
          <p:cNvPr id="4" name="Footer Placeholder 3"/>
          <p:cNvSpPr>
            <a:spLocks noGrp="1"/>
          </p:cNvSpPr>
          <p:nvPr>
            <p:ph type="ftr" sz="quarter" idx="11"/>
          </p:nvPr>
        </p:nvSpPr>
        <p:spPr/>
        <p:txBody>
          <a:bodyPr/>
          <a:lstStyle/>
          <a:p>
            <a:r>
              <a:rPr lang="en-US"/>
              <a:t>EE4198 Project Presentation</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C5A3F91-C027-495E-81C2-CA2BAAF1F064}" type="datetime4">
              <a:rPr lang="en-US" smtClean="0"/>
              <a:t>June 12, 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EE4198 Project Presentation</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E9F9907-4C8E-4EBF-B928-D9139DCCD5C4}" type="datetime4">
              <a:rPr lang="en-US" smtClean="0"/>
              <a:t>June 12, 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EE4198 Project Presentation</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B4140-BBE7-4DBA-8A98-82BC52679EDE}" type="datetime4">
              <a:rPr lang="en-US" smtClean="0"/>
              <a:t>June 12, 2021</a:t>
            </a:fld>
            <a:endParaRPr lang="en-US" dirty="0"/>
          </a:p>
        </p:txBody>
      </p:sp>
      <p:sp>
        <p:nvSpPr>
          <p:cNvPr id="6" name="Footer Placeholder 5"/>
          <p:cNvSpPr>
            <a:spLocks noGrp="1"/>
          </p:cNvSpPr>
          <p:nvPr>
            <p:ph type="ftr" sz="quarter" idx="11"/>
          </p:nvPr>
        </p:nvSpPr>
        <p:spPr/>
        <p:txBody>
          <a:bodyPr/>
          <a:lstStyle/>
          <a:p>
            <a:r>
              <a:rPr lang="en-US"/>
              <a:t>EE4198 Project Presentation</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32A6342-5F98-4F0B-BDF1-9A57D199AF18}" type="datetime4">
              <a:rPr lang="en-US" smtClean="0"/>
              <a:t>June 12, 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EE4198 Project Presentation</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779F603-B669-4AD6-82F9-E09F76165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A242FE-141B-43CB-9148-122496B4B273}"/>
              </a:ext>
            </a:extLst>
          </p:cNvPr>
          <p:cNvSpPr>
            <a:spLocks noGrp="1"/>
          </p:cNvSpPr>
          <p:nvPr>
            <p:ph type="ctrTitle"/>
          </p:nvPr>
        </p:nvSpPr>
        <p:spPr>
          <a:xfrm>
            <a:off x="5289754" y="639097"/>
            <a:ext cx="6253317" cy="3686015"/>
          </a:xfrm>
        </p:spPr>
        <p:txBody>
          <a:bodyPr>
            <a:normAutofit/>
          </a:bodyPr>
          <a:lstStyle/>
          <a:p>
            <a:r>
              <a:rPr lang="tr-TR" sz="3200" dirty="0">
                <a:latin typeface="+mn-lt"/>
              </a:rPr>
              <a:t>Faculty of Engineering</a:t>
            </a:r>
            <a:br>
              <a:rPr lang="tr-TR" sz="3200" dirty="0">
                <a:latin typeface="+mn-lt"/>
              </a:rPr>
            </a:br>
            <a:r>
              <a:rPr lang="tr-TR" sz="3200" dirty="0">
                <a:latin typeface="+mn-lt"/>
              </a:rPr>
              <a:t>Electrical&amp;Electronics Engineering</a:t>
            </a:r>
            <a:br>
              <a:rPr lang="tr-TR" sz="3200" i="1" dirty="0">
                <a:latin typeface="+mn-lt"/>
              </a:rPr>
            </a:br>
            <a:r>
              <a:rPr lang="tr-TR" sz="3200" dirty="0">
                <a:latin typeface="+mn-lt"/>
              </a:rPr>
              <a:t>EE4198 Project Presentation</a:t>
            </a:r>
            <a:br>
              <a:rPr lang="tr-TR" sz="3200" dirty="0"/>
            </a:br>
            <a:br>
              <a:rPr lang="tr-TR" sz="3200" dirty="0"/>
            </a:br>
            <a:br>
              <a:rPr lang="tr-TR" sz="3200" dirty="0"/>
            </a:br>
            <a:br>
              <a:rPr lang="tr-TR" sz="3200" dirty="0"/>
            </a:br>
            <a:r>
              <a:rPr lang="tr-TR" sz="3200" dirty="0"/>
              <a:t>Name and Lastname</a:t>
            </a:r>
            <a:br>
              <a:rPr lang="tr-TR" sz="3200" dirty="0"/>
            </a:br>
            <a:r>
              <a:rPr lang="tr-TR" sz="3200" dirty="0"/>
              <a:t>July 2, 2021</a:t>
            </a:r>
            <a:endParaRPr lang="en-US" sz="3200" dirty="0"/>
          </a:p>
        </p:txBody>
      </p:sp>
      <p:sp>
        <p:nvSpPr>
          <p:cNvPr id="3" name="Subtitle 2">
            <a:extLst>
              <a:ext uri="{FF2B5EF4-FFF2-40B4-BE49-F238E27FC236}">
                <a16:creationId xmlns:a16="http://schemas.microsoft.com/office/drawing/2014/main" id="{5E177995-1DA0-47C9-95E6-CB54192F9BBC}"/>
              </a:ext>
            </a:extLst>
          </p:cNvPr>
          <p:cNvSpPr>
            <a:spLocks noGrp="1"/>
          </p:cNvSpPr>
          <p:nvPr>
            <p:ph type="subTitle" idx="1"/>
          </p:nvPr>
        </p:nvSpPr>
        <p:spPr>
          <a:xfrm>
            <a:off x="5289753" y="4455621"/>
            <a:ext cx="6269347" cy="1238616"/>
          </a:xfrm>
        </p:spPr>
        <p:txBody>
          <a:bodyPr>
            <a:normAutofit/>
          </a:bodyPr>
          <a:lstStyle/>
          <a:p>
            <a:r>
              <a:rPr lang="tr-TR">
                <a:solidFill>
                  <a:schemeClr val="tx1">
                    <a:lumMod val="85000"/>
                    <a:lumOff val="15000"/>
                  </a:schemeClr>
                </a:solidFill>
              </a:rPr>
              <a:t>Tıtle of your project </a:t>
            </a:r>
            <a:endParaRPr lang="en-US">
              <a:solidFill>
                <a:schemeClr val="tx1">
                  <a:lumMod val="85000"/>
                  <a:lumOff val="15000"/>
                </a:schemeClr>
              </a:solidFill>
            </a:endParaRPr>
          </a:p>
        </p:txBody>
      </p:sp>
      <p:pic>
        <p:nvPicPr>
          <p:cNvPr id="5" name="Picture 4" descr="Text&#10;&#10;Description automatically generated">
            <a:extLst>
              <a:ext uri="{FF2B5EF4-FFF2-40B4-BE49-F238E27FC236}">
                <a16:creationId xmlns:a16="http://schemas.microsoft.com/office/drawing/2014/main" id="{B46EA62D-9B0E-4E55-80E7-AB33E8A371BE}"/>
              </a:ext>
            </a:extLst>
          </p:cNvPr>
          <p:cNvPicPr>
            <a:picLocks noChangeAspect="1"/>
          </p:cNvPicPr>
          <p:nvPr/>
        </p:nvPicPr>
        <p:blipFill>
          <a:blip r:embed="rId2"/>
          <a:stretch>
            <a:fillRect/>
          </a:stretch>
        </p:blipFill>
        <p:spPr>
          <a:xfrm>
            <a:off x="633999" y="2528978"/>
            <a:ext cx="4001315" cy="1270417"/>
          </a:xfrm>
          <a:prstGeom prst="rect">
            <a:avLst/>
          </a:prstGeom>
        </p:spPr>
      </p:pic>
      <p:cxnSp>
        <p:nvCxnSpPr>
          <p:cNvPr id="15" name="Straight Connector 14">
            <a:extLst>
              <a:ext uri="{FF2B5EF4-FFF2-40B4-BE49-F238E27FC236}">
                <a16:creationId xmlns:a16="http://schemas.microsoft.com/office/drawing/2014/main" id="{7ABFD994-C2DC-4E7D-9411-C7FF7813EF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BC0D1FC6-352C-4C7D-825F-C4E2F6A80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00428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541AFC2C-CD98-4478-AB71-1A864026D9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Date Placeholder 5">
            <a:extLst>
              <a:ext uri="{FF2B5EF4-FFF2-40B4-BE49-F238E27FC236}">
                <a16:creationId xmlns:a16="http://schemas.microsoft.com/office/drawing/2014/main" id="{0CF416D9-9A40-4E27-B951-C73D5294DEF0}"/>
              </a:ext>
            </a:extLst>
          </p:cNvPr>
          <p:cNvSpPr>
            <a:spLocks noGrp="1"/>
          </p:cNvSpPr>
          <p:nvPr>
            <p:ph type="dt" sz="half" idx="10"/>
          </p:nvPr>
        </p:nvSpPr>
        <p:spPr>
          <a:xfrm>
            <a:off x="1097280" y="6459785"/>
            <a:ext cx="2472271" cy="365125"/>
          </a:xfrm>
        </p:spPr>
        <p:txBody>
          <a:bodyPr>
            <a:normAutofit/>
          </a:bodyPr>
          <a:lstStyle/>
          <a:p>
            <a:pPr>
              <a:spcAft>
                <a:spcPts val="600"/>
              </a:spcAft>
            </a:pPr>
            <a:fld id="{7B87C4DC-F75D-422D-B175-31B564836527}" type="datetime4">
              <a:rPr lang="en-US" smtClean="0"/>
              <a:pPr>
                <a:spcAft>
                  <a:spcPts val="600"/>
                </a:spcAft>
              </a:pPr>
              <a:t>June 12, 2021</a:t>
            </a:fld>
            <a:endParaRPr lang="en-US"/>
          </a:p>
        </p:txBody>
      </p:sp>
      <p:sp>
        <p:nvSpPr>
          <p:cNvPr id="7" name="Footer Placeholder 6">
            <a:extLst>
              <a:ext uri="{FF2B5EF4-FFF2-40B4-BE49-F238E27FC236}">
                <a16:creationId xmlns:a16="http://schemas.microsoft.com/office/drawing/2014/main" id="{F0999CCA-9DF8-4A31-8226-3A2F4341244E}"/>
              </a:ext>
            </a:extLst>
          </p:cNvPr>
          <p:cNvSpPr>
            <a:spLocks noGrp="1"/>
          </p:cNvSpPr>
          <p:nvPr>
            <p:ph type="ftr" sz="quarter" idx="11"/>
          </p:nvPr>
        </p:nvSpPr>
        <p:spPr>
          <a:xfrm>
            <a:off x="3686185" y="6459785"/>
            <a:ext cx="4822804" cy="365125"/>
          </a:xfrm>
        </p:spPr>
        <p:txBody>
          <a:bodyPr>
            <a:normAutofit/>
          </a:bodyPr>
          <a:lstStyle/>
          <a:p>
            <a:pPr>
              <a:spcAft>
                <a:spcPts val="600"/>
              </a:spcAft>
            </a:pPr>
            <a:r>
              <a:rPr lang="en-US"/>
              <a:t>EE4198 Project Presentation</a:t>
            </a:r>
          </a:p>
        </p:txBody>
      </p:sp>
      <p:sp>
        <p:nvSpPr>
          <p:cNvPr id="8" name="Slide Number Placeholder 7">
            <a:extLst>
              <a:ext uri="{FF2B5EF4-FFF2-40B4-BE49-F238E27FC236}">
                <a16:creationId xmlns:a16="http://schemas.microsoft.com/office/drawing/2014/main" id="{829B4112-4A06-4E77-BA1F-32EDCA9B6037}"/>
              </a:ext>
            </a:extLst>
          </p:cNvPr>
          <p:cNvSpPr>
            <a:spLocks noGrp="1"/>
          </p:cNvSpPr>
          <p:nvPr>
            <p:ph type="sldNum" sz="quarter" idx="12"/>
          </p:nvPr>
        </p:nvSpPr>
        <p:spPr>
          <a:xfrm>
            <a:off x="9900458" y="6459785"/>
            <a:ext cx="1312025" cy="365125"/>
          </a:xfrm>
        </p:spPr>
        <p:txBody>
          <a:bodyPr>
            <a:normAutofit/>
          </a:bodyPr>
          <a:lstStyle/>
          <a:p>
            <a:pPr>
              <a:spcAft>
                <a:spcPts val="600"/>
              </a:spcAft>
            </a:pPr>
            <a:fld id="{4FAB73BC-B049-4115-A692-8D63A059BFB8}" type="slidenum">
              <a:rPr lang="en-US" smtClean="0"/>
              <a:pPr>
                <a:spcAft>
                  <a:spcPts val="600"/>
                </a:spcAft>
              </a:pPr>
              <a:t>1</a:t>
            </a:fld>
            <a:endParaRPr lang="en-US"/>
          </a:p>
        </p:txBody>
      </p:sp>
    </p:spTree>
    <p:extLst>
      <p:ext uri="{BB962C8B-B14F-4D97-AF65-F5344CB8AC3E}">
        <p14:creationId xmlns:p14="http://schemas.microsoft.com/office/powerpoint/2010/main" val="1207274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B7CF8-34B2-4930-9F8F-9A6B4CEE9612}"/>
              </a:ext>
            </a:extLst>
          </p:cNvPr>
          <p:cNvSpPr>
            <a:spLocks noGrp="1"/>
          </p:cNvSpPr>
          <p:nvPr>
            <p:ph type="title"/>
          </p:nvPr>
        </p:nvSpPr>
        <p:spPr>
          <a:xfrm>
            <a:off x="1097280" y="286604"/>
            <a:ext cx="10058400" cy="503972"/>
          </a:xfrm>
        </p:spPr>
        <p:txBody>
          <a:bodyPr>
            <a:normAutofit/>
          </a:bodyPr>
          <a:lstStyle/>
          <a:p>
            <a:r>
              <a:rPr lang="tr-TR" sz="2800" dirty="0">
                <a:effectLst/>
                <a:latin typeface="Calibri" panose="020F0502020204030204" pitchFamily="34" charset="0"/>
                <a:ea typeface="Times New Roman" panose="02020603050405020304" pitchFamily="18" charset="0"/>
                <a:cs typeface="Times New Roman" panose="02020603050405020304" pitchFamily="18" charset="0"/>
              </a:rPr>
              <a:t>Design: </a:t>
            </a:r>
            <a:r>
              <a:rPr lang="en-US" sz="2800" dirty="0">
                <a:effectLst/>
                <a:latin typeface="Calibri" panose="020F0502020204030204" pitchFamily="34" charset="0"/>
                <a:ea typeface="Times New Roman" panose="02020603050405020304" pitchFamily="18" charset="0"/>
                <a:cs typeface="Times New Roman" panose="02020603050405020304" pitchFamily="18" charset="0"/>
              </a:rPr>
              <a:t>Details of the design</a:t>
            </a:r>
            <a:endParaRPr lang="en-US" sz="2800" dirty="0"/>
          </a:p>
        </p:txBody>
      </p:sp>
      <p:sp>
        <p:nvSpPr>
          <p:cNvPr id="3" name="Content Placeholder 2">
            <a:extLst>
              <a:ext uri="{FF2B5EF4-FFF2-40B4-BE49-F238E27FC236}">
                <a16:creationId xmlns:a16="http://schemas.microsoft.com/office/drawing/2014/main" id="{695E52A6-4CAF-437D-8575-A413D5939BA0}"/>
              </a:ext>
            </a:extLst>
          </p:cNvPr>
          <p:cNvSpPr>
            <a:spLocks noGrp="1"/>
          </p:cNvSpPr>
          <p:nvPr>
            <p:ph idx="1"/>
          </p:nvPr>
        </p:nvSpPr>
        <p:spPr/>
        <p:txBody>
          <a:bodyPr/>
          <a:lstStyle/>
          <a:p>
            <a:r>
              <a:rPr lang="tr-TR" dirty="0"/>
              <a:t> - Use as many slides as you want for this section</a:t>
            </a:r>
            <a:endParaRPr lang="en-US" dirty="0"/>
          </a:p>
          <a:p>
            <a:endParaRPr lang="en-US" dirty="0"/>
          </a:p>
        </p:txBody>
      </p:sp>
      <p:sp>
        <p:nvSpPr>
          <p:cNvPr id="4" name="Date Placeholder 3">
            <a:extLst>
              <a:ext uri="{FF2B5EF4-FFF2-40B4-BE49-F238E27FC236}">
                <a16:creationId xmlns:a16="http://schemas.microsoft.com/office/drawing/2014/main" id="{0987816C-3F1F-490D-9A9A-71C5985B1AD2}"/>
              </a:ext>
            </a:extLst>
          </p:cNvPr>
          <p:cNvSpPr>
            <a:spLocks noGrp="1"/>
          </p:cNvSpPr>
          <p:nvPr>
            <p:ph type="dt" sz="half" idx="10"/>
          </p:nvPr>
        </p:nvSpPr>
        <p:spPr/>
        <p:txBody>
          <a:bodyPr/>
          <a:lstStyle/>
          <a:p>
            <a:fld id="{B063E3EF-46A8-4A0F-98C7-0B79D97F4995}" type="datetime4">
              <a:rPr lang="en-US" smtClean="0"/>
              <a:t>June 12, 2021</a:t>
            </a:fld>
            <a:endParaRPr lang="en-US" dirty="0"/>
          </a:p>
        </p:txBody>
      </p:sp>
      <p:sp>
        <p:nvSpPr>
          <p:cNvPr id="5" name="Footer Placeholder 4">
            <a:extLst>
              <a:ext uri="{FF2B5EF4-FFF2-40B4-BE49-F238E27FC236}">
                <a16:creationId xmlns:a16="http://schemas.microsoft.com/office/drawing/2014/main" id="{28B173E8-5BAD-4D0F-B824-03A2D0F86970}"/>
              </a:ext>
            </a:extLst>
          </p:cNvPr>
          <p:cNvSpPr>
            <a:spLocks noGrp="1"/>
          </p:cNvSpPr>
          <p:nvPr>
            <p:ph type="ftr" sz="quarter" idx="11"/>
          </p:nvPr>
        </p:nvSpPr>
        <p:spPr/>
        <p:txBody>
          <a:bodyPr/>
          <a:lstStyle/>
          <a:p>
            <a:r>
              <a:rPr lang="en-US"/>
              <a:t>EE4198 Project Presentation</a:t>
            </a:r>
            <a:endParaRPr lang="en-US" dirty="0"/>
          </a:p>
        </p:txBody>
      </p:sp>
      <p:sp>
        <p:nvSpPr>
          <p:cNvPr id="6" name="Slide Number Placeholder 5">
            <a:extLst>
              <a:ext uri="{FF2B5EF4-FFF2-40B4-BE49-F238E27FC236}">
                <a16:creationId xmlns:a16="http://schemas.microsoft.com/office/drawing/2014/main" id="{9292E321-2E77-4429-8E65-DD83D5FD7F8C}"/>
              </a:ext>
            </a:extLst>
          </p:cNvPr>
          <p:cNvSpPr>
            <a:spLocks noGrp="1"/>
          </p:cNvSpPr>
          <p:nvPr>
            <p:ph type="sldNum" sz="quarter" idx="12"/>
          </p:nvPr>
        </p:nvSpPr>
        <p:spPr/>
        <p:txBody>
          <a:bodyPr/>
          <a:lstStyle/>
          <a:p>
            <a:fld id="{4CE482DC-2269-4F26-9D2A-7E44B1A4CD85}" type="slidenum">
              <a:rPr lang="en-US" smtClean="0"/>
              <a:t>10</a:t>
            </a:fld>
            <a:endParaRPr lang="en-US" dirty="0"/>
          </a:p>
        </p:txBody>
      </p:sp>
      <p:sp>
        <p:nvSpPr>
          <p:cNvPr id="8" name="TextBox 7">
            <a:extLst>
              <a:ext uri="{FF2B5EF4-FFF2-40B4-BE49-F238E27FC236}">
                <a16:creationId xmlns:a16="http://schemas.microsoft.com/office/drawing/2014/main" id="{CBDD9E61-DA22-4660-B68B-F6B36816BED6}"/>
              </a:ext>
            </a:extLst>
          </p:cNvPr>
          <p:cNvSpPr txBox="1"/>
          <p:nvPr/>
        </p:nvSpPr>
        <p:spPr>
          <a:xfrm>
            <a:off x="3048000" y="3105835"/>
            <a:ext cx="6096000" cy="646331"/>
          </a:xfrm>
          <a:prstGeom prst="rect">
            <a:avLst/>
          </a:prstGeom>
          <a:noFill/>
        </p:spPr>
        <p:txBody>
          <a:bodyPr wrap="square">
            <a:spAutoFit/>
          </a:bodyPr>
          <a:lstStyle/>
          <a:p>
            <a:pPr>
              <a:buFontTx/>
              <a:buNone/>
            </a:pPr>
            <a:r>
              <a:rPr lang="en-US" altLang="en-US" sz="1800" b="0" i="1" dirty="0">
                <a:solidFill>
                  <a:srgbClr val="CC3300"/>
                </a:solidFill>
                <a:latin typeface="Comic Sans MS" panose="030F0702030302020204" pitchFamily="66" charset="0"/>
              </a:rPr>
              <a:t>What alternative designs did you consider and what trade-offs were made?</a:t>
            </a:r>
          </a:p>
        </p:txBody>
      </p:sp>
      <p:pic>
        <p:nvPicPr>
          <p:cNvPr id="9" name="Picture 8" descr="Logo, company name&#10;&#10;Description automatically generated">
            <a:extLst>
              <a:ext uri="{FF2B5EF4-FFF2-40B4-BE49-F238E27FC236}">
                <a16:creationId xmlns:a16="http://schemas.microsoft.com/office/drawing/2014/main" id="{C53BE140-4506-46AD-9BB4-A4A5706CD112}"/>
              </a:ext>
            </a:extLst>
          </p:cNvPr>
          <p:cNvPicPr>
            <a:picLocks noChangeAspect="1"/>
          </p:cNvPicPr>
          <p:nvPr/>
        </p:nvPicPr>
        <p:blipFill>
          <a:blip r:embed="rId2"/>
          <a:stretch>
            <a:fillRect/>
          </a:stretch>
        </p:blipFill>
        <p:spPr>
          <a:xfrm>
            <a:off x="10556239" y="202613"/>
            <a:ext cx="1383171" cy="1385309"/>
          </a:xfrm>
          <a:prstGeom prst="rect">
            <a:avLst/>
          </a:prstGeom>
        </p:spPr>
      </p:pic>
    </p:spTree>
    <p:extLst>
      <p:ext uri="{BB962C8B-B14F-4D97-AF65-F5344CB8AC3E}">
        <p14:creationId xmlns:p14="http://schemas.microsoft.com/office/powerpoint/2010/main" val="1679302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DD64-6CC8-46A8-B78E-E4D33BBDA971}"/>
              </a:ext>
            </a:extLst>
          </p:cNvPr>
          <p:cNvSpPr>
            <a:spLocks noGrp="1"/>
          </p:cNvSpPr>
          <p:nvPr>
            <p:ph type="title"/>
          </p:nvPr>
        </p:nvSpPr>
        <p:spPr/>
        <p:txBody>
          <a:bodyPr/>
          <a:lstStyle/>
          <a:p>
            <a:r>
              <a:rPr lang="tr-TR" dirty="0"/>
              <a:t>Methods</a:t>
            </a:r>
            <a:endParaRPr lang="en-US" dirty="0"/>
          </a:p>
        </p:txBody>
      </p:sp>
      <p:sp>
        <p:nvSpPr>
          <p:cNvPr id="3" name="Content Placeholder 2">
            <a:extLst>
              <a:ext uri="{FF2B5EF4-FFF2-40B4-BE49-F238E27FC236}">
                <a16:creationId xmlns:a16="http://schemas.microsoft.com/office/drawing/2014/main" id="{EEF4C73E-8BC0-4EE7-B340-ACB599B1B7B5}"/>
              </a:ext>
            </a:extLst>
          </p:cNvPr>
          <p:cNvSpPr>
            <a:spLocks noGrp="1"/>
          </p:cNvSpPr>
          <p:nvPr>
            <p:ph idx="1"/>
          </p:nvPr>
        </p:nvSpPr>
        <p:spPr/>
        <p:txBody>
          <a:bodyPr/>
          <a:lstStyle/>
          <a:p>
            <a:r>
              <a:rPr lang="tr-TR" dirty="0"/>
              <a:t> - Use as many slides as you want for this section</a:t>
            </a:r>
            <a:endParaRPr lang="en-US" dirty="0"/>
          </a:p>
          <a:p>
            <a:endParaRPr lang="en-US" dirty="0"/>
          </a:p>
        </p:txBody>
      </p:sp>
      <p:sp>
        <p:nvSpPr>
          <p:cNvPr id="4" name="Date Placeholder 3">
            <a:extLst>
              <a:ext uri="{FF2B5EF4-FFF2-40B4-BE49-F238E27FC236}">
                <a16:creationId xmlns:a16="http://schemas.microsoft.com/office/drawing/2014/main" id="{83AD7BED-902A-48C4-8F9A-57369F928DD0}"/>
              </a:ext>
            </a:extLst>
          </p:cNvPr>
          <p:cNvSpPr>
            <a:spLocks noGrp="1"/>
          </p:cNvSpPr>
          <p:nvPr>
            <p:ph type="dt" sz="half" idx="10"/>
          </p:nvPr>
        </p:nvSpPr>
        <p:spPr/>
        <p:txBody>
          <a:bodyPr/>
          <a:lstStyle/>
          <a:p>
            <a:fld id="{B063E3EF-46A8-4A0F-98C7-0B79D97F4995}" type="datetime4">
              <a:rPr lang="en-US" smtClean="0"/>
              <a:t>June 12, 2021</a:t>
            </a:fld>
            <a:endParaRPr lang="en-US" dirty="0"/>
          </a:p>
        </p:txBody>
      </p:sp>
      <p:sp>
        <p:nvSpPr>
          <p:cNvPr id="5" name="Footer Placeholder 4">
            <a:extLst>
              <a:ext uri="{FF2B5EF4-FFF2-40B4-BE49-F238E27FC236}">
                <a16:creationId xmlns:a16="http://schemas.microsoft.com/office/drawing/2014/main" id="{29223A71-9B1C-4610-A87A-FE44444816F2}"/>
              </a:ext>
            </a:extLst>
          </p:cNvPr>
          <p:cNvSpPr>
            <a:spLocks noGrp="1"/>
          </p:cNvSpPr>
          <p:nvPr>
            <p:ph type="ftr" sz="quarter" idx="11"/>
          </p:nvPr>
        </p:nvSpPr>
        <p:spPr/>
        <p:txBody>
          <a:bodyPr/>
          <a:lstStyle/>
          <a:p>
            <a:r>
              <a:rPr lang="en-US"/>
              <a:t>EE4198 Project Presentation</a:t>
            </a:r>
            <a:endParaRPr lang="en-US" dirty="0"/>
          </a:p>
        </p:txBody>
      </p:sp>
      <p:sp>
        <p:nvSpPr>
          <p:cNvPr id="6" name="Slide Number Placeholder 5">
            <a:extLst>
              <a:ext uri="{FF2B5EF4-FFF2-40B4-BE49-F238E27FC236}">
                <a16:creationId xmlns:a16="http://schemas.microsoft.com/office/drawing/2014/main" id="{D530850B-7868-4ADD-A7CB-F17BEC0C9589}"/>
              </a:ext>
            </a:extLst>
          </p:cNvPr>
          <p:cNvSpPr>
            <a:spLocks noGrp="1"/>
          </p:cNvSpPr>
          <p:nvPr>
            <p:ph type="sldNum" sz="quarter" idx="12"/>
          </p:nvPr>
        </p:nvSpPr>
        <p:spPr/>
        <p:txBody>
          <a:bodyPr/>
          <a:lstStyle/>
          <a:p>
            <a:fld id="{4CE482DC-2269-4F26-9D2A-7E44B1A4CD85}" type="slidenum">
              <a:rPr lang="en-US" smtClean="0"/>
              <a:t>11</a:t>
            </a:fld>
            <a:endParaRPr lang="en-US" dirty="0"/>
          </a:p>
        </p:txBody>
      </p:sp>
      <p:pic>
        <p:nvPicPr>
          <p:cNvPr id="7" name="Picture 6" descr="Logo, company name&#10;&#10;Description automatically generated">
            <a:extLst>
              <a:ext uri="{FF2B5EF4-FFF2-40B4-BE49-F238E27FC236}">
                <a16:creationId xmlns:a16="http://schemas.microsoft.com/office/drawing/2014/main" id="{E6D5E314-E2F0-4647-9D39-A2EC6C1D3CF4}"/>
              </a:ext>
            </a:extLst>
          </p:cNvPr>
          <p:cNvPicPr>
            <a:picLocks noChangeAspect="1"/>
          </p:cNvPicPr>
          <p:nvPr/>
        </p:nvPicPr>
        <p:blipFill>
          <a:blip r:embed="rId2"/>
          <a:stretch>
            <a:fillRect/>
          </a:stretch>
        </p:blipFill>
        <p:spPr>
          <a:xfrm>
            <a:off x="10556239" y="202613"/>
            <a:ext cx="1383171" cy="1385309"/>
          </a:xfrm>
          <a:prstGeom prst="rect">
            <a:avLst/>
          </a:prstGeom>
        </p:spPr>
      </p:pic>
    </p:spTree>
    <p:extLst>
      <p:ext uri="{BB962C8B-B14F-4D97-AF65-F5344CB8AC3E}">
        <p14:creationId xmlns:p14="http://schemas.microsoft.com/office/powerpoint/2010/main" val="2362467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BBD3D-4D32-4238-8B16-3615183FBFA9}"/>
              </a:ext>
            </a:extLst>
          </p:cNvPr>
          <p:cNvSpPr>
            <a:spLocks noGrp="1"/>
          </p:cNvSpPr>
          <p:nvPr>
            <p:ph type="title"/>
          </p:nvPr>
        </p:nvSpPr>
        <p:spPr/>
        <p:txBody>
          <a:bodyPr/>
          <a:lstStyle/>
          <a:p>
            <a:r>
              <a:rPr lang="tr-TR" dirty="0"/>
              <a:t>Results and Discussion</a:t>
            </a:r>
            <a:endParaRPr lang="en-US" dirty="0"/>
          </a:p>
        </p:txBody>
      </p:sp>
      <p:sp>
        <p:nvSpPr>
          <p:cNvPr id="3" name="Content Placeholder 2">
            <a:extLst>
              <a:ext uri="{FF2B5EF4-FFF2-40B4-BE49-F238E27FC236}">
                <a16:creationId xmlns:a16="http://schemas.microsoft.com/office/drawing/2014/main" id="{0703BBC1-EC91-46E7-8CFD-D0E173E2E06D}"/>
              </a:ext>
            </a:extLst>
          </p:cNvPr>
          <p:cNvSpPr>
            <a:spLocks noGrp="1"/>
          </p:cNvSpPr>
          <p:nvPr>
            <p:ph idx="1"/>
          </p:nvPr>
        </p:nvSpPr>
        <p:spPr/>
        <p:txBody>
          <a:bodyPr/>
          <a:lstStyle/>
          <a:p>
            <a:r>
              <a:rPr lang="tr-TR" dirty="0"/>
              <a:t> - Use as many slides as you want for this section</a:t>
            </a:r>
            <a:endParaRPr lang="en-US" dirty="0"/>
          </a:p>
          <a:p>
            <a:endParaRPr lang="en-US" dirty="0"/>
          </a:p>
        </p:txBody>
      </p:sp>
      <p:sp>
        <p:nvSpPr>
          <p:cNvPr id="4" name="Date Placeholder 3">
            <a:extLst>
              <a:ext uri="{FF2B5EF4-FFF2-40B4-BE49-F238E27FC236}">
                <a16:creationId xmlns:a16="http://schemas.microsoft.com/office/drawing/2014/main" id="{E9595A57-0473-4F90-BDD5-585453A0DD9C}"/>
              </a:ext>
            </a:extLst>
          </p:cNvPr>
          <p:cNvSpPr>
            <a:spLocks noGrp="1"/>
          </p:cNvSpPr>
          <p:nvPr>
            <p:ph type="dt" sz="half" idx="10"/>
          </p:nvPr>
        </p:nvSpPr>
        <p:spPr/>
        <p:txBody>
          <a:bodyPr/>
          <a:lstStyle/>
          <a:p>
            <a:fld id="{B063E3EF-46A8-4A0F-98C7-0B79D97F4995}" type="datetime4">
              <a:rPr lang="en-US" smtClean="0"/>
              <a:t>June 12, 2021</a:t>
            </a:fld>
            <a:endParaRPr lang="en-US" dirty="0"/>
          </a:p>
        </p:txBody>
      </p:sp>
      <p:sp>
        <p:nvSpPr>
          <p:cNvPr id="5" name="Footer Placeholder 4">
            <a:extLst>
              <a:ext uri="{FF2B5EF4-FFF2-40B4-BE49-F238E27FC236}">
                <a16:creationId xmlns:a16="http://schemas.microsoft.com/office/drawing/2014/main" id="{A2EED803-FD19-42B5-BB92-4B88B6C33159}"/>
              </a:ext>
            </a:extLst>
          </p:cNvPr>
          <p:cNvSpPr>
            <a:spLocks noGrp="1"/>
          </p:cNvSpPr>
          <p:nvPr>
            <p:ph type="ftr" sz="quarter" idx="11"/>
          </p:nvPr>
        </p:nvSpPr>
        <p:spPr/>
        <p:txBody>
          <a:bodyPr/>
          <a:lstStyle/>
          <a:p>
            <a:r>
              <a:rPr lang="en-US"/>
              <a:t>EE4198 Project Presentation</a:t>
            </a:r>
            <a:endParaRPr lang="en-US" dirty="0"/>
          </a:p>
        </p:txBody>
      </p:sp>
      <p:sp>
        <p:nvSpPr>
          <p:cNvPr id="6" name="Slide Number Placeholder 5">
            <a:extLst>
              <a:ext uri="{FF2B5EF4-FFF2-40B4-BE49-F238E27FC236}">
                <a16:creationId xmlns:a16="http://schemas.microsoft.com/office/drawing/2014/main" id="{6352B5C0-4A7C-4942-A00B-A60A7EDDCA78}"/>
              </a:ext>
            </a:extLst>
          </p:cNvPr>
          <p:cNvSpPr>
            <a:spLocks noGrp="1"/>
          </p:cNvSpPr>
          <p:nvPr>
            <p:ph type="sldNum" sz="quarter" idx="12"/>
          </p:nvPr>
        </p:nvSpPr>
        <p:spPr/>
        <p:txBody>
          <a:bodyPr/>
          <a:lstStyle/>
          <a:p>
            <a:fld id="{4CE482DC-2269-4F26-9D2A-7E44B1A4CD85}" type="slidenum">
              <a:rPr lang="en-US" smtClean="0"/>
              <a:t>12</a:t>
            </a:fld>
            <a:endParaRPr lang="en-US" dirty="0"/>
          </a:p>
        </p:txBody>
      </p:sp>
      <p:pic>
        <p:nvPicPr>
          <p:cNvPr id="7" name="Picture 6" descr="Logo, company name&#10;&#10;Description automatically generated">
            <a:extLst>
              <a:ext uri="{FF2B5EF4-FFF2-40B4-BE49-F238E27FC236}">
                <a16:creationId xmlns:a16="http://schemas.microsoft.com/office/drawing/2014/main" id="{DD3126FC-AC7C-4882-A059-85088B90683C}"/>
              </a:ext>
            </a:extLst>
          </p:cNvPr>
          <p:cNvPicPr>
            <a:picLocks noChangeAspect="1"/>
          </p:cNvPicPr>
          <p:nvPr/>
        </p:nvPicPr>
        <p:blipFill>
          <a:blip r:embed="rId2"/>
          <a:stretch>
            <a:fillRect/>
          </a:stretch>
        </p:blipFill>
        <p:spPr>
          <a:xfrm>
            <a:off x="10556239" y="202613"/>
            <a:ext cx="1383171" cy="1385309"/>
          </a:xfrm>
          <a:prstGeom prst="rect">
            <a:avLst/>
          </a:prstGeom>
        </p:spPr>
      </p:pic>
    </p:spTree>
    <p:extLst>
      <p:ext uri="{BB962C8B-B14F-4D97-AF65-F5344CB8AC3E}">
        <p14:creationId xmlns:p14="http://schemas.microsoft.com/office/powerpoint/2010/main" val="38370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2B57-0B0D-4F05-8D6E-0B7D3D56218D}"/>
              </a:ext>
            </a:extLst>
          </p:cNvPr>
          <p:cNvSpPr>
            <a:spLocks noGrp="1"/>
          </p:cNvSpPr>
          <p:nvPr>
            <p:ph type="title"/>
          </p:nvPr>
        </p:nvSpPr>
        <p:spPr/>
        <p:txBody>
          <a:bodyPr>
            <a:normAutofit/>
          </a:bodyPr>
          <a:lstStyle/>
          <a:p>
            <a:r>
              <a:rPr lang="tr-TR" sz="4000" dirty="0"/>
              <a:t>Conclusions and Future Research Directions</a:t>
            </a:r>
            <a:endParaRPr lang="en-US" sz="4000" dirty="0"/>
          </a:p>
        </p:txBody>
      </p:sp>
      <p:sp>
        <p:nvSpPr>
          <p:cNvPr id="3" name="Content Placeholder 2">
            <a:extLst>
              <a:ext uri="{FF2B5EF4-FFF2-40B4-BE49-F238E27FC236}">
                <a16:creationId xmlns:a16="http://schemas.microsoft.com/office/drawing/2014/main" id="{102C24CA-995F-46DB-AB99-81F96D223DCC}"/>
              </a:ext>
            </a:extLst>
          </p:cNvPr>
          <p:cNvSpPr>
            <a:spLocks noGrp="1"/>
          </p:cNvSpPr>
          <p:nvPr>
            <p:ph idx="1"/>
          </p:nvPr>
        </p:nvSpPr>
        <p:spPr/>
        <p:txBody>
          <a:bodyPr/>
          <a:lstStyle/>
          <a:p>
            <a:r>
              <a:rPr lang="tr-TR" dirty="0"/>
              <a:t> - Use as many slides as you want for this section</a:t>
            </a:r>
            <a:endParaRPr lang="en-US" dirty="0"/>
          </a:p>
          <a:p>
            <a:endParaRPr lang="en-US" dirty="0"/>
          </a:p>
        </p:txBody>
      </p:sp>
      <p:sp>
        <p:nvSpPr>
          <p:cNvPr id="4" name="Date Placeholder 3">
            <a:extLst>
              <a:ext uri="{FF2B5EF4-FFF2-40B4-BE49-F238E27FC236}">
                <a16:creationId xmlns:a16="http://schemas.microsoft.com/office/drawing/2014/main" id="{2EBB71E7-5469-458F-BCE6-CD3634BC8D7C}"/>
              </a:ext>
            </a:extLst>
          </p:cNvPr>
          <p:cNvSpPr>
            <a:spLocks noGrp="1"/>
          </p:cNvSpPr>
          <p:nvPr>
            <p:ph type="dt" sz="half" idx="10"/>
          </p:nvPr>
        </p:nvSpPr>
        <p:spPr/>
        <p:txBody>
          <a:bodyPr/>
          <a:lstStyle/>
          <a:p>
            <a:fld id="{B063E3EF-46A8-4A0F-98C7-0B79D97F4995}" type="datetime4">
              <a:rPr lang="en-US" smtClean="0"/>
              <a:t>June 12, 2021</a:t>
            </a:fld>
            <a:endParaRPr lang="en-US" dirty="0"/>
          </a:p>
        </p:txBody>
      </p:sp>
      <p:sp>
        <p:nvSpPr>
          <p:cNvPr id="5" name="Footer Placeholder 4">
            <a:extLst>
              <a:ext uri="{FF2B5EF4-FFF2-40B4-BE49-F238E27FC236}">
                <a16:creationId xmlns:a16="http://schemas.microsoft.com/office/drawing/2014/main" id="{4C0ECACC-482A-4C21-86C8-0BDFA6CAFC41}"/>
              </a:ext>
            </a:extLst>
          </p:cNvPr>
          <p:cNvSpPr>
            <a:spLocks noGrp="1"/>
          </p:cNvSpPr>
          <p:nvPr>
            <p:ph type="ftr" sz="quarter" idx="11"/>
          </p:nvPr>
        </p:nvSpPr>
        <p:spPr/>
        <p:txBody>
          <a:bodyPr/>
          <a:lstStyle/>
          <a:p>
            <a:r>
              <a:rPr lang="en-US"/>
              <a:t>EE4198 Project Presentation</a:t>
            </a:r>
            <a:endParaRPr lang="en-US" dirty="0"/>
          </a:p>
        </p:txBody>
      </p:sp>
      <p:sp>
        <p:nvSpPr>
          <p:cNvPr id="6" name="Slide Number Placeholder 5">
            <a:extLst>
              <a:ext uri="{FF2B5EF4-FFF2-40B4-BE49-F238E27FC236}">
                <a16:creationId xmlns:a16="http://schemas.microsoft.com/office/drawing/2014/main" id="{31D3F020-814C-42B9-A138-560D4BF380E2}"/>
              </a:ext>
            </a:extLst>
          </p:cNvPr>
          <p:cNvSpPr>
            <a:spLocks noGrp="1"/>
          </p:cNvSpPr>
          <p:nvPr>
            <p:ph type="sldNum" sz="quarter" idx="12"/>
          </p:nvPr>
        </p:nvSpPr>
        <p:spPr/>
        <p:txBody>
          <a:bodyPr/>
          <a:lstStyle/>
          <a:p>
            <a:fld id="{4CE482DC-2269-4F26-9D2A-7E44B1A4CD85}" type="slidenum">
              <a:rPr lang="en-US" smtClean="0"/>
              <a:t>13</a:t>
            </a:fld>
            <a:endParaRPr lang="en-US" dirty="0"/>
          </a:p>
        </p:txBody>
      </p:sp>
      <p:pic>
        <p:nvPicPr>
          <p:cNvPr id="7" name="Picture 6" descr="Logo, company name&#10;&#10;Description automatically generated">
            <a:extLst>
              <a:ext uri="{FF2B5EF4-FFF2-40B4-BE49-F238E27FC236}">
                <a16:creationId xmlns:a16="http://schemas.microsoft.com/office/drawing/2014/main" id="{9FFE6957-16DA-417D-8E32-F9C8D80B4730}"/>
              </a:ext>
            </a:extLst>
          </p:cNvPr>
          <p:cNvPicPr>
            <a:picLocks noChangeAspect="1"/>
          </p:cNvPicPr>
          <p:nvPr/>
        </p:nvPicPr>
        <p:blipFill>
          <a:blip r:embed="rId2"/>
          <a:stretch>
            <a:fillRect/>
          </a:stretch>
        </p:blipFill>
        <p:spPr>
          <a:xfrm>
            <a:off x="10556239" y="202613"/>
            <a:ext cx="1383171" cy="1385309"/>
          </a:xfrm>
          <a:prstGeom prst="rect">
            <a:avLst/>
          </a:prstGeom>
        </p:spPr>
      </p:pic>
    </p:spTree>
    <p:extLst>
      <p:ext uri="{BB962C8B-B14F-4D97-AF65-F5344CB8AC3E}">
        <p14:creationId xmlns:p14="http://schemas.microsoft.com/office/powerpoint/2010/main" val="2503886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DB658-BAD0-4202-AAF9-7353E4C79F40}"/>
              </a:ext>
            </a:extLst>
          </p:cNvPr>
          <p:cNvSpPr>
            <a:spLocks noGrp="1"/>
          </p:cNvSpPr>
          <p:nvPr>
            <p:ph type="title"/>
          </p:nvPr>
        </p:nvSpPr>
        <p:spPr/>
        <p:txBody>
          <a:bodyPr/>
          <a:lstStyle/>
          <a:p>
            <a:r>
              <a:rPr lang="tr-TR" dirty="0"/>
              <a:t>Acknowledgements</a:t>
            </a:r>
            <a:endParaRPr lang="en-US" dirty="0"/>
          </a:p>
        </p:txBody>
      </p:sp>
      <p:sp>
        <p:nvSpPr>
          <p:cNvPr id="3" name="Content Placeholder 2">
            <a:extLst>
              <a:ext uri="{FF2B5EF4-FFF2-40B4-BE49-F238E27FC236}">
                <a16:creationId xmlns:a16="http://schemas.microsoft.com/office/drawing/2014/main" id="{28041767-5A1D-4CCD-91CC-CF44D807C7F7}"/>
              </a:ext>
            </a:extLst>
          </p:cNvPr>
          <p:cNvSpPr>
            <a:spLocks noGrp="1"/>
          </p:cNvSpPr>
          <p:nvPr>
            <p:ph idx="1"/>
          </p:nvPr>
        </p:nvSpPr>
        <p:spPr/>
        <p:txBody>
          <a:bodyPr/>
          <a:lstStyle/>
          <a:p>
            <a:r>
              <a:rPr lang="tr-TR" altLang="en-US" dirty="0"/>
              <a:t>- </a:t>
            </a:r>
            <a:r>
              <a:rPr lang="en-US" altLang="en-US" dirty="0"/>
              <a:t>Acknowledge anyone that has helped you</a:t>
            </a:r>
          </a:p>
          <a:p>
            <a:endParaRPr lang="en-US" dirty="0"/>
          </a:p>
        </p:txBody>
      </p:sp>
      <p:sp>
        <p:nvSpPr>
          <p:cNvPr id="4" name="Date Placeholder 3">
            <a:extLst>
              <a:ext uri="{FF2B5EF4-FFF2-40B4-BE49-F238E27FC236}">
                <a16:creationId xmlns:a16="http://schemas.microsoft.com/office/drawing/2014/main" id="{C7FE6CC0-D799-435C-BCD5-4AE51EC9D4AA}"/>
              </a:ext>
            </a:extLst>
          </p:cNvPr>
          <p:cNvSpPr>
            <a:spLocks noGrp="1"/>
          </p:cNvSpPr>
          <p:nvPr>
            <p:ph type="dt" sz="half" idx="10"/>
          </p:nvPr>
        </p:nvSpPr>
        <p:spPr/>
        <p:txBody>
          <a:bodyPr/>
          <a:lstStyle/>
          <a:p>
            <a:fld id="{B063E3EF-46A8-4A0F-98C7-0B79D97F4995}" type="datetime4">
              <a:rPr lang="en-US" smtClean="0"/>
              <a:t>June 12, 2021</a:t>
            </a:fld>
            <a:endParaRPr lang="en-US" dirty="0"/>
          </a:p>
        </p:txBody>
      </p:sp>
      <p:sp>
        <p:nvSpPr>
          <p:cNvPr id="5" name="Footer Placeholder 4">
            <a:extLst>
              <a:ext uri="{FF2B5EF4-FFF2-40B4-BE49-F238E27FC236}">
                <a16:creationId xmlns:a16="http://schemas.microsoft.com/office/drawing/2014/main" id="{A970D2E6-17E1-423C-A634-090F24B98AA7}"/>
              </a:ext>
            </a:extLst>
          </p:cNvPr>
          <p:cNvSpPr>
            <a:spLocks noGrp="1"/>
          </p:cNvSpPr>
          <p:nvPr>
            <p:ph type="ftr" sz="quarter" idx="11"/>
          </p:nvPr>
        </p:nvSpPr>
        <p:spPr/>
        <p:txBody>
          <a:bodyPr/>
          <a:lstStyle/>
          <a:p>
            <a:r>
              <a:rPr lang="en-US"/>
              <a:t>EE4198 Project Presentation</a:t>
            </a:r>
            <a:endParaRPr lang="en-US" dirty="0"/>
          </a:p>
        </p:txBody>
      </p:sp>
      <p:sp>
        <p:nvSpPr>
          <p:cNvPr id="6" name="Slide Number Placeholder 5">
            <a:extLst>
              <a:ext uri="{FF2B5EF4-FFF2-40B4-BE49-F238E27FC236}">
                <a16:creationId xmlns:a16="http://schemas.microsoft.com/office/drawing/2014/main" id="{F692E9F5-A725-486F-AD79-E0BAA1E63E6E}"/>
              </a:ext>
            </a:extLst>
          </p:cNvPr>
          <p:cNvSpPr>
            <a:spLocks noGrp="1"/>
          </p:cNvSpPr>
          <p:nvPr>
            <p:ph type="sldNum" sz="quarter" idx="12"/>
          </p:nvPr>
        </p:nvSpPr>
        <p:spPr/>
        <p:txBody>
          <a:bodyPr/>
          <a:lstStyle/>
          <a:p>
            <a:fld id="{4CE482DC-2269-4F26-9D2A-7E44B1A4CD85}" type="slidenum">
              <a:rPr lang="en-US" smtClean="0"/>
              <a:t>14</a:t>
            </a:fld>
            <a:endParaRPr lang="en-US" dirty="0"/>
          </a:p>
        </p:txBody>
      </p:sp>
      <p:pic>
        <p:nvPicPr>
          <p:cNvPr id="7" name="Picture 6" descr="Logo, company name&#10;&#10;Description automatically generated">
            <a:extLst>
              <a:ext uri="{FF2B5EF4-FFF2-40B4-BE49-F238E27FC236}">
                <a16:creationId xmlns:a16="http://schemas.microsoft.com/office/drawing/2014/main" id="{56FA7CFF-7BC4-4A02-9628-2547D7178FA4}"/>
              </a:ext>
            </a:extLst>
          </p:cNvPr>
          <p:cNvPicPr>
            <a:picLocks noChangeAspect="1"/>
          </p:cNvPicPr>
          <p:nvPr/>
        </p:nvPicPr>
        <p:blipFill>
          <a:blip r:embed="rId2"/>
          <a:stretch>
            <a:fillRect/>
          </a:stretch>
        </p:blipFill>
        <p:spPr>
          <a:xfrm>
            <a:off x="10556239" y="192453"/>
            <a:ext cx="1383171" cy="1385309"/>
          </a:xfrm>
          <a:prstGeom prst="rect">
            <a:avLst/>
          </a:prstGeom>
        </p:spPr>
      </p:pic>
    </p:spTree>
    <p:extLst>
      <p:ext uri="{BB962C8B-B14F-4D97-AF65-F5344CB8AC3E}">
        <p14:creationId xmlns:p14="http://schemas.microsoft.com/office/powerpoint/2010/main" val="1434149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58331D47-DE7A-4F51-9D59-FD68F3BDD2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a:extLst>
              <a:ext uri="{FF2B5EF4-FFF2-40B4-BE49-F238E27FC236}">
                <a16:creationId xmlns:a16="http://schemas.microsoft.com/office/drawing/2014/main" id="{99DEDC60-6312-4214-B219-E46479D7E1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4" name="Straight Connector 33">
            <a:extLst>
              <a:ext uri="{FF2B5EF4-FFF2-40B4-BE49-F238E27FC236}">
                <a16:creationId xmlns:a16="http://schemas.microsoft.com/office/drawing/2014/main" id="{D92A1B31-DB63-435D-93E6-9712CDFB20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6" name="Rectangle 35">
            <a:extLst>
              <a:ext uri="{FF2B5EF4-FFF2-40B4-BE49-F238E27FC236}">
                <a16:creationId xmlns:a16="http://schemas.microsoft.com/office/drawing/2014/main" id="{BD447334-7A13-4AAB-B92F-9B3990794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04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80859B2-E631-44CD-80CE-0B9E3CAA7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21FA353-CA37-44B0-A6FE-4333245B79AA}"/>
              </a:ext>
            </a:extLst>
          </p:cNvPr>
          <p:cNvSpPr>
            <a:spLocks noGrp="1"/>
          </p:cNvSpPr>
          <p:nvPr>
            <p:ph type="title"/>
          </p:nvPr>
        </p:nvSpPr>
        <p:spPr>
          <a:xfrm>
            <a:off x="1065197" y="5120640"/>
            <a:ext cx="10058400" cy="822960"/>
          </a:xfrm>
        </p:spPr>
        <p:txBody>
          <a:bodyPr vert="horz" lIns="91440" tIns="45720" rIns="91440" bIns="45720" rtlCol="0" anchor="b">
            <a:normAutofit/>
          </a:bodyPr>
          <a:lstStyle/>
          <a:p>
            <a:r>
              <a:rPr lang="en-US" sz="3600">
                <a:solidFill>
                  <a:srgbClr val="FFFFFF"/>
                </a:solidFill>
              </a:rPr>
              <a:t>Thank You</a:t>
            </a:r>
          </a:p>
        </p:txBody>
      </p:sp>
      <p:sp>
        <p:nvSpPr>
          <p:cNvPr id="3" name="Content Placeholder 2">
            <a:extLst>
              <a:ext uri="{FF2B5EF4-FFF2-40B4-BE49-F238E27FC236}">
                <a16:creationId xmlns:a16="http://schemas.microsoft.com/office/drawing/2014/main" id="{4BEC174A-2F51-4573-994B-D1C61E09FDF9}"/>
              </a:ext>
            </a:extLst>
          </p:cNvPr>
          <p:cNvSpPr>
            <a:spLocks noGrp="1"/>
          </p:cNvSpPr>
          <p:nvPr>
            <p:ph idx="1"/>
          </p:nvPr>
        </p:nvSpPr>
        <p:spPr>
          <a:xfrm>
            <a:off x="1065212" y="5943600"/>
            <a:ext cx="10058400" cy="543513"/>
          </a:xfrm>
        </p:spPr>
        <p:txBody>
          <a:bodyPr vert="horz" lIns="91440" tIns="45720" rIns="91440" bIns="45720" rtlCol="0">
            <a:normAutofit/>
          </a:bodyPr>
          <a:lstStyle/>
          <a:p>
            <a:pPr marL="0" indent="0">
              <a:buNone/>
            </a:pPr>
            <a:r>
              <a:rPr lang="en-US" sz="1500" cap="all" spc="200">
                <a:solidFill>
                  <a:srgbClr val="FFFFFF"/>
                </a:solidFill>
                <a:latin typeface="+mj-lt"/>
              </a:rPr>
              <a:t>Questions?</a:t>
            </a:r>
          </a:p>
        </p:txBody>
      </p:sp>
      <p:pic>
        <p:nvPicPr>
          <p:cNvPr id="10" name="Graphic 9" descr="Help">
            <a:extLst>
              <a:ext uri="{FF2B5EF4-FFF2-40B4-BE49-F238E27FC236}">
                <a16:creationId xmlns:a16="http://schemas.microsoft.com/office/drawing/2014/main" id="{E9DC1671-28D0-4898-B5A0-99B17CD3A8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64373" y="640080"/>
            <a:ext cx="3602736" cy="3602736"/>
          </a:xfrm>
          <a:prstGeom prst="rect">
            <a:avLst/>
          </a:prstGeom>
        </p:spPr>
      </p:pic>
      <p:sp>
        <p:nvSpPr>
          <p:cNvPr id="40" name="Rectangle 39">
            <a:extLst>
              <a:ext uri="{FF2B5EF4-FFF2-40B4-BE49-F238E27FC236}">
                <a16:creationId xmlns:a16="http://schemas.microsoft.com/office/drawing/2014/main" id="{6330B6DB-1B88-4062-A0B5-6360AA0200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Logo, company name&#10;&#10;Description automatically generated">
            <a:extLst>
              <a:ext uri="{FF2B5EF4-FFF2-40B4-BE49-F238E27FC236}">
                <a16:creationId xmlns:a16="http://schemas.microsoft.com/office/drawing/2014/main" id="{E51AF24B-7677-4311-BF2C-2341D7CE991A}"/>
              </a:ext>
            </a:extLst>
          </p:cNvPr>
          <p:cNvPicPr>
            <a:picLocks noChangeAspect="1"/>
          </p:cNvPicPr>
          <p:nvPr/>
        </p:nvPicPr>
        <p:blipFill>
          <a:blip r:embed="rId4"/>
          <a:stretch>
            <a:fillRect/>
          </a:stretch>
        </p:blipFill>
        <p:spPr>
          <a:xfrm>
            <a:off x="6424891" y="640080"/>
            <a:ext cx="3593728" cy="3602736"/>
          </a:xfrm>
          <a:prstGeom prst="rect">
            <a:avLst/>
          </a:prstGeom>
        </p:spPr>
      </p:pic>
      <p:sp>
        <p:nvSpPr>
          <p:cNvPr id="42" name="Rectangle 41">
            <a:extLst>
              <a:ext uri="{FF2B5EF4-FFF2-40B4-BE49-F238E27FC236}">
                <a16:creationId xmlns:a16="http://schemas.microsoft.com/office/drawing/2014/main" id="{8E79B4B5-4912-4114-A02C-CE476EEE9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3">
            <a:extLst>
              <a:ext uri="{FF2B5EF4-FFF2-40B4-BE49-F238E27FC236}">
                <a16:creationId xmlns:a16="http://schemas.microsoft.com/office/drawing/2014/main" id="{B7EC88C2-FEA6-4FA7-BF53-303A24A73324}"/>
              </a:ext>
            </a:extLst>
          </p:cNvPr>
          <p:cNvSpPr>
            <a:spLocks noGrp="1"/>
          </p:cNvSpPr>
          <p:nvPr>
            <p:ph type="dt" sz="half" idx="10"/>
          </p:nvPr>
        </p:nvSpPr>
        <p:spPr>
          <a:xfrm>
            <a:off x="1097280" y="6459785"/>
            <a:ext cx="2472271" cy="365125"/>
          </a:xfrm>
        </p:spPr>
        <p:txBody>
          <a:bodyPr vert="horz" lIns="91440" tIns="45720" rIns="91440" bIns="45720" rtlCol="0" anchor="ctr">
            <a:normAutofit/>
          </a:bodyPr>
          <a:lstStyle/>
          <a:p>
            <a:pPr>
              <a:spcAft>
                <a:spcPts val="600"/>
              </a:spcAft>
            </a:pPr>
            <a:fld id="{B063E3EF-46A8-4A0F-98C7-0B79D97F4995}" type="datetime4">
              <a:rPr lang="en-US" smtClean="0"/>
              <a:pPr>
                <a:spcAft>
                  <a:spcPts val="600"/>
                </a:spcAft>
              </a:pPr>
              <a:t>June 12, 2021</a:t>
            </a:fld>
            <a:endParaRPr lang="en-US"/>
          </a:p>
        </p:txBody>
      </p:sp>
      <p:sp>
        <p:nvSpPr>
          <p:cNvPr id="5" name="Footer Placeholder 4">
            <a:extLst>
              <a:ext uri="{FF2B5EF4-FFF2-40B4-BE49-F238E27FC236}">
                <a16:creationId xmlns:a16="http://schemas.microsoft.com/office/drawing/2014/main" id="{0FB8D1C6-D3C1-429D-8324-401FA04BB842}"/>
              </a:ext>
            </a:extLst>
          </p:cNvPr>
          <p:cNvSpPr>
            <a:spLocks noGrp="1"/>
          </p:cNvSpPr>
          <p:nvPr>
            <p:ph type="ftr" sz="quarter" idx="11"/>
          </p:nvPr>
        </p:nvSpPr>
        <p:spPr>
          <a:xfrm>
            <a:off x="3686185" y="6459785"/>
            <a:ext cx="4822804" cy="365125"/>
          </a:xfrm>
        </p:spPr>
        <p:txBody>
          <a:bodyPr vert="horz" lIns="91440" tIns="45720" rIns="91440" bIns="45720" rtlCol="0" anchor="ctr">
            <a:normAutofit/>
          </a:bodyPr>
          <a:lstStyle/>
          <a:p>
            <a:pPr>
              <a:spcAft>
                <a:spcPts val="600"/>
              </a:spcAft>
            </a:pPr>
            <a:r>
              <a:rPr lang="en-US" kern="1200" cap="all" baseline="0">
                <a:solidFill>
                  <a:srgbClr val="FFFFFF"/>
                </a:solidFill>
                <a:latin typeface="+mn-lt"/>
                <a:ea typeface="+mn-ea"/>
                <a:cs typeface="+mn-cs"/>
              </a:rPr>
              <a:t>EE4198 Project Presentation</a:t>
            </a:r>
          </a:p>
        </p:txBody>
      </p:sp>
      <p:sp>
        <p:nvSpPr>
          <p:cNvPr id="6" name="Slide Number Placeholder 5">
            <a:extLst>
              <a:ext uri="{FF2B5EF4-FFF2-40B4-BE49-F238E27FC236}">
                <a16:creationId xmlns:a16="http://schemas.microsoft.com/office/drawing/2014/main" id="{9A1BC132-3F06-47C0-AE75-7F2EAF56078A}"/>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a:spcAft>
                <a:spcPts val="600"/>
              </a:spcAft>
            </a:pPr>
            <a:fld id="{4CE482DC-2269-4F26-9D2A-7E44B1A4CD85}" type="slidenum">
              <a:rPr lang="en-US" smtClean="0"/>
              <a:pPr>
                <a:spcAft>
                  <a:spcPts val="600"/>
                </a:spcAft>
              </a:pPr>
              <a:t>15</a:t>
            </a:fld>
            <a:endParaRPr lang="en-US"/>
          </a:p>
        </p:txBody>
      </p:sp>
    </p:spTree>
    <p:extLst>
      <p:ext uri="{BB962C8B-B14F-4D97-AF65-F5344CB8AC3E}">
        <p14:creationId xmlns:p14="http://schemas.microsoft.com/office/powerpoint/2010/main" val="2435159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745B9-F2F3-45BB-A6DE-9A624B7DA531}"/>
              </a:ext>
            </a:extLst>
          </p:cNvPr>
          <p:cNvSpPr>
            <a:spLocks noGrp="1"/>
          </p:cNvSpPr>
          <p:nvPr>
            <p:ph type="title"/>
          </p:nvPr>
        </p:nvSpPr>
        <p:spPr/>
        <p:txBody>
          <a:bodyPr/>
          <a:lstStyle/>
          <a:p>
            <a:r>
              <a:rPr lang="tr-TR" dirty="0"/>
              <a:t>Outline</a:t>
            </a:r>
            <a:endParaRPr lang="en-US" dirty="0"/>
          </a:p>
        </p:txBody>
      </p:sp>
      <p:sp>
        <p:nvSpPr>
          <p:cNvPr id="3" name="Content Placeholder 2">
            <a:extLst>
              <a:ext uri="{FF2B5EF4-FFF2-40B4-BE49-F238E27FC236}">
                <a16:creationId xmlns:a16="http://schemas.microsoft.com/office/drawing/2014/main" id="{D019A7E2-B5FB-4BF4-8408-5A2AF75B7E8C}"/>
              </a:ext>
            </a:extLst>
          </p:cNvPr>
          <p:cNvSpPr>
            <a:spLocks noGrp="1"/>
          </p:cNvSpPr>
          <p:nvPr>
            <p:ph idx="1"/>
          </p:nvPr>
        </p:nvSpPr>
        <p:spPr/>
        <p:txBody>
          <a:bodyPr>
            <a:normAutofit/>
          </a:bodyPr>
          <a:lstStyle/>
          <a:p>
            <a:r>
              <a:rPr lang="tr-TR" sz="2400" dirty="0"/>
              <a:t>- Introduction</a:t>
            </a:r>
          </a:p>
          <a:p>
            <a:r>
              <a:rPr lang="tr-TR" sz="2400" dirty="0"/>
              <a:t>-</a:t>
            </a:r>
            <a:r>
              <a:rPr lang="tr-TR" sz="2200" dirty="0"/>
              <a:t> Research Objective</a:t>
            </a:r>
          </a:p>
          <a:p>
            <a:r>
              <a:rPr lang="tr-TR" sz="2200" dirty="0"/>
              <a:t>- Related Literature</a:t>
            </a:r>
          </a:p>
          <a:p>
            <a:r>
              <a:rPr lang="tr-TR" sz="2400" dirty="0"/>
              <a:t>- Design</a:t>
            </a:r>
            <a:endParaRPr lang="tr-TR" sz="2200" dirty="0"/>
          </a:p>
          <a:p>
            <a:r>
              <a:rPr lang="tr-TR" sz="2400" dirty="0"/>
              <a:t>- Methods</a:t>
            </a:r>
          </a:p>
          <a:p>
            <a:r>
              <a:rPr lang="tr-TR" sz="2400" dirty="0"/>
              <a:t>- Results and Discussion</a:t>
            </a:r>
          </a:p>
          <a:p>
            <a:r>
              <a:rPr lang="tr-TR" sz="2400" dirty="0"/>
              <a:t>- Conclusion and Future Work</a:t>
            </a:r>
            <a:endParaRPr lang="en-US" sz="2400" dirty="0"/>
          </a:p>
        </p:txBody>
      </p:sp>
      <p:sp>
        <p:nvSpPr>
          <p:cNvPr id="4" name="Date Placeholder 3">
            <a:extLst>
              <a:ext uri="{FF2B5EF4-FFF2-40B4-BE49-F238E27FC236}">
                <a16:creationId xmlns:a16="http://schemas.microsoft.com/office/drawing/2014/main" id="{8795FA0D-1032-4203-855F-4558831AA48A}"/>
              </a:ext>
            </a:extLst>
          </p:cNvPr>
          <p:cNvSpPr>
            <a:spLocks noGrp="1"/>
          </p:cNvSpPr>
          <p:nvPr>
            <p:ph type="dt" sz="half" idx="10"/>
          </p:nvPr>
        </p:nvSpPr>
        <p:spPr/>
        <p:txBody>
          <a:bodyPr/>
          <a:lstStyle/>
          <a:p>
            <a:fld id="{49DD58AD-4F3B-4D17-92F1-6F73DB9CC7B8}" type="datetime4">
              <a:rPr lang="en-US" smtClean="0"/>
              <a:t>June 12, 2021</a:t>
            </a:fld>
            <a:endParaRPr lang="en-US" dirty="0"/>
          </a:p>
        </p:txBody>
      </p:sp>
      <p:sp>
        <p:nvSpPr>
          <p:cNvPr id="5" name="Footer Placeholder 4">
            <a:extLst>
              <a:ext uri="{FF2B5EF4-FFF2-40B4-BE49-F238E27FC236}">
                <a16:creationId xmlns:a16="http://schemas.microsoft.com/office/drawing/2014/main" id="{305624CE-EEA8-4EBD-9B71-CA2014F0378C}"/>
              </a:ext>
            </a:extLst>
          </p:cNvPr>
          <p:cNvSpPr>
            <a:spLocks noGrp="1"/>
          </p:cNvSpPr>
          <p:nvPr>
            <p:ph type="ftr" sz="quarter" idx="11"/>
          </p:nvPr>
        </p:nvSpPr>
        <p:spPr/>
        <p:txBody>
          <a:bodyPr/>
          <a:lstStyle/>
          <a:p>
            <a:r>
              <a:rPr lang="en-US"/>
              <a:t>EE4198 Project Presentation</a:t>
            </a:r>
            <a:endParaRPr lang="en-US" dirty="0"/>
          </a:p>
        </p:txBody>
      </p:sp>
      <p:sp>
        <p:nvSpPr>
          <p:cNvPr id="6" name="Slide Number Placeholder 5">
            <a:extLst>
              <a:ext uri="{FF2B5EF4-FFF2-40B4-BE49-F238E27FC236}">
                <a16:creationId xmlns:a16="http://schemas.microsoft.com/office/drawing/2014/main" id="{B09B7076-F2E8-4864-88EE-5E814F2FFD5B}"/>
              </a:ext>
            </a:extLst>
          </p:cNvPr>
          <p:cNvSpPr>
            <a:spLocks noGrp="1"/>
          </p:cNvSpPr>
          <p:nvPr>
            <p:ph type="sldNum" sz="quarter" idx="12"/>
          </p:nvPr>
        </p:nvSpPr>
        <p:spPr/>
        <p:txBody>
          <a:bodyPr/>
          <a:lstStyle/>
          <a:p>
            <a:fld id="{4CE482DC-2269-4F26-9D2A-7E44B1A4CD85}" type="slidenum">
              <a:rPr lang="en-US" smtClean="0"/>
              <a:t>2</a:t>
            </a:fld>
            <a:endParaRPr lang="en-US" dirty="0"/>
          </a:p>
        </p:txBody>
      </p:sp>
      <p:sp>
        <p:nvSpPr>
          <p:cNvPr id="8" name="TextBox 7">
            <a:extLst>
              <a:ext uri="{FF2B5EF4-FFF2-40B4-BE49-F238E27FC236}">
                <a16:creationId xmlns:a16="http://schemas.microsoft.com/office/drawing/2014/main" id="{13A7A589-8A6E-44BB-B032-C33FA60FFCC7}"/>
              </a:ext>
            </a:extLst>
          </p:cNvPr>
          <p:cNvSpPr txBox="1"/>
          <p:nvPr/>
        </p:nvSpPr>
        <p:spPr>
          <a:xfrm>
            <a:off x="4998720" y="2413337"/>
            <a:ext cx="6096000" cy="2308324"/>
          </a:xfrm>
          <a:prstGeom prst="rect">
            <a:avLst/>
          </a:prstGeom>
          <a:noFill/>
        </p:spPr>
        <p:txBody>
          <a:bodyPr wrap="square">
            <a:spAutoFit/>
          </a:bodyPr>
          <a:lstStyle/>
          <a:p>
            <a:pPr>
              <a:buFontTx/>
              <a:buNone/>
            </a:pPr>
            <a:r>
              <a:rPr lang="en-US" altLang="en-US" sz="1800" b="0" i="1" dirty="0">
                <a:solidFill>
                  <a:srgbClr val="CC3300"/>
                </a:solidFill>
                <a:latin typeface="Comic Sans MS" panose="030F0702030302020204" pitchFamily="66" charset="0"/>
              </a:rPr>
              <a:t>This is your talk outline. Don’t change it.</a:t>
            </a:r>
          </a:p>
          <a:p>
            <a:pPr>
              <a:buFontTx/>
              <a:buNone/>
            </a:pPr>
            <a:endParaRPr lang="en-US" altLang="en-US" sz="1800" b="0" i="1" dirty="0">
              <a:solidFill>
                <a:srgbClr val="CC3300"/>
              </a:solidFill>
              <a:latin typeface="Comic Sans MS" panose="030F0702030302020204" pitchFamily="66" charset="0"/>
            </a:endParaRPr>
          </a:p>
          <a:p>
            <a:pPr>
              <a:buFontTx/>
              <a:buNone/>
            </a:pPr>
            <a:r>
              <a:rPr lang="en-US" altLang="en-US" sz="1800" b="0" i="1" dirty="0">
                <a:solidFill>
                  <a:srgbClr val="CC3300"/>
                </a:solidFill>
                <a:latin typeface="Comic Sans MS" panose="030F0702030302020204" pitchFamily="66" charset="0"/>
              </a:rPr>
              <a:t>Try to do this with one slide per item, except for Design where you will need more than one slide. </a:t>
            </a:r>
            <a:endParaRPr lang="tr-TR" altLang="en-US" sz="1800" b="0" i="1" dirty="0">
              <a:solidFill>
                <a:srgbClr val="CC3300"/>
              </a:solidFill>
              <a:latin typeface="Comic Sans MS" panose="030F0702030302020204" pitchFamily="66" charset="0"/>
            </a:endParaRPr>
          </a:p>
          <a:p>
            <a:pPr>
              <a:buFontTx/>
              <a:buNone/>
            </a:pPr>
            <a:r>
              <a:rPr lang="tr-TR" altLang="en-US" i="1" dirty="0">
                <a:solidFill>
                  <a:srgbClr val="CC3300"/>
                </a:solidFill>
                <a:latin typeface="Comic Sans MS" panose="030F0702030302020204" pitchFamily="66" charset="0"/>
              </a:rPr>
              <a:t>You can also include a </a:t>
            </a:r>
            <a:r>
              <a:rPr lang="en-US" altLang="en-US" sz="1800" b="0" i="1" dirty="0">
                <a:solidFill>
                  <a:srgbClr val="CC3300"/>
                </a:solidFill>
                <a:latin typeface="Comic Sans MS" panose="030F0702030302020204" pitchFamily="66" charset="0"/>
              </a:rPr>
              <a:t>Demo </a:t>
            </a:r>
            <a:r>
              <a:rPr lang="tr-TR" altLang="en-US" sz="1800" b="0" i="1" dirty="0">
                <a:solidFill>
                  <a:srgbClr val="CC3300"/>
                </a:solidFill>
                <a:latin typeface="Comic Sans MS" panose="030F0702030302020204" pitchFamily="66" charset="0"/>
              </a:rPr>
              <a:t>which </a:t>
            </a:r>
            <a:r>
              <a:rPr lang="en-US" altLang="en-US" sz="1800" b="0" i="1" dirty="0">
                <a:solidFill>
                  <a:srgbClr val="CC3300"/>
                </a:solidFill>
                <a:latin typeface="Comic Sans MS" panose="030F0702030302020204" pitchFamily="66" charset="0"/>
              </a:rPr>
              <a:t>should be a video and must explicitly show that you have met your requirements. The Demo </a:t>
            </a:r>
            <a:r>
              <a:rPr lang="tr-TR" altLang="en-US" i="1" dirty="0">
                <a:solidFill>
                  <a:srgbClr val="CC3300"/>
                </a:solidFill>
                <a:latin typeface="Comic Sans MS" panose="030F0702030302020204" pitchFamily="66" charset="0"/>
              </a:rPr>
              <a:t>can be </a:t>
            </a:r>
            <a:r>
              <a:rPr lang="en-US" altLang="en-US" sz="1800" b="0" i="1" dirty="0">
                <a:solidFill>
                  <a:srgbClr val="CC3300"/>
                </a:solidFill>
                <a:latin typeface="Comic Sans MS" panose="030F0702030302020204" pitchFamily="66" charset="0"/>
              </a:rPr>
              <a:t>the most important part of this presentation.</a:t>
            </a:r>
          </a:p>
        </p:txBody>
      </p:sp>
      <p:pic>
        <p:nvPicPr>
          <p:cNvPr id="9" name="Picture 8" descr="Logo, company name&#10;&#10;Description automatically generated">
            <a:extLst>
              <a:ext uri="{FF2B5EF4-FFF2-40B4-BE49-F238E27FC236}">
                <a16:creationId xmlns:a16="http://schemas.microsoft.com/office/drawing/2014/main" id="{AD7B963D-05A6-406A-8DA8-2C86A3E7A672}"/>
              </a:ext>
            </a:extLst>
          </p:cNvPr>
          <p:cNvPicPr>
            <a:picLocks noChangeAspect="1"/>
          </p:cNvPicPr>
          <p:nvPr/>
        </p:nvPicPr>
        <p:blipFill>
          <a:blip r:embed="rId2"/>
          <a:stretch>
            <a:fillRect/>
          </a:stretch>
        </p:blipFill>
        <p:spPr>
          <a:xfrm>
            <a:off x="10556239" y="202613"/>
            <a:ext cx="1383171" cy="1385309"/>
          </a:xfrm>
          <a:prstGeom prst="rect">
            <a:avLst/>
          </a:prstGeom>
        </p:spPr>
      </p:pic>
    </p:spTree>
    <p:extLst>
      <p:ext uri="{BB962C8B-B14F-4D97-AF65-F5344CB8AC3E}">
        <p14:creationId xmlns:p14="http://schemas.microsoft.com/office/powerpoint/2010/main" val="795518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EC4F-BA69-46A5-AE6D-D3508CED7F3E}"/>
              </a:ext>
            </a:extLst>
          </p:cNvPr>
          <p:cNvSpPr>
            <a:spLocks noGrp="1"/>
          </p:cNvSpPr>
          <p:nvPr>
            <p:ph type="title"/>
          </p:nvPr>
        </p:nvSpPr>
        <p:spPr>
          <a:xfrm>
            <a:off x="1097280" y="267553"/>
            <a:ext cx="10058400" cy="1450757"/>
          </a:xfrm>
        </p:spPr>
        <p:txBody>
          <a:bodyPr>
            <a:normAutofit/>
          </a:bodyPr>
          <a:lstStyle/>
          <a:p>
            <a:r>
              <a:rPr lang="tr-TR" sz="4000" dirty="0"/>
              <a:t>Introduction</a:t>
            </a:r>
            <a:endParaRPr lang="en-US" sz="4000" dirty="0"/>
          </a:p>
        </p:txBody>
      </p:sp>
      <p:sp>
        <p:nvSpPr>
          <p:cNvPr id="3" name="Content Placeholder 2">
            <a:extLst>
              <a:ext uri="{FF2B5EF4-FFF2-40B4-BE49-F238E27FC236}">
                <a16:creationId xmlns:a16="http://schemas.microsoft.com/office/drawing/2014/main" id="{61F180C9-4782-4909-8F04-58A591773947}"/>
              </a:ext>
            </a:extLst>
          </p:cNvPr>
          <p:cNvSpPr>
            <a:spLocks noGrp="1"/>
          </p:cNvSpPr>
          <p:nvPr>
            <p:ph idx="1"/>
          </p:nvPr>
        </p:nvSpPr>
        <p:spPr/>
        <p:txBody>
          <a:bodyPr/>
          <a:lstStyle/>
          <a:p>
            <a:r>
              <a:rPr lang="tr-TR" dirty="0"/>
              <a:t> - Use as many slides as you want for this section</a:t>
            </a:r>
            <a:endParaRPr lang="en-US" dirty="0"/>
          </a:p>
        </p:txBody>
      </p:sp>
      <p:sp>
        <p:nvSpPr>
          <p:cNvPr id="4" name="Date Placeholder 3">
            <a:extLst>
              <a:ext uri="{FF2B5EF4-FFF2-40B4-BE49-F238E27FC236}">
                <a16:creationId xmlns:a16="http://schemas.microsoft.com/office/drawing/2014/main" id="{E4390ADC-11DE-4D9F-88B7-94CFE5834C98}"/>
              </a:ext>
            </a:extLst>
          </p:cNvPr>
          <p:cNvSpPr>
            <a:spLocks noGrp="1"/>
          </p:cNvSpPr>
          <p:nvPr>
            <p:ph type="dt" sz="half" idx="10"/>
          </p:nvPr>
        </p:nvSpPr>
        <p:spPr/>
        <p:txBody>
          <a:bodyPr/>
          <a:lstStyle/>
          <a:p>
            <a:fld id="{064B4A2E-B6ED-4CDF-BE2D-54E11D30F762}" type="datetime4">
              <a:rPr lang="en-US" smtClean="0"/>
              <a:t>June 12, 2021</a:t>
            </a:fld>
            <a:endParaRPr lang="en-US" dirty="0"/>
          </a:p>
        </p:txBody>
      </p:sp>
      <p:sp>
        <p:nvSpPr>
          <p:cNvPr id="5" name="Footer Placeholder 4">
            <a:extLst>
              <a:ext uri="{FF2B5EF4-FFF2-40B4-BE49-F238E27FC236}">
                <a16:creationId xmlns:a16="http://schemas.microsoft.com/office/drawing/2014/main" id="{A3641DAA-1470-4DD2-85B1-2226888995E2}"/>
              </a:ext>
            </a:extLst>
          </p:cNvPr>
          <p:cNvSpPr>
            <a:spLocks noGrp="1"/>
          </p:cNvSpPr>
          <p:nvPr>
            <p:ph type="ftr" sz="quarter" idx="11"/>
          </p:nvPr>
        </p:nvSpPr>
        <p:spPr/>
        <p:txBody>
          <a:bodyPr/>
          <a:lstStyle/>
          <a:p>
            <a:r>
              <a:rPr lang="en-US"/>
              <a:t>EE4198 Project Presentation</a:t>
            </a:r>
            <a:endParaRPr lang="en-US" dirty="0"/>
          </a:p>
        </p:txBody>
      </p:sp>
      <p:sp>
        <p:nvSpPr>
          <p:cNvPr id="6" name="Slide Number Placeholder 5">
            <a:extLst>
              <a:ext uri="{FF2B5EF4-FFF2-40B4-BE49-F238E27FC236}">
                <a16:creationId xmlns:a16="http://schemas.microsoft.com/office/drawing/2014/main" id="{9B4BC75B-3ABF-45DB-AA5F-3BFB05CA6E5B}"/>
              </a:ext>
            </a:extLst>
          </p:cNvPr>
          <p:cNvSpPr>
            <a:spLocks noGrp="1"/>
          </p:cNvSpPr>
          <p:nvPr>
            <p:ph type="sldNum" sz="quarter" idx="12"/>
          </p:nvPr>
        </p:nvSpPr>
        <p:spPr/>
        <p:txBody>
          <a:bodyPr/>
          <a:lstStyle/>
          <a:p>
            <a:fld id="{4CE482DC-2269-4F26-9D2A-7E44B1A4CD85}" type="slidenum">
              <a:rPr lang="en-US" smtClean="0"/>
              <a:t>3</a:t>
            </a:fld>
            <a:endParaRPr lang="en-US" dirty="0"/>
          </a:p>
        </p:txBody>
      </p:sp>
      <p:sp>
        <p:nvSpPr>
          <p:cNvPr id="8" name="TextBox 7">
            <a:extLst>
              <a:ext uri="{FF2B5EF4-FFF2-40B4-BE49-F238E27FC236}">
                <a16:creationId xmlns:a16="http://schemas.microsoft.com/office/drawing/2014/main" id="{9E6F3CD6-9536-4E6F-BE10-F02C21B5C64B}"/>
              </a:ext>
            </a:extLst>
          </p:cNvPr>
          <p:cNvSpPr txBox="1"/>
          <p:nvPr/>
        </p:nvSpPr>
        <p:spPr>
          <a:xfrm>
            <a:off x="3048000" y="2413338"/>
            <a:ext cx="6096000" cy="2031325"/>
          </a:xfrm>
          <a:prstGeom prst="rect">
            <a:avLst/>
          </a:prstGeom>
          <a:noFill/>
        </p:spPr>
        <p:txBody>
          <a:bodyPr wrap="square">
            <a:spAutoFit/>
          </a:bodyPr>
          <a:lstStyle/>
          <a:p>
            <a:pPr>
              <a:buFontTx/>
              <a:buNone/>
            </a:pPr>
            <a:r>
              <a:rPr lang="en-US" altLang="en-US" sz="1800" b="0" i="1" dirty="0">
                <a:solidFill>
                  <a:srgbClr val="CC3300"/>
                </a:solidFill>
                <a:latin typeface="Comic Sans MS" panose="030F0702030302020204" pitchFamily="66" charset="0"/>
              </a:rPr>
              <a:t>Here describe the background to your project.  The</a:t>
            </a:r>
          </a:p>
          <a:p>
            <a:pPr>
              <a:buFontTx/>
              <a:buNone/>
            </a:pPr>
            <a:r>
              <a:rPr lang="en-US" altLang="en-US" sz="1800" b="0" i="1" dirty="0">
                <a:solidFill>
                  <a:srgbClr val="CC3300"/>
                </a:solidFill>
                <a:latin typeface="Comic Sans MS" panose="030F0702030302020204" pitchFamily="66" charset="0"/>
              </a:rPr>
              <a:t>background should be sufficient so that your problem </a:t>
            </a:r>
          </a:p>
          <a:p>
            <a:pPr>
              <a:buFontTx/>
              <a:buNone/>
            </a:pPr>
            <a:r>
              <a:rPr lang="en-US" altLang="en-US" sz="1800" b="0" i="1" dirty="0">
                <a:solidFill>
                  <a:srgbClr val="CC3300"/>
                </a:solidFill>
                <a:latin typeface="Comic Sans MS" panose="030F0702030302020204" pitchFamily="66" charset="0"/>
              </a:rPr>
              <a:t>statement makes sense to your audience.</a:t>
            </a:r>
          </a:p>
          <a:p>
            <a:pPr>
              <a:buFontTx/>
              <a:buNone/>
            </a:pPr>
            <a:endParaRPr lang="en-US" altLang="en-US" sz="1800" b="0" i="1" dirty="0">
              <a:solidFill>
                <a:srgbClr val="CC3300"/>
              </a:solidFill>
              <a:latin typeface="Comic Sans MS" panose="030F0702030302020204" pitchFamily="66" charset="0"/>
            </a:endParaRPr>
          </a:p>
          <a:p>
            <a:pPr>
              <a:buFontTx/>
              <a:buNone/>
            </a:pPr>
            <a:r>
              <a:rPr lang="en-US" altLang="en-US" sz="1800" b="0" i="1" dirty="0">
                <a:solidFill>
                  <a:srgbClr val="CC3300"/>
                </a:solidFill>
                <a:latin typeface="Comic Sans MS" panose="030F0702030302020204" pitchFamily="66" charset="0"/>
              </a:rPr>
              <a:t>One or two slides should do it.</a:t>
            </a:r>
          </a:p>
          <a:p>
            <a:pPr>
              <a:buFontTx/>
              <a:buNone/>
            </a:pPr>
            <a:endParaRPr lang="en-US" altLang="en-US" sz="1800" b="0" i="1" dirty="0">
              <a:solidFill>
                <a:srgbClr val="CC3300"/>
              </a:solidFill>
              <a:latin typeface="Comic Sans MS" panose="030F0702030302020204" pitchFamily="66" charset="0"/>
            </a:endParaRPr>
          </a:p>
          <a:p>
            <a:pPr>
              <a:buFontTx/>
              <a:buNone/>
            </a:pPr>
            <a:r>
              <a:rPr lang="en-US" altLang="en-US" sz="1800" i="1" dirty="0">
                <a:solidFill>
                  <a:srgbClr val="CC3300"/>
                </a:solidFill>
                <a:latin typeface="Comic Sans MS" panose="030F0702030302020204" pitchFamily="66" charset="0"/>
              </a:rPr>
              <a:t>Do not discuss your solution here.</a:t>
            </a:r>
          </a:p>
        </p:txBody>
      </p:sp>
      <p:pic>
        <p:nvPicPr>
          <p:cNvPr id="9" name="Picture 8" descr="Logo, company name&#10;&#10;Description automatically generated">
            <a:extLst>
              <a:ext uri="{FF2B5EF4-FFF2-40B4-BE49-F238E27FC236}">
                <a16:creationId xmlns:a16="http://schemas.microsoft.com/office/drawing/2014/main" id="{251286E2-35AA-4D6E-913B-403DEE50C68B}"/>
              </a:ext>
            </a:extLst>
          </p:cNvPr>
          <p:cNvPicPr>
            <a:picLocks noChangeAspect="1"/>
          </p:cNvPicPr>
          <p:nvPr/>
        </p:nvPicPr>
        <p:blipFill>
          <a:blip r:embed="rId2"/>
          <a:stretch>
            <a:fillRect/>
          </a:stretch>
        </p:blipFill>
        <p:spPr>
          <a:xfrm>
            <a:off x="10556239" y="202613"/>
            <a:ext cx="1383171" cy="1385309"/>
          </a:xfrm>
          <a:prstGeom prst="rect">
            <a:avLst/>
          </a:prstGeom>
        </p:spPr>
      </p:pic>
    </p:spTree>
    <p:extLst>
      <p:ext uri="{BB962C8B-B14F-4D97-AF65-F5344CB8AC3E}">
        <p14:creationId xmlns:p14="http://schemas.microsoft.com/office/powerpoint/2010/main" val="1687399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1B2B8-D807-46AC-B8D0-FEC74F4BC149}"/>
              </a:ext>
            </a:extLst>
          </p:cNvPr>
          <p:cNvSpPr>
            <a:spLocks noGrp="1"/>
          </p:cNvSpPr>
          <p:nvPr>
            <p:ph type="title"/>
          </p:nvPr>
        </p:nvSpPr>
        <p:spPr>
          <a:xfrm>
            <a:off x="1097280" y="962878"/>
            <a:ext cx="10058400" cy="702303"/>
          </a:xfrm>
        </p:spPr>
        <p:txBody>
          <a:bodyPr>
            <a:noAutofit/>
          </a:bodyPr>
          <a:lstStyle/>
          <a:p>
            <a:r>
              <a:rPr lang="tr-TR" sz="4000" dirty="0"/>
              <a:t>Research Objective</a:t>
            </a:r>
            <a:endParaRPr lang="en-US" sz="4000" dirty="0"/>
          </a:p>
        </p:txBody>
      </p:sp>
      <p:sp>
        <p:nvSpPr>
          <p:cNvPr id="3" name="Content Placeholder 2">
            <a:extLst>
              <a:ext uri="{FF2B5EF4-FFF2-40B4-BE49-F238E27FC236}">
                <a16:creationId xmlns:a16="http://schemas.microsoft.com/office/drawing/2014/main" id="{847677EB-3FE5-4339-A755-DC6B9904850A}"/>
              </a:ext>
            </a:extLst>
          </p:cNvPr>
          <p:cNvSpPr>
            <a:spLocks noGrp="1"/>
          </p:cNvSpPr>
          <p:nvPr>
            <p:ph idx="1"/>
          </p:nvPr>
        </p:nvSpPr>
        <p:spPr/>
        <p:txBody>
          <a:bodyPr/>
          <a:lstStyle/>
          <a:p>
            <a:r>
              <a:rPr lang="tr-TR" dirty="0"/>
              <a:t> - You can use as many slides as you want for this section</a:t>
            </a:r>
            <a:endParaRPr lang="en-US" dirty="0"/>
          </a:p>
          <a:p>
            <a:endParaRPr lang="en-US" dirty="0"/>
          </a:p>
        </p:txBody>
      </p:sp>
      <p:sp>
        <p:nvSpPr>
          <p:cNvPr id="4" name="Date Placeholder 3">
            <a:extLst>
              <a:ext uri="{FF2B5EF4-FFF2-40B4-BE49-F238E27FC236}">
                <a16:creationId xmlns:a16="http://schemas.microsoft.com/office/drawing/2014/main" id="{2B4A6F5E-DB82-40E6-B78E-959EB6C2560A}"/>
              </a:ext>
            </a:extLst>
          </p:cNvPr>
          <p:cNvSpPr>
            <a:spLocks noGrp="1"/>
          </p:cNvSpPr>
          <p:nvPr>
            <p:ph type="dt" sz="half" idx="10"/>
          </p:nvPr>
        </p:nvSpPr>
        <p:spPr/>
        <p:txBody>
          <a:bodyPr/>
          <a:lstStyle/>
          <a:p>
            <a:fld id="{B063E3EF-46A8-4A0F-98C7-0B79D97F4995}" type="datetime4">
              <a:rPr lang="en-US" smtClean="0"/>
              <a:t>June 12, 2021</a:t>
            </a:fld>
            <a:endParaRPr lang="en-US" dirty="0"/>
          </a:p>
        </p:txBody>
      </p:sp>
      <p:sp>
        <p:nvSpPr>
          <p:cNvPr id="5" name="Footer Placeholder 4">
            <a:extLst>
              <a:ext uri="{FF2B5EF4-FFF2-40B4-BE49-F238E27FC236}">
                <a16:creationId xmlns:a16="http://schemas.microsoft.com/office/drawing/2014/main" id="{FABE6E55-9A5F-4F0F-99C8-741B8568DA30}"/>
              </a:ext>
            </a:extLst>
          </p:cNvPr>
          <p:cNvSpPr>
            <a:spLocks noGrp="1"/>
          </p:cNvSpPr>
          <p:nvPr>
            <p:ph type="ftr" sz="quarter" idx="11"/>
          </p:nvPr>
        </p:nvSpPr>
        <p:spPr/>
        <p:txBody>
          <a:bodyPr/>
          <a:lstStyle/>
          <a:p>
            <a:r>
              <a:rPr lang="en-US"/>
              <a:t>EE4198 Project Presentation</a:t>
            </a:r>
            <a:endParaRPr lang="en-US" dirty="0"/>
          </a:p>
        </p:txBody>
      </p:sp>
      <p:sp>
        <p:nvSpPr>
          <p:cNvPr id="6" name="Slide Number Placeholder 5">
            <a:extLst>
              <a:ext uri="{FF2B5EF4-FFF2-40B4-BE49-F238E27FC236}">
                <a16:creationId xmlns:a16="http://schemas.microsoft.com/office/drawing/2014/main" id="{6B98C78C-3942-4E5C-B533-5196A4F1E88A}"/>
              </a:ext>
            </a:extLst>
          </p:cNvPr>
          <p:cNvSpPr>
            <a:spLocks noGrp="1"/>
          </p:cNvSpPr>
          <p:nvPr>
            <p:ph type="sldNum" sz="quarter" idx="12"/>
          </p:nvPr>
        </p:nvSpPr>
        <p:spPr/>
        <p:txBody>
          <a:bodyPr/>
          <a:lstStyle/>
          <a:p>
            <a:fld id="{4CE482DC-2269-4F26-9D2A-7E44B1A4CD85}" type="slidenum">
              <a:rPr lang="en-US" smtClean="0"/>
              <a:t>4</a:t>
            </a:fld>
            <a:endParaRPr lang="en-US" dirty="0"/>
          </a:p>
        </p:txBody>
      </p:sp>
      <p:sp>
        <p:nvSpPr>
          <p:cNvPr id="10" name="TextBox 9">
            <a:extLst>
              <a:ext uri="{FF2B5EF4-FFF2-40B4-BE49-F238E27FC236}">
                <a16:creationId xmlns:a16="http://schemas.microsoft.com/office/drawing/2014/main" id="{9CA2D7A2-3AE3-4BB9-BC72-556ADF933B3B}"/>
              </a:ext>
            </a:extLst>
          </p:cNvPr>
          <p:cNvSpPr txBox="1"/>
          <p:nvPr/>
        </p:nvSpPr>
        <p:spPr>
          <a:xfrm>
            <a:off x="3048000" y="2551837"/>
            <a:ext cx="6096000" cy="923330"/>
          </a:xfrm>
          <a:prstGeom prst="rect">
            <a:avLst/>
          </a:prstGeom>
          <a:noFill/>
        </p:spPr>
        <p:txBody>
          <a:bodyPr wrap="square">
            <a:spAutoFit/>
          </a:bodyPr>
          <a:lstStyle/>
          <a:p>
            <a:pPr>
              <a:buFontTx/>
              <a:buNone/>
            </a:pPr>
            <a:r>
              <a:rPr lang="en-US" altLang="en-US" sz="1800" b="0" i="1" dirty="0">
                <a:solidFill>
                  <a:srgbClr val="CC3300"/>
                </a:solidFill>
                <a:latin typeface="Comic Sans MS" panose="030F0702030302020204" pitchFamily="66" charset="0"/>
              </a:rPr>
              <a:t>Here describe your </a:t>
            </a:r>
            <a:r>
              <a:rPr lang="tr-TR" altLang="en-US" sz="1800" b="0" i="1" dirty="0">
                <a:solidFill>
                  <a:srgbClr val="CC3300"/>
                </a:solidFill>
                <a:latin typeface="Comic Sans MS" panose="030F0702030302020204" pitchFamily="66" charset="0"/>
              </a:rPr>
              <a:t>research objective</a:t>
            </a:r>
            <a:r>
              <a:rPr lang="en-US" altLang="en-US" sz="1800" b="0" i="1" dirty="0">
                <a:solidFill>
                  <a:srgbClr val="CC3300"/>
                </a:solidFill>
                <a:latin typeface="Comic Sans MS" panose="030F0702030302020204" pitchFamily="66" charset="0"/>
              </a:rPr>
              <a:t> in one or</a:t>
            </a:r>
          </a:p>
          <a:p>
            <a:pPr>
              <a:buFontTx/>
              <a:buNone/>
            </a:pPr>
            <a:r>
              <a:rPr lang="en-US" altLang="en-US" sz="1800" b="0" i="1" dirty="0">
                <a:solidFill>
                  <a:srgbClr val="CC3300"/>
                </a:solidFill>
                <a:latin typeface="Comic Sans MS" panose="030F0702030302020204" pitchFamily="66" charset="0"/>
              </a:rPr>
              <a:t>two concise and precise sentences.</a:t>
            </a:r>
          </a:p>
          <a:p>
            <a:pPr>
              <a:buFontTx/>
              <a:buNone/>
            </a:pPr>
            <a:endParaRPr lang="en-US" altLang="en-US" sz="1800" b="0" i="1" dirty="0">
              <a:solidFill>
                <a:srgbClr val="CC3300"/>
              </a:solidFill>
              <a:latin typeface="Comic Sans MS" panose="030F0702030302020204" pitchFamily="66" charset="0"/>
            </a:endParaRPr>
          </a:p>
        </p:txBody>
      </p:sp>
      <p:pic>
        <p:nvPicPr>
          <p:cNvPr id="11" name="Picture 10" descr="Logo, company name&#10;&#10;Description automatically generated">
            <a:extLst>
              <a:ext uri="{FF2B5EF4-FFF2-40B4-BE49-F238E27FC236}">
                <a16:creationId xmlns:a16="http://schemas.microsoft.com/office/drawing/2014/main" id="{977EC28A-9A4F-41E5-9018-6B3AD2449730}"/>
              </a:ext>
            </a:extLst>
          </p:cNvPr>
          <p:cNvPicPr>
            <a:picLocks noChangeAspect="1"/>
          </p:cNvPicPr>
          <p:nvPr/>
        </p:nvPicPr>
        <p:blipFill>
          <a:blip r:embed="rId2"/>
          <a:stretch>
            <a:fillRect/>
          </a:stretch>
        </p:blipFill>
        <p:spPr>
          <a:xfrm>
            <a:off x="10556239" y="202613"/>
            <a:ext cx="1383171" cy="1385309"/>
          </a:xfrm>
          <a:prstGeom prst="rect">
            <a:avLst/>
          </a:prstGeom>
        </p:spPr>
      </p:pic>
    </p:spTree>
    <p:extLst>
      <p:ext uri="{BB962C8B-B14F-4D97-AF65-F5344CB8AC3E}">
        <p14:creationId xmlns:p14="http://schemas.microsoft.com/office/powerpoint/2010/main" val="3944490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D7FB2-56A6-482B-A005-DF5891E6E15D}"/>
              </a:ext>
            </a:extLst>
          </p:cNvPr>
          <p:cNvSpPr>
            <a:spLocks noGrp="1"/>
          </p:cNvSpPr>
          <p:nvPr>
            <p:ph type="title"/>
          </p:nvPr>
        </p:nvSpPr>
        <p:spPr>
          <a:xfrm>
            <a:off x="1097280" y="1067653"/>
            <a:ext cx="10058400" cy="656372"/>
          </a:xfrm>
        </p:spPr>
        <p:txBody>
          <a:bodyPr>
            <a:noAutofit/>
          </a:bodyPr>
          <a:lstStyle/>
          <a:p>
            <a:r>
              <a:rPr lang="tr-TR" sz="4000" dirty="0"/>
              <a:t>Related Literature</a:t>
            </a:r>
            <a:endParaRPr lang="en-US" sz="4000" dirty="0"/>
          </a:p>
        </p:txBody>
      </p:sp>
      <p:sp>
        <p:nvSpPr>
          <p:cNvPr id="3" name="Content Placeholder 2">
            <a:extLst>
              <a:ext uri="{FF2B5EF4-FFF2-40B4-BE49-F238E27FC236}">
                <a16:creationId xmlns:a16="http://schemas.microsoft.com/office/drawing/2014/main" id="{45E77A0C-0852-415B-9F42-99DE4921BC3F}"/>
              </a:ext>
            </a:extLst>
          </p:cNvPr>
          <p:cNvSpPr>
            <a:spLocks noGrp="1"/>
          </p:cNvSpPr>
          <p:nvPr>
            <p:ph idx="1"/>
          </p:nvPr>
        </p:nvSpPr>
        <p:spPr>
          <a:xfrm>
            <a:off x="1097280" y="1977814"/>
            <a:ext cx="10058400" cy="4023360"/>
          </a:xfrm>
        </p:spPr>
        <p:txBody>
          <a:bodyPr/>
          <a:lstStyle/>
          <a:p>
            <a:r>
              <a:rPr lang="tr-TR" dirty="0"/>
              <a:t>- You can use as many slides as you want for this section</a:t>
            </a:r>
            <a:endParaRPr lang="en-US" dirty="0"/>
          </a:p>
          <a:p>
            <a:endParaRPr lang="en-US" dirty="0"/>
          </a:p>
          <a:p>
            <a:endParaRPr lang="en-US" dirty="0"/>
          </a:p>
        </p:txBody>
      </p:sp>
      <p:sp>
        <p:nvSpPr>
          <p:cNvPr id="4" name="Date Placeholder 3">
            <a:extLst>
              <a:ext uri="{FF2B5EF4-FFF2-40B4-BE49-F238E27FC236}">
                <a16:creationId xmlns:a16="http://schemas.microsoft.com/office/drawing/2014/main" id="{C89595D3-1657-4044-A725-8028514A2075}"/>
              </a:ext>
            </a:extLst>
          </p:cNvPr>
          <p:cNvSpPr>
            <a:spLocks noGrp="1"/>
          </p:cNvSpPr>
          <p:nvPr>
            <p:ph type="dt" sz="half" idx="10"/>
          </p:nvPr>
        </p:nvSpPr>
        <p:spPr/>
        <p:txBody>
          <a:bodyPr/>
          <a:lstStyle/>
          <a:p>
            <a:fld id="{B063E3EF-46A8-4A0F-98C7-0B79D97F4995}" type="datetime4">
              <a:rPr lang="en-US" smtClean="0"/>
              <a:t>June 12, 2021</a:t>
            </a:fld>
            <a:endParaRPr lang="en-US" dirty="0"/>
          </a:p>
        </p:txBody>
      </p:sp>
      <p:sp>
        <p:nvSpPr>
          <p:cNvPr id="5" name="Footer Placeholder 4">
            <a:extLst>
              <a:ext uri="{FF2B5EF4-FFF2-40B4-BE49-F238E27FC236}">
                <a16:creationId xmlns:a16="http://schemas.microsoft.com/office/drawing/2014/main" id="{4ABB2D62-BEC3-4AEB-9CAA-85ADAACC222B}"/>
              </a:ext>
            </a:extLst>
          </p:cNvPr>
          <p:cNvSpPr>
            <a:spLocks noGrp="1"/>
          </p:cNvSpPr>
          <p:nvPr>
            <p:ph type="ftr" sz="quarter" idx="11"/>
          </p:nvPr>
        </p:nvSpPr>
        <p:spPr/>
        <p:txBody>
          <a:bodyPr/>
          <a:lstStyle/>
          <a:p>
            <a:r>
              <a:rPr lang="en-US"/>
              <a:t>EE4198 Project Presentation</a:t>
            </a:r>
            <a:endParaRPr lang="en-US" dirty="0"/>
          </a:p>
        </p:txBody>
      </p:sp>
      <p:sp>
        <p:nvSpPr>
          <p:cNvPr id="6" name="Slide Number Placeholder 5">
            <a:extLst>
              <a:ext uri="{FF2B5EF4-FFF2-40B4-BE49-F238E27FC236}">
                <a16:creationId xmlns:a16="http://schemas.microsoft.com/office/drawing/2014/main" id="{889D6FBF-8E2F-452F-8501-AAFB95E7F3B6}"/>
              </a:ext>
            </a:extLst>
          </p:cNvPr>
          <p:cNvSpPr>
            <a:spLocks noGrp="1"/>
          </p:cNvSpPr>
          <p:nvPr>
            <p:ph type="sldNum" sz="quarter" idx="12"/>
          </p:nvPr>
        </p:nvSpPr>
        <p:spPr/>
        <p:txBody>
          <a:bodyPr/>
          <a:lstStyle/>
          <a:p>
            <a:fld id="{4CE482DC-2269-4F26-9D2A-7E44B1A4CD85}" type="slidenum">
              <a:rPr lang="en-US" smtClean="0"/>
              <a:t>5</a:t>
            </a:fld>
            <a:endParaRPr lang="en-US" dirty="0"/>
          </a:p>
        </p:txBody>
      </p:sp>
      <p:pic>
        <p:nvPicPr>
          <p:cNvPr id="7" name="Picture 6" descr="Logo, company name&#10;&#10;Description automatically generated">
            <a:extLst>
              <a:ext uri="{FF2B5EF4-FFF2-40B4-BE49-F238E27FC236}">
                <a16:creationId xmlns:a16="http://schemas.microsoft.com/office/drawing/2014/main" id="{95B31CB4-7CC2-465D-85B9-4C292910BE99}"/>
              </a:ext>
            </a:extLst>
          </p:cNvPr>
          <p:cNvPicPr>
            <a:picLocks noChangeAspect="1"/>
          </p:cNvPicPr>
          <p:nvPr/>
        </p:nvPicPr>
        <p:blipFill>
          <a:blip r:embed="rId2"/>
          <a:stretch>
            <a:fillRect/>
          </a:stretch>
        </p:blipFill>
        <p:spPr>
          <a:xfrm>
            <a:off x="10556239" y="202613"/>
            <a:ext cx="1383171" cy="1385309"/>
          </a:xfrm>
          <a:prstGeom prst="rect">
            <a:avLst/>
          </a:prstGeom>
        </p:spPr>
      </p:pic>
    </p:spTree>
    <p:extLst>
      <p:ext uri="{BB962C8B-B14F-4D97-AF65-F5344CB8AC3E}">
        <p14:creationId xmlns:p14="http://schemas.microsoft.com/office/powerpoint/2010/main" val="2882990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24A46-6B45-4868-905E-066C269A1D21}"/>
              </a:ext>
            </a:extLst>
          </p:cNvPr>
          <p:cNvSpPr>
            <a:spLocks noGrp="1"/>
          </p:cNvSpPr>
          <p:nvPr>
            <p:ph type="title"/>
          </p:nvPr>
        </p:nvSpPr>
        <p:spPr/>
        <p:txBody>
          <a:bodyPr/>
          <a:lstStyle/>
          <a:p>
            <a:r>
              <a:rPr lang="tr-TR" dirty="0"/>
              <a:t>Design</a:t>
            </a:r>
            <a:endParaRPr lang="en-US" dirty="0"/>
          </a:p>
        </p:txBody>
      </p:sp>
      <p:sp>
        <p:nvSpPr>
          <p:cNvPr id="3" name="Content Placeholder 2">
            <a:extLst>
              <a:ext uri="{FF2B5EF4-FFF2-40B4-BE49-F238E27FC236}">
                <a16:creationId xmlns:a16="http://schemas.microsoft.com/office/drawing/2014/main" id="{7681A942-2C92-49FA-B72D-8D13396C129C}"/>
              </a:ext>
            </a:extLst>
          </p:cNvPr>
          <p:cNvSpPr>
            <a:spLocks noGrp="1"/>
          </p:cNvSpPr>
          <p:nvPr>
            <p:ph idx="1"/>
          </p:nvPr>
        </p:nvSpPr>
        <p:spPr/>
        <p:txBody>
          <a:bodyPr>
            <a:normAutofit/>
          </a:bodyPr>
          <a:lstStyle/>
          <a:p>
            <a:r>
              <a:rPr lang="tr-TR" sz="2400" dirty="0"/>
              <a:t>- </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Realistic constraints and conditions</a:t>
            </a:r>
            <a:endParaRPr lang="tr-TR" sz="24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tr-TR" sz="2400" dirty="0">
                <a:latin typeface="Calibri" panose="020F0502020204030204" pitchFamily="34" charset="0"/>
                <a:cs typeface="Times New Roman" panose="02020603050405020304" pitchFamily="18" charset="0"/>
              </a:rPr>
              <a:t>- </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Cost of the design</a:t>
            </a:r>
            <a:endParaRPr lang="tr-TR" sz="24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tr-TR" sz="2400" dirty="0">
                <a:latin typeface="Calibri" panose="020F0502020204030204" pitchFamily="34" charset="0"/>
                <a:cs typeface="Times New Roman" panose="02020603050405020304" pitchFamily="18" charset="0"/>
              </a:rPr>
              <a:t>- </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Engineering Standards</a:t>
            </a:r>
            <a:endParaRPr lang="tr-TR" sz="24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tr-TR" sz="2400" dirty="0">
                <a:latin typeface="Calibri" panose="020F0502020204030204" pitchFamily="34" charset="0"/>
                <a:cs typeface="Times New Roman" panose="02020603050405020304" pitchFamily="18" charset="0"/>
              </a:rPr>
              <a:t>- </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Details of the design</a:t>
            </a:r>
            <a:endParaRPr lang="en-US" sz="2400" dirty="0"/>
          </a:p>
        </p:txBody>
      </p:sp>
      <p:sp>
        <p:nvSpPr>
          <p:cNvPr id="4" name="Date Placeholder 3">
            <a:extLst>
              <a:ext uri="{FF2B5EF4-FFF2-40B4-BE49-F238E27FC236}">
                <a16:creationId xmlns:a16="http://schemas.microsoft.com/office/drawing/2014/main" id="{62C55AC8-1597-44B5-BD74-13F50C1E1634}"/>
              </a:ext>
            </a:extLst>
          </p:cNvPr>
          <p:cNvSpPr>
            <a:spLocks noGrp="1"/>
          </p:cNvSpPr>
          <p:nvPr>
            <p:ph type="dt" sz="half" idx="10"/>
          </p:nvPr>
        </p:nvSpPr>
        <p:spPr/>
        <p:txBody>
          <a:bodyPr/>
          <a:lstStyle/>
          <a:p>
            <a:fld id="{B063E3EF-46A8-4A0F-98C7-0B79D97F4995}" type="datetime4">
              <a:rPr lang="en-US" smtClean="0"/>
              <a:t>June 12, 2021</a:t>
            </a:fld>
            <a:endParaRPr lang="en-US" dirty="0"/>
          </a:p>
        </p:txBody>
      </p:sp>
      <p:sp>
        <p:nvSpPr>
          <p:cNvPr id="5" name="Footer Placeholder 4">
            <a:extLst>
              <a:ext uri="{FF2B5EF4-FFF2-40B4-BE49-F238E27FC236}">
                <a16:creationId xmlns:a16="http://schemas.microsoft.com/office/drawing/2014/main" id="{A70917D1-4036-4427-AC63-B93DD03E3528}"/>
              </a:ext>
            </a:extLst>
          </p:cNvPr>
          <p:cNvSpPr>
            <a:spLocks noGrp="1"/>
          </p:cNvSpPr>
          <p:nvPr>
            <p:ph type="ftr" sz="quarter" idx="11"/>
          </p:nvPr>
        </p:nvSpPr>
        <p:spPr/>
        <p:txBody>
          <a:bodyPr/>
          <a:lstStyle/>
          <a:p>
            <a:r>
              <a:rPr lang="en-US"/>
              <a:t>EE4198 Project Presentation</a:t>
            </a:r>
            <a:endParaRPr lang="en-US" dirty="0"/>
          </a:p>
        </p:txBody>
      </p:sp>
      <p:sp>
        <p:nvSpPr>
          <p:cNvPr id="6" name="Slide Number Placeholder 5">
            <a:extLst>
              <a:ext uri="{FF2B5EF4-FFF2-40B4-BE49-F238E27FC236}">
                <a16:creationId xmlns:a16="http://schemas.microsoft.com/office/drawing/2014/main" id="{47BCFCDF-9C53-47B2-A53C-0022771146B7}"/>
              </a:ext>
            </a:extLst>
          </p:cNvPr>
          <p:cNvSpPr>
            <a:spLocks noGrp="1"/>
          </p:cNvSpPr>
          <p:nvPr>
            <p:ph type="sldNum" sz="quarter" idx="12"/>
          </p:nvPr>
        </p:nvSpPr>
        <p:spPr/>
        <p:txBody>
          <a:bodyPr/>
          <a:lstStyle/>
          <a:p>
            <a:fld id="{4CE482DC-2269-4F26-9D2A-7E44B1A4CD85}" type="slidenum">
              <a:rPr lang="en-US" smtClean="0"/>
              <a:t>6</a:t>
            </a:fld>
            <a:endParaRPr lang="en-US" dirty="0"/>
          </a:p>
        </p:txBody>
      </p:sp>
      <p:pic>
        <p:nvPicPr>
          <p:cNvPr id="7" name="Picture 6" descr="Logo, company name&#10;&#10;Description automatically generated">
            <a:extLst>
              <a:ext uri="{FF2B5EF4-FFF2-40B4-BE49-F238E27FC236}">
                <a16:creationId xmlns:a16="http://schemas.microsoft.com/office/drawing/2014/main" id="{1206768B-6FB9-4A46-BB29-C9BB4099483B}"/>
              </a:ext>
            </a:extLst>
          </p:cNvPr>
          <p:cNvPicPr>
            <a:picLocks noChangeAspect="1"/>
          </p:cNvPicPr>
          <p:nvPr/>
        </p:nvPicPr>
        <p:blipFill>
          <a:blip r:embed="rId2"/>
          <a:stretch>
            <a:fillRect/>
          </a:stretch>
        </p:blipFill>
        <p:spPr>
          <a:xfrm>
            <a:off x="10556239" y="202613"/>
            <a:ext cx="1383171" cy="1385309"/>
          </a:xfrm>
          <a:prstGeom prst="rect">
            <a:avLst/>
          </a:prstGeom>
        </p:spPr>
      </p:pic>
    </p:spTree>
    <p:extLst>
      <p:ext uri="{BB962C8B-B14F-4D97-AF65-F5344CB8AC3E}">
        <p14:creationId xmlns:p14="http://schemas.microsoft.com/office/powerpoint/2010/main" val="2487319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C7D14-C264-4D50-BBB4-B7FEBBE89E91}"/>
              </a:ext>
            </a:extLst>
          </p:cNvPr>
          <p:cNvSpPr>
            <a:spLocks noGrp="1"/>
          </p:cNvSpPr>
          <p:nvPr>
            <p:ph type="title"/>
          </p:nvPr>
        </p:nvSpPr>
        <p:spPr>
          <a:xfrm>
            <a:off x="1097280" y="267554"/>
            <a:ext cx="10058400" cy="542072"/>
          </a:xfrm>
        </p:spPr>
        <p:txBody>
          <a:bodyPr>
            <a:normAutofit/>
          </a:bodyPr>
          <a:lstStyle/>
          <a:p>
            <a:r>
              <a:rPr lang="tr-TR" sz="2800" dirty="0">
                <a:effectLst/>
                <a:latin typeface="Calibri" panose="020F0502020204030204" pitchFamily="34" charset="0"/>
                <a:ea typeface="Times New Roman" panose="02020603050405020304" pitchFamily="18" charset="0"/>
                <a:cs typeface="Times New Roman" panose="02020603050405020304" pitchFamily="18" charset="0"/>
              </a:rPr>
              <a:t>Design: </a:t>
            </a:r>
            <a:r>
              <a:rPr lang="en-US" sz="2800" dirty="0">
                <a:effectLst/>
                <a:latin typeface="Calibri" panose="020F0502020204030204" pitchFamily="34" charset="0"/>
                <a:ea typeface="Times New Roman" panose="02020603050405020304" pitchFamily="18" charset="0"/>
                <a:cs typeface="Times New Roman" panose="02020603050405020304" pitchFamily="18" charset="0"/>
              </a:rPr>
              <a:t>Realistic constraints and conditions</a:t>
            </a:r>
            <a:endParaRPr lang="en-US" sz="2800" dirty="0"/>
          </a:p>
        </p:txBody>
      </p:sp>
      <p:sp>
        <p:nvSpPr>
          <p:cNvPr id="3" name="Content Placeholder 2">
            <a:extLst>
              <a:ext uri="{FF2B5EF4-FFF2-40B4-BE49-F238E27FC236}">
                <a16:creationId xmlns:a16="http://schemas.microsoft.com/office/drawing/2014/main" id="{4EF5F772-8915-4DE3-A014-1A3246F3DB6A}"/>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6A581104-0FE6-4E44-8F84-B7C5C78DD154}"/>
              </a:ext>
            </a:extLst>
          </p:cNvPr>
          <p:cNvSpPr>
            <a:spLocks noGrp="1"/>
          </p:cNvSpPr>
          <p:nvPr>
            <p:ph type="dt" sz="half" idx="10"/>
          </p:nvPr>
        </p:nvSpPr>
        <p:spPr/>
        <p:txBody>
          <a:bodyPr/>
          <a:lstStyle/>
          <a:p>
            <a:fld id="{B063E3EF-46A8-4A0F-98C7-0B79D97F4995}" type="datetime4">
              <a:rPr lang="en-US" smtClean="0"/>
              <a:t>June 12, 2021</a:t>
            </a:fld>
            <a:endParaRPr lang="en-US" dirty="0"/>
          </a:p>
        </p:txBody>
      </p:sp>
      <p:sp>
        <p:nvSpPr>
          <p:cNvPr id="5" name="Footer Placeholder 4">
            <a:extLst>
              <a:ext uri="{FF2B5EF4-FFF2-40B4-BE49-F238E27FC236}">
                <a16:creationId xmlns:a16="http://schemas.microsoft.com/office/drawing/2014/main" id="{41BD1FE7-0BD8-493C-89CD-4377E2DC8D97}"/>
              </a:ext>
            </a:extLst>
          </p:cNvPr>
          <p:cNvSpPr>
            <a:spLocks noGrp="1"/>
          </p:cNvSpPr>
          <p:nvPr>
            <p:ph type="ftr" sz="quarter" idx="11"/>
          </p:nvPr>
        </p:nvSpPr>
        <p:spPr/>
        <p:txBody>
          <a:bodyPr/>
          <a:lstStyle/>
          <a:p>
            <a:r>
              <a:rPr lang="en-US"/>
              <a:t>EE4198 Project Presentation</a:t>
            </a:r>
            <a:endParaRPr lang="en-US" dirty="0"/>
          </a:p>
        </p:txBody>
      </p:sp>
      <p:sp>
        <p:nvSpPr>
          <p:cNvPr id="6" name="Slide Number Placeholder 5">
            <a:extLst>
              <a:ext uri="{FF2B5EF4-FFF2-40B4-BE49-F238E27FC236}">
                <a16:creationId xmlns:a16="http://schemas.microsoft.com/office/drawing/2014/main" id="{3D0FB872-AE8C-44BC-8301-E7986224B95A}"/>
              </a:ext>
            </a:extLst>
          </p:cNvPr>
          <p:cNvSpPr>
            <a:spLocks noGrp="1"/>
          </p:cNvSpPr>
          <p:nvPr>
            <p:ph type="sldNum" sz="quarter" idx="12"/>
          </p:nvPr>
        </p:nvSpPr>
        <p:spPr/>
        <p:txBody>
          <a:bodyPr/>
          <a:lstStyle/>
          <a:p>
            <a:fld id="{4CE482DC-2269-4F26-9D2A-7E44B1A4CD85}" type="slidenum">
              <a:rPr lang="en-US" smtClean="0"/>
              <a:t>7</a:t>
            </a:fld>
            <a:endParaRPr lang="en-US" dirty="0"/>
          </a:p>
        </p:txBody>
      </p:sp>
      <p:sp>
        <p:nvSpPr>
          <p:cNvPr id="8" name="TextBox 7">
            <a:extLst>
              <a:ext uri="{FF2B5EF4-FFF2-40B4-BE49-F238E27FC236}">
                <a16:creationId xmlns:a16="http://schemas.microsoft.com/office/drawing/2014/main" id="{C35D8753-2101-4AAB-BAC1-AEEB430C04A0}"/>
              </a:ext>
            </a:extLst>
          </p:cNvPr>
          <p:cNvSpPr txBox="1"/>
          <p:nvPr/>
        </p:nvSpPr>
        <p:spPr>
          <a:xfrm>
            <a:off x="3048000" y="2413338"/>
            <a:ext cx="6096000" cy="2031325"/>
          </a:xfrm>
          <a:prstGeom prst="rect">
            <a:avLst/>
          </a:prstGeom>
          <a:noFill/>
        </p:spPr>
        <p:txBody>
          <a:bodyPr wrap="square">
            <a:spAutoFit/>
          </a:bodyPr>
          <a:lstStyle/>
          <a:p>
            <a:pPr>
              <a:buFontTx/>
              <a:buNone/>
            </a:pPr>
            <a:r>
              <a:rPr lang="en-US" altLang="en-US" sz="1800" b="0" i="1" dirty="0">
                <a:solidFill>
                  <a:srgbClr val="CC3300"/>
                </a:solidFill>
                <a:latin typeface="Comic Sans MS" panose="030F0702030302020204" pitchFamily="66" charset="0"/>
              </a:rPr>
              <a:t>What are the constraints for your project? This may include one or more of accessibility, aesthetics, codes, constructability, cost, ergonomics, extensibility, functionality, interoperability, legal considerations, maintainability, manufacturability, marketability, policy, regulations, schedule, standards, sustainability, or usability.</a:t>
            </a:r>
          </a:p>
        </p:txBody>
      </p:sp>
      <p:pic>
        <p:nvPicPr>
          <p:cNvPr id="9" name="Picture 8" descr="Logo, company name&#10;&#10;Description automatically generated">
            <a:extLst>
              <a:ext uri="{FF2B5EF4-FFF2-40B4-BE49-F238E27FC236}">
                <a16:creationId xmlns:a16="http://schemas.microsoft.com/office/drawing/2014/main" id="{AB3E672B-C89B-4EB2-997B-DCB77447724A}"/>
              </a:ext>
            </a:extLst>
          </p:cNvPr>
          <p:cNvPicPr>
            <a:picLocks noChangeAspect="1"/>
          </p:cNvPicPr>
          <p:nvPr/>
        </p:nvPicPr>
        <p:blipFill>
          <a:blip r:embed="rId2"/>
          <a:stretch>
            <a:fillRect/>
          </a:stretch>
        </p:blipFill>
        <p:spPr>
          <a:xfrm>
            <a:off x="10556239" y="202613"/>
            <a:ext cx="1383171" cy="1385309"/>
          </a:xfrm>
          <a:prstGeom prst="rect">
            <a:avLst/>
          </a:prstGeom>
        </p:spPr>
      </p:pic>
    </p:spTree>
    <p:extLst>
      <p:ext uri="{BB962C8B-B14F-4D97-AF65-F5344CB8AC3E}">
        <p14:creationId xmlns:p14="http://schemas.microsoft.com/office/powerpoint/2010/main" val="2965189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127A4-DFA0-493E-8F66-9911B2270206}"/>
              </a:ext>
            </a:extLst>
          </p:cNvPr>
          <p:cNvSpPr>
            <a:spLocks noGrp="1"/>
          </p:cNvSpPr>
          <p:nvPr>
            <p:ph type="title"/>
          </p:nvPr>
        </p:nvSpPr>
        <p:spPr>
          <a:xfrm>
            <a:off x="1097280" y="286603"/>
            <a:ext cx="10058400" cy="494447"/>
          </a:xfrm>
        </p:spPr>
        <p:txBody>
          <a:bodyPr>
            <a:normAutofit/>
          </a:bodyPr>
          <a:lstStyle/>
          <a:p>
            <a:r>
              <a:rPr lang="tr-TR" sz="2800" dirty="0">
                <a:effectLst/>
                <a:latin typeface="Calibri" panose="020F0502020204030204" pitchFamily="34" charset="0"/>
                <a:ea typeface="Times New Roman" panose="02020603050405020304" pitchFamily="18" charset="0"/>
                <a:cs typeface="Times New Roman" panose="02020603050405020304" pitchFamily="18" charset="0"/>
              </a:rPr>
              <a:t>Design: </a:t>
            </a:r>
            <a:r>
              <a:rPr lang="en-US" sz="2800" dirty="0">
                <a:effectLst/>
                <a:latin typeface="Calibri" panose="020F0502020204030204" pitchFamily="34" charset="0"/>
                <a:ea typeface="Times New Roman" panose="02020603050405020304" pitchFamily="18" charset="0"/>
                <a:cs typeface="Times New Roman" panose="02020603050405020304" pitchFamily="18" charset="0"/>
              </a:rPr>
              <a:t>Cost of the design</a:t>
            </a:r>
            <a:endParaRPr lang="en-US" sz="2800" dirty="0"/>
          </a:p>
        </p:txBody>
      </p:sp>
      <p:sp>
        <p:nvSpPr>
          <p:cNvPr id="3" name="Content Placeholder 2">
            <a:extLst>
              <a:ext uri="{FF2B5EF4-FFF2-40B4-BE49-F238E27FC236}">
                <a16:creationId xmlns:a16="http://schemas.microsoft.com/office/drawing/2014/main" id="{84F36AEE-AC15-4482-80FB-931902A493B5}"/>
              </a:ext>
            </a:extLst>
          </p:cNvPr>
          <p:cNvSpPr>
            <a:spLocks noGrp="1"/>
          </p:cNvSpPr>
          <p:nvPr>
            <p:ph idx="1"/>
          </p:nvPr>
        </p:nvSpPr>
        <p:spPr/>
        <p:txBody>
          <a:bodyPr/>
          <a:lstStyle/>
          <a:p>
            <a:r>
              <a:rPr lang="tr-TR" dirty="0"/>
              <a:t> - Use as many slides as you want for this section</a:t>
            </a:r>
            <a:endParaRPr lang="en-US" dirty="0"/>
          </a:p>
          <a:p>
            <a:endParaRPr lang="en-US" dirty="0"/>
          </a:p>
        </p:txBody>
      </p:sp>
      <p:sp>
        <p:nvSpPr>
          <p:cNvPr id="4" name="Date Placeholder 3">
            <a:extLst>
              <a:ext uri="{FF2B5EF4-FFF2-40B4-BE49-F238E27FC236}">
                <a16:creationId xmlns:a16="http://schemas.microsoft.com/office/drawing/2014/main" id="{842F6667-F954-4053-8A32-D60298690CEA}"/>
              </a:ext>
            </a:extLst>
          </p:cNvPr>
          <p:cNvSpPr>
            <a:spLocks noGrp="1"/>
          </p:cNvSpPr>
          <p:nvPr>
            <p:ph type="dt" sz="half" idx="10"/>
          </p:nvPr>
        </p:nvSpPr>
        <p:spPr/>
        <p:txBody>
          <a:bodyPr/>
          <a:lstStyle/>
          <a:p>
            <a:fld id="{B063E3EF-46A8-4A0F-98C7-0B79D97F4995}" type="datetime4">
              <a:rPr lang="en-US" smtClean="0"/>
              <a:t>June 12, 2021</a:t>
            </a:fld>
            <a:endParaRPr lang="en-US" dirty="0"/>
          </a:p>
        </p:txBody>
      </p:sp>
      <p:sp>
        <p:nvSpPr>
          <p:cNvPr id="5" name="Footer Placeholder 4">
            <a:extLst>
              <a:ext uri="{FF2B5EF4-FFF2-40B4-BE49-F238E27FC236}">
                <a16:creationId xmlns:a16="http://schemas.microsoft.com/office/drawing/2014/main" id="{77A7D402-4AF4-4DEE-A870-EC3FEC84BEFD}"/>
              </a:ext>
            </a:extLst>
          </p:cNvPr>
          <p:cNvSpPr>
            <a:spLocks noGrp="1"/>
          </p:cNvSpPr>
          <p:nvPr>
            <p:ph type="ftr" sz="quarter" idx="11"/>
          </p:nvPr>
        </p:nvSpPr>
        <p:spPr/>
        <p:txBody>
          <a:bodyPr/>
          <a:lstStyle/>
          <a:p>
            <a:r>
              <a:rPr lang="en-US"/>
              <a:t>EE4198 Project Presentation</a:t>
            </a:r>
            <a:endParaRPr lang="en-US" dirty="0"/>
          </a:p>
        </p:txBody>
      </p:sp>
      <p:sp>
        <p:nvSpPr>
          <p:cNvPr id="6" name="Slide Number Placeholder 5">
            <a:extLst>
              <a:ext uri="{FF2B5EF4-FFF2-40B4-BE49-F238E27FC236}">
                <a16:creationId xmlns:a16="http://schemas.microsoft.com/office/drawing/2014/main" id="{D9B81FE0-6964-4EA2-BDCF-CF118CF9CC62}"/>
              </a:ext>
            </a:extLst>
          </p:cNvPr>
          <p:cNvSpPr>
            <a:spLocks noGrp="1"/>
          </p:cNvSpPr>
          <p:nvPr>
            <p:ph type="sldNum" sz="quarter" idx="12"/>
          </p:nvPr>
        </p:nvSpPr>
        <p:spPr/>
        <p:txBody>
          <a:bodyPr/>
          <a:lstStyle/>
          <a:p>
            <a:fld id="{4CE482DC-2269-4F26-9D2A-7E44B1A4CD85}" type="slidenum">
              <a:rPr lang="en-US" smtClean="0"/>
              <a:t>8</a:t>
            </a:fld>
            <a:endParaRPr lang="en-US" dirty="0"/>
          </a:p>
        </p:txBody>
      </p:sp>
      <p:pic>
        <p:nvPicPr>
          <p:cNvPr id="7" name="Picture 6" descr="Logo, company name&#10;&#10;Description automatically generated">
            <a:extLst>
              <a:ext uri="{FF2B5EF4-FFF2-40B4-BE49-F238E27FC236}">
                <a16:creationId xmlns:a16="http://schemas.microsoft.com/office/drawing/2014/main" id="{8D12020C-89C7-4EB3-800B-89304067E49E}"/>
              </a:ext>
            </a:extLst>
          </p:cNvPr>
          <p:cNvPicPr>
            <a:picLocks noChangeAspect="1"/>
          </p:cNvPicPr>
          <p:nvPr/>
        </p:nvPicPr>
        <p:blipFill>
          <a:blip r:embed="rId2"/>
          <a:stretch>
            <a:fillRect/>
          </a:stretch>
        </p:blipFill>
        <p:spPr>
          <a:xfrm>
            <a:off x="10556239" y="202613"/>
            <a:ext cx="1383171" cy="1385309"/>
          </a:xfrm>
          <a:prstGeom prst="rect">
            <a:avLst/>
          </a:prstGeom>
        </p:spPr>
      </p:pic>
    </p:spTree>
    <p:extLst>
      <p:ext uri="{BB962C8B-B14F-4D97-AF65-F5344CB8AC3E}">
        <p14:creationId xmlns:p14="http://schemas.microsoft.com/office/powerpoint/2010/main" val="2863547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D1FB2-2584-44F6-A20A-B37A92F2A7E9}"/>
              </a:ext>
            </a:extLst>
          </p:cNvPr>
          <p:cNvSpPr>
            <a:spLocks noGrp="1"/>
          </p:cNvSpPr>
          <p:nvPr>
            <p:ph type="title"/>
          </p:nvPr>
        </p:nvSpPr>
        <p:spPr>
          <a:xfrm>
            <a:off x="1097280" y="286603"/>
            <a:ext cx="10058400" cy="456347"/>
          </a:xfrm>
        </p:spPr>
        <p:txBody>
          <a:bodyPr>
            <a:normAutofit fontScale="90000"/>
          </a:bodyPr>
          <a:lstStyle/>
          <a:p>
            <a:r>
              <a:rPr lang="tr-TR" sz="2800" dirty="0">
                <a:effectLst/>
                <a:latin typeface="Calibri" panose="020F0502020204030204" pitchFamily="34" charset="0"/>
                <a:ea typeface="Times New Roman" panose="02020603050405020304" pitchFamily="18" charset="0"/>
                <a:cs typeface="Times New Roman" panose="02020603050405020304" pitchFamily="18" charset="0"/>
              </a:rPr>
              <a:t>Design: </a:t>
            </a:r>
            <a:r>
              <a:rPr lang="en-US" sz="2800" dirty="0">
                <a:effectLst/>
                <a:latin typeface="Calibri" panose="020F0502020204030204" pitchFamily="34" charset="0"/>
                <a:ea typeface="Times New Roman" panose="02020603050405020304" pitchFamily="18" charset="0"/>
                <a:cs typeface="Times New Roman" panose="02020603050405020304" pitchFamily="18" charset="0"/>
              </a:rPr>
              <a:t>Engineering Standards</a:t>
            </a:r>
            <a:endParaRPr lang="en-US" sz="2800" dirty="0"/>
          </a:p>
        </p:txBody>
      </p:sp>
      <p:sp>
        <p:nvSpPr>
          <p:cNvPr id="3" name="Content Placeholder 2">
            <a:extLst>
              <a:ext uri="{FF2B5EF4-FFF2-40B4-BE49-F238E27FC236}">
                <a16:creationId xmlns:a16="http://schemas.microsoft.com/office/drawing/2014/main" id="{97CCE974-D164-4D63-BBF4-36842FD5B8F4}"/>
              </a:ext>
            </a:extLst>
          </p:cNvPr>
          <p:cNvSpPr>
            <a:spLocks noGrp="1"/>
          </p:cNvSpPr>
          <p:nvPr>
            <p:ph idx="1"/>
          </p:nvPr>
        </p:nvSpPr>
        <p:spPr/>
        <p:txBody>
          <a:bodyPr/>
          <a:lstStyle/>
          <a:p>
            <a:r>
              <a:rPr lang="tr-TR" dirty="0"/>
              <a:t> - Use as many slides as you want for this section</a:t>
            </a:r>
            <a:endParaRPr lang="en-US" dirty="0"/>
          </a:p>
          <a:p>
            <a:endParaRPr lang="en-US" dirty="0"/>
          </a:p>
        </p:txBody>
      </p:sp>
      <p:sp>
        <p:nvSpPr>
          <p:cNvPr id="4" name="Date Placeholder 3">
            <a:extLst>
              <a:ext uri="{FF2B5EF4-FFF2-40B4-BE49-F238E27FC236}">
                <a16:creationId xmlns:a16="http://schemas.microsoft.com/office/drawing/2014/main" id="{D43AA480-61B7-4DE2-AC77-240F05418B12}"/>
              </a:ext>
            </a:extLst>
          </p:cNvPr>
          <p:cNvSpPr>
            <a:spLocks noGrp="1"/>
          </p:cNvSpPr>
          <p:nvPr>
            <p:ph type="dt" sz="half" idx="10"/>
          </p:nvPr>
        </p:nvSpPr>
        <p:spPr/>
        <p:txBody>
          <a:bodyPr/>
          <a:lstStyle/>
          <a:p>
            <a:fld id="{B063E3EF-46A8-4A0F-98C7-0B79D97F4995}" type="datetime4">
              <a:rPr lang="en-US" smtClean="0"/>
              <a:t>June 12, 2021</a:t>
            </a:fld>
            <a:endParaRPr lang="en-US" dirty="0"/>
          </a:p>
        </p:txBody>
      </p:sp>
      <p:sp>
        <p:nvSpPr>
          <p:cNvPr id="5" name="Footer Placeholder 4">
            <a:extLst>
              <a:ext uri="{FF2B5EF4-FFF2-40B4-BE49-F238E27FC236}">
                <a16:creationId xmlns:a16="http://schemas.microsoft.com/office/drawing/2014/main" id="{A2DFF4B1-ED15-46D4-87D5-D3AFB058FF94}"/>
              </a:ext>
            </a:extLst>
          </p:cNvPr>
          <p:cNvSpPr>
            <a:spLocks noGrp="1"/>
          </p:cNvSpPr>
          <p:nvPr>
            <p:ph type="ftr" sz="quarter" idx="11"/>
          </p:nvPr>
        </p:nvSpPr>
        <p:spPr/>
        <p:txBody>
          <a:bodyPr/>
          <a:lstStyle/>
          <a:p>
            <a:r>
              <a:rPr lang="en-US"/>
              <a:t>EE4198 Project Presentation</a:t>
            </a:r>
            <a:endParaRPr lang="en-US" dirty="0"/>
          </a:p>
        </p:txBody>
      </p:sp>
      <p:sp>
        <p:nvSpPr>
          <p:cNvPr id="6" name="Slide Number Placeholder 5">
            <a:extLst>
              <a:ext uri="{FF2B5EF4-FFF2-40B4-BE49-F238E27FC236}">
                <a16:creationId xmlns:a16="http://schemas.microsoft.com/office/drawing/2014/main" id="{0EED22A0-5460-4839-89AB-1BDD9A22FF52}"/>
              </a:ext>
            </a:extLst>
          </p:cNvPr>
          <p:cNvSpPr>
            <a:spLocks noGrp="1"/>
          </p:cNvSpPr>
          <p:nvPr>
            <p:ph type="sldNum" sz="quarter" idx="12"/>
          </p:nvPr>
        </p:nvSpPr>
        <p:spPr/>
        <p:txBody>
          <a:bodyPr/>
          <a:lstStyle/>
          <a:p>
            <a:fld id="{4CE482DC-2269-4F26-9D2A-7E44B1A4CD85}" type="slidenum">
              <a:rPr lang="en-US" smtClean="0"/>
              <a:t>9</a:t>
            </a:fld>
            <a:endParaRPr lang="en-US" dirty="0"/>
          </a:p>
        </p:txBody>
      </p:sp>
      <p:sp>
        <p:nvSpPr>
          <p:cNvPr id="8" name="TextBox 7">
            <a:extLst>
              <a:ext uri="{FF2B5EF4-FFF2-40B4-BE49-F238E27FC236}">
                <a16:creationId xmlns:a16="http://schemas.microsoft.com/office/drawing/2014/main" id="{7DB53C61-A21E-45DA-9F8C-FC797EACCE7E}"/>
              </a:ext>
            </a:extLst>
          </p:cNvPr>
          <p:cNvSpPr txBox="1"/>
          <p:nvPr/>
        </p:nvSpPr>
        <p:spPr>
          <a:xfrm>
            <a:off x="3048000" y="2967335"/>
            <a:ext cx="6096000" cy="923330"/>
          </a:xfrm>
          <a:prstGeom prst="rect">
            <a:avLst/>
          </a:prstGeom>
          <a:noFill/>
        </p:spPr>
        <p:txBody>
          <a:bodyPr wrap="square">
            <a:spAutoFit/>
          </a:bodyPr>
          <a:lstStyle/>
          <a:p>
            <a:pPr>
              <a:buFontTx/>
              <a:buNone/>
            </a:pPr>
            <a:r>
              <a:rPr lang="en-US" altLang="en-US" sz="1800" b="0" i="1" dirty="0">
                <a:solidFill>
                  <a:srgbClr val="CC3300"/>
                </a:solidFill>
                <a:latin typeface="Comic Sans MS" panose="030F0702030302020204" pitchFamily="66" charset="0"/>
              </a:rPr>
              <a:t>What are the engineering standards that apply to your project? List them. Explain how they apply to your project.</a:t>
            </a:r>
          </a:p>
        </p:txBody>
      </p:sp>
      <p:pic>
        <p:nvPicPr>
          <p:cNvPr id="9" name="Picture 8" descr="Logo, company name&#10;&#10;Description automatically generated">
            <a:extLst>
              <a:ext uri="{FF2B5EF4-FFF2-40B4-BE49-F238E27FC236}">
                <a16:creationId xmlns:a16="http://schemas.microsoft.com/office/drawing/2014/main" id="{13EBCBBC-17C8-4F23-AC53-EFBD5CBB5F22}"/>
              </a:ext>
            </a:extLst>
          </p:cNvPr>
          <p:cNvPicPr>
            <a:picLocks noChangeAspect="1"/>
          </p:cNvPicPr>
          <p:nvPr/>
        </p:nvPicPr>
        <p:blipFill>
          <a:blip r:embed="rId2"/>
          <a:stretch>
            <a:fillRect/>
          </a:stretch>
        </p:blipFill>
        <p:spPr>
          <a:xfrm>
            <a:off x="10556239" y="182293"/>
            <a:ext cx="1383171" cy="1385309"/>
          </a:xfrm>
          <a:prstGeom prst="rect">
            <a:avLst/>
          </a:prstGeom>
        </p:spPr>
      </p:pic>
    </p:spTree>
    <p:extLst>
      <p:ext uri="{BB962C8B-B14F-4D97-AF65-F5344CB8AC3E}">
        <p14:creationId xmlns:p14="http://schemas.microsoft.com/office/powerpoint/2010/main" val="126689523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33</TotalTime>
  <Words>511</Words>
  <Application>Microsoft Office PowerPoint</Application>
  <PresentationFormat>Widescreen</PresentationFormat>
  <Paragraphs>99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Calibri</vt:lpstr>
      <vt:lpstr>Calibri Light</vt:lpstr>
      <vt:lpstr>Comic Sans MS</vt:lpstr>
      <vt:lpstr>Retrospect</vt:lpstr>
      <vt:lpstr>Faculty of Engineering Electrical&amp;Electronics Engineering EE4198 Project Presentation    Name and Lastname July 2, 2021</vt:lpstr>
      <vt:lpstr>Outline</vt:lpstr>
      <vt:lpstr>Introduction</vt:lpstr>
      <vt:lpstr>Research Objective</vt:lpstr>
      <vt:lpstr>Related Literature</vt:lpstr>
      <vt:lpstr>Design</vt:lpstr>
      <vt:lpstr>Design: Realistic constraints and conditions</vt:lpstr>
      <vt:lpstr>Design: Cost of the design</vt:lpstr>
      <vt:lpstr>Design: Engineering Standards</vt:lpstr>
      <vt:lpstr>Design: Details of the design</vt:lpstr>
      <vt:lpstr>Methods</vt:lpstr>
      <vt:lpstr>Results and Discussion</vt:lpstr>
      <vt:lpstr>Conclusions and Future Research Directions</vt:lpstr>
      <vt:lpstr>Acknowledgements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EE4198 Design Project Presentation Name and Lastname Date, Time</dc:title>
  <dc:creator>Engin Masazade</dc:creator>
  <cp:lastModifiedBy>Engin Masazade</cp:lastModifiedBy>
  <cp:revision>22</cp:revision>
  <dcterms:created xsi:type="dcterms:W3CDTF">2021-06-12T12:14:10Z</dcterms:created>
  <dcterms:modified xsi:type="dcterms:W3CDTF">2021-06-12T12:47:49Z</dcterms:modified>
</cp:coreProperties>
</file>