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18389-2E92-D49B-26D5-EAB6D872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029533-E048-A291-4CE6-48C565C7C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2D71C2-ACED-89AC-073B-E4832CD0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C2940D-9183-89C2-3F86-479D0F3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A21B7B-AA3B-4CD9-1CD0-E6A7CD8B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7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5D484-F1A9-0F80-E3DE-F35D7563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515BDE0-CC80-B967-272E-90AFD41F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585FB7-18C2-5194-7058-9C5BC6FA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6273BD-CA60-6F65-2059-8BF4A71E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7155A-A2FA-DC94-7065-A2FF0CB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5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8FFCC2-AC3A-A6DE-6B02-E7A78CD83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BC69FC-E2CC-7182-0ECB-C4EC684A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8A20B8-7B8C-5DDE-9DE0-F594F91F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9FE529-7449-5914-33A9-66CCDB7D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2C5742-3F7F-4173-1BC0-51A57AC8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54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B7EBC2-E4CD-9869-AF4D-046EFF5A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5F0C5F-1EFD-1BF9-F1A1-CD3ACCE7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236F94-9B02-34D0-600F-10CDB084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6A4EE6-B7C1-26BF-C96C-E8535358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FFE0E4-45D9-ABE5-443C-5FBFE424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8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DEF583-A5F4-A515-1361-CF1E320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483B2C-AE4C-9548-21F7-98F6403F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78CE8B-1E08-D2C6-0884-96E541FA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7E91C0-91A5-7C5E-1DE8-F3202CCA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7ABE7D-41B7-44C2-01E2-BFF6DFC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3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91445D-A6C8-8E8A-C861-6F4238DA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DF2E7F-B69C-15D3-06CA-69435F1DE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206ED66-BBB7-B308-847B-CCC1E3D98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7585CD-33DF-3605-A7DB-56573C29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B01A3BD-DDFD-7D30-7295-9CD3F144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4AFCA5-A9CA-B57D-3AFA-96D41379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58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7BF850-1172-FE13-56A7-34CB2C81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BDC018-8358-46CA-112F-48D5A8CC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2D5947-0146-9AC3-592D-3D8F3640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E63E90C-1F0C-5978-6FEF-15D1356E2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58A2D59-207C-805D-CC23-17BEBF8E9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C922B6-B13A-8C29-DC91-5F3B0357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18D3484-9E16-3D8A-8D28-1931CE4C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026CEF-3A9C-1540-3013-0DD191F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8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20F4A4-4AA8-445C-3F78-C60311BF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AF6D037-F775-34A5-B819-F821B15F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4A655A7-A548-206E-FB27-D020AA16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9856682-ED7C-89A8-C017-0B33DC6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85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5523F5-4D91-A2C7-4F42-8A172301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1CDF1F2-67F4-BF67-59DF-46B57659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0DD0AE-BD67-47A9-19BD-F1B7B28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3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633B1-0FE4-D1C5-011B-4A0CA51A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53D943-B635-1F55-71CB-6E10365E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9EAACF-1355-4F0D-27BF-7C6944B7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267C738-1921-A052-A4FD-A578A6FB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3550FF-BF97-475A-C7F4-2A81BF51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330C47-F521-1022-F113-9D67717C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4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0149A7-F801-6533-94FB-BFCCB2DA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2D5675D-A4A1-8E16-37C8-D3AA3790B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AB524E-8B60-CD63-71D8-728AFE48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DD31C3-D46E-93A9-B511-F9D785E9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DA100-44A5-3D5D-75C9-0AC22007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292DA-C36A-B697-461B-4208B0F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5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98F5D2D-544B-7DE8-D581-7758B58E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06C68E-9F50-12AF-6F01-89CB3B0B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34AEC2-76B4-37FD-C42D-6F6F291F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D072-0E8B-4246-BB01-A634325122EB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988AB8-74A6-6798-7E95-E722E697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EB4B69-1899-92D7-353C-CD7DB155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6F46-1FCD-4111-AC3C-FE83261EB2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7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FE3370-13B3-50B5-B626-A262EBC0E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tr-TR" dirty="0"/>
              <a:t>ResNet50</a:t>
            </a:r>
            <a:r>
              <a:rPr lang="en-US" dirty="0"/>
              <a:t> to detect scoliosis and spondylolisthesis from x-ray images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97E181-AB00-4C54-2368-99BC52B1D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İsmail Doğukan Özcan</a:t>
            </a:r>
          </a:p>
          <a:p>
            <a:r>
              <a:rPr lang="tr-TR" dirty="0"/>
              <a:t>17071022</a:t>
            </a:r>
          </a:p>
        </p:txBody>
      </p:sp>
    </p:spTree>
    <p:extLst>
      <p:ext uri="{BB962C8B-B14F-4D97-AF65-F5344CB8AC3E}">
        <p14:creationId xmlns:p14="http://schemas.microsoft.com/office/powerpoint/2010/main" val="30099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9C9E7-6716-77F9-B839-9CD96F4D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336C9D-716E-2602-C73B-D5101FDA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1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14415-4F69-E818-2FCD-BF0070DE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6F9A5-4BB5-9443-65FD-AF67A514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47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Geniş ekran</PresentationFormat>
  <Paragraphs>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Using ResNet50 to detect scoliosis and spondylolisthesis from x-ray images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ResNet50 to detect scoliosis and spondylolisthesis from x-ray images</dc:title>
  <dc:creator>İSMAİL ÖZCAN</dc:creator>
  <cp:lastModifiedBy>İSMAİL ÖZCAN</cp:lastModifiedBy>
  <cp:revision>1</cp:revision>
  <dcterms:created xsi:type="dcterms:W3CDTF">2024-01-07T10:52:05Z</dcterms:created>
  <dcterms:modified xsi:type="dcterms:W3CDTF">2024-01-07T10:53:57Z</dcterms:modified>
</cp:coreProperties>
</file>