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6"/>
  </p:notesMasterIdLst>
  <p:sldIdLst>
    <p:sldId id="256" r:id="rId2"/>
    <p:sldId id="257" r:id="rId3"/>
    <p:sldId id="299" r:id="rId4"/>
    <p:sldId id="300" r:id="rId5"/>
    <p:sldId id="258" r:id="rId6"/>
    <p:sldId id="312" r:id="rId7"/>
    <p:sldId id="313" r:id="rId8"/>
    <p:sldId id="259" r:id="rId9"/>
    <p:sldId id="267" r:id="rId10"/>
    <p:sldId id="269" r:id="rId11"/>
    <p:sldId id="270" r:id="rId12"/>
    <p:sldId id="293" r:id="rId13"/>
    <p:sldId id="298" r:id="rId14"/>
    <p:sldId id="297" r:id="rId15"/>
    <p:sldId id="271" r:id="rId16"/>
    <p:sldId id="296" r:id="rId17"/>
    <p:sldId id="295" r:id="rId18"/>
    <p:sldId id="292" r:id="rId19"/>
    <p:sldId id="291" r:id="rId20"/>
    <p:sldId id="290" r:id="rId21"/>
    <p:sldId id="289" r:id="rId22"/>
    <p:sldId id="288" r:id="rId23"/>
    <p:sldId id="309" r:id="rId24"/>
    <p:sldId id="301" r:id="rId25"/>
    <p:sldId id="268" r:id="rId26"/>
    <p:sldId id="302" r:id="rId27"/>
    <p:sldId id="303" r:id="rId28"/>
    <p:sldId id="310" r:id="rId29"/>
    <p:sldId id="308" r:id="rId30"/>
    <p:sldId id="307" r:id="rId31"/>
    <p:sldId id="306" r:id="rId32"/>
    <p:sldId id="305" r:id="rId33"/>
    <p:sldId id="304" r:id="rId34"/>
    <p:sldId id="266" r:id="rId35"/>
  </p:sldIdLst>
  <p:sldSz cx="9144000" cy="5143500" type="screen16x9"/>
  <p:notesSz cx="6858000" cy="9144000"/>
  <p:embeddedFontLst>
    <p:embeddedFont>
      <p:font typeface="Abadi" panose="020B0604020104020204" pitchFamily="34" charset="0"/>
      <p:regular r:id="rId37"/>
      <p:bold r:id="rId38"/>
      <p:italic r:id="rId39"/>
      <p:boldItalic r:id="rId40"/>
    </p:embeddedFont>
    <p:embeddedFont>
      <p:font typeface="Overpass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84B1C0-8E50-9242-91E8-3AB49682ABEB}" v="25" dt="2025-06-09T15:53:25.323"/>
    <p1510:client id="{4CEB3A09-54EE-3751-D731-0C10A50E725D}" v="1" dt="2025-06-09T20:28:26.278"/>
    <p1510:client id="{58D25217-4DC5-934E-AB7B-FB6537D9F8CC}" v="3" dt="2025-06-09T09:26:07.748"/>
    <p1510:client id="{63994BE1-F591-0D6C-185C-A83BFA91AF88}" v="773" dt="2025-06-09T15:54:29.468"/>
    <p1510:client id="{89F94BFC-4B94-D54B-9DD5-49DD44D5A6E3}" v="39" dt="2025-06-09T16:00:22.446"/>
    <p1510:client id="{9932AB9F-20F6-2F42-90A3-7B8228A0F5B5}" v="1225" dt="2025-06-09T14:53:53.694"/>
    <p1510:client id="{D19DFDC5-0355-CD3A-613B-6C9FFF49706B}" v="115" dt="2025-06-09T16:26:11.131"/>
    <p1510:client id="{ED638E64-82B2-5574-4888-90DF3BD991C4}" v="8" dt="2025-06-09T09:18:38.469"/>
  </p1510:revLst>
</p1510:revInfo>
</file>

<file path=ppt/tableStyles.xml><?xml version="1.0" encoding="utf-8"?>
<a:tblStyleLst xmlns:a="http://schemas.openxmlformats.org/drawingml/2006/main" def="{681AC6D7-5B19-4FEA-B078-0647720D8B8F}">
  <a:tblStyle styleId="{681AC6D7-5B19-4FEA-B078-0647720D8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Stredný štý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11fb104b9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11fb104b9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24fe0946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24fe0946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24fe0946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24fe0946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24fe0946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24fe0946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124fe09463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124fe09463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124fe094631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124fe094631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0" name="Google Shape;10;p2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2"/>
          <p:cNvSpPr txBox="1">
            <a:spLocks noGrp="1"/>
          </p:cNvSpPr>
          <p:nvPr>
            <p:ph type="ctrTitle"/>
          </p:nvPr>
        </p:nvSpPr>
        <p:spPr>
          <a:xfrm>
            <a:off x="719775" y="1318089"/>
            <a:ext cx="3974400" cy="198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subTitle" idx="1"/>
          </p:nvPr>
        </p:nvSpPr>
        <p:spPr>
          <a:xfrm>
            <a:off x="719775" y="3395512"/>
            <a:ext cx="3977700" cy="42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flipH="1">
            <a:off x="7600125" y="-2275"/>
            <a:ext cx="1543872" cy="2193019"/>
            <a:chOff x="0" y="-25100"/>
            <a:chExt cx="1543872" cy="2193019"/>
          </a:xfrm>
        </p:grpSpPr>
        <p:sp>
          <p:nvSpPr>
            <p:cNvPr id="42" name="Google Shape;42;p2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45" name="Google Shape;45;p2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11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424" name="Google Shape;424;p11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640972"/>
            <a:ext cx="71469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54" name="Google Shape;454;p11"/>
          <p:cNvSpPr txBox="1">
            <a:spLocks noGrp="1"/>
          </p:cNvSpPr>
          <p:nvPr>
            <p:ph type="subTitle" idx="1"/>
          </p:nvPr>
        </p:nvSpPr>
        <p:spPr>
          <a:xfrm>
            <a:off x="996750" y="3005428"/>
            <a:ext cx="7150500" cy="4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55" name="Google Shape;455;p11"/>
          <p:cNvGrpSpPr/>
          <p:nvPr/>
        </p:nvGrpSpPr>
        <p:grpSpPr>
          <a:xfrm>
            <a:off x="224755" y="4365469"/>
            <a:ext cx="8694490" cy="778019"/>
            <a:chOff x="250774" y="4365469"/>
            <a:chExt cx="8694490" cy="778019"/>
          </a:xfrm>
        </p:grpSpPr>
        <p:grpSp>
          <p:nvGrpSpPr>
            <p:cNvPr id="456" name="Google Shape;456;p11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457" name="Google Shape;457;p11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1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9" name="Google Shape;459;p11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460" name="Google Shape;460;p11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2" name="Google Shape;462;p11"/>
          <p:cNvGrpSpPr/>
          <p:nvPr/>
        </p:nvGrpSpPr>
        <p:grpSpPr>
          <a:xfrm flipH="1">
            <a:off x="6744173" y="-13627"/>
            <a:ext cx="2399815" cy="1693727"/>
            <a:chOff x="-11352" y="-13627"/>
            <a:chExt cx="2399815" cy="1693727"/>
          </a:xfrm>
        </p:grpSpPr>
        <p:sp>
          <p:nvSpPr>
            <p:cNvPr id="463" name="Google Shape;463;p11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466" name="Google Shape;466;p11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11"/>
          <p:cNvGrpSpPr/>
          <p:nvPr/>
        </p:nvGrpSpPr>
        <p:grpSpPr>
          <a:xfrm rot="2238345">
            <a:off x="8536038" y="1542691"/>
            <a:ext cx="484645" cy="377390"/>
            <a:chOff x="-1710500" y="234700"/>
            <a:chExt cx="1345525" cy="1047750"/>
          </a:xfrm>
        </p:grpSpPr>
        <p:sp>
          <p:nvSpPr>
            <p:cNvPr id="469" name="Google Shape;469;p1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11"/>
          <p:cNvGrpSpPr/>
          <p:nvPr/>
        </p:nvGrpSpPr>
        <p:grpSpPr>
          <a:xfrm>
            <a:off x="8703725" y="2218900"/>
            <a:ext cx="285500" cy="442000"/>
            <a:chOff x="2722025" y="142450"/>
            <a:chExt cx="285500" cy="442000"/>
          </a:xfrm>
        </p:grpSpPr>
        <p:sp>
          <p:nvSpPr>
            <p:cNvPr id="476" name="Google Shape;476;p11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1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1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1"/>
          <p:cNvGrpSpPr/>
          <p:nvPr/>
        </p:nvGrpSpPr>
        <p:grpSpPr>
          <a:xfrm>
            <a:off x="2426750" y="599650"/>
            <a:ext cx="285500" cy="442000"/>
            <a:chOff x="2722025" y="142450"/>
            <a:chExt cx="285500" cy="442000"/>
          </a:xfrm>
        </p:grpSpPr>
        <p:sp>
          <p:nvSpPr>
            <p:cNvPr id="480" name="Google Shape;480;p11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1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11"/>
          <p:cNvGrpSpPr/>
          <p:nvPr/>
        </p:nvGrpSpPr>
        <p:grpSpPr>
          <a:xfrm rot="2238345">
            <a:off x="1163688" y="948766"/>
            <a:ext cx="484645" cy="377390"/>
            <a:chOff x="-1710500" y="234700"/>
            <a:chExt cx="1345525" cy="1047750"/>
          </a:xfrm>
        </p:grpSpPr>
        <p:sp>
          <p:nvSpPr>
            <p:cNvPr id="484" name="Google Shape;484;p1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3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493" name="Google Shape;493;p13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3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3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2" name="Google Shape;522;p13"/>
          <p:cNvSpPr txBox="1">
            <a:spLocks noGrp="1"/>
          </p:cNvSpPr>
          <p:nvPr>
            <p:ph type="title"/>
          </p:nvPr>
        </p:nvSpPr>
        <p:spPr>
          <a:xfrm>
            <a:off x="1861288" y="1471375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3" name="Google Shape;523;p13"/>
          <p:cNvSpPr txBox="1">
            <a:spLocks noGrp="1"/>
          </p:cNvSpPr>
          <p:nvPr>
            <p:ph type="subTitle" idx="1"/>
          </p:nvPr>
        </p:nvSpPr>
        <p:spPr>
          <a:xfrm>
            <a:off x="1861288" y="1837514"/>
            <a:ext cx="259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4" name="Google Shape;524;p13"/>
          <p:cNvSpPr txBox="1">
            <a:spLocks noGrp="1"/>
          </p:cNvSpPr>
          <p:nvPr>
            <p:ph type="title" idx="2"/>
          </p:nvPr>
        </p:nvSpPr>
        <p:spPr>
          <a:xfrm flipH="1">
            <a:off x="5688262" y="1471379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25" name="Google Shape;525;p13"/>
          <p:cNvSpPr txBox="1">
            <a:spLocks noGrp="1"/>
          </p:cNvSpPr>
          <p:nvPr>
            <p:ph type="subTitle" idx="3"/>
          </p:nvPr>
        </p:nvSpPr>
        <p:spPr>
          <a:xfrm flipH="1">
            <a:off x="5688290" y="1837521"/>
            <a:ext cx="2592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6" name="Google Shape;526;p13"/>
          <p:cNvSpPr txBox="1">
            <a:spLocks noGrp="1"/>
          </p:cNvSpPr>
          <p:nvPr>
            <p:ph type="title" idx="4" hasCustomPrompt="1"/>
          </p:nvPr>
        </p:nvSpPr>
        <p:spPr>
          <a:xfrm>
            <a:off x="949538" y="16824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7" name="Google Shape;527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769488" y="16824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28" name="Google Shape;528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13"/>
          <p:cNvSpPr txBox="1">
            <a:spLocks noGrp="1"/>
          </p:cNvSpPr>
          <p:nvPr>
            <p:ph type="title" idx="7"/>
          </p:nvPr>
        </p:nvSpPr>
        <p:spPr>
          <a:xfrm>
            <a:off x="1861288" y="3157497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0" name="Google Shape;530;p13"/>
          <p:cNvSpPr txBox="1">
            <a:spLocks noGrp="1"/>
          </p:cNvSpPr>
          <p:nvPr>
            <p:ph type="subTitle" idx="8"/>
          </p:nvPr>
        </p:nvSpPr>
        <p:spPr>
          <a:xfrm>
            <a:off x="1861288" y="3524875"/>
            <a:ext cx="2593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13"/>
          <p:cNvSpPr txBox="1">
            <a:spLocks noGrp="1"/>
          </p:cNvSpPr>
          <p:nvPr>
            <p:ph type="title" idx="9"/>
          </p:nvPr>
        </p:nvSpPr>
        <p:spPr>
          <a:xfrm flipH="1">
            <a:off x="5688262" y="3157497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2" name="Google Shape;532;p13"/>
          <p:cNvSpPr txBox="1">
            <a:spLocks noGrp="1"/>
          </p:cNvSpPr>
          <p:nvPr>
            <p:ph type="subTitle" idx="13"/>
          </p:nvPr>
        </p:nvSpPr>
        <p:spPr>
          <a:xfrm flipH="1">
            <a:off x="5688290" y="3524875"/>
            <a:ext cx="2592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3"/>
          <p:cNvSpPr txBox="1">
            <a:spLocks noGrp="1"/>
          </p:cNvSpPr>
          <p:nvPr>
            <p:ph type="title" idx="14" hasCustomPrompt="1"/>
          </p:nvPr>
        </p:nvSpPr>
        <p:spPr>
          <a:xfrm>
            <a:off x="949538" y="33685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4" name="Google Shape;534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769488" y="3368550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2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14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537" name="Google Shape;537;p14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4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4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4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4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4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4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4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4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4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67" name="Google Shape;567;p14"/>
          <p:cNvGrpSpPr/>
          <p:nvPr/>
        </p:nvGrpSpPr>
        <p:grpSpPr>
          <a:xfrm rot="10800000">
            <a:off x="7081769" y="-28573"/>
            <a:ext cx="2081272" cy="1381351"/>
            <a:chOff x="-34056" y="3773477"/>
            <a:chExt cx="2081272" cy="1381351"/>
          </a:xfrm>
        </p:grpSpPr>
        <p:sp>
          <p:nvSpPr>
            <p:cNvPr id="568" name="Google Shape;568;p14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4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14"/>
          <p:cNvGrpSpPr/>
          <p:nvPr/>
        </p:nvGrpSpPr>
        <p:grpSpPr>
          <a:xfrm>
            <a:off x="-28581" y="3771677"/>
            <a:ext cx="2081272" cy="1381351"/>
            <a:chOff x="-34056" y="3773477"/>
            <a:chExt cx="2081272" cy="1381351"/>
          </a:xfrm>
        </p:grpSpPr>
        <p:sp>
          <p:nvSpPr>
            <p:cNvPr id="571" name="Google Shape;571;p14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4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14"/>
          <p:cNvGrpSpPr/>
          <p:nvPr/>
        </p:nvGrpSpPr>
        <p:grpSpPr>
          <a:xfrm>
            <a:off x="6751100" y="97500"/>
            <a:ext cx="285500" cy="442000"/>
            <a:chOff x="2722025" y="142450"/>
            <a:chExt cx="285500" cy="442000"/>
          </a:xfrm>
        </p:grpSpPr>
        <p:sp>
          <p:nvSpPr>
            <p:cNvPr id="574" name="Google Shape;574;p14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4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4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14"/>
          <p:cNvGrpSpPr/>
          <p:nvPr/>
        </p:nvGrpSpPr>
        <p:grpSpPr>
          <a:xfrm rot="2115875">
            <a:off x="135162" y="3167550"/>
            <a:ext cx="567711" cy="442073"/>
            <a:chOff x="-1710500" y="234700"/>
            <a:chExt cx="1345525" cy="1047750"/>
          </a:xfrm>
        </p:grpSpPr>
        <p:sp>
          <p:nvSpPr>
            <p:cNvPr id="578" name="Google Shape;578;p14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4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4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4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4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4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14"/>
          <p:cNvGrpSpPr/>
          <p:nvPr/>
        </p:nvGrpSpPr>
        <p:grpSpPr>
          <a:xfrm rot="4500040">
            <a:off x="2139034" y="4573501"/>
            <a:ext cx="285491" cy="441987"/>
            <a:chOff x="2722025" y="142450"/>
            <a:chExt cx="285500" cy="442000"/>
          </a:xfrm>
        </p:grpSpPr>
        <p:sp>
          <p:nvSpPr>
            <p:cNvPr id="585" name="Google Shape;585;p14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4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4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8" name="Google Shape;588;p14"/>
          <p:cNvGrpSpPr/>
          <p:nvPr/>
        </p:nvGrpSpPr>
        <p:grpSpPr>
          <a:xfrm>
            <a:off x="8382563" y="1518362"/>
            <a:ext cx="567677" cy="442046"/>
            <a:chOff x="-1710500" y="234700"/>
            <a:chExt cx="1345525" cy="1047750"/>
          </a:xfrm>
        </p:grpSpPr>
        <p:sp>
          <p:nvSpPr>
            <p:cNvPr id="589" name="Google Shape;589;p14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4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4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4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2_1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5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597" name="Google Shape;597;p15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5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5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27" name="Google Shape;627;p15"/>
          <p:cNvGrpSpPr/>
          <p:nvPr/>
        </p:nvGrpSpPr>
        <p:grpSpPr>
          <a:xfrm>
            <a:off x="824240" y="4491685"/>
            <a:ext cx="7495520" cy="670730"/>
            <a:chOff x="250774" y="4365469"/>
            <a:chExt cx="8694490" cy="778019"/>
          </a:xfrm>
        </p:grpSpPr>
        <p:grpSp>
          <p:nvGrpSpPr>
            <p:cNvPr id="628" name="Google Shape;628;p15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629" name="Google Shape;629;p15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15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632" name="Google Shape;632;p15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4" name="Google Shape;634;p15"/>
          <p:cNvGrpSpPr/>
          <p:nvPr/>
        </p:nvGrpSpPr>
        <p:grpSpPr>
          <a:xfrm rot="-5400000" flipH="1">
            <a:off x="7451019" y="330902"/>
            <a:ext cx="2081272" cy="1381351"/>
            <a:chOff x="-34056" y="3773477"/>
            <a:chExt cx="2081272" cy="1381351"/>
          </a:xfrm>
        </p:grpSpPr>
        <p:sp>
          <p:nvSpPr>
            <p:cNvPr id="635" name="Google Shape;635;p15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15"/>
          <p:cNvGrpSpPr/>
          <p:nvPr/>
        </p:nvGrpSpPr>
        <p:grpSpPr>
          <a:xfrm rot="5400000">
            <a:off x="-388056" y="311852"/>
            <a:ext cx="2081272" cy="1381351"/>
            <a:chOff x="-34056" y="3773477"/>
            <a:chExt cx="2081272" cy="1381351"/>
          </a:xfrm>
        </p:grpSpPr>
        <p:sp>
          <p:nvSpPr>
            <p:cNvPr id="638" name="Google Shape;638;p15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15"/>
          <p:cNvGrpSpPr/>
          <p:nvPr/>
        </p:nvGrpSpPr>
        <p:grpSpPr>
          <a:xfrm rot="10800000" flipH="1">
            <a:off x="8732300" y="2194650"/>
            <a:ext cx="285500" cy="442000"/>
            <a:chOff x="2722025" y="142450"/>
            <a:chExt cx="285500" cy="442000"/>
          </a:xfrm>
        </p:grpSpPr>
        <p:sp>
          <p:nvSpPr>
            <p:cNvPr id="641" name="Google Shape;641;p15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15"/>
          <p:cNvGrpSpPr/>
          <p:nvPr/>
        </p:nvGrpSpPr>
        <p:grpSpPr>
          <a:xfrm>
            <a:off x="1512350" y="184875"/>
            <a:ext cx="285500" cy="442000"/>
            <a:chOff x="2722025" y="142450"/>
            <a:chExt cx="285500" cy="442000"/>
          </a:xfrm>
        </p:grpSpPr>
        <p:sp>
          <p:nvSpPr>
            <p:cNvPr id="645" name="Google Shape;645;p15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5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5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15"/>
          <p:cNvGrpSpPr/>
          <p:nvPr/>
        </p:nvGrpSpPr>
        <p:grpSpPr>
          <a:xfrm rot="3988554">
            <a:off x="121687" y="2217934"/>
            <a:ext cx="469595" cy="365670"/>
            <a:chOff x="-1710500" y="234700"/>
            <a:chExt cx="1345525" cy="1047750"/>
          </a:xfrm>
        </p:grpSpPr>
        <p:sp>
          <p:nvSpPr>
            <p:cNvPr id="649" name="Google Shape;649;p15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5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5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5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5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5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4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16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657" name="Google Shape;657;p16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16"/>
          <p:cNvSpPr txBox="1">
            <a:spLocks noGrp="1"/>
          </p:cNvSpPr>
          <p:nvPr>
            <p:ph type="title"/>
          </p:nvPr>
        </p:nvSpPr>
        <p:spPr>
          <a:xfrm>
            <a:off x="4955253" y="1565850"/>
            <a:ext cx="32088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16"/>
          <p:cNvSpPr txBox="1">
            <a:spLocks noGrp="1"/>
          </p:cNvSpPr>
          <p:nvPr>
            <p:ph type="subTitle" idx="1"/>
          </p:nvPr>
        </p:nvSpPr>
        <p:spPr>
          <a:xfrm>
            <a:off x="4955841" y="2114550"/>
            <a:ext cx="3207600" cy="14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688" name="Google Shape;688;p16"/>
          <p:cNvGrpSpPr/>
          <p:nvPr/>
        </p:nvGrpSpPr>
        <p:grpSpPr>
          <a:xfrm rot="10800000">
            <a:off x="6753698" y="3462511"/>
            <a:ext cx="2399815" cy="1693727"/>
            <a:chOff x="-11352" y="-13627"/>
            <a:chExt cx="2399815" cy="1693727"/>
          </a:xfrm>
        </p:grpSpPr>
        <p:sp>
          <p:nvSpPr>
            <p:cNvPr id="689" name="Google Shape;689;p16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" name="Google Shape;691;p16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692" name="Google Shape;692;p16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4" name="Google Shape;694;p16"/>
          <p:cNvGrpSpPr/>
          <p:nvPr/>
        </p:nvGrpSpPr>
        <p:grpSpPr>
          <a:xfrm rot="814863">
            <a:off x="48999" y="1633248"/>
            <a:ext cx="632593" cy="492595"/>
            <a:chOff x="-1710500" y="234700"/>
            <a:chExt cx="1345525" cy="1047750"/>
          </a:xfrm>
        </p:grpSpPr>
        <p:sp>
          <p:nvSpPr>
            <p:cNvPr id="695" name="Google Shape;695;p1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6"/>
          <p:cNvGrpSpPr/>
          <p:nvPr/>
        </p:nvGrpSpPr>
        <p:grpSpPr>
          <a:xfrm rot="814863">
            <a:off x="8392899" y="3254498"/>
            <a:ext cx="632593" cy="492595"/>
            <a:chOff x="-1710500" y="234700"/>
            <a:chExt cx="1345525" cy="1047750"/>
          </a:xfrm>
        </p:grpSpPr>
        <p:sp>
          <p:nvSpPr>
            <p:cNvPr id="702" name="Google Shape;702;p1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16"/>
          <p:cNvGrpSpPr/>
          <p:nvPr/>
        </p:nvGrpSpPr>
        <p:grpSpPr>
          <a:xfrm>
            <a:off x="8730450" y="2466550"/>
            <a:ext cx="285500" cy="442000"/>
            <a:chOff x="2722025" y="142450"/>
            <a:chExt cx="285500" cy="442000"/>
          </a:xfrm>
        </p:grpSpPr>
        <p:sp>
          <p:nvSpPr>
            <p:cNvPr id="709" name="Google Shape;709;p16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16"/>
          <p:cNvGrpSpPr/>
          <p:nvPr/>
        </p:nvGrpSpPr>
        <p:grpSpPr>
          <a:xfrm>
            <a:off x="215100" y="2466550"/>
            <a:ext cx="285500" cy="442000"/>
            <a:chOff x="2722025" y="142450"/>
            <a:chExt cx="285500" cy="442000"/>
          </a:xfrm>
        </p:grpSpPr>
        <p:sp>
          <p:nvSpPr>
            <p:cNvPr id="713" name="Google Shape;713;p16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17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718" name="Google Shape;718;p17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7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7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7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7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7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7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7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7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7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7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7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7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7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7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7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7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17"/>
          <p:cNvSpPr txBox="1">
            <a:spLocks noGrp="1"/>
          </p:cNvSpPr>
          <p:nvPr>
            <p:ph type="body" idx="1"/>
          </p:nvPr>
        </p:nvSpPr>
        <p:spPr>
          <a:xfrm>
            <a:off x="794950" y="1555750"/>
            <a:ext cx="3749400" cy="30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748" name="Google Shape;748;p17"/>
          <p:cNvSpPr txBox="1">
            <a:spLocks noGrp="1"/>
          </p:cNvSpPr>
          <p:nvPr>
            <p:ph type="body" idx="2"/>
          </p:nvPr>
        </p:nvSpPr>
        <p:spPr>
          <a:xfrm>
            <a:off x="4599650" y="1555750"/>
            <a:ext cx="3749400" cy="30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unito Light"/>
              <a:buChar char="●"/>
              <a:defRPr sz="16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749" name="Google Shape;749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0" name="Google Shape;750;p17"/>
          <p:cNvSpPr txBox="1">
            <a:spLocks noGrp="1"/>
          </p:cNvSpPr>
          <p:nvPr>
            <p:ph type="subTitle" idx="3"/>
          </p:nvPr>
        </p:nvSpPr>
        <p:spPr>
          <a:xfrm>
            <a:off x="720150" y="1100700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51" name="Google Shape;751;p17"/>
          <p:cNvGrpSpPr/>
          <p:nvPr/>
        </p:nvGrpSpPr>
        <p:grpSpPr>
          <a:xfrm rot="-5400000">
            <a:off x="305525" y="3294100"/>
            <a:ext cx="1543872" cy="2193019"/>
            <a:chOff x="0" y="-25100"/>
            <a:chExt cx="1543872" cy="2193019"/>
          </a:xfrm>
        </p:grpSpPr>
        <p:sp>
          <p:nvSpPr>
            <p:cNvPr id="752" name="Google Shape;752;p17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7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17"/>
          <p:cNvGrpSpPr/>
          <p:nvPr/>
        </p:nvGrpSpPr>
        <p:grpSpPr>
          <a:xfrm rot="-5400000" flipH="1">
            <a:off x="7414494" y="311852"/>
            <a:ext cx="2081272" cy="1381351"/>
            <a:chOff x="-34056" y="3773477"/>
            <a:chExt cx="2081272" cy="1381351"/>
          </a:xfrm>
        </p:grpSpPr>
        <p:sp>
          <p:nvSpPr>
            <p:cNvPr id="755" name="Google Shape;755;p17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7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17"/>
          <p:cNvGrpSpPr/>
          <p:nvPr/>
        </p:nvGrpSpPr>
        <p:grpSpPr>
          <a:xfrm>
            <a:off x="243645" y="3366369"/>
            <a:ext cx="469588" cy="365665"/>
            <a:chOff x="-1710500" y="234700"/>
            <a:chExt cx="1345525" cy="1047750"/>
          </a:xfrm>
        </p:grpSpPr>
        <p:sp>
          <p:nvSpPr>
            <p:cNvPr id="758" name="Google Shape;758;p1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" name="Google Shape;764;p17"/>
          <p:cNvGrpSpPr/>
          <p:nvPr/>
        </p:nvGrpSpPr>
        <p:grpSpPr>
          <a:xfrm>
            <a:off x="8349039" y="2090361"/>
            <a:ext cx="762778" cy="593969"/>
            <a:chOff x="-1710500" y="234700"/>
            <a:chExt cx="1345525" cy="1047750"/>
          </a:xfrm>
        </p:grpSpPr>
        <p:sp>
          <p:nvSpPr>
            <p:cNvPr id="765" name="Google Shape;765;p1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7"/>
          <p:cNvGrpSpPr/>
          <p:nvPr/>
        </p:nvGrpSpPr>
        <p:grpSpPr>
          <a:xfrm>
            <a:off x="8541800" y="3115625"/>
            <a:ext cx="285500" cy="442000"/>
            <a:chOff x="2722025" y="142450"/>
            <a:chExt cx="285500" cy="442000"/>
          </a:xfrm>
        </p:grpSpPr>
        <p:sp>
          <p:nvSpPr>
            <p:cNvPr id="772" name="Google Shape;772;p17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7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7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17"/>
          <p:cNvGrpSpPr/>
          <p:nvPr/>
        </p:nvGrpSpPr>
        <p:grpSpPr>
          <a:xfrm>
            <a:off x="226475" y="2763200"/>
            <a:ext cx="285500" cy="442000"/>
            <a:chOff x="2722025" y="142450"/>
            <a:chExt cx="285500" cy="442000"/>
          </a:xfrm>
        </p:grpSpPr>
        <p:sp>
          <p:nvSpPr>
            <p:cNvPr id="776" name="Google Shape;776;p17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7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18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781" name="Google Shape;781;p18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1" name="Google Shape;811;p18"/>
          <p:cNvSpPr txBox="1">
            <a:spLocks noGrp="1"/>
          </p:cNvSpPr>
          <p:nvPr>
            <p:ph type="subTitle" idx="1"/>
          </p:nvPr>
        </p:nvSpPr>
        <p:spPr>
          <a:xfrm>
            <a:off x="719929" y="2843784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2" name="Google Shape;812;p18"/>
          <p:cNvSpPr txBox="1">
            <a:spLocks noGrp="1"/>
          </p:cNvSpPr>
          <p:nvPr>
            <p:ph type="subTitle" idx="2"/>
          </p:nvPr>
        </p:nvSpPr>
        <p:spPr>
          <a:xfrm>
            <a:off x="719929" y="3209544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3" name="Google Shape;813;p18"/>
          <p:cNvSpPr txBox="1">
            <a:spLocks noGrp="1"/>
          </p:cNvSpPr>
          <p:nvPr>
            <p:ph type="subTitle" idx="3"/>
          </p:nvPr>
        </p:nvSpPr>
        <p:spPr>
          <a:xfrm>
            <a:off x="3321150" y="2843784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4" name="Google Shape;814;p18"/>
          <p:cNvSpPr txBox="1">
            <a:spLocks noGrp="1"/>
          </p:cNvSpPr>
          <p:nvPr>
            <p:ph type="subTitle" idx="4"/>
          </p:nvPr>
        </p:nvSpPr>
        <p:spPr>
          <a:xfrm>
            <a:off x="3321150" y="3209544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5" name="Google Shape;815;p18"/>
          <p:cNvSpPr txBox="1">
            <a:spLocks noGrp="1"/>
          </p:cNvSpPr>
          <p:nvPr>
            <p:ph type="subTitle" idx="5"/>
          </p:nvPr>
        </p:nvSpPr>
        <p:spPr>
          <a:xfrm>
            <a:off x="5922371" y="2843784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16" name="Google Shape;816;p18"/>
          <p:cNvSpPr txBox="1">
            <a:spLocks noGrp="1"/>
          </p:cNvSpPr>
          <p:nvPr>
            <p:ph type="subTitle" idx="6"/>
          </p:nvPr>
        </p:nvSpPr>
        <p:spPr>
          <a:xfrm>
            <a:off x="5922371" y="3209544"/>
            <a:ext cx="25017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17" name="Google Shape;817;p18"/>
          <p:cNvGrpSpPr/>
          <p:nvPr/>
        </p:nvGrpSpPr>
        <p:grpSpPr>
          <a:xfrm flipH="1">
            <a:off x="7619175" y="-9525"/>
            <a:ext cx="1543872" cy="2193019"/>
            <a:chOff x="0" y="-25100"/>
            <a:chExt cx="1543872" cy="2193019"/>
          </a:xfrm>
        </p:grpSpPr>
        <p:sp>
          <p:nvSpPr>
            <p:cNvPr id="818" name="Google Shape;818;p18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8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0" name="Google Shape;820;p18"/>
          <p:cNvGrpSpPr/>
          <p:nvPr/>
        </p:nvGrpSpPr>
        <p:grpSpPr>
          <a:xfrm>
            <a:off x="-19050" y="-9525"/>
            <a:ext cx="1543872" cy="2193019"/>
            <a:chOff x="0" y="-25100"/>
            <a:chExt cx="1543872" cy="2193019"/>
          </a:xfrm>
        </p:grpSpPr>
        <p:sp>
          <p:nvSpPr>
            <p:cNvPr id="821" name="Google Shape;821;p18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8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18"/>
          <p:cNvGrpSpPr/>
          <p:nvPr/>
        </p:nvGrpSpPr>
        <p:grpSpPr>
          <a:xfrm>
            <a:off x="217676" y="2142923"/>
            <a:ext cx="762778" cy="593969"/>
            <a:chOff x="-1710500" y="234700"/>
            <a:chExt cx="1345525" cy="1047750"/>
          </a:xfrm>
        </p:grpSpPr>
        <p:sp>
          <p:nvSpPr>
            <p:cNvPr id="824" name="Google Shape;824;p18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8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8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8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8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8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0" name="Google Shape;830;p18"/>
          <p:cNvGrpSpPr/>
          <p:nvPr/>
        </p:nvGrpSpPr>
        <p:grpSpPr>
          <a:xfrm>
            <a:off x="8717625" y="2218900"/>
            <a:ext cx="285500" cy="442000"/>
            <a:chOff x="2722025" y="142450"/>
            <a:chExt cx="285500" cy="442000"/>
          </a:xfrm>
        </p:grpSpPr>
        <p:sp>
          <p:nvSpPr>
            <p:cNvPr id="831" name="Google Shape;831;p18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8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8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19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836" name="Google Shape;836;p19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9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9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9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9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9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9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9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9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9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9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9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9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9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9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9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9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9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9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9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9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9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9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9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9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9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Google Shape;865;p19"/>
          <p:cNvSpPr txBox="1">
            <a:spLocks noGrp="1"/>
          </p:cNvSpPr>
          <p:nvPr>
            <p:ph type="title"/>
          </p:nvPr>
        </p:nvSpPr>
        <p:spPr>
          <a:xfrm>
            <a:off x="2068016" y="126487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6" name="Google Shape;866;p19"/>
          <p:cNvSpPr txBox="1">
            <a:spLocks noGrp="1"/>
          </p:cNvSpPr>
          <p:nvPr>
            <p:ph type="subTitle" idx="1"/>
          </p:nvPr>
        </p:nvSpPr>
        <p:spPr>
          <a:xfrm>
            <a:off x="2068016" y="1632329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19"/>
          <p:cNvSpPr txBox="1">
            <a:spLocks noGrp="1"/>
          </p:cNvSpPr>
          <p:nvPr>
            <p:ph type="title" idx="2"/>
          </p:nvPr>
        </p:nvSpPr>
        <p:spPr>
          <a:xfrm>
            <a:off x="6185308" y="126487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8" name="Google Shape;868;p19"/>
          <p:cNvSpPr txBox="1">
            <a:spLocks noGrp="1"/>
          </p:cNvSpPr>
          <p:nvPr>
            <p:ph type="subTitle" idx="3"/>
          </p:nvPr>
        </p:nvSpPr>
        <p:spPr>
          <a:xfrm>
            <a:off x="6185308" y="1632329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19"/>
          <p:cNvSpPr txBox="1">
            <a:spLocks noGrp="1"/>
          </p:cNvSpPr>
          <p:nvPr>
            <p:ph type="title" idx="4"/>
          </p:nvPr>
        </p:nvSpPr>
        <p:spPr>
          <a:xfrm>
            <a:off x="2068016" y="241673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0" name="Google Shape;870;p19"/>
          <p:cNvSpPr txBox="1">
            <a:spLocks noGrp="1"/>
          </p:cNvSpPr>
          <p:nvPr>
            <p:ph type="subTitle" idx="5"/>
          </p:nvPr>
        </p:nvSpPr>
        <p:spPr>
          <a:xfrm>
            <a:off x="2068016" y="2784180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19"/>
          <p:cNvSpPr txBox="1">
            <a:spLocks noGrp="1"/>
          </p:cNvSpPr>
          <p:nvPr>
            <p:ph type="title" idx="6"/>
          </p:nvPr>
        </p:nvSpPr>
        <p:spPr>
          <a:xfrm>
            <a:off x="6185308" y="2416730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2" name="Google Shape;872;p19"/>
          <p:cNvSpPr txBox="1">
            <a:spLocks noGrp="1"/>
          </p:cNvSpPr>
          <p:nvPr>
            <p:ph type="subTitle" idx="7"/>
          </p:nvPr>
        </p:nvSpPr>
        <p:spPr>
          <a:xfrm>
            <a:off x="6185308" y="2784180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19"/>
          <p:cNvSpPr txBox="1">
            <a:spLocks noGrp="1"/>
          </p:cNvSpPr>
          <p:nvPr>
            <p:ph type="title" idx="8"/>
          </p:nvPr>
        </p:nvSpPr>
        <p:spPr>
          <a:xfrm>
            <a:off x="6185308" y="356858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4" name="Google Shape;874;p19"/>
          <p:cNvSpPr txBox="1">
            <a:spLocks noGrp="1"/>
          </p:cNvSpPr>
          <p:nvPr>
            <p:ph type="subTitle" idx="9"/>
          </p:nvPr>
        </p:nvSpPr>
        <p:spPr>
          <a:xfrm>
            <a:off x="6185308" y="393603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19"/>
          <p:cNvSpPr txBox="1">
            <a:spLocks noGrp="1"/>
          </p:cNvSpPr>
          <p:nvPr>
            <p:ph type="title" idx="13"/>
          </p:nvPr>
        </p:nvSpPr>
        <p:spPr>
          <a:xfrm>
            <a:off x="2068016" y="3568586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6" name="Google Shape;876;p19"/>
          <p:cNvSpPr txBox="1">
            <a:spLocks noGrp="1"/>
          </p:cNvSpPr>
          <p:nvPr>
            <p:ph type="subTitle" idx="14"/>
          </p:nvPr>
        </p:nvSpPr>
        <p:spPr>
          <a:xfrm>
            <a:off x="2068016" y="3936036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19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8" name="Google Shape;878;p19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879" name="Google Shape;879;p19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9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19"/>
          <p:cNvGrpSpPr/>
          <p:nvPr/>
        </p:nvGrpSpPr>
        <p:grpSpPr>
          <a:xfrm flipH="1">
            <a:off x="6753698" y="-23152"/>
            <a:ext cx="2399815" cy="1693727"/>
            <a:chOff x="-11352" y="-13627"/>
            <a:chExt cx="2399815" cy="1693727"/>
          </a:xfrm>
        </p:grpSpPr>
        <p:sp>
          <p:nvSpPr>
            <p:cNvPr id="882" name="Google Shape;882;p19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9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4" name="Google Shape;884;p19"/>
          <p:cNvGrpSpPr/>
          <p:nvPr/>
        </p:nvGrpSpPr>
        <p:grpSpPr>
          <a:xfrm>
            <a:off x="8693538" y="2378575"/>
            <a:ext cx="285500" cy="442000"/>
            <a:chOff x="2722025" y="142450"/>
            <a:chExt cx="285500" cy="442000"/>
          </a:xfrm>
        </p:grpSpPr>
        <p:sp>
          <p:nvSpPr>
            <p:cNvPr id="885" name="Google Shape;885;p19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8" name="Google Shape;888;p19"/>
          <p:cNvGrpSpPr/>
          <p:nvPr/>
        </p:nvGrpSpPr>
        <p:grpSpPr>
          <a:xfrm>
            <a:off x="258113" y="1593450"/>
            <a:ext cx="285500" cy="442000"/>
            <a:chOff x="2722025" y="142450"/>
            <a:chExt cx="285500" cy="442000"/>
          </a:xfrm>
        </p:grpSpPr>
        <p:sp>
          <p:nvSpPr>
            <p:cNvPr id="889" name="Google Shape;889;p19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9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9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0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894" name="Google Shape;894;p20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3" name="Google Shape;923;p20"/>
          <p:cNvSpPr txBox="1">
            <a:spLocks noGrp="1"/>
          </p:cNvSpPr>
          <p:nvPr>
            <p:ph type="title" hasCustomPrompt="1"/>
          </p:nvPr>
        </p:nvSpPr>
        <p:spPr>
          <a:xfrm>
            <a:off x="1957374" y="1366762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4" name="Google Shape;924;p20"/>
          <p:cNvSpPr txBox="1">
            <a:spLocks noGrp="1"/>
          </p:cNvSpPr>
          <p:nvPr>
            <p:ph type="subTitle" idx="1"/>
          </p:nvPr>
        </p:nvSpPr>
        <p:spPr>
          <a:xfrm>
            <a:off x="720024" y="3446138"/>
            <a:ext cx="3846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25" name="Google Shape;925;p20"/>
          <p:cNvSpPr txBox="1">
            <a:spLocks noGrp="1"/>
          </p:cNvSpPr>
          <p:nvPr>
            <p:ph type="title" idx="2" hasCustomPrompt="1"/>
          </p:nvPr>
        </p:nvSpPr>
        <p:spPr>
          <a:xfrm>
            <a:off x="5815027" y="1366762"/>
            <a:ext cx="1371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6" name="Google Shape;926;p20"/>
          <p:cNvSpPr txBox="1">
            <a:spLocks noGrp="1"/>
          </p:cNvSpPr>
          <p:nvPr>
            <p:ph type="subTitle" idx="3"/>
          </p:nvPr>
        </p:nvSpPr>
        <p:spPr>
          <a:xfrm>
            <a:off x="4577677" y="3446138"/>
            <a:ext cx="3846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27" name="Google Shape;927;p20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28" name="Google Shape;928;p20"/>
          <p:cNvSpPr txBox="1">
            <a:spLocks noGrp="1"/>
          </p:cNvSpPr>
          <p:nvPr>
            <p:ph type="subTitle" idx="5"/>
          </p:nvPr>
        </p:nvSpPr>
        <p:spPr>
          <a:xfrm>
            <a:off x="720024" y="3079425"/>
            <a:ext cx="384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929" name="Google Shape;929;p20"/>
          <p:cNvSpPr txBox="1">
            <a:spLocks noGrp="1"/>
          </p:cNvSpPr>
          <p:nvPr>
            <p:ph type="subTitle" idx="6"/>
          </p:nvPr>
        </p:nvSpPr>
        <p:spPr>
          <a:xfrm>
            <a:off x="4577677" y="3079425"/>
            <a:ext cx="3846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500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grpSp>
        <p:nvGrpSpPr>
          <p:cNvPr id="930" name="Google Shape;930;p20"/>
          <p:cNvGrpSpPr/>
          <p:nvPr/>
        </p:nvGrpSpPr>
        <p:grpSpPr>
          <a:xfrm rot="5400000">
            <a:off x="-378531" y="321377"/>
            <a:ext cx="2081272" cy="1381351"/>
            <a:chOff x="-34056" y="3773477"/>
            <a:chExt cx="2081272" cy="1381351"/>
          </a:xfrm>
        </p:grpSpPr>
        <p:sp>
          <p:nvSpPr>
            <p:cNvPr id="931" name="Google Shape;931;p20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20"/>
          <p:cNvGrpSpPr/>
          <p:nvPr/>
        </p:nvGrpSpPr>
        <p:grpSpPr>
          <a:xfrm flipH="1">
            <a:off x="7600125" y="-2275"/>
            <a:ext cx="1543872" cy="2193019"/>
            <a:chOff x="0" y="-25100"/>
            <a:chExt cx="1543872" cy="2193019"/>
          </a:xfrm>
        </p:grpSpPr>
        <p:sp>
          <p:nvSpPr>
            <p:cNvPr id="934" name="Google Shape;934;p20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20"/>
          <p:cNvGrpSpPr/>
          <p:nvPr/>
        </p:nvGrpSpPr>
        <p:grpSpPr>
          <a:xfrm>
            <a:off x="7053321" y="105019"/>
            <a:ext cx="469588" cy="365665"/>
            <a:chOff x="-1710500" y="234700"/>
            <a:chExt cx="1345525" cy="1047750"/>
          </a:xfrm>
        </p:grpSpPr>
        <p:sp>
          <p:nvSpPr>
            <p:cNvPr id="937" name="Google Shape;937;p2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20"/>
          <p:cNvGrpSpPr/>
          <p:nvPr/>
        </p:nvGrpSpPr>
        <p:grpSpPr>
          <a:xfrm rot="-2055209" flipH="1">
            <a:off x="101009" y="2084522"/>
            <a:ext cx="762820" cy="594002"/>
            <a:chOff x="-1710500" y="234700"/>
            <a:chExt cx="1345525" cy="1047750"/>
          </a:xfrm>
        </p:grpSpPr>
        <p:sp>
          <p:nvSpPr>
            <p:cNvPr id="944" name="Google Shape;944;p2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49" name="Google Shape;49;p3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3851769" y="2750436"/>
            <a:ext cx="44073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5598219" y="1532051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3853419" y="3481848"/>
            <a:ext cx="44040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28581" y="3762152"/>
            <a:ext cx="2081272" cy="1381351"/>
            <a:chOff x="-6" y="3762152"/>
            <a:chExt cx="2081272" cy="1381351"/>
          </a:xfrm>
        </p:grpSpPr>
        <p:sp>
          <p:nvSpPr>
            <p:cNvPr id="82" name="Google Shape;82;p3"/>
            <p:cNvSpPr/>
            <p:nvPr/>
          </p:nvSpPr>
          <p:spPr>
            <a:xfrm>
              <a:off x="-6" y="3762152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6" y="3929064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3"/>
          <p:cNvGrpSpPr/>
          <p:nvPr/>
        </p:nvGrpSpPr>
        <p:grpSpPr>
          <a:xfrm flipH="1">
            <a:off x="7600125" y="0"/>
            <a:ext cx="1543872" cy="2193019"/>
            <a:chOff x="0" y="-25100"/>
            <a:chExt cx="1543872" cy="2193019"/>
          </a:xfrm>
        </p:grpSpPr>
        <p:sp>
          <p:nvSpPr>
            <p:cNvPr id="85" name="Google Shape;85;p3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>
            <a:off x="112395" y="461494"/>
            <a:ext cx="469588" cy="365665"/>
            <a:chOff x="-1710500" y="234700"/>
            <a:chExt cx="1345525" cy="1047750"/>
          </a:xfrm>
        </p:grpSpPr>
        <p:sp>
          <p:nvSpPr>
            <p:cNvPr id="88" name="Google Shape;88;p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3"/>
          <p:cNvGrpSpPr/>
          <p:nvPr/>
        </p:nvGrpSpPr>
        <p:grpSpPr>
          <a:xfrm>
            <a:off x="350539" y="938077"/>
            <a:ext cx="294266" cy="229143"/>
            <a:chOff x="-1710500" y="234700"/>
            <a:chExt cx="1345525" cy="1047750"/>
          </a:xfrm>
        </p:grpSpPr>
        <p:sp>
          <p:nvSpPr>
            <p:cNvPr id="95" name="Google Shape;95;p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21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952" name="Google Shape;952;p21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21"/>
          <p:cNvSpPr txBox="1">
            <a:spLocks noGrp="1"/>
          </p:cNvSpPr>
          <p:nvPr>
            <p:ph type="title"/>
          </p:nvPr>
        </p:nvSpPr>
        <p:spPr>
          <a:xfrm>
            <a:off x="4677646" y="551050"/>
            <a:ext cx="3434700" cy="10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21"/>
          <p:cNvSpPr txBox="1">
            <a:spLocks noGrp="1"/>
          </p:cNvSpPr>
          <p:nvPr>
            <p:ph type="subTitle" idx="1"/>
          </p:nvPr>
        </p:nvSpPr>
        <p:spPr>
          <a:xfrm>
            <a:off x="4674346" y="1649589"/>
            <a:ext cx="34380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21"/>
          <p:cNvSpPr txBox="1"/>
          <p:nvPr/>
        </p:nvSpPr>
        <p:spPr>
          <a:xfrm>
            <a:off x="4437525" y="3522725"/>
            <a:ext cx="36750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CREDITS: This presentation template was created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includes icons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, and infographics &amp; images by </a:t>
            </a:r>
            <a:r>
              <a:rPr lang="en" sz="1300" b="1">
                <a:solidFill>
                  <a:schemeClr val="dk1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984" name="Google Shape;984;p21"/>
          <p:cNvGrpSpPr/>
          <p:nvPr/>
        </p:nvGrpSpPr>
        <p:grpSpPr>
          <a:xfrm>
            <a:off x="-19050" y="-27437"/>
            <a:ext cx="1543872" cy="2193019"/>
            <a:chOff x="0" y="-25100"/>
            <a:chExt cx="1543872" cy="2193019"/>
          </a:xfrm>
        </p:grpSpPr>
        <p:sp>
          <p:nvSpPr>
            <p:cNvPr id="985" name="Google Shape;985;p21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21"/>
          <p:cNvGrpSpPr/>
          <p:nvPr/>
        </p:nvGrpSpPr>
        <p:grpSpPr>
          <a:xfrm>
            <a:off x="2675653" y="4601970"/>
            <a:ext cx="6383494" cy="571221"/>
            <a:chOff x="250774" y="4365469"/>
            <a:chExt cx="8694490" cy="778019"/>
          </a:xfrm>
        </p:grpSpPr>
        <p:grpSp>
          <p:nvGrpSpPr>
            <p:cNvPr id="988" name="Google Shape;988;p21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989" name="Google Shape;989;p21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1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21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992" name="Google Shape;992;p21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1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4" name="Google Shape;994;p21"/>
          <p:cNvGrpSpPr/>
          <p:nvPr/>
        </p:nvGrpSpPr>
        <p:grpSpPr>
          <a:xfrm rot="5400000">
            <a:off x="8572575" y="4234350"/>
            <a:ext cx="285500" cy="442000"/>
            <a:chOff x="2722025" y="142450"/>
            <a:chExt cx="285500" cy="442000"/>
          </a:xfrm>
        </p:grpSpPr>
        <p:sp>
          <p:nvSpPr>
            <p:cNvPr id="995" name="Google Shape;995;p21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21"/>
          <p:cNvGrpSpPr/>
          <p:nvPr/>
        </p:nvGrpSpPr>
        <p:grpSpPr>
          <a:xfrm rot="976265">
            <a:off x="8018114" y="241646"/>
            <a:ext cx="396672" cy="308885"/>
            <a:chOff x="-1710500" y="234700"/>
            <a:chExt cx="1345525" cy="1047750"/>
          </a:xfrm>
        </p:grpSpPr>
        <p:sp>
          <p:nvSpPr>
            <p:cNvPr id="999" name="Google Shape;999;p2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21"/>
          <p:cNvGrpSpPr/>
          <p:nvPr/>
        </p:nvGrpSpPr>
        <p:grpSpPr>
          <a:xfrm rot="1275891">
            <a:off x="8403615" y="393845"/>
            <a:ext cx="584318" cy="455140"/>
            <a:chOff x="-1710500" y="234700"/>
            <a:chExt cx="1345525" cy="1047750"/>
          </a:xfrm>
        </p:grpSpPr>
        <p:sp>
          <p:nvSpPr>
            <p:cNvPr id="1006" name="Google Shape;1006;p2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" name="Google Shape;1013;p22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014" name="Google Shape;1014;p22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2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2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2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2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2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2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2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2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2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2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2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2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2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2"/>
          <p:cNvGrpSpPr/>
          <p:nvPr/>
        </p:nvGrpSpPr>
        <p:grpSpPr>
          <a:xfrm>
            <a:off x="224750" y="1590250"/>
            <a:ext cx="285500" cy="442000"/>
            <a:chOff x="2722025" y="142450"/>
            <a:chExt cx="285500" cy="442000"/>
          </a:xfrm>
        </p:grpSpPr>
        <p:sp>
          <p:nvSpPr>
            <p:cNvPr id="1044" name="Google Shape;1044;p22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22"/>
          <p:cNvGrpSpPr/>
          <p:nvPr/>
        </p:nvGrpSpPr>
        <p:grpSpPr>
          <a:xfrm>
            <a:off x="8381214" y="2367886"/>
            <a:ext cx="762778" cy="593969"/>
            <a:chOff x="-1710500" y="234700"/>
            <a:chExt cx="1345525" cy="1047750"/>
          </a:xfrm>
        </p:grpSpPr>
        <p:sp>
          <p:nvSpPr>
            <p:cNvPr id="1048" name="Google Shape;1048;p22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2"/>
          <p:cNvGrpSpPr/>
          <p:nvPr/>
        </p:nvGrpSpPr>
        <p:grpSpPr>
          <a:xfrm>
            <a:off x="224755" y="4413094"/>
            <a:ext cx="8694490" cy="778019"/>
            <a:chOff x="250774" y="4365469"/>
            <a:chExt cx="8694490" cy="778019"/>
          </a:xfrm>
        </p:grpSpPr>
        <p:grpSp>
          <p:nvGrpSpPr>
            <p:cNvPr id="1055" name="Google Shape;1055;p22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1056" name="Google Shape;1056;p22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2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8" name="Google Shape;1058;p22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1059" name="Google Shape;1059;p22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2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61" name="Google Shape;1061;p22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1062" name="Google Shape;1062;p22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2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22"/>
          <p:cNvGrpSpPr/>
          <p:nvPr/>
        </p:nvGrpSpPr>
        <p:grpSpPr>
          <a:xfrm flipH="1">
            <a:off x="7600125" y="-2275"/>
            <a:ext cx="1543872" cy="2193019"/>
            <a:chOff x="0" y="-25100"/>
            <a:chExt cx="1543872" cy="2193019"/>
          </a:xfrm>
        </p:grpSpPr>
        <p:sp>
          <p:nvSpPr>
            <p:cNvPr id="1065" name="Google Shape;1065;p22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2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oogle Shape;1068;p23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069" name="Google Shape;1069;p23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3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3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3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3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3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23"/>
          <p:cNvGrpSpPr/>
          <p:nvPr/>
        </p:nvGrpSpPr>
        <p:grpSpPr>
          <a:xfrm rot="5400000" flipH="1">
            <a:off x="7304125" y="3284575"/>
            <a:ext cx="1543872" cy="2193019"/>
            <a:chOff x="0" y="-25100"/>
            <a:chExt cx="1543872" cy="2193019"/>
          </a:xfrm>
        </p:grpSpPr>
        <p:sp>
          <p:nvSpPr>
            <p:cNvPr id="1099" name="Google Shape;1099;p23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1" name="Google Shape;1101;p23"/>
          <p:cNvGrpSpPr/>
          <p:nvPr/>
        </p:nvGrpSpPr>
        <p:grpSpPr>
          <a:xfrm rot="10800000" flipH="1">
            <a:off x="-38106" y="-76198"/>
            <a:ext cx="2081272" cy="1381351"/>
            <a:chOff x="-34056" y="3773477"/>
            <a:chExt cx="2081272" cy="1381351"/>
          </a:xfrm>
        </p:grpSpPr>
        <p:sp>
          <p:nvSpPr>
            <p:cNvPr id="1102" name="Google Shape;1102;p23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4" name="Google Shape;1104;p23"/>
          <p:cNvGrpSpPr/>
          <p:nvPr/>
        </p:nvGrpSpPr>
        <p:grpSpPr>
          <a:xfrm>
            <a:off x="171450" y="1661788"/>
            <a:ext cx="285500" cy="442000"/>
            <a:chOff x="2722025" y="142450"/>
            <a:chExt cx="285500" cy="442000"/>
          </a:xfrm>
        </p:grpSpPr>
        <p:sp>
          <p:nvSpPr>
            <p:cNvPr id="1105" name="Google Shape;1105;p23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8" name="Google Shape;1108;p23"/>
          <p:cNvGrpSpPr/>
          <p:nvPr/>
        </p:nvGrpSpPr>
        <p:grpSpPr>
          <a:xfrm>
            <a:off x="8266914" y="3052461"/>
            <a:ext cx="762778" cy="593969"/>
            <a:chOff x="-1710500" y="234700"/>
            <a:chExt cx="1345525" cy="1047750"/>
          </a:xfrm>
        </p:grpSpPr>
        <p:sp>
          <p:nvSpPr>
            <p:cNvPr id="1109" name="Google Shape;1109;p2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03" name="Google Shape;103;p4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716900" y="1204249"/>
            <a:ext cx="77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 SemiBold"/>
              <a:buAutoNum type="arabicPeriod"/>
              <a:defRPr sz="1400"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36" name="Google Shape;136;p5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1502225" y="2842303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title" idx="2"/>
          </p:nvPr>
        </p:nvSpPr>
        <p:spPr>
          <a:xfrm>
            <a:off x="4728775" y="2842303"/>
            <a:ext cx="2913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1"/>
          </p:nvPr>
        </p:nvSpPr>
        <p:spPr>
          <a:xfrm>
            <a:off x="4728775" y="3211328"/>
            <a:ext cx="2913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subTitle" idx="3"/>
          </p:nvPr>
        </p:nvSpPr>
        <p:spPr>
          <a:xfrm>
            <a:off x="1501925" y="3211328"/>
            <a:ext cx="2913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5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5"/>
          <p:cNvGrpSpPr/>
          <p:nvPr/>
        </p:nvGrpSpPr>
        <p:grpSpPr>
          <a:xfrm>
            <a:off x="-37773" y="-113652"/>
            <a:ext cx="2294944" cy="1568917"/>
            <a:chOff x="-37773" y="-113652"/>
            <a:chExt cx="2294944" cy="1568917"/>
          </a:xfrm>
        </p:grpSpPr>
        <p:sp>
          <p:nvSpPr>
            <p:cNvPr id="173" name="Google Shape;173;p5"/>
            <p:cNvSpPr/>
            <p:nvPr/>
          </p:nvSpPr>
          <p:spPr>
            <a:xfrm rot="10800000">
              <a:off x="-37773" y="-113652"/>
              <a:ext cx="2181375" cy="1568917"/>
            </a:xfrm>
            <a:custGeom>
              <a:avLst/>
              <a:gdLst/>
              <a:ahLst/>
              <a:cxnLst/>
              <a:rect l="l" t="t" r="r" b="b"/>
              <a:pathLst>
                <a:path w="51110" h="36760" extrusionOk="0">
                  <a:moveTo>
                    <a:pt x="48411" y="0"/>
                  </a:moveTo>
                  <a:lnTo>
                    <a:pt x="48050" y="19"/>
                  </a:lnTo>
                  <a:lnTo>
                    <a:pt x="47670" y="38"/>
                  </a:lnTo>
                  <a:lnTo>
                    <a:pt x="47309" y="76"/>
                  </a:lnTo>
                  <a:lnTo>
                    <a:pt x="46948" y="133"/>
                  </a:lnTo>
                  <a:lnTo>
                    <a:pt x="46586" y="190"/>
                  </a:lnTo>
                  <a:lnTo>
                    <a:pt x="45883" y="342"/>
                  </a:lnTo>
                  <a:lnTo>
                    <a:pt x="45199" y="533"/>
                  </a:lnTo>
                  <a:lnTo>
                    <a:pt x="44553" y="761"/>
                  </a:lnTo>
                  <a:lnTo>
                    <a:pt x="43906" y="1027"/>
                  </a:lnTo>
                  <a:lnTo>
                    <a:pt x="43279" y="1312"/>
                  </a:lnTo>
                  <a:lnTo>
                    <a:pt x="42671" y="1616"/>
                  </a:lnTo>
                  <a:lnTo>
                    <a:pt x="42082" y="1939"/>
                  </a:lnTo>
                  <a:lnTo>
                    <a:pt x="41531" y="2281"/>
                  </a:lnTo>
                  <a:lnTo>
                    <a:pt x="40979" y="2642"/>
                  </a:lnTo>
                  <a:lnTo>
                    <a:pt x="40466" y="3022"/>
                  </a:lnTo>
                  <a:lnTo>
                    <a:pt x="39972" y="3384"/>
                  </a:lnTo>
                  <a:lnTo>
                    <a:pt x="39516" y="3764"/>
                  </a:lnTo>
                  <a:lnTo>
                    <a:pt x="39079" y="4144"/>
                  </a:lnTo>
                  <a:lnTo>
                    <a:pt x="38680" y="4505"/>
                  </a:lnTo>
                  <a:lnTo>
                    <a:pt x="38280" y="4866"/>
                  </a:lnTo>
                  <a:lnTo>
                    <a:pt x="37938" y="5208"/>
                  </a:lnTo>
                  <a:lnTo>
                    <a:pt x="37311" y="5854"/>
                  </a:lnTo>
                  <a:lnTo>
                    <a:pt x="36836" y="6406"/>
                  </a:lnTo>
                  <a:lnTo>
                    <a:pt x="36475" y="6843"/>
                  </a:lnTo>
                  <a:lnTo>
                    <a:pt x="36171" y="7223"/>
                  </a:lnTo>
                  <a:lnTo>
                    <a:pt x="35715" y="7128"/>
                  </a:lnTo>
                  <a:lnTo>
                    <a:pt x="35277" y="7052"/>
                  </a:lnTo>
                  <a:lnTo>
                    <a:pt x="34840" y="6995"/>
                  </a:lnTo>
                  <a:lnTo>
                    <a:pt x="34403" y="6957"/>
                  </a:lnTo>
                  <a:lnTo>
                    <a:pt x="34004" y="6938"/>
                  </a:lnTo>
                  <a:lnTo>
                    <a:pt x="33605" y="6919"/>
                  </a:lnTo>
                  <a:lnTo>
                    <a:pt x="32845" y="6919"/>
                  </a:lnTo>
                  <a:lnTo>
                    <a:pt x="32483" y="6938"/>
                  </a:lnTo>
                  <a:lnTo>
                    <a:pt x="32141" y="6976"/>
                  </a:lnTo>
                  <a:lnTo>
                    <a:pt x="31799" y="7014"/>
                  </a:lnTo>
                  <a:lnTo>
                    <a:pt x="31476" y="7071"/>
                  </a:lnTo>
                  <a:lnTo>
                    <a:pt x="31153" y="7128"/>
                  </a:lnTo>
                  <a:lnTo>
                    <a:pt x="30849" y="7204"/>
                  </a:lnTo>
                  <a:lnTo>
                    <a:pt x="30564" y="7280"/>
                  </a:lnTo>
                  <a:lnTo>
                    <a:pt x="30279" y="7375"/>
                  </a:lnTo>
                  <a:lnTo>
                    <a:pt x="29727" y="7565"/>
                  </a:lnTo>
                  <a:lnTo>
                    <a:pt x="29233" y="7812"/>
                  </a:lnTo>
                  <a:lnTo>
                    <a:pt x="28777" y="8059"/>
                  </a:lnTo>
                  <a:lnTo>
                    <a:pt x="28340" y="8344"/>
                  </a:lnTo>
                  <a:lnTo>
                    <a:pt x="27960" y="8648"/>
                  </a:lnTo>
                  <a:lnTo>
                    <a:pt x="27599" y="8972"/>
                  </a:lnTo>
                  <a:lnTo>
                    <a:pt x="27276" y="9314"/>
                  </a:lnTo>
                  <a:lnTo>
                    <a:pt x="26990" y="9637"/>
                  </a:lnTo>
                  <a:lnTo>
                    <a:pt x="26724" y="9998"/>
                  </a:lnTo>
                  <a:lnTo>
                    <a:pt x="26496" y="10340"/>
                  </a:lnTo>
                  <a:lnTo>
                    <a:pt x="26268" y="10682"/>
                  </a:lnTo>
                  <a:lnTo>
                    <a:pt x="26097" y="11024"/>
                  </a:lnTo>
                  <a:lnTo>
                    <a:pt x="25926" y="11366"/>
                  </a:lnTo>
                  <a:lnTo>
                    <a:pt x="25793" y="11690"/>
                  </a:lnTo>
                  <a:lnTo>
                    <a:pt x="25679" y="12013"/>
                  </a:lnTo>
                  <a:lnTo>
                    <a:pt x="25565" y="12298"/>
                  </a:lnTo>
                  <a:lnTo>
                    <a:pt x="25413" y="12811"/>
                  </a:lnTo>
                  <a:lnTo>
                    <a:pt x="25318" y="13210"/>
                  </a:lnTo>
                  <a:lnTo>
                    <a:pt x="25261" y="13571"/>
                  </a:lnTo>
                  <a:lnTo>
                    <a:pt x="24995" y="13495"/>
                  </a:lnTo>
                  <a:lnTo>
                    <a:pt x="24691" y="13419"/>
                  </a:lnTo>
                  <a:lnTo>
                    <a:pt x="24253" y="13343"/>
                  </a:lnTo>
                  <a:lnTo>
                    <a:pt x="23740" y="13248"/>
                  </a:lnTo>
                  <a:lnTo>
                    <a:pt x="23132" y="13172"/>
                  </a:lnTo>
                  <a:lnTo>
                    <a:pt x="22448" y="13115"/>
                  </a:lnTo>
                  <a:lnTo>
                    <a:pt x="21707" y="13077"/>
                  </a:lnTo>
                  <a:lnTo>
                    <a:pt x="20908" y="13077"/>
                  </a:lnTo>
                  <a:lnTo>
                    <a:pt x="20509" y="13096"/>
                  </a:lnTo>
                  <a:lnTo>
                    <a:pt x="20072" y="13134"/>
                  </a:lnTo>
                  <a:lnTo>
                    <a:pt x="19654" y="13172"/>
                  </a:lnTo>
                  <a:lnTo>
                    <a:pt x="19217" y="13229"/>
                  </a:lnTo>
                  <a:lnTo>
                    <a:pt x="18780" y="13324"/>
                  </a:lnTo>
                  <a:lnTo>
                    <a:pt x="18342" y="13419"/>
                  </a:lnTo>
                  <a:lnTo>
                    <a:pt x="17886" y="13533"/>
                  </a:lnTo>
                  <a:lnTo>
                    <a:pt x="17449" y="13666"/>
                  </a:lnTo>
                  <a:lnTo>
                    <a:pt x="17012" y="13818"/>
                  </a:lnTo>
                  <a:lnTo>
                    <a:pt x="16575" y="14008"/>
                  </a:lnTo>
                  <a:lnTo>
                    <a:pt x="16138" y="14217"/>
                  </a:lnTo>
                  <a:lnTo>
                    <a:pt x="15700" y="14446"/>
                  </a:lnTo>
                  <a:lnTo>
                    <a:pt x="15282" y="14712"/>
                  </a:lnTo>
                  <a:lnTo>
                    <a:pt x="14864" y="14997"/>
                  </a:lnTo>
                  <a:lnTo>
                    <a:pt x="14465" y="15301"/>
                  </a:lnTo>
                  <a:lnTo>
                    <a:pt x="14104" y="15624"/>
                  </a:lnTo>
                  <a:lnTo>
                    <a:pt x="13762" y="15928"/>
                  </a:lnTo>
                  <a:lnTo>
                    <a:pt x="13458" y="16251"/>
                  </a:lnTo>
                  <a:lnTo>
                    <a:pt x="13173" y="16555"/>
                  </a:lnTo>
                  <a:lnTo>
                    <a:pt x="12906" y="16878"/>
                  </a:lnTo>
                  <a:lnTo>
                    <a:pt x="12678" y="17202"/>
                  </a:lnTo>
                  <a:lnTo>
                    <a:pt x="12450" y="17506"/>
                  </a:lnTo>
                  <a:lnTo>
                    <a:pt x="12260" y="17829"/>
                  </a:lnTo>
                  <a:lnTo>
                    <a:pt x="12089" y="18133"/>
                  </a:lnTo>
                  <a:lnTo>
                    <a:pt x="11937" y="18437"/>
                  </a:lnTo>
                  <a:lnTo>
                    <a:pt x="11804" y="18741"/>
                  </a:lnTo>
                  <a:lnTo>
                    <a:pt x="11690" y="19026"/>
                  </a:lnTo>
                  <a:lnTo>
                    <a:pt x="11595" y="19330"/>
                  </a:lnTo>
                  <a:lnTo>
                    <a:pt x="11500" y="19596"/>
                  </a:lnTo>
                  <a:lnTo>
                    <a:pt x="11424" y="19881"/>
                  </a:lnTo>
                  <a:lnTo>
                    <a:pt x="11329" y="20395"/>
                  </a:lnTo>
                  <a:lnTo>
                    <a:pt x="11253" y="20851"/>
                  </a:lnTo>
                  <a:lnTo>
                    <a:pt x="11234" y="21269"/>
                  </a:lnTo>
                  <a:lnTo>
                    <a:pt x="11215" y="21630"/>
                  </a:lnTo>
                  <a:lnTo>
                    <a:pt x="11234" y="21915"/>
                  </a:lnTo>
                  <a:lnTo>
                    <a:pt x="11253" y="22143"/>
                  </a:lnTo>
                  <a:lnTo>
                    <a:pt x="11272" y="22314"/>
                  </a:lnTo>
                  <a:lnTo>
                    <a:pt x="11272" y="22314"/>
                  </a:lnTo>
                  <a:lnTo>
                    <a:pt x="10664" y="22257"/>
                  </a:lnTo>
                  <a:lnTo>
                    <a:pt x="10093" y="22238"/>
                  </a:lnTo>
                  <a:lnTo>
                    <a:pt x="9523" y="22238"/>
                  </a:lnTo>
                  <a:lnTo>
                    <a:pt x="8991" y="22276"/>
                  </a:lnTo>
                  <a:lnTo>
                    <a:pt x="8497" y="22333"/>
                  </a:lnTo>
                  <a:lnTo>
                    <a:pt x="8003" y="22428"/>
                  </a:lnTo>
                  <a:lnTo>
                    <a:pt x="7547" y="22542"/>
                  </a:lnTo>
                  <a:lnTo>
                    <a:pt x="7109" y="22675"/>
                  </a:lnTo>
                  <a:lnTo>
                    <a:pt x="6691" y="22828"/>
                  </a:lnTo>
                  <a:lnTo>
                    <a:pt x="6292" y="22999"/>
                  </a:lnTo>
                  <a:lnTo>
                    <a:pt x="5931" y="23170"/>
                  </a:lnTo>
                  <a:lnTo>
                    <a:pt x="5589" y="23379"/>
                  </a:lnTo>
                  <a:lnTo>
                    <a:pt x="5247" y="23569"/>
                  </a:lnTo>
                  <a:lnTo>
                    <a:pt x="4943" y="23797"/>
                  </a:lnTo>
                  <a:lnTo>
                    <a:pt x="4657" y="24025"/>
                  </a:lnTo>
                  <a:lnTo>
                    <a:pt x="4391" y="24253"/>
                  </a:lnTo>
                  <a:lnTo>
                    <a:pt x="4144" y="24481"/>
                  </a:lnTo>
                  <a:lnTo>
                    <a:pt x="3916" y="24709"/>
                  </a:lnTo>
                  <a:lnTo>
                    <a:pt x="3707" y="24937"/>
                  </a:lnTo>
                  <a:lnTo>
                    <a:pt x="3517" y="25165"/>
                  </a:lnTo>
                  <a:lnTo>
                    <a:pt x="3194" y="25584"/>
                  </a:lnTo>
                  <a:lnTo>
                    <a:pt x="2928" y="25983"/>
                  </a:lnTo>
                  <a:lnTo>
                    <a:pt x="2719" y="26306"/>
                  </a:lnTo>
                  <a:lnTo>
                    <a:pt x="2586" y="26572"/>
                  </a:lnTo>
                  <a:lnTo>
                    <a:pt x="2491" y="26781"/>
                  </a:lnTo>
                  <a:lnTo>
                    <a:pt x="1" y="36760"/>
                  </a:lnTo>
                  <a:lnTo>
                    <a:pt x="51110" y="36760"/>
                  </a:lnTo>
                  <a:lnTo>
                    <a:pt x="51110" y="285"/>
                  </a:lnTo>
                  <a:lnTo>
                    <a:pt x="50711" y="190"/>
                  </a:lnTo>
                  <a:lnTo>
                    <a:pt x="50331" y="133"/>
                  </a:lnTo>
                  <a:lnTo>
                    <a:pt x="49932" y="76"/>
                  </a:lnTo>
                  <a:lnTo>
                    <a:pt x="49551" y="38"/>
                  </a:lnTo>
                  <a:lnTo>
                    <a:pt x="49171" y="19"/>
                  </a:lnTo>
                  <a:lnTo>
                    <a:pt x="487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 rot="10800000">
              <a:off x="-37748" y="-19049"/>
              <a:ext cx="2294918" cy="1219452"/>
            </a:xfrm>
            <a:custGeom>
              <a:avLst/>
              <a:gdLst/>
              <a:ahLst/>
              <a:cxnLst/>
              <a:rect l="l" t="t" r="r" b="b"/>
              <a:pathLst>
                <a:path w="43640" h="23189" extrusionOk="0">
                  <a:moveTo>
                    <a:pt x="41682" y="0"/>
                  </a:moveTo>
                  <a:lnTo>
                    <a:pt x="41454" y="19"/>
                  </a:lnTo>
                  <a:lnTo>
                    <a:pt x="41207" y="38"/>
                  </a:lnTo>
                  <a:lnTo>
                    <a:pt x="40979" y="76"/>
                  </a:lnTo>
                  <a:lnTo>
                    <a:pt x="40770" y="133"/>
                  </a:lnTo>
                  <a:lnTo>
                    <a:pt x="40542" y="190"/>
                  </a:lnTo>
                  <a:lnTo>
                    <a:pt x="40352" y="266"/>
                  </a:lnTo>
                  <a:lnTo>
                    <a:pt x="40143" y="342"/>
                  </a:lnTo>
                  <a:lnTo>
                    <a:pt x="39782" y="532"/>
                  </a:lnTo>
                  <a:lnTo>
                    <a:pt x="39440" y="761"/>
                  </a:lnTo>
                  <a:lnTo>
                    <a:pt x="39116" y="1008"/>
                  </a:lnTo>
                  <a:lnTo>
                    <a:pt x="38831" y="1293"/>
                  </a:lnTo>
                  <a:lnTo>
                    <a:pt x="38565" y="1597"/>
                  </a:lnTo>
                  <a:lnTo>
                    <a:pt x="38337" y="1920"/>
                  </a:lnTo>
                  <a:lnTo>
                    <a:pt x="38109" y="2262"/>
                  </a:lnTo>
                  <a:lnTo>
                    <a:pt x="37919" y="2604"/>
                  </a:lnTo>
                  <a:lnTo>
                    <a:pt x="37748" y="2965"/>
                  </a:lnTo>
                  <a:lnTo>
                    <a:pt x="37596" y="3345"/>
                  </a:lnTo>
                  <a:lnTo>
                    <a:pt x="37463" y="3707"/>
                  </a:lnTo>
                  <a:lnTo>
                    <a:pt x="37349" y="4068"/>
                  </a:lnTo>
                  <a:lnTo>
                    <a:pt x="37235" y="4429"/>
                  </a:lnTo>
                  <a:lnTo>
                    <a:pt x="37083" y="5132"/>
                  </a:lnTo>
                  <a:lnTo>
                    <a:pt x="36969" y="5759"/>
                  </a:lnTo>
                  <a:lnTo>
                    <a:pt x="36893" y="6292"/>
                  </a:lnTo>
                  <a:lnTo>
                    <a:pt x="36855" y="6710"/>
                  </a:lnTo>
                  <a:lnTo>
                    <a:pt x="36836" y="7090"/>
                  </a:lnTo>
                  <a:lnTo>
                    <a:pt x="36379" y="6786"/>
                  </a:lnTo>
                  <a:lnTo>
                    <a:pt x="35942" y="6539"/>
                  </a:lnTo>
                  <a:lnTo>
                    <a:pt x="35524" y="6311"/>
                  </a:lnTo>
                  <a:lnTo>
                    <a:pt x="35125" y="6139"/>
                  </a:lnTo>
                  <a:lnTo>
                    <a:pt x="34745" y="5968"/>
                  </a:lnTo>
                  <a:lnTo>
                    <a:pt x="34384" y="5854"/>
                  </a:lnTo>
                  <a:lnTo>
                    <a:pt x="34042" y="5759"/>
                  </a:lnTo>
                  <a:lnTo>
                    <a:pt x="33718" y="5683"/>
                  </a:lnTo>
                  <a:lnTo>
                    <a:pt x="33414" y="5645"/>
                  </a:lnTo>
                  <a:lnTo>
                    <a:pt x="33129" y="5607"/>
                  </a:lnTo>
                  <a:lnTo>
                    <a:pt x="32863" y="5607"/>
                  </a:lnTo>
                  <a:lnTo>
                    <a:pt x="32597" y="5626"/>
                  </a:lnTo>
                  <a:lnTo>
                    <a:pt x="32369" y="5664"/>
                  </a:lnTo>
                  <a:lnTo>
                    <a:pt x="32141" y="5702"/>
                  </a:lnTo>
                  <a:lnTo>
                    <a:pt x="31932" y="5759"/>
                  </a:lnTo>
                  <a:lnTo>
                    <a:pt x="31742" y="5835"/>
                  </a:lnTo>
                  <a:lnTo>
                    <a:pt x="31552" y="5930"/>
                  </a:lnTo>
                  <a:lnTo>
                    <a:pt x="31381" y="6006"/>
                  </a:lnTo>
                  <a:lnTo>
                    <a:pt x="31248" y="6101"/>
                  </a:lnTo>
                  <a:lnTo>
                    <a:pt x="31096" y="6215"/>
                  </a:lnTo>
                  <a:lnTo>
                    <a:pt x="30867" y="6425"/>
                  </a:lnTo>
                  <a:lnTo>
                    <a:pt x="30677" y="6615"/>
                  </a:lnTo>
                  <a:lnTo>
                    <a:pt x="30544" y="6805"/>
                  </a:lnTo>
                  <a:lnTo>
                    <a:pt x="30430" y="6957"/>
                  </a:lnTo>
                  <a:lnTo>
                    <a:pt x="30373" y="7090"/>
                  </a:lnTo>
                  <a:lnTo>
                    <a:pt x="30012" y="6843"/>
                  </a:lnTo>
                  <a:lnTo>
                    <a:pt x="29651" y="6634"/>
                  </a:lnTo>
                  <a:lnTo>
                    <a:pt x="29290" y="6444"/>
                  </a:lnTo>
                  <a:lnTo>
                    <a:pt x="28948" y="6292"/>
                  </a:lnTo>
                  <a:lnTo>
                    <a:pt x="28606" y="6139"/>
                  </a:lnTo>
                  <a:lnTo>
                    <a:pt x="28283" y="6025"/>
                  </a:lnTo>
                  <a:lnTo>
                    <a:pt x="27959" y="5930"/>
                  </a:lnTo>
                  <a:lnTo>
                    <a:pt x="27636" y="5854"/>
                  </a:lnTo>
                  <a:lnTo>
                    <a:pt x="27313" y="5797"/>
                  </a:lnTo>
                  <a:lnTo>
                    <a:pt x="27009" y="5778"/>
                  </a:lnTo>
                  <a:lnTo>
                    <a:pt x="26705" y="5759"/>
                  </a:lnTo>
                  <a:lnTo>
                    <a:pt x="26420" y="5759"/>
                  </a:lnTo>
                  <a:lnTo>
                    <a:pt x="26116" y="5778"/>
                  </a:lnTo>
                  <a:lnTo>
                    <a:pt x="25831" y="5816"/>
                  </a:lnTo>
                  <a:lnTo>
                    <a:pt x="25565" y="5873"/>
                  </a:lnTo>
                  <a:lnTo>
                    <a:pt x="25279" y="5930"/>
                  </a:lnTo>
                  <a:lnTo>
                    <a:pt x="25013" y="6025"/>
                  </a:lnTo>
                  <a:lnTo>
                    <a:pt x="24766" y="6120"/>
                  </a:lnTo>
                  <a:lnTo>
                    <a:pt x="24500" y="6215"/>
                  </a:lnTo>
                  <a:lnTo>
                    <a:pt x="24253" y="6349"/>
                  </a:lnTo>
                  <a:lnTo>
                    <a:pt x="24006" y="6482"/>
                  </a:lnTo>
                  <a:lnTo>
                    <a:pt x="23778" y="6634"/>
                  </a:lnTo>
                  <a:lnTo>
                    <a:pt x="23531" y="6786"/>
                  </a:lnTo>
                  <a:lnTo>
                    <a:pt x="23322" y="6957"/>
                  </a:lnTo>
                  <a:lnTo>
                    <a:pt x="22885" y="7318"/>
                  </a:lnTo>
                  <a:lnTo>
                    <a:pt x="22466" y="7717"/>
                  </a:lnTo>
                  <a:lnTo>
                    <a:pt x="22086" y="8135"/>
                  </a:lnTo>
                  <a:lnTo>
                    <a:pt x="21706" y="8572"/>
                  </a:lnTo>
                  <a:lnTo>
                    <a:pt x="21364" y="9029"/>
                  </a:lnTo>
                  <a:lnTo>
                    <a:pt x="21060" y="9504"/>
                  </a:lnTo>
                  <a:lnTo>
                    <a:pt x="20756" y="9979"/>
                  </a:lnTo>
                  <a:lnTo>
                    <a:pt x="20471" y="10454"/>
                  </a:lnTo>
                  <a:lnTo>
                    <a:pt x="20224" y="10910"/>
                  </a:lnTo>
                  <a:lnTo>
                    <a:pt x="19996" y="11366"/>
                  </a:lnTo>
                  <a:lnTo>
                    <a:pt x="19787" y="11803"/>
                  </a:lnTo>
                  <a:lnTo>
                    <a:pt x="19596" y="12222"/>
                  </a:lnTo>
                  <a:lnTo>
                    <a:pt x="19311" y="12963"/>
                  </a:lnTo>
                  <a:lnTo>
                    <a:pt x="19083" y="13533"/>
                  </a:lnTo>
                  <a:lnTo>
                    <a:pt x="18912" y="14046"/>
                  </a:lnTo>
                  <a:lnTo>
                    <a:pt x="18551" y="13761"/>
                  </a:lnTo>
                  <a:lnTo>
                    <a:pt x="18190" y="13514"/>
                  </a:lnTo>
                  <a:lnTo>
                    <a:pt x="17848" y="13267"/>
                  </a:lnTo>
                  <a:lnTo>
                    <a:pt x="17487" y="13039"/>
                  </a:lnTo>
                  <a:lnTo>
                    <a:pt x="17145" y="12830"/>
                  </a:lnTo>
                  <a:lnTo>
                    <a:pt x="16821" y="12640"/>
                  </a:lnTo>
                  <a:lnTo>
                    <a:pt x="16479" y="12488"/>
                  </a:lnTo>
                  <a:lnTo>
                    <a:pt x="16156" y="12336"/>
                  </a:lnTo>
                  <a:lnTo>
                    <a:pt x="15833" y="12203"/>
                  </a:lnTo>
                  <a:lnTo>
                    <a:pt x="15529" y="12089"/>
                  </a:lnTo>
                  <a:lnTo>
                    <a:pt x="15225" y="11975"/>
                  </a:lnTo>
                  <a:lnTo>
                    <a:pt x="14921" y="11899"/>
                  </a:lnTo>
                  <a:lnTo>
                    <a:pt x="14617" y="11823"/>
                  </a:lnTo>
                  <a:lnTo>
                    <a:pt x="14332" y="11765"/>
                  </a:lnTo>
                  <a:lnTo>
                    <a:pt x="14027" y="11727"/>
                  </a:lnTo>
                  <a:lnTo>
                    <a:pt x="13761" y="11708"/>
                  </a:lnTo>
                  <a:lnTo>
                    <a:pt x="13476" y="11689"/>
                  </a:lnTo>
                  <a:lnTo>
                    <a:pt x="13210" y="11689"/>
                  </a:lnTo>
                  <a:lnTo>
                    <a:pt x="12944" y="11708"/>
                  </a:lnTo>
                  <a:lnTo>
                    <a:pt x="12678" y="11727"/>
                  </a:lnTo>
                  <a:lnTo>
                    <a:pt x="12184" y="11803"/>
                  </a:lnTo>
                  <a:lnTo>
                    <a:pt x="11709" y="11918"/>
                  </a:lnTo>
                  <a:lnTo>
                    <a:pt x="11252" y="12070"/>
                  </a:lnTo>
                  <a:lnTo>
                    <a:pt x="10815" y="12241"/>
                  </a:lnTo>
                  <a:lnTo>
                    <a:pt x="10397" y="12450"/>
                  </a:lnTo>
                  <a:lnTo>
                    <a:pt x="10017" y="12678"/>
                  </a:lnTo>
                  <a:lnTo>
                    <a:pt x="9656" y="12944"/>
                  </a:lnTo>
                  <a:lnTo>
                    <a:pt x="9314" y="13191"/>
                  </a:lnTo>
                  <a:lnTo>
                    <a:pt x="8991" y="13476"/>
                  </a:lnTo>
                  <a:lnTo>
                    <a:pt x="8687" y="13761"/>
                  </a:lnTo>
                  <a:lnTo>
                    <a:pt x="8420" y="14027"/>
                  </a:lnTo>
                  <a:lnTo>
                    <a:pt x="8173" y="14312"/>
                  </a:lnTo>
                  <a:lnTo>
                    <a:pt x="7945" y="14578"/>
                  </a:lnTo>
                  <a:lnTo>
                    <a:pt x="7736" y="14845"/>
                  </a:lnTo>
                  <a:lnTo>
                    <a:pt x="7394" y="15320"/>
                  </a:lnTo>
                  <a:lnTo>
                    <a:pt x="7166" y="15700"/>
                  </a:lnTo>
                  <a:lnTo>
                    <a:pt x="6957" y="16042"/>
                  </a:lnTo>
                  <a:lnTo>
                    <a:pt x="6425" y="16042"/>
                  </a:lnTo>
                  <a:lnTo>
                    <a:pt x="5893" y="16080"/>
                  </a:lnTo>
                  <a:lnTo>
                    <a:pt x="5417" y="16156"/>
                  </a:lnTo>
                  <a:lnTo>
                    <a:pt x="4942" y="16251"/>
                  </a:lnTo>
                  <a:lnTo>
                    <a:pt x="4505" y="16403"/>
                  </a:lnTo>
                  <a:lnTo>
                    <a:pt x="4106" y="16574"/>
                  </a:lnTo>
                  <a:lnTo>
                    <a:pt x="3707" y="16783"/>
                  </a:lnTo>
                  <a:lnTo>
                    <a:pt x="3346" y="17030"/>
                  </a:lnTo>
                  <a:lnTo>
                    <a:pt x="3023" y="17277"/>
                  </a:lnTo>
                  <a:lnTo>
                    <a:pt x="2699" y="17563"/>
                  </a:lnTo>
                  <a:lnTo>
                    <a:pt x="2414" y="17848"/>
                  </a:lnTo>
                  <a:lnTo>
                    <a:pt x="2129" y="18152"/>
                  </a:lnTo>
                  <a:lnTo>
                    <a:pt x="1882" y="18475"/>
                  </a:lnTo>
                  <a:lnTo>
                    <a:pt x="1654" y="18817"/>
                  </a:lnTo>
                  <a:lnTo>
                    <a:pt x="1426" y="19159"/>
                  </a:lnTo>
                  <a:lnTo>
                    <a:pt x="1236" y="19482"/>
                  </a:lnTo>
                  <a:lnTo>
                    <a:pt x="1065" y="19824"/>
                  </a:lnTo>
                  <a:lnTo>
                    <a:pt x="894" y="20166"/>
                  </a:lnTo>
                  <a:lnTo>
                    <a:pt x="761" y="20509"/>
                  </a:lnTo>
                  <a:lnTo>
                    <a:pt x="628" y="20832"/>
                  </a:lnTo>
                  <a:lnTo>
                    <a:pt x="400" y="21459"/>
                  </a:lnTo>
                  <a:lnTo>
                    <a:pt x="248" y="22029"/>
                  </a:lnTo>
                  <a:lnTo>
                    <a:pt x="134" y="22504"/>
                  </a:lnTo>
                  <a:lnTo>
                    <a:pt x="39" y="22865"/>
                  </a:lnTo>
                  <a:lnTo>
                    <a:pt x="0" y="23189"/>
                  </a:lnTo>
                  <a:lnTo>
                    <a:pt x="43640" y="23189"/>
                  </a:lnTo>
                  <a:lnTo>
                    <a:pt x="43640" y="247"/>
                  </a:lnTo>
                  <a:lnTo>
                    <a:pt x="43336" y="171"/>
                  </a:lnTo>
                  <a:lnTo>
                    <a:pt x="43032" y="114"/>
                  </a:lnTo>
                  <a:lnTo>
                    <a:pt x="42747" y="57"/>
                  </a:lnTo>
                  <a:lnTo>
                    <a:pt x="42481" y="19"/>
                  </a:lnTo>
                  <a:lnTo>
                    <a:pt x="42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5"/>
          <p:cNvGrpSpPr/>
          <p:nvPr/>
        </p:nvGrpSpPr>
        <p:grpSpPr>
          <a:xfrm>
            <a:off x="6849052" y="-94602"/>
            <a:ext cx="2294944" cy="1568917"/>
            <a:chOff x="6849052" y="-94602"/>
            <a:chExt cx="2294944" cy="1568917"/>
          </a:xfrm>
        </p:grpSpPr>
        <p:sp>
          <p:nvSpPr>
            <p:cNvPr id="176" name="Google Shape;176;p5"/>
            <p:cNvSpPr/>
            <p:nvPr/>
          </p:nvSpPr>
          <p:spPr>
            <a:xfrm rot="10800000" flipH="1">
              <a:off x="6962621" y="-94602"/>
              <a:ext cx="2181375" cy="1568917"/>
            </a:xfrm>
            <a:custGeom>
              <a:avLst/>
              <a:gdLst/>
              <a:ahLst/>
              <a:cxnLst/>
              <a:rect l="l" t="t" r="r" b="b"/>
              <a:pathLst>
                <a:path w="51110" h="36760" extrusionOk="0">
                  <a:moveTo>
                    <a:pt x="48411" y="0"/>
                  </a:moveTo>
                  <a:lnTo>
                    <a:pt x="48050" y="19"/>
                  </a:lnTo>
                  <a:lnTo>
                    <a:pt x="47670" y="38"/>
                  </a:lnTo>
                  <a:lnTo>
                    <a:pt x="47309" y="76"/>
                  </a:lnTo>
                  <a:lnTo>
                    <a:pt x="46948" y="133"/>
                  </a:lnTo>
                  <a:lnTo>
                    <a:pt x="46586" y="190"/>
                  </a:lnTo>
                  <a:lnTo>
                    <a:pt x="45883" y="342"/>
                  </a:lnTo>
                  <a:lnTo>
                    <a:pt x="45199" y="533"/>
                  </a:lnTo>
                  <a:lnTo>
                    <a:pt x="44553" y="761"/>
                  </a:lnTo>
                  <a:lnTo>
                    <a:pt x="43906" y="1027"/>
                  </a:lnTo>
                  <a:lnTo>
                    <a:pt x="43279" y="1312"/>
                  </a:lnTo>
                  <a:lnTo>
                    <a:pt x="42671" y="1616"/>
                  </a:lnTo>
                  <a:lnTo>
                    <a:pt x="42082" y="1939"/>
                  </a:lnTo>
                  <a:lnTo>
                    <a:pt x="41531" y="2281"/>
                  </a:lnTo>
                  <a:lnTo>
                    <a:pt x="40979" y="2642"/>
                  </a:lnTo>
                  <a:lnTo>
                    <a:pt x="40466" y="3022"/>
                  </a:lnTo>
                  <a:lnTo>
                    <a:pt x="39972" y="3384"/>
                  </a:lnTo>
                  <a:lnTo>
                    <a:pt x="39516" y="3764"/>
                  </a:lnTo>
                  <a:lnTo>
                    <a:pt x="39079" y="4144"/>
                  </a:lnTo>
                  <a:lnTo>
                    <a:pt x="38680" y="4505"/>
                  </a:lnTo>
                  <a:lnTo>
                    <a:pt x="38280" y="4866"/>
                  </a:lnTo>
                  <a:lnTo>
                    <a:pt x="37938" y="5208"/>
                  </a:lnTo>
                  <a:lnTo>
                    <a:pt x="37311" y="5854"/>
                  </a:lnTo>
                  <a:lnTo>
                    <a:pt x="36836" y="6406"/>
                  </a:lnTo>
                  <a:lnTo>
                    <a:pt x="36475" y="6843"/>
                  </a:lnTo>
                  <a:lnTo>
                    <a:pt x="36171" y="7223"/>
                  </a:lnTo>
                  <a:lnTo>
                    <a:pt x="35715" y="7128"/>
                  </a:lnTo>
                  <a:lnTo>
                    <a:pt x="35277" y="7052"/>
                  </a:lnTo>
                  <a:lnTo>
                    <a:pt x="34840" y="6995"/>
                  </a:lnTo>
                  <a:lnTo>
                    <a:pt x="34403" y="6957"/>
                  </a:lnTo>
                  <a:lnTo>
                    <a:pt x="34004" y="6938"/>
                  </a:lnTo>
                  <a:lnTo>
                    <a:pt x="33605" y="6919"/>
                  </a:lnTo>
                  <a:lnTo>
                    <a:pt x="32845" y="6919"/>
                  </a:lnTo>
                  <a:lnTo>
                    <a:pt x="32483" y="6938"/>
                  </a:lnTo>
                  <a:lnTo>
                    <a:pt x="32141" y="6976"/>
                  </a:lnTo>
                  <a:lnTo>
                    <a:pt x="31799" y="7014"/>
                  </a:lnTo>
                  <a:lnTo>
                    <a:pt x="31476" y="7071"/>
                  </a:lnTo>
                  <a:lnTo>
                    <a:pt x="31153" y="7128"/>
                  </a:lnTo>
                  <a:lnTo>
                    <a:pt x="30849" y="7204"/>
                  </a:lnTo>
                  <a:lnTo>
                    <a:pt x="30564" y="7280"/>
                  </a:lnTo>
                  <a:lnTo>
                    <a:pt x="30279" y="7375"/>
                  </a:lnTo>
                  <a:lnTo>
                    <a:pt x="29727" y="7565"/>
                  </a:lnTo>
                  <a:lnTo>
                    <a:pt x="29233" y="7812"/>
                  </a:lnTo>
                  <a:lnTo>
                    <a:pt x="28777" y="8059"/>
                  </a:lnTo>
                  <a:lnTo>
                    <a:pt x="28340" y="8344"/>
                  </a:lnTo>
                  <a:lnTo>
                    <a:pt x="27960" y="8648"/>
                  </a:lnTo>
                  <a:lnTo>
                    <a:pt x="27599" y="8972"/>
                  </a:lnTo>
                  <a:lnTo>
                    <a:pt x="27276" y="9314"/>
                  </a:lnTo>
                  <a:lnTo>
                    <a:pt x="26990" y="9637"/>
                  </a:lnTo>
                  <a:lnTo>
                    <a:pt x="26724" y="9998"/>
                  </a:lnTo>
                  <a:lnTo>
                    <a:pt x="26496" y="10340"/>
                  </a:lnTo>
                  <a:lnTo>
                    <a:pt x="26268" y="10682"/>
                  </a:lnTo>
                  <a:lnTo>
                    <a:pt x="26097" y="11024"/>
                  </a:lnTo>
                  <a:lnTo>
                    <a:pt x="25926" y="11366"/>
                  </a:lnTo>
                  <a:lnTo>
                    <a:pt x="25793" y="11690"/>
                  </a:lnTo>
                  <a:lnTo>
                    <a:pt x="25679" y="12013"/>
                  </a:lnTo>
                  <a:lnTo>
                    <a:pt x="25565" y="12298"/>
                  </a:lnTo>
                  <a:lnTo>
                    <a:pt x="25413" y="12811"/>
                  </a:lnTo>
                  <a:lnTo>
                    <a:pt x="25318" y="13210"/>
                  </a:lnTo>
                  <a:lnTo>
                    <a:pt x="25261" y="13571"/>
                  </a:lnTo>
                  <a:lnTo>
                    <a:pt x="24995" y="13495"/>
                  </a:lnTo>
                  <a:lnTo>
                    <a:pt x="24691" y="13419"/>
                  </a:lnTo>
                  <a:lnTo>
                    <a:pt x="24253" y="13343"/>
                  </a:lnTo>
                  <a:lnTo>
                    <a:pt x="23740" y="13248"/>
                  </a:lnTo>
                  <a:lnTo>
                    <a:pt x="23132" y="13172"/>
                  </a:lnTo>
                  <a:lnTo>
                    <a:pt x="22448" y="13115"/>
                  </a:lnTo>
                  <a:lnTo>
                    <a:pt x="21707" y="13077"/>
                  </a:lnTo>
                  <a:lnTo>
                    <a:pt x="20908" y="13077"/>
                  </a:lnTo>
                  <a:lnTo>
                    <a:pt x="20509" y="13096"/>
                  </a:lnTo>
                  <a:lnTo>
                    <a:pt x="20072" y="13134"/>
                  </a:lnTo>
                  <a:lnTo>
                    <a:pt x="19654" y="13172"/>
                  </a:lnTo>
                  <a:lnTo>
                    <a:pt x="19217" y="13229"/>
                  </a:lnTo>
                  <a:lnTo>
                    <a:pt x="18780" y="13324"/>
                  </a:lnTo>
                  <a:lnTo>
                    <a:pt x="18342" y="13419"/>
                  </a:lnTo>
                  <a:lnTo>
                    <a:pt x="17886" y="13533"/>
                  </a:lnTo>
                  <a:lnTo>
                    <a:pt x="17449" y="13666"/>
                  </a:lnTo>
                  <a:lnTo>
                    <a:pt x="17012" y="13818"/>
                  </a:lnTo>
                  <a:lnTo>
                    <a:pt x="16575" y="14008"/>
                  </a:lnTo>
                  <a:lnTo>
                    <a:pt x="16138" y="14217"/>
                  </a:lnTo>
                  <a:lnTo>
                    <a:pt x="15700" y="14446"/>
                  </a:lnTo>
                  <a:lnTo>
                    <a:pt x="15282" y="14712"/>
                  </a:lnTo>
                  <a:lnTo>
                    <a:pt x="14864" y="14997"/>
                  </a:lnTo>
                  <a:lnTo>
                    <a:pt x="14465" y="15301"/>
                  </a:lnTo>
                  <a:lnTo>
                    <a:pt x="14104" y="15624"/>
                  </a:lnTo>
                  <a:lnTo>
                    <a:pt x="13762" y="15928"/>
                  </a:lnTo>
                  <a:lnTo>
                    <a:pt x="13458" y="16251"/>
                  </a:lnTo>
                  <a:lnTo>
                    <a:pt x="13173" y="16555"/>
                  </a:lnTo>
                  <a:lnTo>
                    <a:pt x="12906" y="16878"/>
                  </a:lnTo>
                  <a:lnTo>
                    <a:pt x="12678" y="17202"/>
                  </a:lnTo>
                  <a:lnTo>
                    <a:pt x="12450" y="17506"/>
                  </a:lnTo>
                  <a:lnTo>
                    <a:pt x="12260" y="17829"/>
                  </a:lnTo>
                  <a:lnTo>
                    <a:pt x="12089" y="18133"/>
                  </a:lnTo>
                  <a:lnTo>
                    <a:pt x="11937" y="18437"/>
                  </a:lnTo>
                  <a:lnTo>
                    <a:pt x="11804" y="18741"/>
                  </a:lnTo>
                  <a:lnTo>
                    <a:pt x="11690" y="19026"/>
                  </a:lnTo>
                  <a:lnTo>
                    <a:pt x="11595" y="19330"/>
                  </a:lnTo>
                  <a:lnTo>
                    <a:pt x="11500" y="19596"/>
                  </a:lnTo>
                  <a:lnTo>
                    <a:pt x="11424" y="19881"/>
                  </a:lnTo>
                  <a:lnTo>
                    <a:pt x="11329" y="20395"/>
                  </a:lnTo>
                  <a:lnTo>
                    <a:pt x="11253" y="20851"/>
                  </a:lnTo>
                  <a:lnTo>
                    <a:pt x="11234" y="21269"/>
                  </a:lnTo>
                  <a:lnTo>
                    <a:pt x="11215" y="21630"/>
                  </a:lnTo>
                  <a:lnTo>
                    <a:pt x="11234" y="21915"/>
                  </a:lnTo>
                  <a:lnTo>
                    <a:pt x="11253" y="22143"/>
                  </a:lnTo>
                  <a:lnTo>
                    <a:pt x="11272" y="22314"/>
                  </a:lnTo>
                  <a:lnTo>
                    <a:pt x="11272" y="22314"/>
                  </a:lnTo>
                  <a:lnTo>
                    <a:pt x="10664" y="22257"/>
                  </a:lnTo>
                  <a:lnTo>
                    <a:pt x="10093" y="22238"/>
                  </a:lnTo>
                  <a:lnTo>
                    <a:pt x="9523" y="22238"/>
                  </a:lnTo>
                  <a:lnTo>
                    <a:pt x="8991" y="22276"/>
                  </a:lnTo>
                  <a:lnTo>
                    <a:pt x="8497" y="22333"/>
                  </a:lnTo>
                  <a:lnTo>
                    <a:pt x="8003" y="22428"/>
                  </a:lnTo>
                  <a:lnTo>
                    <a:pt x="7547" y="22542"/>
                  </a:lnTo>
                  <a:lnTo>
                    <a:pt x="7109" y="22675"/>
                  </a:lnTo>
                  <a:lnTo>
                    <a:pt x="6691" y="22828"/>
                  </a:lnTo>
                  <a:lnTo>
                    <a:pt x="6292" y="22999"/>
                  </a:lnTo>
                  <a:lnTo>
                    <a:pt x="5931" y="23170"/>
                  </a:lnTo>
                  <a:lnTo>
                    <a:pt x="5589" y="23379"/>
                  </a:lnTo>
                  <a:lnTo>
                    <a:pt x="5247" y="23569"/>
                  </a:lnTo>
                  <a:lnTo>
                    <a:pt x="4943" y="23797"/>
                  </a:lnTo>
                  <a:lnTo>
                    <a:pt x="4657" y="24025"/>
                  </a:lnTo>
                  <a:lnTo>
                    <a:pt x="4391" y="24253"/>
                  </a:lnTo>
                  <a:lnTo>
                    <a:pt x="4144" y="24481"/>
                  </a:lnTo>
                  <a:lnTo>
                    <a:pt x="3916" y="24709"/>
                  </a:lnTo>
                  <a:lnTo>
                    <a:pt x="3707" y="24937"/>
                  </a:lnTo>
                  <a:lnTo>
                    <a:pt x="3517" y="25165"/>
                  </a:lnTo>
                  <a:lnTo>
                    <a:pt x="3194" y="25584"/>
                  </a:lnTo>
                  <a:lnTo>
                    <a:pt x="2928" y="25983"/>
                  </a:lnTo>
                  <a:lnTo>
                    <a:pt x="2719" y="26306"/>
                  </a:lnTo>
                  <a:lnTo>
                    <a:pt x="2586" y="26572"/>
                  </a:lnTo>
                  <a:lnTo>
                    <a:pt x="2491" y="26781"/>
                  </a:lnTo>
                  <a:lnTo>
                    <a:pt x="1" y="36760"/>
                  </a:lnTo>
                  <a:lnTo>
                    <a:pt x="51110" y="36760"/>
                  </a:lnTo>
                  <a:lnTo>
                    <a:pt x="51110" y="285"/>
                  </a:lnTo>
                  <a:lnTo>
                    <a:pt x="50711" y="190"/>
                  </a:lnTo>
                  <a:lnTo>
                    <a:pt x="50331" y="133"/>
                  </a:lnTo>
                  <a:lnTo>
                    <a:pt x="49932" y="76"/>
                  </a:lnTo>
                  <a:lnTo>
                    <a:pt x="49551" y="38"/>
                  </a:lnTo>
                  <a:lnTo>
                    <a:pt x="49171" y="19"/>
                  </a:lnTo>
                  <a:lnTo>
                    <a:pt x="487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 rot="10800000" flipH="1">
              <a:off x="6849052" y="1"/>
              <a:ext cx="2294918" cy="1219452"/>
            </a:xfrm>
            <a:custGeom>
              <a:avLst/>
              <a:gdLst/>
              <a:ahLst/>
              <a:cxnLst/>
              <a:rect l="l" t="t" r="r" b="b"/>
              <a:pathLst>
                <a:path w="43640" h="23189" extrusionOk="0">
                  <a:moveTo>
                    <a:pt x="41682" y="0"/>
                  </a:moveTo>
                  <a:lnTo>
                    <a:pt x="41454" y="19"/>
                  </a:lnTo>
                  <a:lnTo>
                    <a:pt x="41207" y="38"/>
                  </a:lnTo>
                  <a:lnTo>
                    <a:pt x="40979" y="76"/>
                  </a:lnTo>
                  <a:lnTo>
                    <a:pt x="40770" y="133"/>
                  </a:lnTo>
                  <a:lnTo>
                    <a:pt x="40542" y="190"/>
                  </a:lnTo>
                  <a:lnTo>
                    <a:pt x="40352" y="266"/>
                  </a:lnTo>
                  <a:lnTo>
                    <a:pt x="40143" y="342"/>
                  </a:lnTo>
                  <a:lnTo>
                    <a:pt x="39782" y="532"/>
                  </a:lnTo>
                  <a:lnTo>
                    <a:pt x="39440" y="761"/>
                  </a:lnTo>
                  <a:lnTo>
                    <a:pt x="39116" y="1008"/>
                  </a:lnTo>
                  <a:lnTo>
                    <a:pt x="38831" y="1293"/>
                  </a:lnTo>
                  <a:lnTo>
                    <a:pt x="38565" y="1597"/>
                  </a:lnTo>
                  <a:lnTo>
                    <a:pt x="38337" y="1920"/>
                  </a:lnTo>
                  <a:lnTo>
                    <a:pt x="38109" y="2262"/>
                  </a:lnTo>
                  <a:lnTo>
                    <a:pt x="37919" y="2604"/>
                  </a:lnTo>
                  <a:lnTo>
                    <a:pt x="37748" y="2965"/>
                  </a:lnTo>
                  <a:lnTo>
                    <a:pt x="37596" y="3345"/>
                  </a:lnTo>
                  <a:lnTo>
                    <a:pt x="37463" y="3707"/>
                  </a:lnTo>
                  <a:lnTo>
                    <a:pt x="37349" y="4068"/>
                  </a:lnTo>
                  <a:lnTo>
                    <a:pt x="37235" y="4429"/>
                  </a:lnTo>
                  <a:lnTo>
                    <a:pt x="37083" y="5132"/>
                  </a:lnTo>
                  <a:lnTo>
                    <a:pt x="36969" y="5759"/>
                  </a:lnTo>
                  <a:lnTo>
                    <a:pt x="36893" y="6292"/>
                  </a:lnTo>
                  <a:lnTo>
                    <a:pt x="36855" y="6710"/>
                  </a:lnTo>
                  <a:lnTo>
                    <a:pt x="36836" y="7090"/>
                  </a:lnTo>
                  <a:lnTo>
                    <a:pt x="36379" y="6786"/>
                  </a:lnTo>
                  <a:lnTo>
                    <a:pt x="35942" y="6539"/>
                  </a:lnTo>
                  <a:lnTo>
                    <a:pt x="35524" y="6311"/>
                  </a:lnTo>
                  <a:lnTo>
                    <a:pt x="35125" y="6139"/>
                  </a:lnTo>
                  <a:lnTo>
                    <a:pt x="34745" y="5968"/>
                  </a:lnTo>
                  <a:lnTo>
                    <a:pt x="34384" y="5854"/>
                  </a:lnTo>
                  <a:lnTo>
                    <a:pt x="34042" y="5759"/>
                  </a:lnTo>
                  <a:lnTo>
                    <a:pt x="33718" y="5683"/>
                  </a:lnTo>
                  <a:lnTo>
                    <a:pt x="33414" y="5645"/>
                  </a:lnTo>
                  <a:lnTo>
                    <a:pt x="33129" y="5607"/>
                  </a:lnTo>
                  <a:lnTo>
                    <a:pt x="32863" y="5607"/>
                  </a:lnTo>
                  <a:lnTo>
                    <a:pt x="32597" y="5626"/>
                  </a:lnTo>
                  <a:lnTo>
                    <a:pt x="32369" y="5664"/>
                  </a:lnTo>
                  <a:lnTo>
                    <a:pt x="32141" y="5702"/>
                  </a:lnTo>
                  <a:lnTo>
                    <a:pt x="31932" y="5759"/>
                  </a:lnTo>
                  <a:lnTo>
                    <a:pt x="31742" y="5835"/>
                  </a:lnTo>
                  <a:lnTo>
                    <a:pt x="31552" y="5930"/>
                  </a:lnTo>
                  <a:lnTo>
                    <a:pt x="31381" y="6006"/>
                  </a:lnTo>
                  <a:lnTo>
                    <a:pt x="31248" y="6101"/>
                  </a:lnTo>
                  <a:lnTo>
                    <a:pt x="31096" y="6215"/>
                  </a:lnTo>
                  <a:lnTo>
                    <a:pt x="30867" y="6425"/>
                  </a:lnTo>
                  <a:lnTo>
                    <a:pt x="30677" y="6615"/>
                  </a:lnTo>
                  <a:lnTo>
                    <a:pt x="30544" y="6805"/>
                  </a:lnTo>
                  <a:lnTo>
                    <a:pt x="30430" y="6957"/>
                  </a:lnTo>
                  <a:lnTo>
                    <a:pt x="30373" y="7090"/>
                  </a:lnTo>
                  <a:lnTo>
                    <a:pt x="30012" y="6843"/>
                  </a:lnTo>
                  <a:lnTo>
                    <a:pt x="29651" y="6634"/>
                  </a:lnTo>
                  <a:lnTo>
                    <a:pt x="29290" y="6444"/>
                  </a:lnTo>
                  <a:lnTo>
                    <a:pt x="28948" y="6292"/>
                  </a:lnTo>
                  <a:lnTo>
                    <a:pt x="28606" y="6139"/>
                  </a:lnTo>
                  <a:lnTo>
                    <a:pt x="28283" y="6025"/>
                  </a:lnTo>
                  <a:lnTo>
                    <a:pt x="27959" y="5930"/>
                  </a:lnTo>
                  <a:lnTo>
                    <a:pt x="27636" y="5854"/>
                  </a:lnTo>
                  <a:lnTo>
                    <a:pt x="27313" y="5797"/>
                  </a:lnTo>
                  <a:lnTo>
                    <a:pt x="27009" y="5778"/>
                  </a:lnTo>
                  <a:lnTo>
                    <a:pt x="26705" y="5759"/>
                  </a:lnTo>
                  <a:lnTo>
                    <a:pt x="26420" y="5759"/>
                  </a:lnTo>
                  <a:lnTo>
                    <a:pt x="26116" y="5778"/>
                  </a:lnTo>
                  <a:lnTo>
                    <a:pt x="25831" y="5816"/>
                  </a:lnTo>
                  <a:lnTo>
                    <a:pt x="25565" y="5873"/>
                  </a:lnTo>
                  <a:lnTo>
                    <a:pt x="25279" y="5930"/>
                  </a:lnTo>
                  <a:lnTo>
                    <a:pt x="25013" y="6025"/>
                  </a:lnTo>
                  <a:lnTo>
                    <a:pt x="24766" y="6120"/>
                  </a:lnTo>
                  <a:lnTo>
                    <a:pt x="24500" y="6215"/>
                  </a:lnTo>
                  <a:lnTo>
                    <a:pt x="24253" y="6349"/>
                  </a:lnTo>
                  <a:lnTo>
                    <a:pt x="24006" y="6482"/>
                  </a:lnTo>
                  <a:lnTo>
                    <a:pt x="23778" y="6634"/>
                  </a:lnTo>
                  <a:lnTo>
                    <a:pt x="23531" y="6786"/>
                  </a:lnTo>
                  <a:lnTo>
                    <a:pt x="23322" y="6957"/>
                  </a:lnTo>
                  <a:lnTo>
                    <a:pt x="22885" y="7318"/>
                  </a:lnTo>
                  <a:lnTo>
                    <a:pt x="22466" y="7717"/>
                  </a:lnTo>
                  <a:lnTo>
                    <a:pt x="22086" y="8135"/>
                  </a:lnTo>
                  <a:lnTo>
                    <a:pt x="21706" y="8572"/>
                  </a:lnTo>
                  <a:lnTo>
                    <a:pt x="21364" y="9029"/>
                  </a:lnTo>
                  <a:lnTo>
                    <a:pt x="21060" y="9504"/>
                  </a:lnTo>
                  <a:lnTo>
                    <a:pt x="20756" y="9979"/>
                  </a:lnTo>
                  <a:lnTo>
                    <a:pt x="20471" y="10454"/>
                  </a:lnTo>
                  <a:lnTo>
                    <a:pt x="20224" y="10910"/>
                  </a:lnTo>
                  <a:lnTo>
                    <a:pt x="19996" y="11366"/>
                  </a:lnTo>
                  <a:lnTo>
                    <a:pt x="19787" y="11803"/>
                  </a:lnTo>
                  <a:lnTo>
                    <a:pt x="19596" y="12222"/>
                  </a:lnTo>
                  <a:lnTo>
                    <a:pt x="19311" y="12963"/>
                  </a:lnTo>
                  <a:lnTo>
                    <a:pt x="19083" y="13533"/>
                  </a:lnTo>
                  <a:lnTo>
                    <a:pt x="18912" y="14046"/>
                  </a:lnTo>
                  <a:lnTo>
                    <a:pt x="18551" y="13761"/>
                  </a:lnTo>
                  <a:lnTo>
                    <a:pt x="18190" y="13514"/>
                  </a:lnTo>
                  <a:lnTo>
                    <a:pt x="17848" y="13267"/>
                  </a:lnTo>
                  <a:lnTo>
                    <a:pt x="17487" y="13039"/>
                  </a:lnTo>
                  <a:lnTo>
                    <a:pt x="17145" y="12830"/>
                  </a:lnTo>
                  <a:lnTo>
                    <a:pt x="16821" y="12640"/>
                  </a:lnTo>
                  <a:lnTo>
                    <a:pt x="16479" y="12488"/>
                  </a:lnTo>
                  <a:lnTo>
                    <a:pt x="16156" y="12336"/>
                  </a:lnTo>
                  <a:lnTo>
                    <a:pt x="15833" y="12203"/>
                  </a:lnTo>
                  <a:lnTo>
                    <a:pt x="15529" y="12089"/>
                  </a:lnTo>
                  <a:lnTo>
                    <a:pt x="15225" y="11975"/>
                  </a:lnTo>
                  <a:lnTo>
                    <a:pt x="14921" y="11899"/>
                  </a:lnTo>
                  <a:lnTo>
                    <a:pt x="14617" y="11823"/>
                  </a:lnTo>
                  <a:lnTo>
                    <a:pt x="14332" y="11765"/>
                  </a:lnTo>
                  <a:lnTo>
                    <a:pt x="14027" y="11727"/>
                  </a:lnTo>
                  <a:lnTo>
                    <a:pt x="13761" y="11708"/>
                  </a:lnTo>
                  <a:lnTo>
                    <a:pt x="13476" y="11689"/>
                  </a:lnTo>
                  <a:lnTo>
                    <a:pt x="13210" y="11689"/>
                  </a:lnTo>
                  <a:lnTo>
                    <a:pt x="12944" y="11708"/>
                  </a:lnTo>
                  <a:lnTo>
                    <a:pt x="12678" y="11727"/>
                  </a:lnTo>
                  <a:lnTo>
                    <a:pt x="12184" y="11803"/>
                  </a:lnTo>
                  <a:lnTo>
                    <a:pt x="11709" y="11918"/>
                  </a:lnTo>
                  <a:lnTo>
                    <a:pt x="11252" y="12070"/>
                  </a:lnTo>
                  <a:lnTo>
                    <a:pt x="10815" y="12241"/>
                  </a:lnTo>
                  <a:lnTo>
                    <a:pt x="10397" y="12450"/>
                  </a:lnTo>
                  <a:lnTo>
                    <a:pt x="10017" y="12678"/>
                  </a:lnTo>
                  <a:lnTo>
                    <a:pt x="9656" y="12944"/>
                  </a:lnTo>
                  <a:lnTo>
                    <a:pt x="9314" y="13191"/>
                  </a:lnTo>
                  <a:lnTo>
                    <a:pt x="8991" y="13476"/>
                  </a:lnTo>
                  <a:lnTo>
                    <a:pt x="8687" y="13761"/>
                  </a:lnTo>
                  <a:lnTo>
                    <a:pt x="8420" y="14027"/>
                  </a:lnTo>
                  <a:lnTo>
                    <a:pt x="8173" y="14312"/>
                  </a:lnTo>
                  <a:lnTo>
                    <a:pt x="7945" y="14578"/>
                  </a:lnTo>
                  <a:lnTo>
                    <a:pt x="7736" y="14845"/>
                  </a:lnTo>
                  <a:lnTo>
                    <a:pt x="7394" y="15320"/>
                  </a:lnTo>
                  <a:lnTo>
                    <a:pt x="7166" y="15700"/>
                  </a:lnTo>
                  <a:lnTo>
                    <a:pt x="6957" y="16042"/>
                  </a:lnTo>
                  <a:lnTo>
                    <a:pt x="6425" y="16042"/>
                  </a:lnTo>
                  <a:lnTo>
                    <a:pt x="5893" y="16080"/>
                  </a:lnTo>
                  <a:lnTo>
                    <a:pt x="5417" y="16156"/>
                  </a:lnTo>
                  <a:lnTo>
                    <a:pt x="4942" y="16251"/>
                  </a:lnTo>
                  <a:lnTo>
                    <a:pt x="4505" y="16403"/>
                  </a:lnTo>
                  <a:lnTo>
                    <a:pt x="4106" y="16574"/>
                  </a:lnTo>
                  <a:lnTo>
                    <a:pt x="3707" y="16783"/>
                  </a:lnTo>
                  <a:lnTo>
                    <a:pt x="3346" y="17030"/>
                  </a:lnTo>
                  <a:lnTo>
                    <a:pt x="3023" y="17277"/>
                  </a:lnTo>
                  <a:lnTo>
                    <a:pt x="2699" y="17563"/>
                  </a:lnTo>
                  <a:lnTo>
                    <a:pt x="2414" y="17848"/>
                  </a:lnTo>
                  <a:lnTo>
                    <a:pt x="2129" y="18152"/>
                  </a:lnTo>
                  <a:lnTo>
                    <a:pt x="1882" y="18475"/>
                  </a:lnTo>
                  <a:lnTo>
                    <a:pt x="1654" y="18817"/>
                  </a:lnTo>
                  <a:lnTo>
                    <a:pt x="1426" y="19159"/>
                  </a:lnTo>
                  <a:lnTo>
                    <a:pt x="1236" y="19482"/>
                  </a:lnTo>
                  <a:lnTo>
                    <a:pt x="1065" y="19824"/>
                  </a:lnTo>
                  <a:lnTo>
                    <a:pt x="894" y="20166"/>
                  </a:lnTo>
                  <a:lnTo>
                    <a:pt x="761" y="20509"/>
                  </a:lnTo>
                  <a:lnTo>
                    <a:pt x="628" y="20832"/>
                  </a:lnTo>
                  <a:lnTo>
                    <a:pt x="400" y="21459"/>
                  </a:lnTo>
                  <a:lnTo>
                    <a:pt x="248" y="22029"/>
                  </a:lnTo>
                  <a:lnTo>
                    <a:pt x="134" y="22504"/>
                  </a:lnTo>
                  <a:lnTo>
                    <a:pt x="39" y="22865"/>
                  </a:lnTo>
                  <a:lnTo>
                    <a:pt x="0" y="23189"/>
                  </a:lnTo>
                  <a:lnTo>
                    <a:pt x="43640" y="23189"/>
                  </a:lnTo>
                  <a:lnTo>
                    <a:pt x="43640" y="247"/>
                  </a:lnTo>
                  <a:lnTo>
                    <a:pt x="43336" y="171"/>
                  </a:lnTo>
                  <a:lnTo>
                    <a:pt x="43032" y="114"/>
                  </a:lnTo>
                  <a:lnTo>
                    <a:pt x="42747" y="57"/>
                  </a:lnTo>
                  <a:lnTo>
                    <a:pt x="42481" y="19"/>
                  </a:lnTo>
                  <a:lnTo>
                    <a:pt x="42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5"/>
          <p:cNvGrpSpPr/>
          <p:nvPr/>
        </p:nvGrpSpPr>
        <p:grpSpPr>
          <a:xfrm>
            <a:off x="224755" y="4365469"/>
            <a:ext cx="8694490" cy="778019"/>
            <a:chOff x="250774" y="4365469"/>
            <a:chExt cx="8694490" cy="778019"/>
          </a:xfrm>
        </p:grpSpPr>
        <p:grpSp>
          <p:nvGrpSpPr>
            <p:cNvPr id="179" name="Google Shape;179;p5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180" name="Google Shape;180;p5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2" name="Google Shape;182;p5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6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187" name="Google Shape;187;p6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17" name="Google Shape;217;p6"/>
          <p:cNvGrpSpPr/>
          <p:nvPr/>
        </p:nvGrpSpPr>
        <p:grpSpPr>
          <a:xfrm>
            <a:off x="-28575" y="-38100"/>
            <a:ext cx="1543872" cy="2193019"/>
            <a:chOff x="0" y="-25100"/>
            <a:chExt cx="1543872" cy="2193019"/>
          </a:xfrm>
        </p:grpSpPr>
        <p:sp>
          <p:nvSpPr>
            <p:cNvPr id="218" name="Google Shape;218;p6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6"/>
          <p:cNvGrpSpPr/>
          <p:nvPr/>
        </p:nvGrpSpPr>
        <p:grpSpPr>
          <a:xfrm rot="5400000" flipH="1">
            <a:off x="7311475" y="3303625"/>
            <a:ext cx="1543872" cy="2193019"/>
            <a:chOff x="0" y="-25100"/>
            <a:chExt cx="1543872" cy="2193019"/>
          </a:xfrm>
        </p:grpSpPr>
        <p:sp>
          <p:nvSpPr>
            <p:cNvPr id="221" name="Google Shape;221;p6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6"/>
          <p:cNvGrpSpPr/>
          <p:nvPr/>
        </p:nvGrpSpPr>
        <p:grpSpPr>
          <a:xfrm>
            <a:off x="8430763" y="3348262"/>
            <a:ext cx="567677" cy="442046"/>
            <a:chOff x="-1710500" y="234700"/>
            <a:chExt cx="1345525" cy="1047750"/>
          </a:xfrm>
        </p:grpSpPr>
        <p:sp>
          <p:nvSpPr>
            <p:cNvPr id="224" name="Google Shape;224;p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6"/>
          <p:cNvGrpSpPr/>
          <p:nvPr/>
        </p:nvGrpSpPr>
        <p:grpSpPr>
          <a:xfrm>
            <a:off x="8665625" y="2540863"/>
            <a:ext cx="285500" cy="442000"/>
            <a:chOff x="2722025" y="142450"/>
            <a:chExt cx="285500" cy="442000"/>
          </a:xfrm>
        </p:grpSpPr>
        <p:sp>
          <p:nvSpPr>
            <p:cNvPr id="231" name="Google Shape;231;p6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" name="Google Shape;234;p6"/>
          <p:cNvGrpSpPr/>
          <p:nvPr/>
        </p:nvGrpSpPr>
        <p:grpSpPr>
          <a:xfrm>
            <a:off x="131225" y="2832850"/>
            <a:ext cx="285500" cy="442000"/>
            <a:chOff x="2722025" y="142450"/>
            <a:chExt cx="285500" cy="442000"/>
          </a:xfrm>
        </p:grpSpPr>
        <p:sp>
          <p:nvSpPr>
            <p:cNvPr id="235" name="Google Shape;235;p6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6"/>
          <p:cNvGrpSpPr/>
          <p:nvPr/>
        </p:nvGrpSpPr>
        <p:grpSpPr>
          <a:xfrm rot="2009651">
            <a:off x="119057" y="2204185"/>
            <a:ext cx="567612" cy="441995"/>
            <a:chOff x="-1710500" y="234700"/>
            <a:chExt cx="1345525" cy="1047750"/>
          </a:xfrm>
        </p:grpSpPr>
        <p:sp>
          <p:nvSpPr>
            <p:cNvPr id="239" name="Google Shape;239;p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7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247" name="Google Shape;247;p7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7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7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7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277" name="Google Shape;277;p7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7"/>
          <p:cNvGrpSpPr/>
          <p:nvPr/>
        </p:nvGrpSpPr>
        <p:grpSpPr>
          <a:xfrm>
            <a:off x="224755" y="4365469"/>
            <a:ext cx="8694490" cy="778019"/>
            <a:chOff x="250774" y="4365469"/>
            <a:chExt cx="8694490" cy="778019"/>
          </a:xfrm>
        </p:grpSpPr>
        <p:grpSp>
          <p:nvGrpSpPr>
            <p:cNvPr id="280" name="Google Shape;280;p7"/>
            <p:cNvGrpSpPr/>
            <p:nvPr/>
          </p:nvGrpSpPr>
          <p:grpSpPr>
            <a:xfrm>
              <a:off x="250774" y="4365469"/>
              <a:ext cx="8618281" cy="777995"/>
              <a:chOff x="326983" y="4441706"/>
              <a:chExt cx="8618281" cy="701782"/>
            </a:xfrm>
          </p:grpSpPr>
          <p:sp>
            <p:nvSpPr>
              <p:cNvPr id="281" name="Google Shape;281;p7"/>
              <p:cNvSpPr/>
              <p:nvPr/>
            </p:nvSpPr>
            <p:spPr>
              <a:xfrm>
                <a:off x="3269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7"/>
            <p:cNvGrpSpPr/>
            <p:nvPr/>
          </p:nvGrpSpPr>
          <p:grpSpPr>
            <a:xfrm>
              <a:off x="403183" y="4441706"/>
              <a:ext cx="8542081" cy="701782"/>
              <a:chOff x="403183" y="4441706"/>
              <a:chExt cx="8542081" cy="701782"/>
            </a:xfrm>
          </p:grpSpPr>
          <p:sp>
            <p:nvSpPr>
              <p:cNvPr id="284" name="Google Shape;284;p7"/>
              <p:cNvSpPr/>
              <p:nvPr/>
            </p:nvSpPr>
            <p:spPr>
              <a:xfrm>
                <a:off x="403183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3706608" y="4441706"/>
                <a:ext cx="5238656" cy="701782"/>
              </a:xfrm>
              <a:custGeom>
                <a:avLst/>
                <a:gdLst/>
                <a:ahLst/>
                <a:cxnLst/>
                <a:rect l="l" t="t" r="r" b="b"/>
                <a:pathLst>
                  <a:path w="264612" h="35448" extrusionOk="0">
                    <a:moveTo>
                      <a:pt x="134758" y="0"/>
                    </a:moveTo>
                    <a:lnTo>
                      <a:pt x="134131" y="19"/>
                    </a:lnTo>
                    <a:lnTo>
                      <a:pt x="133484" y="57"/>
                    </a:lnTo>
                    <a:lnTo>
                      <a:pt x="132857" y="114"/>
                    </a:lnTo>
                    <a:lnTo>
                      <a:pt x="132230" y="171"/>
                    </a:lnTo>
                    <a:lnTo>
                      <a:pt x="131603" y="247"/>
                    </a:lnTo>
                    <a:lnTo>
                      <a:pt x="130976" y="342"/>
                    </a:lnTo>
                    <a:lnTo>
                      <a:pt x="130367" y="437"/>
                    </a:lnTo>
                    <a:lnTo>
                      <a:pt x="129740" y="552"/>
                    </a:lnTo>
                    <a:lnTo>
                      <a:pt x="129132" y="685"/>
                    </a:lnTo>
                    <a:lnTo>
                      <a:pt x="128524" y="818"/>
                    </a:lnTo>
                    <a:lnTo>
                      <a:pt x="127934" y="970"/>
                    </a:lnTo>
                    <a:lnTo>
                      <a:pt x="127345" y="1141"/>
                    </a:lnTo>
                    <a:lnTo>
                      <a:pt x="126737" y="1312"/>
                    </a:lnTo>
                    <a:lnTo>
                      <a:pt x="126167" y="1502"/>
                    </a:lnTo>
                    <a:lnTo>
                      <a:pt x="125578" y="1692"/>
                    </a:lnTo>
                    <a:lnTo>
                      <a:pt x="125007" y="1920"/>
                    </a:lnTo>
                    <a:lnTo>
                      <a:pt x="124437" y="2129"/>
                    </a:lnTo>
                    <a:lnTo>
                      <a:pt x="123867" y="2376"/>
                    </a:lnTo>
                    <a:lnTo>
                      <a:pt x="123316" y="2623"/>
                    </a:lnTo>
                    <a:lnTo>
                      <a:pt x="122765" y="2870"/>
                    </a:lnTo>
                    <a:lnTo>
                      <a:pt x="122213" y="3136"/>
                    </a:lnTo>
                    <a:lnTo>
                      <a:pt x="121681" y="3422"/>
                    </a:lnTo>
                    <a:lnTo>
                      <a:pt x="121149" y="3707"/>
                    </a:lnTo>
                    <a:lnTo>
                      <a:pt x="120617" y="4011"/>
                    </a:lnTo>
                    <a:lnTo>
                      <a:pt x="120104" y="4334"/>
                    </a:lnTo>
                    <a:lnTo>
                      <a:pt x="119590" y="4657"/>
                    </a:lnTo>
                    <a:lnTo>
                      <a:pt x="119077" y="4980"/>
                    </a:lnTo>
                    <a:lnTo>
                      <a:pt x="118583" y="5322"/>
                    </a:lnTo>
                    <a:lnTo>
                      <a:pt x="118089" y="5683"/>
                    </a:lnTo>
                    <a:lnTo>
                      <a:pt x="117614" y="6044"/>
                    </a:lnTo>
                    <a:lnTo>
                      <a:pt x="117139" y="6406"/>
                    </a:lnTo>
                    <a:lnTo>
                      <a:pt x="116663" y="6786"/>
                    </a:lnTo>
                    <a:lnTo>
                      <a:pt x="116207" y="7185"/>
                    </a:lnTo>
                    <a:lnTo>
                      <a:pt x="115751" y="7584"/>
                    </a:lnTo>
                    <a:lnTo>
                      <a:pt x="115295" y="8002"/>
                    </a:lnTo>
                    <a:lnTo>
                      <a:pt x="114858" y="8420"/>
                    </a:lnTo>
                    <a:lnTo>
                      <a:pt x="114440" y="8838"/>
                    </a:lnTo>
                    <a:lnTo>
                      <a:pt x="114022" y="9276"/>
                    </a:lnTo>
                    <a:lnTo>
                      <a:pt x="113603" y="9713"/>
                    </a:lnTo>
                    <a:lnTo>
                      <a:pt x="113204" y="10169"/>
                    </a:lnTo>
                    <a:lnTo>
                      <a:pt x="112805" y="10625"/>
                    </a:lnTo>
                    <a:lnTo>
                      <a:pt x="112425" y="11100"/>
                    </a:lnTo>
                    <a:lnTo>
                      <a:pt x="112045" y="11575"/>
                    </a:lnTo>
                    <a:lnTo>
                      <a:pt x="111665" y="12070"/>
                    </a:lnTo>
                    <a:lnTo>
                      <a:pt x="111323" y="12564"/>
                    </a:lnTo>
                    <a:lnTo>
                      <a:pt x="110961" y="13058"/>
                    </a:lnTo>
                    <a:lnTo>
                      <a:pt x="110619" y="13571"/>
                    </a:lnTo>
                    <a:lnTo>
                      <a:pt x="110296" y="14084"/>
                    </a:lnTo>
                    <a:lnTo>
                      <a:pt x="109973" y="14598"/>
                    </a:lnTo>
                    <a:lnTo>
                      <a:pt x="109669" y="15130"/>
                    </a:lnTo>
                    <a:lnTo>
                      <a:pt x="109365" y="15662"/>
                    </a:lnTo>
                    <a:lnTo>
                      <a:pt x="109080" y="16213"/>
                    </a:lnTo>
                    <a:lnTo>
                      <a:pt x="108795" y="16764"/>
                    </a:lnTo>
                    <a:lnTo>
                      <a:pt x="108529" y="17316"/>
                    </a:lnTo>
                    <a:lnTo>
                      <a:pt x="108281" y="17867"/>
                    </a:lnTo>
                    <a:lnTo>
                      <a:pt x="108034" y="18437"/>
                    </a:lnTo>
                    <a:lnTo>
                      <a:pt x="107787" y="19007"/>
                    </a:lnTo>
                    <a:lnTo>
                      <a:pt x="107578" y="19596"/>
                    </a:lnTo>
                    <a:lnTo>
                      <a:pt x="107350" y="20186"/>
                    </a:lnTo>
                    <a:lnTo>
                      <a:pt x="107160" y="20775"/>
                    </a:lnTo>
                    <a:lnTo>
                      <a:pt x="106970" y="21364"/>
                    </a:lnTo>
                    <a:lnTo>
                      <a:pt x="106780" y="21972"/>
                    </a:lnTo>
                    <a:lnTo>
                      <a:pt x="106628" y="22580"/>
                    </a:lnTo>
                    <a:lnTo>
                      <a:pt x="105564" y="22067"/>
                    </a:lnTo>
                    <a:lnTo>
                      <a:pt x="104480" y="21592"/>
                    </a:lnTo>
                    <a:lnTo>
                      <a:pt x="103397" y="21136"/>
                    </a:lnTo>
                    <a:lnTo>
                      <a:pt x="102294" y="20718"/>
                    </a:lnTo>
                    <a:lnTo>
                      <a:pt x="101173" y="20338"/>
                    </a:lnTo>
                    <a:lnTo>
                      <a:pt x="100052" y="19976"/>
                    </a:lnTo>
                    <a:lnTo>
                      <a:pt x="98911" y="19653"/>
                    </a:lnTo>
                    <a:lnTo>
                      <a:pt x="97752" y="19368"/>
                    </a:lnTo>
                    <a:lnTo>
                      <a:pt x="96592" y="19102"/>
                    </a:lnTo>
                    <a:lnTo>
                      <a:pt x="95395" y="18874"/>
                    </a:lnTo>
                    <a:lnTo>
                      <a:pt x="94216" y="18684"/>
                    </a:lnTo>
                    <a:lnTo>
                      <a:pt x="93019" y="18513"/>
                    </a:lnTo>
                    <a:lnTo>
                      <a:pt x="91803" y="18399"/>
                    </a:lnTo>
                    <a:lnTo>
                      <a:pt x="90567" y="18304"/>
                    </a:lnTo>
                    <a:lnTo>
                      <a:pt x="89351" y="18247"/>
                    </a:lnTo>
                    <a:lnTo>
                      <a:pt x="88096" y="18228"/>
                    </a:lnTo>
                    <a:lnTo>
                      <a:pt x="87203" y="18247"/>
                    </a:lnTo>
                    <a:lnTo>
                      <a:pt x="86310" y="18266"/>
                    </a:lnTo>
                    <a:lnTo>
                      <a:pt x="85416" y="18323"/>
                    </a:lnTo>
                    <a:lnTo>
                      <a:pt x="84523" y="18380"/>
                    </a:lnTo>
                    <a:lnTo>
                      <a:pt x="83649" y="18475"/>
                    </a:lnTo>
                    <a:lnTo>
                      <a:pt x="82755" y="18570"/>
                    </a:lnTo>
                    <a:lnTo>
                      <a:pt x="81900" y="18703"/>
                    </a:lnTo>
                    <a:lnTo>
                      <a:pt x="81026" y="18836"/>
                    </a:lnTo>
                    <a:lnTo>
                      <a:pt x="80170" y="18988"/>
                    </a:lnTo>
                    <a:lnTo>
                      <a:pt x="79315" y="19159"/>
                    </a:lnTo>
                    <a:lnTo>
                      <a:pt x="78460" y="19349"/>
                    </a:lnTo>
                    <a:lnTo>
                      <a:pt x="77624" y="19577"/>
                    </a:lnTo>
                    <a:lnTo>
                      <a:pt x="76787" y="19786"/>
                    </a:lnTo>
                    <a:lnTo>
                      <a:pt x="75951" y="20033"/>
                    </a:lnTo>
                    <a:lnTo>
                      <a:pt x="75134" y="20300"/>
                    </a:lnTo>
                    <a:lnTo>
                      <a:pt x="74316" y="20585"/>
                    </a:lnTo>
                    <a:lnTo>
                      <a:pt x="73518" y="20870"/>
                    </a:lnTo>
                    <a:lnTo>
                      <a:pt x="72720" y="21174"/>
                    </a:lnTo>
                    <a:lnTo>
                      <a:pt x="71922" y="21497"/>
                    </a:lnTo>
                    <a:lnTo>
                      <a:pt x="71142" y="21839"/>
                    </a:lnTo>
                    <a:lnTo>
                      <a:pt x="70363" y="22200"/>
                    </a:lnTo>
                    <a:lnTo>
                      <a:pt x="69603" y="22561"/>
                    </a:lnTo>
                    <a:lnTo>
                      <a:pt x="68842" y="22961"/>
                    </a:lnTo>
                    <a:lnTo>
                      <a:pt x="68101" y="23360"/>
                    </a:lnTo>
                    <a:lnTo>
                      <a:pt x="67360" y="23778"/>
                    </a:lnTo>
                    <a:lnTo>
                      <a:pt x="66619" y="24215"/>
                    </a:lnTo>
                    <a:lnTo>
                      <a:pt x="65896" y="24652"/>
                    </a:lnTo>
                    <a:lnTo>
                      <a:pt x="65193" y="25108"/>
                    </a:lnTo>
                    <a:lnTo>
                      <a:pt x="64490" y="25583"/>
                    </a:lnTo>
                    <a:lnTo>
                      <a:pt x="63787" y="26078"/>
                    </a:lnTo>
                    <a:lnTo>
                      <a:pt x="63102" y="26572"/>
                    </a:lnTo>
                    <a:lnTo>
                      <a:pt x="62437" y="27085"/>
                    </a:lnTo>
                    <a:lnTo>
                      <a:pt x="61753" y="26401"/>
                    </a:lnTo>
                    <a:lnTo>
                      <a:pt x="61069" y="25717"/>
                    </a:lnTo>
                    <a:lnTo>
                      <a:pt x="60346" y="25051"/>
                    </a:lnTo>
                    <a:lnTo>
                      <a:pt x="59624" y="24405"/>
                    </a:lnTo>
                    <a:lnTo>
                      <a:pt x="58883" y="23797"/>
                    </a:lnTo>
                    <a:lnTo>
                      <a:pt x="58123" y="23189"/>
                    </a:lnTo>
                    <a:lnTo>
                      <a:pt x="57362" y="22599"/>
                    </a:lnTo>
                    <a:lnTo>
                      <a:pt x="56564" y="22029"/>
                    </a:lnTo>
                    <a:lnTo>
                      <a:pt x="55766" y="21478"/>
                    </a:lnTo>
                    <a:lnTo>
                      <a:pt x="54968" y="20946"/>
                    </a:lnTo>
                    <a:lnTo>
                      <a:pt x="54131" y="20433"/>
                    </a:lnTo>
                    <a:lnTo>
                      <a:pt x="53295" y="19957"/>
                    </a:lnTo>
                    <a:lnTo>
                      <a:pt x="52440" y="19482"/>
                    </a:lnTo>
                    <a:lnTo>
                      <a:pt x="51584" y="19026"/>
                    </a:lnTo>
                    <a:lnTo>
                      <a:pt x="50710" y="18608"/>
                    </a:lnTo>
                    <a:lnTo>
                      <a:pt x="49817" y="18209"/>
                    </a:lnTo>
                    <a:lnTo>
                      <a:pt x="48923" y="17810"/>
                    </a:lnTo>
                    <a:lnTo>
                      <a:pt x="48011" y="17449"/>
                    </a:lnTo>
                    <a:lnTo>
                      <a:pt x="47080" y="17125"/>
                    </a:lnTo>
                    <a:lnTo>
                      <a:pt x="46148" y="16802"/>
                    </a:lnTo>
                    <a:lnTo>
                      <a:pt x="45217" y="16517"/>
                    </a:lnTo>
                    <a:lnTo>
                      <a:pt x="44267" y="16251"/>
                    </a:lnTo>
                    <a:lnTo>
                      <a:pt x="43297" y="16004"/>
                    </a:lnTo>
                    <a:lnTo>
                      <a:pt x="42328" y="15776"/>
                    </a:lnTo>
                    <a:lnTo>
                      <a:pt x="41359" y="15586"/>
                    </a:lnTo>
                    <a:lnTo>
                      <a:pt x="40370" y="15415"/>
                    </a:lnTo>
                    <a:lnTo>
                      <a:pt x="39382" y="15263"/>
                    </a:lnTo>
                    <a:lnTo>
                      <a:pt x="38375" y="15149"/>
                    </a:lnTo>
                    <a:lnTo>
                      <a:pt x="37367" y="15054"/>
                    </a:lnTo>
                    <a:lnTo>
                      <a:pt x="36341" y="14997"/>
                    </a:lnTo>
                    <a:lnTo>
                      <a:pt x="35315" y="14959"/>
                    </a:lnTo>
                    <a:lnTo>
                      <a:pt x="34288" y="14940"/>
                    </a:lnTo>
                    <a:lnTo>
                      <a:pt x="33604" y="14940"/>
                    </a:lnTo>
                    <a:lnTo>
                      <a:pt x="32920" y="14959"/>
                    </a:lnTo>
                    <a:lnTo>
                      <a:pt x="32235" y="14997"/>
                    </a:lnTo>
                    <a:lnTo>
                      <a:pt x="31551" y="15035"/>
                    </a:lnTo>
                    <a:lnTo>
                      <a:pt x="30867" y="15092"/>
                    </a:lnTo>
                    <a:lnTo>
                      <a:pt x="30202" y="15149"/>
                    </a:lnTo>
                    <a:lnTo>
                      <a:pt x="29536" y="15225"/>
                    </a:lnTo>
                    <a:lnTo>
                      <a:pt x="28871" y="15320"/>
                    </a:lnTo>
                    <a:lnTo>
                      <a:pt x="28206" y="15415"/>
                    </a:lnTo>
                    <a:lnTo>
                      <a:pt x="27541" y="15529"/>
                    </a:lnTo>
                    <a:lnTo>
                      <a:pt x="26895" y="15643"/>
                    </a:lnTo>
                    <a:lnTo>
                      <a:pt x="26248" y="15776"/>
                    </a:lnTo>
                    <a:lnTo>
                      <a:pt x="25602" y="15928"/>
                    </a:lnTo>
                    <a:lnTo>
                      <a:pt x="24956" y="16080"/>
                    </a:lnTo>
                    <a:lnTo>
                      <a:pt x="23682" y="16422"/>
                    </a:lnTo>
                    <a:lnTo>
                      <a:pt x="22409" y="16802"/>
                    </a:lnTo>
                    <a:lnTo>
                      <a:pt x="21174" y="17220"/>
                    </a:lnTo>
                    <a:lnTo>
                      <a:pt x="19957" y="17696"/>
                    </a:lnTo>
                    <a:lnTo>
                      <a:pt x="18760" y="18190"/>
                    </a:lnTo>
                    <a:lnTo>
                      <a:pt x="17581" y="18741"/>
                    </a:lnTo>
                    <a:lnTo>
                      <a:pt x="16422" y="19330"/>
                    </a:lnTo>
                    <a:lnTo>
                      <a:pt x="15281" y="19938"/>
                    </a:lnTo>
                    <a:lnTo>
                      <a:pt x="14160" y="20604"/>
                    </a:lnTo>
                    <a:lnTo>
                      <a:pt x="13077" y="21288"/>
                    </a:lnTo>
                    <a:lnTo>
                      <a:pt x="12012" y="22029"/>
                    </a:lnTo>
                    <a:lnTo>
                      <a:pt x="10967" y="22789"/>
                    </a:lnTo>
                    <a:lnTo>
                      <a:pt x="9941" y="23569"/>
                    </a:lnTo>
                    <a:lnTo>
                      <a:pt x="8952" y="24405"/>
                    </a:lnTo>
                    <a:lnTo>
                      <a:pt x="7983" y="25260"/>
                    </a:lnTo>
                    <a:lnTo>
                      <a:pt x="7052" y="26154"/>
                    </a:lnTo>
                    <a:lnTo>
                      <a:pt x="6139" y="27085"/>
                    </a:lnTo>
                    <a:lnTo>
                      <a:pt x="5265" y="28035"/>
                    </a:lnTo>
                    <a:lnTo>
                      <a:pt x="4410" y="29005"/>
                    </a:lnTo>
                    <a:lnTo>
                      <a:pt x="3592" y="30012"/>
                    </a:lnTo>
                    <a:lnTo>
                      <a:pt x="2813" y="31057"/>
                    </a:lnTo>
                    <a:lnTo>
                      <a:pt x="2072" y="32122"/>
                    </a:lnTo>
                    <a:lnTo>
                      <a:pt x="1349" y="33205"/>
                    </a:lnTo>
                    <a:lnTo>
                      <a:pt x="665" y="34308"/>
                    </a:lnTo>
                    <a:lnTo>
                      <a:pt x="0" y="35448"/>
                    </a:lnTo>
                    <a:lnTo>
                      <a:pt x="264612" y="35448"/>
                    </a:lnTo>
                    <a:lnTo>
                      <a:pt x="264327" y="34688"/>
                    </a:lnTo>
                    <a:lnTo>
                      <a:pt x="264023" y="33927"/>
                    </a:lnTo>
                    <a:lnTo>
                      <a:pt x="263700" y="33167"/>
                    </a:lnTo>
                    <a:lnTo>
                      <a:pt x="263377" y="32426"/>
                    </a:lnTo>
                    <a:lnTo>
                      <a:pt x="263015" y="31685"/>
                    </a:lnTo>
                    <a:lnTo>
                      <a:pt x="262673" y="30962"/>
                    </a:lnTo>
                    <a:lnTo>
                      <a:pt x="262293" y="30240"/>
                    </a:lnTo>
                    <a:lnTo>
                      <a:pt x="261913" y="29518"/>
                    </a:lnTo>
                    <a:lnTo>
                      <a:pt x="261514" y="28815"/>
                    </a:lnTo>
                    <a:lnTo>
                      <a:pt x="261115" y="28130"/>
                    </a:lnTo>
                    <a:lnTo>
                      <a:pt x="260678" y="27446"/>
                    </a:lnTo>
                    <a:lnTo>
                      <a:pt x="260259" y="26762"/>
                    </a:lnTo>
                    <a:lnTo>
                      <a:pt x="259803" y="26097"/>
                    </a:lnTo>
                    <a:lnTo>
                      <a:pt x="259347" y="25431"/>
                    </a:lnTo>
                    <a:lnTo>
                      <a:pt x="258872" y="24766"/>
                    </a:lnTo>
                    <a:lnTo>
                      <a:pt x="258397" y="24139"/>
                    </a:lnTo>
                    <a:lnTo>
                      <a:pt x="257903" y="23493"/>
                    </a:lnTo>
                    <a:lnTo>
                      <a:pt x="257408" y="22866"/>
                    </a:lnTo>
                    <a:lnTo>
                      <a:pt x="256895" y="22257"/>
                    </a:lnTo>
                    <a:lnTo>
                      <a:pt x="256363" y="21649"/>
                    </a:lnTo>
                    <a:lnTo>
                      <a:pt x="255831" y="21060"/>
                    </a:lnTo>
                    <a:lnTo>
                      <a:pt x="255299" y="20471"/>
                    </a:lnTo>
                    <a:lnTo>
                      <a:pt x="254729" y="19900"/>
                    </a:lnTo>
                    <a:lnTo>
                      <a:pt x="254177" y="19349"/>
                    </a:lnTo>
                    <a:lnTo>
                      <a:pt x="253588" y="18798"/>
                    </a:lnTo>
                    <a:lnTo>
                      <a:pt x="252999" y="18247"/>
                    </a:lnTo>
                    <a:lnTo>
                      <a:pt x="252410" y="17715"/>
                    </a:lnTo>
                    <a:lnTo>
                      <a:pt x="251801" y="17201"/>
                    </a:lnTo>
                    <a:lnTo>
                      <a:pt x="251193" y="16688"/>
                    </a:lnTo>
                    <a:lnTo>
                      <a:pt x="250566" y="16194"/>
                    </a:lnTo>
                    <a:lnTo>
                      <a:pt x="249939" y="15719"/>
                    </a:lnTo>
                    <a:lnTo>
                      <a:pt x="249293" y="15244"/>
                    </a:lnTo>
                    <a:lnTo>
                      <a:pt x="248646" y="14788"/>
                    </a:lnTo>
                    <a:lnTo>
                      <a:pt x="247981" y="14331"/>
                    </a:lnTo>
                    <a:lnTo>
                      <a:pt x="247316" y="13894"/>
                    </a:lnTo>
                    <a:lnTo>
                      <a:pt x="246632" y="13476"/>
                    </a:lnTo>
                    <a:lnTo>
                      <a:pt x="245947" y="13077"/>
                    </a:lnTo>
                    <a:lnTo>
                      <a:pt x="245263" y="12678"/>
                    </a:lnTo>
                    <a:lnTo>
                      <a:pt x="244560" y="12279"/>
                    </a:lnTo>
                    <a:lnTo>
                      <a:pt x="243838" y="11918"/>
                    </a:lnTo>
                    <a:lnTo>
                      <a:pt x="243134" y="11556"/>
                    </a:lnTo>
                    <a:lnTo>
                      <a:pt x="242412" y="11214"/>
                    </a:lnTo>
                    <a:lnTo>
                      <a:pt x="241671" y="10891"/>
                    </a:lnTo>
                    <a:lnTo>
                      <a:pt x="240930" y="10568"/>
                    </a:lnTo>
                    <a:lnTo>
                      <a:pt x="240188" y="10264"/>
                    </a:lnTo>
                    <a:lnTo>
                      <a:pt x="239428" y="9979"/>
                    </a:lnTo>
                    <a:lnTo>
                      <a:pt x="238668" y="9694"/>
                    </a:lnTo>
                    <a:lnTo>
                      <a:pt x="237908" y="9428"/>
                    </a:lnTo>
                    <a:lnTo>
                      <a:pt x="237147" y="9200"/>
                    </a:lnTo>
                    <a:lnTo>
                      <a:pt x="236368" y="8953"/>
                    </a:lnTo>
                    <a:lnTo>
                      <a:pt x="235570" y="8743"/>
                    </a:lnTo>
                    <a:lnTo>
                      <a:pt x="234790" y="8534"/>
                    </a:lnTo>
                    <a:lnTo>
                      <a:pt x="233992" y="8363"/>
                    </a:lnTo>
                    <a:lnTo>
                      <a:pt x="233194" y="8192"/>
                    </a:lnTo>
                    <a:lnTo>
                      <a:pt x="232377" y="8021"/>
                    </a:lnTo>
                    <a:lnTo>
                      <a:pt x="231578" y="7888"/>
                    </a:lnTo>
                    <a:lnTo>
                      <a:pt x="230761" y="7774"/>
                    </a:lnTo>
                    <a:lnTo>
                      <a:pt x="229925" y="7660"/>
                    </a:lnTo>
                    <a:lnTo>
                      <a:pt x="229107" y="7565"/>
                    </a:lnTo>
                    <a:lnTo>
                      <a:pt x="228271" y="7489"/>
                    </a:lnTo>
                    <a:lnTo>
                      <a:pt x="227435" y="7432"/>
                    </a:lnTo>
                    <a:lnTo>
                      <a:pt x="226599" y="7394"/>
                    </a:lnTo>
                    <a:lnTo>
                      <a:pt x="225743" y="7356"/>
                    </a:lnTo>
                    <a:lnTo>
                      <a:pt x="224907" y="7356"/>
                    </a:lnTo>
                    <a:lnTo>
                      <a:pt x="223557" y="7375"/>
                    </a:lnTo>
                    <a:lnTo>
                      <a:pt x="222246" y="7432"/>
                    </a:lnTo>
                    <a:lnTo>
                      <a:pt x="220934" y="7546"/>
                    </a:lnTo>
                    <a:lnTo>
                      <a:pt x="219623" y="7698"/>
                    </a:lnTo>
                    <a:lnTo>
                      <a:pt x="218331" y="7869"/>
                    </a:lnTo>
                    <a:lnTo>
                      <a:pt x="217057" y="8097"/>
                    </a:lnTo>
                    <a:lnTo>
                      <a:pt x="215784" y="8363"/>
                    </a:lnTo>
                    <a:lnTo>
                      <a:pt x="214548" y="8667"/>
                    </a:lnTo>
                    <a:lnTo>
                      <a:pt x="213313" y="8991"/>
                    </a:lnTo>
                    <a:lnTo>
                      <a:pt x="212077" y="9371"/>
                    </a:lnTo>
                    <a:lnTo>
                      <a:pt x="210880" y="9789"/>
                    </a:lnTo>
                    <a:lnTo>
                      <a:pt x="209682" y="10226"/>
                    </a:lnTo>
                    <a:lnTo>
                      <a:pt x="208523" y="10720"/>
                    </a:lnTo>
                    <a:lnTo>
                      <a:pt x="207364" y="11233"/>
                    </a:lnTo>
                    <a:lnTo>
                      <a:pt x="206223" y="11785"/>
                    </a:lnTo>
                    <a:lnTo>
                      <a:pt x="205102" y="12355"/>
                    </a:lnTo>
                    <a:lnTo>
                      <a:pt x="204018" y="12982"/>
                    </a:lnTo>
                    <a:lnTo>
                      <a:pt x="202935" y="13628"/>
                    </a:lnTo>
                    <a:lnTo>
                      <a:pt x="201871" y="14312"/>
                    </a:lnTo>
                    <a:lnTo>
                      <a:pt x="200844" y="15016"/>
                    </a:lnTo>
                    <a:lnTo>
                      <a:pt x="199818" y="15757"/>
                    </a:lnTo>
                    <a:lnTo>
                      <a:pt x="198830" y="16517"/>
                    </a:lnTo>
                    <a:lnTo>
                      <a:pt x="197860" y="17316"/>
                    </a:lnTo>
                    <a:lnTo>
                      <a:pt x="196910" y="18152"/>
                    </a:lnTo>
                    <a:lnTo>
                      <a:pt x="195998" y="18988"/>
                    </a:lnTo>
                    <a:lnTo>
                      <a:pt x="195104" y="19881"/>
                    </a:lnTo>
                    <a:lnTo>
                      <a:pt x="194230" y="20775"/>
                    </a:lnTo>
                    <a:lnTo>
                      <a:pt x="193375" y="21706"/>
                    </a:lnTo>
                    <a:lnTo>
                      <a:pt x="192557" y="22675"/>
                    </a:lnTo>
                    <a:lnTo>
                      <a:pt x="191778" y="23645"/>
                    </a:lnTo>
                    <a:lnTo>
                      <a:pt x="190999" y="24652"/>
                    </a:lnTo>
                    <a:lnTo>
                      <a:pt x="190277" y="25698"/>
                    </a:lnTo>
                    <a:lnTo>
                      <a:pt x="189269" y="25013"/>
                    </a:lnTo>
                    <a:lnTo>
                      <a:pt x="188243" y="24367"/>
                    </a:lnTo>
                    <a:lnTo>
                      <a:pt x="187179" y="23759"/>
                    </a:lnTo>
                    <a:lnTo>
                      <a:pt x="186095" y="23189"/>
                    </a:lnTo>
                    <a:lnTo>
                      <a:pt x="185563" y="22923"/>
                    </a:lnTo>
                    <a:lnTo>
                      <a:pt x="185012" y="22656"/>
                    </a:lnTo>
                    <a:lnTo>
                      <a:pt x="184442" y="22409"/>
                    </a:lnTo>
                    <a:lnTo>
                      <a:pt x="183890" y="22181"/>
                    </a:lnTo>
                    <a:lnTo>
                      <a:pt x="183320" y="21953"/>
                    </a:lnTo>
                    <a:lnTo>
                      <a:pt x="182731" y="21725"/>
                    </a:lnTo>
                    <a:lnTo>
                      <a:pt x="182161" y="21535"/>
                    </a:lnTo>
                    <a:lnTo>
                      <a:pt x="181572" y="21326"/>
                    </a:lnTo>
                    <a:lnTo>
                      <a:pt x="180982" y="21155"/>
                    </a:lnTo>
                    <a:lnTo>
                      <a:pt x="180393" y="20965"/>
                    </a:lnTo>
                    <a:lnTo>
                      <a:pt x="179804" y="20813"/>
                    </a:lnTo>
                    <a:lnTo>
                      <a:pt x="179196" y="20661"/>
                    </a:lnTo>
                    <a:lnTo>
                      <a:pt x="178587" y="20528"/>
                    </a:lnTo>
                    <a:lnTo>
                      <a:pt x="177979" y="20395"/>
                    </a:lnTo>
                    <a:lnTo>
                      <a:pt x="177371" y="20281"/>
                    </a:lnTo>
                    <a:lnTo>
                      <a:pt x="176744" y="20167"/>
                    </a:lnTo>
                    <a:lnTo>
                      <a:pt x="176117" y="20072"/>
                    </a:lnTo>
                    <a:lnTo>
                      <a:pt x="175508" y="19995"/>
                    </a:lnTo>
                    <a:lnTo>
                      <a:pt x="174862" y="19938"/>
                    </a:lnTo>
                    <a:lnTo>
                      <a:pt x="174235" y="19881"/>
                    </a:lnTo>
                    <a:lnTo>
                      <a:pt x="173608" y="19824"/>
                    </a:lnTo>
                    <a:lnTo>
                      <a:pt x="172961" y="19805"/>
                    </a:lnTo>
                    <a:lnTo>
                      <a:pt x="172315" y="19786"/>
                    </a:lnTo>
                    <a:lnTo>
                      <a:pt x="171669" y="19767"/>
                    </a:lnTo>
                    <a:lnTo>
                      <a:pt x="170643" y="19786"/>
                    </a:lnTo>
                    <a:lnTo>
                      <a:pt x="169616" y="19843"/>
                    </a:lnTo>
                    <a:lnTo>
                      <a:pt x="168609" y="19919"/>
                    </a:lnTo>
                    <a:lnTo>
                      <a:pt x="167602" y="20033"/>
                    </a:lnTo>
                    <a:lnTo>
                      <a:pt x="166594" y="20167"/>
                    </a:lnTo>
                    <a:lnTo>
                      <a:pt x="165606" y="20357"/>
                    </a:lnTo>
                    <a:lnTo>
                      <a:pt x="164636" y="20547"/>
                    </a:lnTo>
                    <a:lnTo>
                      <a:pt x="163667" y="20775"/>
                    </a:lnTo>
                    <a:lnTo>
                      <a:pt x="163477" y="20224"/>
                    </a:lnTo>
                    <a:lnTo>
                      <a:pt x="163268" y="19653"/>
                    </a:lnTo>
                    <a:lnTo>
                      <a:pt x="162831" y="18551"/>
                    </a:lnTo>
                    <a:lnTo>
                      <a:pt x="162356" y="17487"/>
                    </a:lnTo>
                    <a:lnTo>
                      <a:pt x="161843" y="16422"/>
                    </a:lnTo>
                    <a:lnTo>
                      <a:pt x="161291" y="15396"/>
                    </a:lnTo>
                    <a:lnTo>
                      <a:pt x="160702" y="14388"/>
                    </a:lnTo>
                    <a:lnTo>
                      <a:pt x="160075" y="13400"/>
                    </a:lnTo>
                    <a:lnTo>
                      <a:pt x="159410" y="12431"/>
                    </a:lnTo>
                    <a:lnTo>
                      <a:pt x="158725" y="11518"/>
                    </a:lnTo>
                    <a:lnTo>
                      <a:pt x="158003" y="10606"/>
                    </a:lnTo>
                    <a:lnTo>
                      <a:pt x="157224" y="9732"/>
                    </a:lnTo>
                    <a:lnTo>
                      <a:pt x="156445" y="8896"/>
                    </a:lnTo>
                    <a:lnTo>
                      <a:pt x="155608" y="8097"/>
                    </a:lnTo>
                    <a:lnTo>
                      <a:pt x="154772" y="7318"/>
                    </a:lnTo>
                    <a:lnTo>
                      <a:pt x="153879" y="6577"/>
                    </a:lnTo>
                    <a:lnTo>
                      <a:pt x="152966" y="5854"/>
                    </a:lnTo>
                    <a:lnTo>
                      <a:pt x="152035" y="5189"/>
                    </a:lnTo>
                    <a:lnTo>
                      <a:pt x="151066" y="4543"/>
                    </a:lnTo>
                    <a:lnTo>
                      <a:pt x="150077" y="3954"/>
                    </a:lnTo>
                    <a:lnTo>
                      <a:pt x="149070" y="3384"/>
                    </a:lnTo>
                    <a:lnTo>
                      <a:pt x="148557" y="3117"/>
                    </a:lnTo>
                    <a:lnTo>
                      <a:pt x="148044" y="2870"/>
                    </a:lnTo>
                    <a:lnTo>
                      <a:pt x="147511" y="2623"/>
                    </a:lnTo>
                    <a:lnTo>
                      <a:pt x="146979" y="2395"/>
                    </a:lnTo>
                    <a:lnTo>
                      <a:pt x="146447" y="2167"/>
                    </a:lnTo>
                    <a:lnTo>
                      <a:pt x="145896" y="1939"/>
                    </a:lnTo>
                    <a:lnTo>
                      <a:pt x="145364" y="1749"/>
                    </a:lnTo>
                    <a:lnTo>
                      <a:pt x="144812" y="1540"/>
                    </a:lnTo>
                    <a:lnTo>
                      <a:pt x="144242" y="1369"/>
                    </a:lnTo>
                    <a:lnTo>
                      <a:pt x="143691" y="1198"/>
                    </a:lnTo>
                    <a:lnTo>
                      <a:pt x="143121" y="1027"/>
                    </a:lnTo>
                    <a:lnTo>
                      <a:pt x="142551" y="875"/>
                    </a:lnTo>
                    <a:lnTo>
                      <a:pt x="141980" y="742"/>
                    </a:lnTo>
                    <a:lnTo>
                      <a:pt x="141391" y="609"/>
                    </a:lnTo>
                    <a:lnTo>
                      <a:pt x="140821" y="494"/>
                    </a:lnTo>
                    <a:lnTo>
                      <a:pt x="140232" y="399"/>
                    </a:lnTo>
                    <a:lnTo>
                      <a:pt x="139643" y="304"/>
                    </a:lnTo>
                    <a:lnTo>
                      <a:pt x="139053" y="228"/>
                    </a:lnTo>
                    <a:lnTo>
                      <a:pt x="138445" y="152"/>
                    </a:lnTo>
                    <a:lnTo>
                      <a:pt x="137856" y="95"/>
                    </a:lnTo>
                    <a:lnTo>
                      <a:pt x="137248" y="57"/>
                    </a:lnTo>
                    <a:lnTo>
                      <a:pt x="136640" y="19"/>
                    </a:lnTo>
                    <a:lnTo>
                      <a:pt x="1360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" name="Google Shape;286;p7"/>
          <p:cNvGrpSpPr/>
          <p:nvPr/>
        </p:nvGrpSpPr>
        <p:grpSpPr>
          <a:xfrm rot="10800000" flipH="1">
            <a:off x="3636425" y="4280800"/>
            <a:ext cx="285500" cy="442000"/>
            <a:chOff x="2722025" y="142450"/>
            <a:chExt cx="285500" cy="442000"/>
          </a:xfrm>
        </p:grpSpPr>
        <p:sp>
          <p:nvSpPr>
            <p:cNvPr id="287" name="Google Shape;287;p7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7"/>
          <p:cNvGrpSpPr/>
          <p:nvPr/>
        </p:nvGrpSpPr>
        <p:grpSpPr>
          <a:xfrm>
            <a:off x="197900" y="1533100"/>
            <a:ext cx="285500" cy="442000"/>
            <a:chOff x="2722025" y="142450"/>
            <a:chExt cx="285500" cy="442000"/>
          </a:xfrm>
        </p:grpSpPr>
        <p:sp>
          <p:nvSpPr>
            <p:cNvPr id="291" name="Google Shape;291;p7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7"/>
          <p:cNvSpPr txBox="1">
            <a:spLocks noGrp="1"/>
          </p:cNvSpPr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7"/>
          <p:cNvSpPr txBox="1">
            <a:spLocks noGrp="1"/>
          </p:cNvSpPr>
          <p:nvPr>
            <p:ph type="subTitle" idx="1"/>
          </p:nvPr>
        </p:nvSpPr>
        <p:spPr>
          <a:xfrm>
            <a:off x="863075" y="1640550"/>
            <a:ext cx="4751400" cy="18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8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298" name="Google Shape;298;p8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8"/>
          <p:cNvSpPr txBox="1">
            <a:spLocks noGrp="1"/>
          </p:cNvSpPr>
          <p:nvPr>
            <p:ph type="title"/>
          </p:nvPr>
        </p:nvSpPr>
        <p:spPr>
          <a:xfrm>
            <a:off x="713250" y="1240500"/>
            <a:ext cx="7717500" cy="26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8" name="Google Shape;328;p8"/>
          <p:cNvGrpSpPr/>
          <p:nvPr/>
        </p:nvGrpSpPr>
        <p:grpSpPr>
          <a:xfrm rot="10800000" flipH="1">
            <a:off x="-19048" y="-19048"/>
            <a:ext cx="2081272" cy="1381351"/>
            <a:chOff x="-34056" y="3773477"/>
            <a:chExt cx="2081272" cy="1381351"/>
          </a:xfrm>
        </p:grpSpPr>
        <p:sp>
          <p:nvSpPr>
            <p:cNvPr id="329" name="Google Shape;329;p8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8"/>
          <p:cNvGrpSpPr/>
          <p:nvPr/>
        </p:nvGrpSpPr>
        <p:grpSpPr>
          <a:xfrm rot="10800000">
            <a:off x="7081777" y="-19048"/>
            <a:ext cx="2081272" cy="1381351"/>
            <a:chOff x="-34056" y="3773477"/>
            <a:chExt cx="2081272" cy="1381351"/>
          </a:xfrm>
        </p:grpSpPr>
        <p:sp>
          <p:nvSpPr>
            <p:cNvPr id="332" name="Google Shape;332;p8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" name="Google Shape;334;p8"/>
          <p:cNvGrpSpPr/>
          <p:nvPr/>
        </p:nvGrpSpPr>
        <p:grpSpPr>
          <a:xfrm>
            <a:off x="-19056" y="3762152"/>
            <a:ext cx="2081272" cy="1381351"/>
            <a:chOff x="-34056" y="3773477"/>
            <a:chExt cx="2081272" cy="1381351"/>
          </a:xfrm>
        </p:grpSpPr>
        <p:sp>
          <p:nvSpPr>
            <p:cNvPr id="335" name="Google Shape;335;p8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8"/>
          <p:cNvGrpSpPr/>
          <p:nvPr/>
        </p:nvGrpSpPr>
        <p:grpSpPr>
          <a:xfrm flipH="1">
            <a:off x="7081769" y="3771677"/>
            <a:ext cx="2081272" cy="1381351"/>
            <a:chOff x="-34056" y="3773477"/>
            <a:chExt cx="2081272" cy="1381351"/>
          </a:xfrm>
        </p:grpSpPr>
        <p:sp>
          <p:nvSpPr>
            <p:cNvPr id="338" name="Google Shape;338;p8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9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342" name="Google Shape;342;p9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1" name="Google Shape;371;p9"/>
          <p:cNvSpPr txBox="1">
            <a:spLocks noGrp="1"/>
          </p:cNvSpPr>
          <p:nvPr>
            <p:ph type="title"/>
          </p:nvPr>
        </p:nvSpPr>
        <p:spPr>
          <a:xfrm>
            <a:off x="1312500" y="1702502"/>
            <a:ext cx="65190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9"/>
          <p:cNvSpPr txBox="1">
            <a:spLocks noGrp="1"/>
          </p:cNvSpPr>
          <p:nvPr>
            <p:ph type="subTitle" idx="1"/>
          </p:nvPr>
        </p:nvSpPr>
        <p:spPr>
          <a:xfrm>
            <a:off x="1312500" y="2526598"/>
            <a:ext cx="6519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73" name="Google Shape;373;p9"/>
          <p:cNvGrpSpPr/>
          <p:nvPr/>
        </p:nvGrpSpPr>
        <p:grpSpPr>
          <a:xfrm>
            <a:off x="-11352" y="-13627"/>
            <a:ext cx="2399815" cy="1693727"/>
            <a:chOff x="-11352" y="-13627"/>
            <a:chExt cx="2399815" cy="1693727"/>
          </a:xfrm>
        </p:grpSpPr>
        <p:sp>
          <p:nvSpPr>
            <p:cNvPr id="374" name="Google Shape;374;p9"/>
            <p:cNvSpPr/>
            <p:nvPr/>
          </p:nvSpPr>
          <p:spPr>
            <a:xfrm>
              <a:off x="-11352" y="-13627"/>
              <a:ext cx="2399815" cy="1693727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0" y="-2275"/>
              <a:ext cx="2259009" cy="1594350"/>
            </a:xfrm>
            <a:custGeom>
              <a:avLst/>
              <a:gdLst/>
              <a:ahLst/>
              <a:cxnLst/>
              <a:rect l="l" t="t" r="r" b="b"/>
              <a:pathLst>
                <a:path w="48891" h="34506" extrusionOk="0">
                  <a:moveTo>
                    <a:pt x="1" y="0"/>
                  </a:moveTo>
                  <a:lnTo>
                    <a:pt x="1" y="34505"/>
                  </a:lnTo>
                  <a:lnTo>
                    <a:pt x="245" y="34148"/>
                  </a:lnTo>
                  <a:lnTo>
                    <a:pt x="471" y="33791"/>
                  </a:lnTo>
                  <a:lnTo>
                    <a:pt x="696" y="33434"/>
                  </a:lnTo>
                  <a:lnTo>
                    <a:pt x="884" y="33058"/>
                  </a:lnTo>
                  <a:lnTo>
                    <a:pt x="1054" y="32663"/>
                  </a:lnTo>
                  <a:lnTo>
                    <a:pt x="1223" y="32287"/>
                  </a:lnTo>
                  <a:lnTo>
                    <a:pt x="1355" y="31892"/>
                  </a:lnTo>
                  <a:lnTo>
                    <a:pt x="1486" y="31478"/>
                  </a:lnTo>
                  <a:lnTo>
                    <a:pt x="1580" y="31083"/>
                  </a:lnTo>
                  <a:lnTo>
                    <a:pt x="1674" y="30669"/>
                  </a:lnTo>
                  <a:lnTo>
                    <a:pt x="1731" y="30275"/>
                  </a:lnTo>
                  <a:lnTo>
                    <a:pt x="1768" y="29861"/>
                  </a:lnTo>
                  <a:lnTo>
                    <a:pt x="1806" y="29447"/>
                  </a:lnTo>
                  <a:lnTo>
                    <a:pt x="1806" y="29034"/>
                  </a:lnTo>
                  <a:lnTo>
                    <a:pt x="1806" y="28620"/>
                  </a:lnTo>
                  <a:lnTo>
                    <a:pt x="1768" y="28206"/>
                  </a:lnTo>
                  <a:lnTo>
                    <a:pt x="2069" y="28018"/>
                  </a:lnTo>
                  <a:lnTo>
                    <a:pt x="2220" y="27905"/>
                  </a:lnTo>
                  <a:lnTo>
                    <a:pt x="2351" y="27792"/>
                  </a:lnTo>
                  <a:lnTo>
                    <a:pt x="2539" y="27604"/>
                  </a:lnTo>
                  <a:lnTo>
                    <a:pt x="2708" y="27398"/>
                  </a:lnTo>
                  <a:lnTo>
                    <a:pt x="2840" y="27191"/>
                  </a:lnTo>
                  <a:lnTo>
                    <a:pt x="2972" y="26965"/>
                  </a:lnTo>
                  <a:lnTo>
                    <a:pt x="3066" y="26739"/>
                  </a:lnTo>
                  <a:lnTo>
                    <a:pt x="3141" y="26495"/>
                  </a:lnTo>
                  <a:lnTo>
                    <a:pt x="3197" y="26251"/>
                  </a:lnTo>
                  <a:lnTo>
                    <a:pt x="3235" y="26006"/>
                  </a:lnTo>
                  <a:lnTo>
                    <a:pt x="3724" y="26175"/>
                  </a:lnTo>
                  <a:lnTo>
                    <a:pt x="4213" y="26326"/>
                  </a:lnTo>
                  <a:lnTo>
                    <a:pt x="4720" y="26439"/>
                  </a:lnTo>
                  <a:lnTo>
                    <a:pt x="5228" y="26495"/>
                  </a:lnTo>
                  <a:lnTo>
                    <a:pt x="5755" y="26533"/>
                  </a:lnTo>
                  <a:lnTo>
                    <a:pt x="6262" y="26533"/>
                  </a:lnTo>
                  <a:lnTo>
                    <a:pt x="6770" y="26514"/>
                  </a:lnTo>
                  <a:lnTo>
                    <a:pt x="7278" y="26439"/>
                  </a:lnTo>
                  <a:lnTo>
                    <a:pt x="7785" y="26326"/>
                  </a:lnTo>
                  <a:lnTo>
                    <a:pt x="8293" y="26194"/>
                  </a:lnTo>
                  <a:lnTo>
                    <a:pt x="8782" y="26006"/>
                  </a:lnTo>
                  <a:lnTo>
                    <a:pt x="9271" y="25799"/>
                  </a:lnTo>
                  <a:lnTo>
                    <a:pt x="9722" y="25555"/>
                  </a:lnTo>
                  <a:lnTo>
                    <a:pt x="10192" y="25273"/>
                  </a:lnTo>
                  <a:lnTo>
                    <a:pt x="10625" y="24953"/>
                  </a:lnTo>
                  <a:lnTo>
                    <a:pt x="11039" y="24596"/>
                  </a:lnTo>
                  <a:lnTo>
                    <a:pt x="11339" y="24314"/>
                  </a:lnTo>
                  <a:lnTo>
                    <a:pt x="11734" y="24464"/>
                  </a:lnTo>
                  <a:lnTo>
                    <a:pt x="12148" y="24596"/>
                  </a:lnTo>
                  <a:lnTo>
                    <a:pt x="12562" y="24709"/>
                  </a:lnTo>
                  <a:lnTo>
                    <a:pt x="12994" y="24784"/>
                  </a:lnTo>
                  <a:lnTo>
                    <a:pt x="13427" y="24840"/>
                  </a:lnTo>
                  <a:lnTo>
                    <a:pt x="13878" y="24859"/>
                  </a:lnTo>
                  <a:lnTo>
                    <a:pt x="14329" y="24840"/>
                  </a:lnTo>
                  <a:lnTo>
                    <a:pt x="14780" y="24803"/>
                  </a:lnTo>
                  <a:lnTo>
                    <a:pt x="15081" y="24746"/>
                  </a:lnTo>
                  <a:lnTo>
                    <a:pt x="15382" y="24690"/>
                  </a:lnTo>
                  <a:lnTo>
                    <a:pt x="15683" y="24615"/>
                  </a:lnTo>
                  <a:lnTo>
                    <a:pt x="15984" y="24521"/>
                  </a:lnTo>
                  <a:lnTo>
                    <a:pt x="16266" y="24427"/>
                  </a:lnTo>
                  <a:lnTo>
                    <a:pt x="16548" y="24314"/>
                  </a:lnTo>
                  <a:lnTo>
                    <a:pt x="16811" y="24182"/>
                  </a:lnTo>
                  <a:lnTo>
                    <a:pt x="17075" y="24051"/>
                  </a:lnTo>
                  <a:lnTo>
                    <a:pt x="17338" y="23900"/>
                  </a:lnTo>
                  <a:lnTo>
                    <a:pt x="17582" y="23731"/>
                  </a:lnTo>
                  <a:lnTo>
                    <a:pt x="17827" y="23562"/>
                  </a:lnTo>
                  <a:lnTo>
                    <a:pt x="18052" y="23374"/>
                  </a:lnTo>
                  <a:lnTo>
                    <a:pt x="18278" y="23186"/>
                  </a:lnTo>
                  <a:lnTo>
                    <a:pt x="18485" y="22979"/>
                  </a:lnTo>
                  <a:lnTo>
                    <a:pt x="18692" y="22772"/>
                  </a:lnTo>
                  <a:lnTo>
                    <a:pt x="18880" y="22546"/>
                  </a:lnTo>
                  <a:lnTo>
                    <a:pt x="19068" y="22321"/>
                  </a:lnTo>
                  <a:lnTo>
                    <a:pt x="19237" y="22095"/>
                  </a:lnTo>
                  <a:lnTo>
                    <a:pt x="19406" y="21850"/>
                  </a:lnTo>
                  <a:lnTo>
                    <a:pt x="19557" y="21587"/>
                  </a:lnTo>
                  <a:lnTo>
                    <a:pt x="19688" y="21343"/>
                  </a:lnTo>
                  <a:lnTo>
                    <a:pt x="19820" y="21080"/>
                  </a:lnTo>
                  <a:lnTo>
                    <a:pt x="19933" y="20797"/>
                  </a:lnTo>
                  <a:lnTo>
                    <a:pt x="20027" y="20515"/>
                  </a:lnTo>
                  <a:lnTo>
                    <a:pt x="20121" y="20233"/>
                  </a:lnTo>
                  <a:lnTo>
                    <a:pt x="20196" y="19951"/>
                  </a:lnTo>
                  <a:lnTo>
                    <a:pt x="20271" y="19669"/>
                  </a:lnTo>
                  <a:lnTo>
                    <a:pt x="20328" y="19368"/>
                  </a:lnTo>
                  <a:lnTo>
                    <a:pt x="20365" y="19068"/>
                  </a:lnTo>
                  <a:lnTo>
                    <a:pt x="20384" y="18767"/>
                  </a:lnTo>
                  <a:lnTo>
                    <a:pt x="20384" y="18466"/>
                  </a:lnTo>
                  <a:lnTo>
                    <a:pt x="20384" y="18146"/>
                  </a:lnTo>
                  <a:lnTo>
                    <a:pt x="20816" y="18146"/>
                  </a:lnTo>
                  <a:lnTo>
                    <a:pt x="21249" y="18109"/>
                  </a:lnTo>
                  <a:lnTo>
                    <a:pt x="21587" y="18052"/>
                  </a:lnTo>
                  <a:lnTo>
                    <a:pt x="21907" y="17977"/>
                  </a:lnTo>
                  <a:lnTo>
                    <a:pt x="22227" y="17902"/>
                  </a:lnTo>
                  <a:lnTo>
                    <a:pt x="22546" y="17789"/>
                  </a:lnTo>
                  <a:lnTo>
                    <a:pt x="22847" y="17676"/>
                  </a:lnTo>
                  <a:lnTo>
                    <a:pt x="23148" y="17544"/>
                  </a:lnTo>
                  <a:lnTo>
                    <a:pt x="23430" y="17394"/>
                  </a:lnTo>
                  <a:lnTo>
                    <a:pt x="23712" y="17244"/>
                  </a:lnTo>
                  <a:lnTo>
                    <a:pt x="23976" y="17074"/>
                  </a:lnTo>
                  <a:lnTo>
                    <a:pt x="24239" y="16886"/>
                  </a:lnTo>
                  <a:lnTo>
                    <a:pt x="24483" y="16679"/>
                  </a:lnTo>
                  <a:lnTo>
                    <a:pt x="24728" y="16473"/>
                  </a:lnTo>
                  <a:lnTo>
                    <a:pt x="24953" y="16266"/>
                  </a:lnTo>
                  <a:lnTo>
                    <a:pt x="25160" y="16021"/>
                  </a:lnTo>
                  <a:lnTo>
                    <a:pt x="25367" y="15796"/>
                  </a:lnTo>
                  <a:lnTo>
                    <a:pt x="25574" y="15532"/>
                  </a:lnTo>
                  <a:lnTo>
                    <a:pt x="25950" y="15664"/>
                  </a:lnTo>
                  <a:lnTo>
                    <a:pt x="26364" y="15758"/>
                  </a:lnTo>
                  <a:lnTo>
                    <a:pt x="26758" y="15833"/>
                  </a:lnTo>
                  <a:lnTo>
                    <a:pt x="27172" y="15890"/>
                  </a:lnTo>
                  <a:lnTo>
                    <a:pt x="27605" y="15908"/>
                  </a:lnTo>
                  <a:lnTo>
                    <a:pt x="28018" y="15927"/>
                  </a:lnTo>
                  <a:lnTo>
                    <a:pt x="28451" y="15908"/>
                  </a:lnTo>
                  <a:lnTo>
                    <a:pt x="28883" y="15852"/>
                  </a:lnTo>
                  <a:lnTo>
                    <a:pt x="29410" y="15777"/>
                  </a:lnTo>
                  <a:lnTo>
                    <a:pt x="29918" y="15645"/>
                  </a:lnTo>
                  <a:lnTo>
                    <a:pt x="30406" y="15495"/>
                  </a:lnTo>
                  <a:lnTo>
                    <a:pt x="30895" y="15307"/>
                  </a:lnTo>
                  <a:lnTo>
                    <a:pt x="31177" y="15758"/>
                  </a:lnTo>
                  <a:lnTo>
                    <a:pt x="31497" y="16191"/>
                  </a:lnTo>
                  <a:lnTo>
                    <a:pt x="31854" y="16585"/>
                  </a:lnTo>
                  <a:lnTo>
                    <a:pt x="32230" y="16980"/>
                  </a:lnTo>
                  <a:lnTo>
                    <a:pt x="32625" y="17319"/>
                  </a:lnTo>
                  <a:lnTo>
                    <a:pt x="33058" y="17638"/>
                  </a:lnTo>
                  <a:lnTo>
                    <a:pt x="33509" y="17939"/>
                  </a:lnTo>
                  <a:lnTo>
                    <a:pt x="33979" y="18184"/>
                  </a:lnTo>
                  <a:lnTo>
                    <a:pt x="34468" y="18409"/>
                  </a:lnTo>
                  <a:lnTo>
                    <a:pt x="34976" y="18597"/>
                  </a:lnTo>
                  <a:lnTo>
                    <a:pt x="35502" y="18748"/>
                  </a:lnTo>
                  <a:lnTo>
                    <a:pt x="36029" y="18861"/>
                  </a:lnTo>
                  <a:lnTo>
                    <a:pt x="36574" y="18936"/>
                  </a:lnTo>
                  <a:lnTo>
                    <a:pt x="37119" y="18973"/>
                  </a:lnTo>
                  <a:lnTo>
                    <a:pt x="37683" y="18955"/>
                  </a:lnTo>
                  <a:lnTo>
                    <a:pt x="38266" y="18917"/>
                  </a:lnTo>
                  <a:lnTo>
                    <a:pt x="38642" y="18861"/>
                  </a:lnTo>
                  <a:lnTo>
                    <a:pt x="39000" y="18767"/>
                  </a:lnTo>
                  <a:lnTo>
                    <a:pt x="39376" y="18673"/>
                  </a:lnTo>
                  <a:lnTo>
                    <a:pt x="39714" y="18560"/>
                  </a:lnTo>
                  <a:lnTo>
                    <a:pt x="40072" y="18447"/>
                  </a:lnTo>
                  <a:lnTo>
                    <a:pt x="40410" y="18297"/>
                  </a:lnTo>
                  <a:lnTo>
                    <a:pt x="40730" y="18127"/>
                  </a:lnTo>
                  <a:lnTo>
                    <a:pt x="41049" y="17958"/>
                  </a:lnTo>
                  <a:lnTo>
                    <a:pt x="41350" y="17770"/>
                  </a:lnTo>
                  <a:lnTo>
                    <a:pt x="41651" y="17563"/>
                  </a:lnTo>
                  <a:lnTo>
                    <a:pt x="41933" y="17356"/>
                  </a:lnTo>
                  <a:lnTo>
                    <a:pt x="42215" y="17112"/>
                  </a:lnTo>
                  <a:lnTo>
                    <a:pt x="42478" y="16867"/>
                  </a:lnTo>
                  <a:lnTo>
                    <a:pt x="42723" y="16623"/>
                  </a:lnTo>
                  <a:lnTo>
                    <a:pt x="42949" y="16360"/>
                  </a:lnTo>
                  <a:lnTo>
                    <a:pt x="43174" y="16078"/>
                  </a:lnTo>
                  <a:lnTo>
                    <a:pt x="43400" y="15796"/>
                  </a:lnTo>
                  <a:lnTo>
                    <a:pt x="43588" y="15495"/>
                  </a:lnTo>
                  <a:lnTo>
                    <a:pt x="43776" y="15194"/>
                  </a:lnTo>
                  <a:lnTo>
                    <a:pt x="43945" y="14874"/>
                  </a:lnTo>
                  <a:lnTo>
                    <a:pt x="44096" y="14555"/>
                  </a:lnTo>
                  <a:lnTo>
                    <a:pt x="44227" y="14216"/>
                  </a:lnTo>
                  <a:lnTo>
                    <a:pt x="44340" y="13878"/>
                  </a:lnTo>
                  <a:lnTo>
                    <a:pt x="44453" y="13539"/>
                  </a:lnTo>
                  <a:lnTo>
                    <a:pt x="44547" y="13182"/>
                  </a:lnTo>
                  <a:lnTo>
                    <a:pt x="44622" y="12825"/>
                  </a:lnTo>
                  <a:lnTo>
                    <a:pt x="44660" y="12467"/>
                  </a:lnTo>
                  <a:lnTo>
                    <a:pt x="44697" y="12091"/>
                  </a:lnTo>
                  <a:lnTo>
                    <a:pt x="44716" y="11734"/>
                  </a:lnTo>
                  <a:lnTo>
                    <a:pt x="44716" y="11358"/>
                  </a:lnTo>
                  <a:lnTo>
                    <a:pt x="44697" y="10982"/>
                  </a:lnTo>
                  <a:lnTo>
                    <a:pt x="44660" y="10587"/>
                  </a:lnTo>
                  <a:lnTo>
                    <a:pt x="44622" y="10343"/>
                  </a:lnTo>
                  <a:lnTo>
                    <a:pt x="44998" y="10305"/>
                  </a:lnTo>
                  <a:lnTo>
                    <a:pt x="45374" y="10230"/>
                  </a:lnTo>
                  <a:lnTo>
                    <a:pt x="45732" y="10136"/>
                  </a:lnTo>
                  <a:lnTo>
                    <a:pt x="46089" y="10004"/>
                  </a:lnTo>
                  <a:lnTo>
                    <a:pt x="46446" y="9835"/>
                  </a:lnTo>
                  <a:lnTo>
                    <a:pt x="46785" y="9647"/>
                  </a:lnTo>
                  <a:lnTo>
                    <a:pt x="47104" y="9421"/>
                  </a:lnTo>
                  <a:lnTo>
                    <a:pt x="47405" y="9158"/>
                  </a:lnTo>
                  <a:lnTo>
                    <a:pt x="47574" y="8989"/>
                  </a:lnTo>
                  <a:lnTo>
                    <a:pt x="47744" y="8819"/>
                  </a:lnTo>
                  <a:lnTo>
                    <a:pt x="47894" y="8650"/>
                  </a:lnTo>
                  <a:lnTo>
                    <a:pt x="48026" y="8462"/>
                  </a:lnTo>
                  <a:lnTo>
                    <a:pt x="48157" y="8274"/>
                  </a:lnTo>
                  <a:lnTo>
                    <a:pt x="48270" y="8086"/>
                  </a:lnTo>
                  <a:lnTo>
                    <a:pt x="48496" y="7672"/>
                  </a:lnTo>
                  <a:lnTo>
                    <a:pt x="48646" y="7259"/>
                  </a:lnTo>
                  <a:lnTo>
                    <a:pt x="48778" y="6845"/>
                  </a:lnTo>
                  <a:lnTo>
                    <a:pt x="48853" y="6394"/>
                  </a:lnTo>
                  <a:lnTo>
                    <a:pt x="48891" y="5961"/>
                  </a:lnTo>
                  <a:lnTo>
                    <a:pt x="48891" y="5529"/>
                  </a:lnTo>
                  <a:lnTo>
                    <a:pt x="48853" y="5077"/>
                  </a:lnTo>
                  <a:lnTo>
                    <a:pt x="48759" y="4645"/>
                  </a:lnTo>
                  <a:lnTo>
                    <a:pt x="48646" y="4212"/>
                  </a:lnTo>
                  <a:lnTo>
                    <a:pt x="48458" y="3799"/>
                  </a:lnTo>
                  <a:lnTo>
                    <a:pt x="48364" y="3592"/>
                  </a:lnTo>
                  <a:lnTo>
                    <a:pt x="48251" y="3404"/>
                  </a:lnTo>
                  <a:lnTo>
                    <a:pt x="48120" y="3197"/>
                  </a:lnTo>
                  <a:lnTo>
                    <a:pt x="47988" y="3009"/>
                  </a:lnTo>
                  <a:lnTo>
                    <a:pt x="47856" y="2840"/>
                  </a:lnTo>
                  <a:lnTo>
                    <a:pt x="47687" y="2652"/>
                  </a:lnTo>
                  <a:lnTo>
                    <a:pt x="47499" y="2445"/>
                  </a:lnTo>
                  <a:lnTo>
                    <a:pt x="47273" y="2257"/>
                  </a:lnTo>
                  <a:lnTo>
                    <a:pt x="47067" y="2088"/>
                  </a:lnTo>
                  <a:lnTo>
                    <a:pt x="46841" y="1918"/>
                  </a:lnTo>
                  <a:lnTo>
                    <a:pt x="46991" y="1448"/>
                  </a:lnTo>
                  <a:lnTo>
                    <a:pt x="47123" y="978"/>
                  </a:lnTo>
                  <a:lnTo>
                    <a:pt x="47217" y="489"/>
                  </a:lnTo>
                  <a:lnTo>
                    <a:pt x="47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9"/>
          <p:cNvGrpSpPr/>
          <p:nvPr/>
        </p:nvGrpSpPr>
        <p:grpSpPr>
          <a:xfrm flipH="1">
            <a:off x="7600125" y="-2275"/>
            <a:ext cx="1543872" cy="2193019"/>
            <a:chOff x="0" y="-25100"/>
            <a:chExt cx="1543872" cy="2193019"/>
          </a:xfrm>
        </p:grpSpPr>
        <p:sp>
          <p:nvSpPr>
            <p:cNvPr id="377" name="Google Shape;377;p9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9"/>
          <p:cNvGrpSpPr/>
          <p:nvPr/>
        </p:nvGrpSpPr>
        <p:grpSpPr>
          <a:xfrm>
            <a:off x="-28575" y="3762125"/>
            <a:ext cx="9201147" cy="1381363"/>
            <a:chOff x="-28575" y="3762125"/>
            <a:chExt cx="9201147" cy="1381363"/>
          </a:xfrm>
        </p:grpSpPr>
        <p:sp>
          <p:nvSpPr>
            <p:cNvPr id="380" name="Google Shape;380;p9"/>
            <p:cNvSpPr/>
            <p:nvPr/>
          </p:nvSpPr>
          <p:spPr>
            <a:xfrm>
              <a:off x="-28575" y="3762125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 flipH="1">
              <a:off x="7091300" y="3762125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403183" y="4441706"/>
              <a:ext cx="5238656" cy="701782"/>
            </a:xfrm>
            <a:custGeom>
              <a:avLst/>
              <a:gdLst/>
              <a:ahLst/>
              <a:cxnLst/>
              <a:rect l="l" t="t" r="r" b="b"/>
              <a:pathLst>
                <a:path w="264612" h="35448" extrusionOk="0">
                  <a:moveTo>
                    <a:pt x="134758" y="0"/>
                  </a:moveTo>
                  <a:lnTo>
                    <a:pt x="134131" y="19"/>
                  </a:lnTo>
                  <a:lnTo>
                    <a:pt x="133484" y="57"/>
                  </a:lnTo>
                  <a:lnTo>
                    <a:pt x="132857" y="114"/>
                  </a:lnTo>
                  <a:lnTo>
                    <a:pt x="132230" y="171"/>
                  </a:lnTo>
                  <a:lnTo>
                    <a:pt x="131603" y="247"/>
                  </a:lnTo>
                  <a:lnTo>
                    <a:pt x="130976" y="342"/>
                  </a:lnTo>
                  <a:lnTo>
                    <a:pt x="130367" y="437"/>
                  </a:lnTo>
                  <a:lnTo>
                    <a:pt x="129740" y="552"/>
                  </a:lnTo>
                  <a:lnTo>
                    <a:pt x="129132" y="685"/>
                  </a:lnTo>
                  <a:lnTo>
                    <a:pt x="128524" y="818"/>
                  </a:lnTo>
                  <a:lnTo>
                    <a:pt x="127934" y="970"/>
                  </a:lnTo>
                  <a:lnTo>
                    <a:pt x="127345" y="1141"/>
                  </a:lnTo>
                  <a:lnTo>
                    <a:pt x="126737" y="1312"/>
                  </a:lnTo>
                  <a:lnTo>
                    <a:pt x="126167" y="1502"/>
                  </a:lnTo>
                  <a:lnTo>
                    <a:pt x="125578" y="1692"/>
                  </a:lnTo>
                  <a:lnTo>
                    <a:pt x="125007" y="1920"/>
                  </a:lnTo>
                  <a:lnTo>
                    <a:pt x="124437" y="2129"/>
                  </a:lnTo>
                  <a:lnTo>
                    <a:pt x="123867" y="2376"/>
                  </a:lnTo>
                  <a:lnTo>
                    <a:pt x="123316" y="2623"/>
                  </a:lnTo>
                  <a:lnTo>
                    <a:pt x="122765" y="2870"/>
                  </a:lnTo>
                  <a:lnTo>
                    <a:pt x="122213" y="3136"/>
                  </a:lnTo>
                  <a:lnTo>
                    <a:pt x="121681" y="3422"/>
                  </a:lnTo>
                  <a:lnTo>
                    <a:pt x="121149" y="3707"/>
                  </a:lnTo>
                  <a:lnTo>
                    <a:pt x="120617" y="4011"/>
                  </a:lnTo>
                  <a:lnTo>
                    <a:pt x="120104" y="4334"/>
                  </a:lnTo>
                  <a:lnTo>
                    <a:pt x="119590" y="4657"/>
                  </a:lnTo>
                  <a:lnTo>
                    <a:pt x="119077" y="4980"/>
                  </a:lnTo>
                  <a:lnTo>
                    <a:pt x="118583" y="5322"/>
                  </a:lnTo>
                  <a:lnTo>
                    <a:pt x="118089" y="5683"/>
                  </a:lnTo>
                  <a:lnTo>
                    <a:pt x="117614" y="6044"/>
                  </a:lnTo>
                  <a:lnTo>
                    <a:pt x="117139" y="6406"/>
                  </a:lnTo>
                  <a:lnTo>
                    <a:pt x="116663" y="6786"/>
                  </a:lnTo>
                  <a:lnTo>
                    <a:pt x="116207" y="7185"/>
                  </a:lnTo>
                  <a:lnTo>
                    <a:pt x="115751" y="7584"/>
                  </a:lnTo>
                  <a:lnTo>
                    <a:pt x="115295" y="8002"/>
                  </a:lnTo>
                  <a:lnTo>
                    <a:pt x="114858" y="8420"/>
                  </a:lnTo>
                  <a:lnTo>
                    <a:pt x="114440" y="8838"/>
                  </a:lnTo>
                  <a:lnTo>
                    <a:pt x="114022" y="9276"/>
                  </a:lnTo>
                  <a:lnTo>
                    <a:pt x="113603" y="9713"/>
                  </a:lnTo>
                  <a:lnTo>
                    <a:pt x="113204" y="10169"/>
                  </a:lnTo>
                  <a:lnTo>
                    <a:pt x="112805" y="10625"/>
                  </a:lnTo>
                  <a:lnTo>
                    <a:pt x="112425" y="11100"/>
                  </a:lnTo>
                  <a:lnTo>
                    <a:pt x="112045" y="11575"/>
                  </a:lnTo>
                  <a:lnTo>
                    <a:pt x="111665" y="12070"/>
                  </a:lnTo>
                  <a:lnTo>
                    <a:pt x="111323" y="12564"/>
                  </a:lnTo>
                  <a:lnTo>
                    <a:pt x="110961" y="13058"/>
                  </a:lnTo>
                  <a:lnTo>
                    <a:pt x="110619" y="13571"/>
                  </a:lnTo>
                  <a:lnTo>
                    <a:pt x="110296" y="14084"/>
                  </a:lnTo>
                  <a:lnTo>
                    <a:pt x="109973" y="14598"/>
                  </a:lnTo>
                  <a:lnTo>
                    <a:pt x="109669" y="15130"/>
                  </a:lnTo>
                  <a:lnTo>
                    <a:pt x="109365" y="15662"/>
                  </a:lnTo>
                  <a:lnTo>
                    <a:pt x="109080" y="16213"/>
                  </a:lnTo>
                  <a:lnTo>
                    <a:pt x="108795" y="16764"/>
                  </a:lnTo>
                  <a:lnTo>
                    <a:pt x="108529" y="17316"/>
                  </a:lnTo>
                  <a:lnTo>
                    <a:pt x="108281" y="17867"/>
                  </a:lnTo>
                  <a:lnTo>
                    <a:pt x="108034" y="18437"/>
                  </a:lnTo>
                  <a:lnTo>
                    <a:pt x="107787" y="19007"/>
                  </a:lnTo>
                  <a:lnTo>
                    <a:pt x="107578" y="19596"/>
                  </a:lnTo>
                  <a:lnTo>
                    <a:pt x="107350" y="20186"/>
                  </a:lnTo>
                  <a:lnTo>
                    <a:pt x="107160" y="20775"/>
                  </a:lnTo>
                  <a:lnTo>
                    <a:pt x="106970" y="21364"/>
                  </a:lnTo>
                  <a:lnTo>
                    <a:pt x="106780" y="21972"/>
                  </a:lnTo>
                  <a:lnTo>
                    <a:pt x="106628" y="22580"/>
                  </a:lnTo>
                  <a:lnTo>
                    <a:pt x="105564" y="22067"/>
                  </a:lnTo>
                  <a:lnTo>
                    <a:pt x="104480" y="21592"/>
                  </a:lnTo>
                  <a:lnTo>
                    <a:pt x="103397" y="21136"/>
                  </a:lnTo>
                  <a:lnTo>
                    <a:pt x="102294" y="20718"/>
                  </a:lnTo>
                  <a:lnTo>
                    <a:pt x="101173" y="20338"/>
                  </a:lnTo>
                  <a:lnTo>
                    <a:pt x="100052" y="19976"/>
                  </a:lnTo>
                  <a:lnTo>
                    <a:pt x="98911" y="19653"/>
                  </a:lnTo>
                  <a:lnTo>
                    <a:pt x="97752" y="19368"/>
                  </a:lnTo>
                  <a:lnTo>
                    <a:pt x="96592" y="19102"/>
                  </a:lnTo>
                  <a:lnTo>
                    <a:pt x="95395" y="18874"/>
                  </a:lnTo>
                  <a:lnTo>
                    <a:pt x="94216" y="18684"/>
                  </a:lnTo>
                  <a:lnTo>
                    <a:pt x="93019" y="18513"/>
                  </a:lnTo>
                  <a:lnTo>
                    <a:pt x="91803" y="18399"/>
                  </a:lnTo>
                  <a:lnTo>
                    <a:pt x="90567" y="18304"/>
                  </a:lnTo>
                  <a:lnTo>
                    <a:pt x="89351" y="18247"/>
                  </a:lnTo>
                  <a:lnTo>
                    <a:pt x="88096" y="18228"/>
                  </a:lnTo>
                  <a:lnTo>
                    <a:pt x="87203" y="18247"/>
                  </a:lnTo>
                  <a:lnTo>
                    <a:pt x="86310" y="18266"/>
                  </a:lnTo>
                  <a:lnTo>
                    <a:pt x="85416" y="18323"/>
                  </a:lnTo>
                  <a:lnTo>
                    <a:pt x="84523" y="18380"/>
                  </a:lnTo>
                  <a:lnTo>
                    <a:pt x="83649" y="18475"/>
                  </a:lnTo>
                  <a:lnTo>
                    <a:pt x="82755" y="18570"/>
                  </a:lnTo>
                  <a:lnTo>
                    <a:pt x="81900" y="18703"/>
                  </a:lnTo>
                  <a:lnTo>
                    <a:pt x="81026" y="18836"/>
                  </a:lnTo>
                  <a:lnTo>
                    <a:pt x="80170" y="18988"/>
                  </a:lnTo>
                  <a:lnTo>
                    <a:pt x="79315" y="19159"/>
                  </a:lnTo>
                  <a:lnTo>
                    <a:pt x="78460" y="19349"/>
                  </a:lnTo>
                  <a:lnTo>
                    <a:pt x="77624" y="19577"/>
                  </a:lnTo>
                  <a:lnTo>
                    <a:pt x="76787" y="19786"/>
                  </a:lnTo>
                  <a:lnTo>
                    <a:pt x="75951" y="20033"/>
                  </a:lnTo>
                  <a:lnTo>
                    <a:pt x="75134" y="20300"/>
                  </a:lnTo>
                  <a:lnTo>
                    <a:pt x="74316" y="20585"/>
                  </a:lnTo>
                  <a:lnTo>
                    <a:pt x="73518" y="20870"/>
                  </a:lnTo>
                  <a:lnTo>
                    <a:pt x="72720" y="21174"/>
                  </a:lnTo>
                  <a:lnTo>
                    <a:pt x="71922" y="21497"/>
                  </a:lnTo>
                  <a:lnTo>
                    <a:pt x="71142" y="21839"/>
                  </a:lnTo>
                  <a:lnTo>
                    <a:pt x="70363" y="22200"/>
                  </a:lnTo>
                  <a:lnTo>
                    <a:pt x="69603" y="22561"/>
                  </a:lnTo>
                  <a:lnTo>
                    <a:pt x="68842" y="22961"/>
                  </a:lnTo>
                  <a:lnTo>
                    <a:pt x="68101" y="23360"/>
                  </a:lnTo>
                  <a:lnTo>
                    <a:pt x="67360" y="23778"/>
                  </a:lnTo>
                  <a:lnTo>
                    <a:pt x="66619" y="24215"/>
                  </a:lnTo>
                  <a:lnTo>
                    <a:pt x="65896" y="24652"/>
                  </a:lnTo>
                  <a:lnTo>
                    <a:pt x="65193" y="25108"/>
                  </a:lnTo>
                  <a:lnTo>
                    <a:pt x="64490" y="25583"/>
                  </a:lnTo>
                  <a:lnTo>
                    <a:pt x="63787" y="26078"/>
                  </a:lnTo>
                  <a:lnTo>
                    <a:pt x="63102" y="26572"/>
                  </a:lnTo>
                  <a:lnTo>
                    <a:pt x="62437" y="27085"/>
                  </a:lnTo>
                  <a:lnTo>
                    <a:pt x="61753" y="26401"/>
                  </a:lnTo>
                  <a:lnTo>
                    <a:pt x="61069" y="25717"/>
                  </a:lnTo>
                  <a:lnTo>
                    <a:pt x="60346" y="25051"/>
                  </a:lnTo>
                  <a:lnTo>
                    <a:pt x="59624" y="24405"/>
                  </a:lnTo>
                  <a:lnTo>
                    <a:pt x="58883" y="23797"/>
                  </a:lnTo>
                  <a:lnTo>
                    <a:pt x="58123" y="23189"/>
                  </a:lnTo>
                  <a:lnTo>
                    <a:pt x="57362" y="22599"/>
                  </a:lnTo>
                  <a:lnTo>
                    <a:pt x="56564" y="22029"/>
                  </a:lnTo>
                  <a:lnTo>
                    <a:pt x="55766" y="21478"/>
                  </a:lnTo>
                  <a:lnTo>
                    <a:pt x="54968" y="20946"/>
                  </a:lnTo>
                  <a:lnTo>
                    <a:pt x="54131" y="20433"/>
                  </a:lnTo>
                  <a:lnTo>
                    <a:pt x="53295" y="19957"/>
                  </a:lnTo>
                  <a:lnTo>
                    <a:pt x="52440" y="19482"/>
                  </a:lnTo>
                  <a:lnTo>
                    <a:pt x="51584" y="19026"/>
                  </a:lnTo>
                  <a:lnTo>
                    <a:pt x="50710" y="18608"/>
                  </a:lnTo>
                  <a:lnTo>
                    <a:pt x="49817" y="18209"/>
                  </a:lnTo>
                  <a:lnTo>
                    <a:pt x="48923" y="17810"/>
                  </a:lnTo>
                  <a:lnTo>
                    <a:pt x="48011" y="17449"/>
                  </a:lnTo>
                  <a:lnTo>
                    <a:pt x="47080" y="17125"/>
                  </a:lnTo>
                  <a:lnTo>
                    <a:pt x="46148" y="16802"/>
                  </a:lnTo>
                  <a:lnTo>
                    <a:pt x="45217" y="16517"/>
                  </a:lnTo>
                  <a:lnTo>
                    <a:pt x="44267" y="16251"/>
                  </a:lnTo>
                  <a:lnTo>
                    <a:pt x="43297" y="16004"/>
                  </a:lnTo>
                  <a:lnTo>
                    <a:pt x="42328" y="15776"/>
                  </a:lnTo>
                  <a:lnTo>
                    <a:pt x="41359" y="15586"/>
                  </a:lnTo>
                  <a:lnTo>
                    <a:pt x="40370" y="15415"/>
                  </a:lnTo>
                  <a:lnTo>
                    <a:pt x="39382" y="15263"/>
                  </a:lnTo>
                  <a:lnTo>
                    <a:pt x="38375" y="15149"/>
                  </a:lnTo>
                  <a:lnTo>
                    <a:pt x="37367" y="15054"/>
                  </a:lnTo>
                  <a:lnTo>
                    <a:pt x="36341" y="14997"/>
                  </a:lnTo>
                  <a:lnTo>
                    <a:pt x="35315" y="14959"/>
                  </a:lnTo>
                  <a:lnTo>
                    <a:pt x="34288" y="14940"/>
                  </a:lnTo>
                  <a:lnTo>
                    <a:pt x="33604" y="14940"/>
                  </a:lnTo>
                  <a:lnTo>
                    <a:pt x="32920" y="14959"/>
                  </a:lnTo>
                  <a:lnTo>
                    <a:pt x="32235" y="14997"/>
                  </a:lnTo>
                  <a:lnTo>
                    <a:pt x="31551" y="15035"/>
                  </a:lnTo>
                  <a:lnTo>
                    <a:pt x="30867" y="15092"/>
                  </a:lnTo>
                  <a:lnTo>
                    <a:pt x="30202" y="15149"/>
                  </a:lnTo>
                  <a:lnTo>
                    <a:pt x="29536" y="15225"/>
                  </a:lnTo>
                  <a:lnTo>
                    <a:pt x="28871" y="15320"/>
                  </a:lnTo>
                  <a:lnTo>
                    <a:pt x="28206" y="15415"/>
                  </a:lnTo>
                  <a:lnTo>
                    <a:pt x="27541" y="15529"/>
                  </a:lnTo>
                  <a:lnTo>
                    <a:pt x="26895" y="15643"/>
                  </a:lnTo>
                  <a:lnTo>
                    <a:pt x="26248" y="15776"/>
                  </a:lnTo>
                  <a:lnTo>
                    <a:pt x="25602" y="15928"/>
                  </a:lnTo>
                  <a:lnTo>
                    <a:pt x="24956" y="16080"/>
                  </a:lnTo>
                  <a:lnTo>
                    <a:pt x="23682" y="16422"/>
                  </a:lnTo>
                  <a:lnTo>
                    <a:pt x="22409" y="16802"/>
                  </a:lnTo>
                  <a:lnTo>
                    <a:pt x="21174" y="17220"/>
                  </a:lnTo>
                  <a:lnTo>
                    <a:pt x="19957" y="17696"/>
                  </a:lnTo>
                  <a:lnTo>
                    <a:pt x="18760" y="18190"/>
                  </a:lnTo>
                  <a:lnTo>
                    <a:pt x="17581" y="18741"/>
                  </a:lnTo>
                  <a:lnTo>
                    <a:pt x="16422" y="19330"/>
                  </a:lnTo>
                  <a:lnTo>
                    <a:pt x="15281" y="19938"/>
                  </a:lnTo>
                  <a:lnTo>
                    <a:pt x="14160" y="20604"/>
                  </a:lnTo>
                  <a:lnTo>
                    <a:pt x="13077" y="21288"/>
                  </a:lnTo>
                  <a:lnTo>
                    <a:pt x="12012" y="22029"/>
                  </a:lnTo>
                  <a:lnTo>
                    <a:pt x="10967" y="22789"/>
                  </a:lnTo>
                  <a:lnTo>
                    <a:pt x="9941" y="23569"/>
                  </a:lnTo>
                  <a:lnTo>
                    <a:pt x="8952" y="24405"/>
                  </a:lnTo>
                  <a:lnTo>
                    <a:pt x="7983" y="25260"/>
                  </a:lnTo>
                  <a:lnTo>
                    <a:pt x="7052" y="26154"/>
                  </a:lnTo>
                  <a:lnTo>
                    <a:pt x="6139" y="27085"/>
                  </a:lnTo>
                  <a:lnTo>
                    <a:pt x="5265" y="28035"/>
                  </a:lnTo>
                  <a:lnTo>
                    <a:pt x="4410" y="29005"/>
                  </a:lnTo>
                  <a:lnTo>
                    <a:pt x="3592" y="30012"/>
                  </a:lnTo>
                  <a:lnTo>
                    <a:pt x="2813" y="31057"/>
                  </a:lnTo>
                  <a:lnTo>
                    <a:pt x="2072" y="32122"/>
                  </a:lnTo>
                  <a:lnTo>
                    <a:pt x="1349" y="33205"/>
                  </a:lnTo>
                  <a:lnTo>
                    <a:pt x="665" y="34308"/>
                  </a:lnTo>
                  <a:lnTo>
                    <a:pt x="0" y="35448"/>
                  </a:lnTo>
                  <a:lnTo>
                    <a:pt x="264612" y="35448"/>
                  </a:lnTo>
                  <a:lnTo>
                    <a:pt x="264327" y="34688"/>
                  </a:lnTo>
                  <a:lnTo>
                    <a:pt x="264023" y="33927"/>
                  </a:lnTo>
                  <a:lnTo>
                    <a:pt x="263700" y="33167"/>
                  </a:lnTo>
                  <a:lnTo>
                    <a:pt x="263377" y="32426"/>
                  </a:lnTo>
                  <a:lnTo>
                    <a:pt x="263015" y="31685"/>
                  </a:lnTo>
                  <a:lnTo>
                    <a:pt x="262673" y="30962"/>
                  </a:lnTo>
                  <a:lnTo>
                    <a:pt x="262293" y="30240"/>
                  </a:lnTo>
                  <a:lnTo>
                    <a:pt x="261913" y="29518"/>
                  </a:lnTo>
                  <a:lnTo>
                    <a:pt x="261514" y="28815"/>
                  </a:lnTo>
                  <a:lnTo>
                    <a:pt x="261115" y="28130"/>
                  </a:lnTo>
                  <a:lnTo>
                    <a:pt x="260678" y="27446"/>
                  </a:lnTo>
                  <a:lnTo>
                    <a:pt x="260259" y="26762"/>
                  </a:lnTo>
                  <a:lnTo>
                    <a:pt x="259803" y="26097"/>
                  </a:lnTo>
                  <a:lnTo>
                    <a:pt x="259347" y="25431"/>
                  </a:lnTo>
                  <a:lnTo>
                    <a:pt x="258872" y="24766"/>
                  </a:lnTo>
                  <a:lnTo>
                    <a:pt x="258397" y="24139"/>
                  </a:lnTo>
                  <a:lnTo>
                    <a:pt x="257903" y="23493"/>
                  </a:lnTo>
                  <a:lnTo>
                    <a:pt x="257408" y="22866"/>
                  </a:lnTo>
                  <a:lnTo>
                    <a:pt x="256895" y="22257"/>
                  </a:lnTo>
                  <a:lnTo>
                    <a:pt x="256363" y="21649"/>
                  </a:lnTo>
                  <a:lnTo>
                    <a:pt x="255831" y="21060"/>
                  </a:lnTo>
                  <a:lnTo>
                    <a:pt x="255299" y="20471"/>
                  </a:lnTo>
                  <a:lnTo>
                    <a:pt x="254729" y="19900"/>
                  </a:lnTo>
                  <a:lnTo>
                    <a:pt x="254177" y="19349"/>
                  </a:lnTo>
                  <a:lnTo>
                    <a:pt x="253588" y="18798"/>
                  </a:lnTo>
                  <a:lnTo>
                    <a:pt x="252999" y="18247"/>
                  </a:lnTo>
                  <a:lnTo>
                    <a:pt x="252410" y="17715"/>
                  </a:lnTo>
                  <a:lnTo>
                    <a:pt x="251801" y="17201"/>
                  </a:lnTo>
                  <a:lnTo>
                    <a:pt x="251193" y="16688"/>
                  </a:lnTo>
                  <a:lnTo>
                    <a:pt x="250566" y="16194"/>
                  </a:lnTo>
                  <a:lnTo>
                    <a:pt x="249939" y="15719"/>
                  </a:lnTo>
                  <a:lnTo>
                    <a:pt x="249293" y="15244"/>
                  </a:lnTo>
                  <a:lnTo>
                    <a:pt x="248646" y="14788"/>
                  </a:lnTo>
                  <a:lnTo>
                    <a:pt x="247981" y="14331"/>
                  </a:lnTo>
                  <a:lnTo>
                    <a:pt x="247316" y="13894"/>
                  </a:lnTo>
                  <a:lnTo>
                    <a:pt x="246632" y="13476"/>
                  </a:lnTo>
                  <a:lnTo>
                    <a:pt x="245947" y="13077"/>
                  </a:lnTo>
                  <a:lnTo>
                    <a:pt x="245263" y="12678"/>
                  </a:lnTo>
                  <a:lnTo>
                    <a:pt x="244560" y="12279"/>
                  </a:lnTo>
                  <a:lnTo>
                    <a:pt x="243838" y="11918"/>
                  </a:lnTo>
                  <a:lnTo>
                    <a:pt x="243134" y="11556"/>
                  </a:lnTo>
                  <a:lnTo>
                    <a:pt x="242412" y="11214"/>
                  </a:lnTo>
                  <a:lnTo>
                    <a:pt x="241671" y="10891"/>
                  </a:lnTo>
                  <a:lnTo>
                    <a:pt x="240930" y="10568"/>
                  </a:lnTo>
                  <a:lnTo>
                    <a:pt x="240188" y="10264"/>
                  </a:lnTo>
                  <a:lnTo>
                    <a:pt x="239428" y="9979"/>
                  </a:lnTo>
                  <a:lnTo>
                    <a:pt x="238668" y="9694"/>
                  </a:lnTo>
                  <a:lnTo>
                    <a:pt x="237908" y="9428"/>
                  </a:lnTo>
                  <a:lnTo>
                    <a:pt x="237147" y="9200"/>
                  </a:lnTo>
                  <a:lnTo>
                    <a:pt x="236368" y="8953"/>
                  </a:lnTo>
                  <a:lnTo>
                    <a:pt x="235570" y="8743"/>
                  </a:lnTo>
                  <a:lnTo>
                    <a:pt x="234790" y="8534"/>
                  </a:lnTo>
                  <a:lnTo>
                    <a:pt x="233992" y="8363"/>
                  </a:lnTo>
                  <a:lnTo>
                    <a:pt x="233194" y="8192"/>
                  </a:lnTo>
                  <a:lnTo>
                    <a:pt x="232377" y="8021"/>
                  </a:lnTo>
                  <a:lnTo>
                    <a:pt x="231578" y="7888"/>
                  </a:lnTo>
                  <a:lnTo>
                    <a:pt x="230761" y="7774"/>
                  </a:lnTo>
                  <a:lnTo>
                    <a:pt x="229925" y="7660"/>
                  </a:lnTo>
                  <a:lnTo>
                    <a:pt x="229107" y="7565"/>
                  </a:lnTo>
                  <a:lnTo>
                    <a:pt x="228271" y="7489"/>
                  </a:lnTo>
                  <a:lnTo>
                    <a:pt x="227435" y="7432"/>
                  </a:lnTo>
                  <a:lnTo>
                    <a:pt x="226599" y="7394"/>
                  </a:lnTo>
                  <a:lnTo>
                    <a:pt x="225743" y="7356"/>
                  </a:lnTo>
                  <a:lnTo>
                    <a:pt x="224907" y="7356"/>
                  </a:lnTo>
                  <a:lnTo>
                    <a:pt x="223557" y="7375"/>
                  </a:lnTo>
                  <a:lnTo>
                    <a:pt x="222246" y="7432"/>
                  </a:lnTo>
                  <a:lnTo>
                    <a:pt x="220934" y="7546"/>
                  </a:lnTo>
                  <a:lnTo>
                    <a:pt x="219623" y="7698"/>
                  </a:lnTo>
                  <a:lnTo>
                    <a:pt x="218331" y="7869"/>
                  </a:lnTo>
                  <a:lnTo>
                    <a:pt x="217057" y="8097"/>
                  </a:lnTo>
                  <a:lnTo>
                    <a:pt x="215784" y="8363"/>
                  </a:lnTo>
                  <a:lnTo>
                    <a:pt x="214548" y="8667"/>
                  </a:lnTo>
                  <a:lnTo>
                    <a:pt x="213313" y="8991"/>
                  </a:lnTo>
                  <a:lnTo>
                    <a:pt x="212077" y="9371"/>
                  </a:lnTo>
                  <a:lnTo>
                    <a:pt x="210880" y="9789"/>
                  </a:lnTo>
                  <a:lnTo>
                    <a:pt x="209682" y="10226"/>
                  </a:lnTo>
                  <a:lnTo>
                    <a:pt x="208523" y="10720"/>
                  </a:lnTo>
                  <a:lnTo>
                    <a:pt x="207364" y="11233"/>
                  </a:lnTo>
                  <a:lnTo>
                    <a:pt x="206223" y="11785"/>
                  </a:lnTo>
                  <a:lnTo>
                    <a:pt x="205102" y="12355"/>
                  </a:lnTo>
                  <a:lnTo>
                    <a:pt x="204018" y="12982"/>
                  </a:lnTo>
                  <a:lnTo>
                    <a:pt x="202935" y="13628"/>
                  </a:lnTo>
                  <a:lnTo>
                    <a:pt x="201871" y="14312"/>
                  </a:lnTo>
                  <a:lnTo>
                    <a:pt x="200844" y="15016"/>
                  </a:lnTo>
                  <a:lnTo>
                    <a:pt x="199818" y="15757"/>
                  </a:lnTo>
                  <a:lnTo>
                    <a:pt x="198830" y="16517"/>
                  </a:lnTo>
                  <a:lnTo>
                    <a:pt x="197860" y="17316"/>
                  </a:lnTo>
                  <a:lnTo>
                    <a:pt x="196910" y="18152"/>
                  </a:lnTo>
                  <a:lnTo>
                    <a:pt x="195998" y="18988"/>
                  </a:lnTo>
                  <a:lnTo>
                    <a:pt x="195104" y="19881"/>
                  </a:lnTo>
                  <a:lnTo>
                    <a:pt x="194230" y="20775"/>
                  </a:lnTo>
                  <a:lnTo>
                    <a:pt x="193375" y="21706"/>
                  </a:lnTo>
                  <a:lnTo>
                    <a:pt x="192557" y="22675"/>
                  </a:lnTo>
                  <a:lnTo>
                    <a:pt x="191778" y="23645"/>
                  </a:lnTo>
                  <a:lnTo>
                    <a:pt x="190999" y="24652"/>
                  </a:lnTo>
                  <a:lnTo>
                    <a:pt x="190277" y="25698"/>
                  </a:lnTo>
                  <a:lnTo>
                    <a:pt x="189269" y="25013"/>
                  </a:lnTo>
                  <a:lnTo>
                    <a:pt x="188243" y="24367"/>
                  </a:lnTo>
                  <a:lnTo>
                    <a:pt x="187179" y="23759"/>
                  </a:lnTo>
                  <a:lnTo>
                    <a:pt x="186095" y="23189"/>
                  </a:lnTo>
                  <a:lnTo>
                    <a:pt x="185563" y="22923"/>
                  </a:lnTo>
                  <a:lnTo>
                    <a:pt x="185012" y="22656"/>
                  </a:lnTo>
                  <a:lnTo>
                    <a:pt x="184442" y="22409"/>
                  </a:lnTo>
                  <a:lnTo>
                    <a:pt x="183890" y="22181"/>
                  </a:lnTo>
                  <a:lnTo>
                    <a:pt x="183320" y="21953"/>
                  </a:lnTo>
                  <a:lnTo>
                    <a:pt x="182731" y="21725"/>
                  </a:lnTo>
                  <a:lnTo>
                    <a:pt x="182161" y="21535"/>
                  </a:lnTo>
                  <a:lnTo>
                    <a:pt x="181572" y="21326"/>
                  </a:lnTo>
                  <a:lnTo>
                    <a:pt x="180982" y="21155"/>
                  </a:lnTo>
                  <a:lnTo>
                    <a:pt x="180393" y="20965"/>
                  </a:lnTo>
                  <a:lnTo>
                    <a:pt x="179804" y="20813"/>
                  </a:lnTo>
                  <a:lnTo>
                    <a:pt x="179196" y="20661"/>
                  </a:lnTo>
                  <a:lnTo>
                    <a:pt x="178587" y="20528"/>
                  </a:lnTo>
                  <a:lnTo>
                    <a:pt x="177979" y="20395"/>
                  </a:lnTo>
                  <a:lnTo>
                    <a:pt x="177371" y="20281"/>
                  </a:lnTo>
                  <a:lnTo>
                    <a:pt x="176744" y="20167"/>
                  </a:lnTo>
                  <a:lnTo>
                    <a:pt x="176117" y="20072"/>
                  </a:lnTo>
                  <a:lnTo>
                    <a:pt x="175508" y="19995"/>
                  </a:lnTo>
                  <a:lnTo>
                    <a:pt x="174862" y="19938"/>
                  </a:lnTo>
                  <a:lnTo>
                    <a:pt x="174235" y="19881"/>
                  </a:lnTo>
                  <a:lnTo>
                    <a:pt x="173608" y="19824"/>
                  </a:lnTo>
                  <a:lnTo>
                    <a:pt x="172961" y="19805"/>
                  </a:lnTo>
                  <a:lnTo>
                    <a:pt x="172315" y="19786"/>
                  </a:lnTo>
                  <a:lnTo>
                    <a:pt x="171669" y="19767"/>
                  </a:lnTo>
                  <a:lnTo>
                    <a:pt x="170643" y="19786"/>
                  </a:lnTo>
                  <a:lnTo>
                    <a:pt x="169616" y="19843"/>
                  </a:lnTo>
                  <a:lnTo>
                    <a:pt x="168609" y="19919"/>
                  </a:lnTo>
                  <a:lnTo>
                    <a:pt x="167602" y="20033"/>
                  </a:lnTo>
                  <a:lnTo>
                    <a:pt x="166594" y="20167"/>
                  </a:lnTo>
                  <a:lnTo>
                    <a:pt x="165606" y="20357"/>
                  </a:lnTo>
                  <a:lnTo>
                    <a:pt x="164636" y="20547"/>
                  </a:lnTo>
                  <a:lnTo>
                    <a:pt x="163667" y="20775"/>
                  </a:lnTo>
                  <a:lnTo>
                    <a:pt x="163477" y="20224"/>
                  </a:lnTo>
                  <a:lnTo>
                    <a:pt x="163268" y="19653"/>
                  </a:lnTo>
                  <a:lnTo>
                    <a:pt x="162831" y="18551"/>
                  </a:lnTo>
                  <a:lnTo>
                    <a:pt x="162356" y="17487"/>
                  </a:lnTo>
                  <a:lnTo>
                    <a:pt x="161843" y="16422"/>
                  </a:lnTo>
                  <a:lnTo>
                    <a:pt x="161291" y="15396"/>
                  </a:lnTo>
                  <a:lnTo>
                    <a:pt x="160702" y="14388"/>
                  </a:lnTo>
                  <a:lnTo>
                    <a:pt x="160075" y="13400"/>
                  </a:lnTo>
                  <a:lnTo>
                    <a:pt x="159410" y="12431"/>
                  </a:lnTo>
                  <a:lnTo>
                    <a:pt x="158725" y="11518"/>
                  </a:lnTo>
                  <a:lnTo>
                    <a:pt x="158003" y="10606"/>
                  </a:lnTo>
                  <a:lnTo>
                    <a:pt x="157224" y="9732"/>
                  </a:lnTo>
                  <a:lnTo>
                    <a:pt x="156445" y="8896"/>
                  </a:lnTo>
                  <a:lnTo>
                    <a:pt x="155608" y="8097"/>
                  </a:lnTo>
                  <a:lnTo>
                    <a:pt x="154772" y="7318"/>
                  </a:lnTo>
                  <a:lnTo>
                    <a:pt x="153879" y="6577"/>
                  </a:lnTo>
                  <a:lnTo>
                    <a:pt x="152966" y="5854"/>
                  </a:lnTo>
                  <a:lnTo>
                    <a:pt x="152035" y="5189"/>
                  </a:lnTo>
                  <a:lnTo>
                    <a:pt x="151066" y="4543"/>
                  </a:lnTo>
                  <a:lnTo>
                    <a:pt x="150077" y="3954"/>
                  </a:lnTo>
                  <a:lnTo>
                    <a:pt x="149070" y="3384"/>
                  </a:lnTo>
                  <a:lnTo>
                    <a:pt x="148557" y="3117"/>
                  </a:lnTo>
                  <a:lnTo>
                    <a:pt x="148044" y="2870"/>
                  </a:lnTo>
                  <a:lnTo>
                    <a:pt x="147511" y="2623"/>
                  </a:lnTo>
                  <a:lnTo>
                    <a:pt x="146979" y="2395"/>
                  </a:lnTo>
                  <a:lnTo>
                    <a:pt x="146447" y="2167"/>
                  </a:lnTo>
                  <a:lnTo>
                    <a:pt x="145896" y="1939"/>
                  </a:lnTo>
                  <a:lnTo>
                    <a:pt x="145364" y="1749"/>
                  </a:lnTo>
                  <a:lnTo>
                    <a:pt x="144812" y="1540"/>
                  </a:lnTo>
                  <a:lnTo>
                    <a:pt x="144242" y="1369"/>
                  </a:lnTo>
                  <a:lnTo>
                    <a:pt x="143691" y="1198"/>
                  </a:lnTo>
                  <a:lnTo>
                    <a:pt x="143121" y="1027"/>
                  </a:lnTo>
                  <a:lnTo>
                    <a:pt x="142551" y="875"/>
                  </a:lnTo>
                  <a:lnTo>
                    <a:pt x="141980" y="742"/>
                  </a:lnTo>
                  <a:lnTo>
                    <a:pt x="141391" y="609"/>
                  </a:lnTo>
                  <a:lnTo>
                    <a:pt x="140821" y="494"/>
                  </a:lnTo>
                  <a:lnTo>
                    <a:pt x="140232" y="399"/>
                  </a:lnTo>
                  <a:lnTo>
                    <a:pt x="139643" y="304"/>
                  </a:lnTo>
                  <a:lnTo>
                    <a:pt x="139053" y="228"/>
                  </a:lnTo>
                  <a:lnTo>
                    <a:pt x="138445" y="152"/>
                  </a:lnTo>
                  <a:lnTo>
                    <a:pt x="137856" y="95"/>
                  </a:lnTo>
                  <a:lnTo>
                    <a:pt x="137248" y="57"/>
                  </a:lnTo>
                  <a:lnTo>
                    <a:pt x="136640" y="19"/>
                  </a:lnTo>
                  <a:lnTo>
                    <a:pt x="1360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3706608" y="4441706"/>
              <a:ext cx="5238656" cy="701782"/>
            </a:xfrm>
            <a:custGeom>
              <a:avLst/>
              <a:gdLst/>
              <a:ahLst/>
              <a:cxnLst/>
              <a:rect l="l" t="t" r="r" b="b"/>
              <a:pathLst>
                <a:path w="264612" h="35448" extrusionOk="0">
                  <a:moveTo>
                    <a:pt x="134758" y="0"/>
                  </a:moveTo>
                  <a:lnTo>
                    <a:pt x="134131" y="19"/>
                  </a:lnTo>
                  <a:lnTo>
                    <a:pt x="133484" y="57"/>
                  </a:lnTo>
                  <a:lnTo>
                    <a:pt x="132857" y="114"/>
                  </a:lnTo>
                  <a:lnTo>
                    <a:pt x="132230" y="171"/>
                  </a:lnTo>
                  <a:lnTo>
                    <a:pt x="131603" y="247"/>
                  </a:lnTo>
                  <a:lnTo>
                    <a:pt x="130976" y="342"/>
                  </a:lnTo>
                  <a:lnTo>
                    <a:pt x="130367" y="437"/>
                  </a:lnTo>
                  <a:lnTo>
                    <a:pt x="129740" y="552"/>
                  </a:lnTo>
                  <a:lnTo>
                    <a:pt x="129132" y="685"/>
                  </a:lnTo>
                  <a:lnTo>
                    <a:pt x="128524" y="818"/>
                  </a:lnTo>
                  <a:lnTo>
                    <a:pt x="127934" y="970"/>
                  </a:lnTo>
                  <a:lnTo>
                    <a:pt x="127345" y="1141"/>
                  </a:lnTo>
                  <a:lnTo>
                    <a:pt x="126737" y="1312"/>
                  </a:lnTo>
                  <a:lnTo>
                    <a:pt x="126167" y="1502"/>
                  </a:lnTo>
                  <a:lnTo>
                    <a:pt x="125578" y="1692"/>
                  </a:lnTo>
                  <a:lnTo>
                    <a:pt x="125007" y="1920"/>
                  </a:lnTo>
                  <a:lnTo>
                    <a:pt x="124437" y="2129"/>
                  </a:lnTo>
                  <a:lnTo>
                    <a:pt x="123867" y="2376"/>
                  </a:lnTo>
                  <a:lnTo>
                    <a:pt x="123316" y="2623"/>
                  </a:lnTo>
                  <a:lnTo>
                    <a:pt x="122765" y="2870"/>
                  </a:lnTo>
                  <a:lnTo>
                    <a:pt x="122213" y="3136"/>
                  </a:lnTo>
                  <a:lnTo>
                    <a:pt x="121681" y="3422"/>
                  </a:lnTo>
                  <a:lnTo>
                    <a:pt x="121149" y="3707"/>
                  </a:lnTo>
                  <a:lnTo>
                    <a:pt x="120617" y="4011"/>
                  </a:lnTo>
                  <a:lnTo>
                    <a:pt x="120104" y="4334"/>
                  </a:lnTo>
                  <a:lnTo>
                    <a:pt x="119590" y="4657"/>
                  </a:lnTo>
                  <a:lnTo>
                    <a:pt x="119077" y="4980"/>
                  </a:lnTo>
                  <a:lnTo>
                    <a:pt x="118583" y="5322"/>
                  </a:lnTo>
                  <a:lnTo>
                    <a:pt x="118089" y="5683"/>
                  </a:lnTo>
                  <a:lnTo>
                    <a:pt x="117614" y="6044"/>
                  </a:lnTo>
                  <a:lnTo>
                    <a:pt x="117139" y="6406"/>
                  </a:lnTo>
                  <a:lnTo>
                    <a:pt x="116663" y="6786"/>
                  </a:lnTo>
                  <a:lnTo>
                    <a:pt x="116207" y="7185"/>
                  </a:lnTo>
                  <a:lnTo>
                    <a:pt x="115751" y="7584"/>
                  </a:lnTo>
                  <a:lnTo>
                    <a:pt x="115295" y="8002"/>
                  </a:lnTo>
                  <a:lnTo>
                    <a:pt x="114858" y="8420"/>
                  </a:lnTo>
                  <a:lnTo>
                    <a:pt x="114440" y="8838"/>
                  </a:lnTo>
                  <a:lnTo>
                    <a:pt x="114022" y="9276"/>
                  </a:lnTo>
                  <a:lnTo>
                    <a:pt x="113603" y="9713"/>
                  </a:lnTo>
                  <a:lnTo>
                    <a:pt x="113204" y="10169"/>
                  </a:lnTo>
                  <a:lnTo>
                    <a:pt x="112805" y="10625"/>
                  </a:lnTo>
                  <a:lnTo>
                    <a:pt x="112425" y="11100"/>
                  </a:lnTo>
                  <a:lnTo>
                    <a:pt x="112045" y="11575"/>
                  </a:lnTo>
                  <a:lnTo>
                    <a:pt x="111665" y="12070"/>
                  </a:lnTo>
                  <a:lnTo>
                    <a:pt x="111323" y="12564"/>
                  </a:lnTo>
                  <a:lnTo>
                    <a:pt x="110961" y="13058"/>
                  </a:lnTo>
                  <a:lnTo>
                    <a:pt x="110619" y="13571"/>
                  </a:lnTo>
                  <a:lnTo>
                    <a:pt x="110296" y="14084"/>
                  </a:lnTo>
                  <a:lnTo>
                    <a:pt x="109973" y="14598"/>
                  </a:lnTo>
                  <a:lnTo>
                    <a:pt x="109669" y="15130"/>
                  </a:lnTo>
                  <a:lnTo>
                    <a:pt x="109365" y="15662"/>
                  </a:lnTo>
                  <a:lnTo>
                    <a:pt x="109080" y="16213"/>
                  </a:lnTo>
                  <a:lnTo>
                    <a:pt x="108795" y="16764"/>
                  </a:lnTo>
                  <a:lnTo>
                    <a:pt x="108529" y="17316"/>
                  </a:lnTo>
                  <a:lnTo>
                    <a:pt x="108281" y="17867"/>
                  </a:lnTo>
                  <a:lnTo>
                    <a:pt x="108034" y="18437"/>
                  </a:lnTo>
                  <a:lnTo>
                    <a:pt x="107787" y="19007"/>
                  </a:lnTo>
                  <a:lnTo>
                    <a:pt x="107578" y="19596"/>
                  </a:lnTo>
                  <a:lnTo>
                    <a:pt x="107350" y="20186"/>
                  </a:lnTo>
                  <a:lnTo>
                    <a:pt x="107160" y="20775"/>
                  </a:lnTo>
                  <a:lnTo>
                    <a:pt x="106970" y="21364"/>
                  </a:lnTo>
                  <a:lnTo>
                    <a:pt x="106780" y="21972"/>
                  </a:lnTo>
                  <a:lnTo>
                    <a:pt x="106628" y="22580"/>
                  </a:lnTo>
                  <a:lnTo>
                    <a:pt x="105564" y="22067"/>
                  </a:lnTo>
                  <a:lnTo>
                    <a:pt x="104480" y="21592"/>
                  </a:lnTo>
                  <a:lnTo>
                    <a:pt x="103397" y="21136"/>
                  </a:lnTo>
                  <a:lnTo>
                    <a:pt x="102294" y="20718"/>
                  </a:lnTo>
                  <a:lnTo>
                    <a:pt x="101173" y="20338"/>
                  </a:lnTo>
                  <a:lnTo>
                    <a:pt x="100052" y="19976"/>
                  </a:lnTo>
                  <a:lnTo>
                    <a:pt x="98911" y="19653"/>
                  </a:lnTo>
                  <a:lnTo>
                    <a:pt x="97752" y="19368"/>
                  </a:lnTo>
                  <a:lnTo>
                    <a:pt x="96592" y="19102"/>
                  </a:lnTo>
                  <a:lnTo>
                    <a:pt x="95395" y="18874"/>
                  </a:lnTo>
                  <a:lnTo>
                    <a:pt x="94216" y="18684"/>
                  </a:lnTo>
                  <a:lnTo>
                    <a:pt x="93019" y="18513"/>
                  </a:lnTo>
                  <a:lnTo>
                    <a:pt x="91803" y="18399"/>
                  </a:lnTo>
                  <a:lnTo>
                    <a:pt x="90567" y="18304"/>
                  </a:lnTo>
                  <a:lnTo>
                    <a:pt x="89351" y="18247"/>
                  </a:lnTo>
                  <a:lnTo>
                    <a:pt x="88096" y="18228"/>
                  </a:lnTo>
                  <a:lnTo>
                    <a:pt x="87203" y="18247"/>
                  </a:lnTo>
                  <a:lnTo>
                    <a:pt x="86310" y="18266"/>
                  </a:lnTo>
                  <a:lnTo>
                    <a:pt x="85416" y="18323"/>
                  </a:lnTo>
                  <a:lnTo>
                    <a:pt x="84523" y="18380"/>
                  </a:lnTo>
                  <a:lnTo>
                    <a:pt x="83649" y="18475"/>
                  </a:lnTo>
                  <a:lnTo>
                    <a:pt x="82755" y="18570"/>
                  </a:lnTo>
                  <a:lnTo>
                    <a:pt x="81900" y="18703"/>
                  </a:lnTo>
                  <a:lnTo>
                    <a:pt x="81026" y="18836"/>
                  </a:lnTo>
                  <a:lnTo>
                    <a:pt x="80170" y="18988"/>
                  </a:lnTo>
                  <a:lnTo>
                    <a:pt x="79315" y="19159"/>
                  </a:lnTo>
                  <a:lnTo>
                    <a:pt x="78460" y="19349"/>
                  </a:lnTo>
                  <a:lnTo>
                    <a:pt x="77624" y="19577"/>
                  </a:lnTo>
                  <a:lnTo>
                    <a:pt x="76787" y="19786"/>
                  </a:lnTo>
                  <a:lnTo>
                    <a:pt x="75951" y="20033"/>
                  </a:lnTo>
                  <a:lnTo>
                    <a:pt x="75134" y="20300"/>
                  </a:lnTo>
                  <a:lnTo>
                    <a:pt x="74316" y="20585"/>
                  </a:lnTo>
                  <a:lnTo>
                    <a:pt x="73518" y="20870"/>
                  </a:lnTo>
                  <a:lnTo>
                    <a:pt x="72720" y="21174"/>
                  </a:lnTo>
                  <a:lnTo>
                    <a:pt x="71922" y="21497"/>
                  </a:lnTo>
                  <a:lnTo>
                    <a:pt x="71142" y="21839"/>
                  </a:lnTo>
                  <a:lnTo>
                    <a:pt x="70363" y="22200"/>
                  </a:lnTo>
                  <a:lnTo>
                    <a:pt x="69603" y="22561"/>
                  </a:lnTo>
                  <a:lnTo>
                    <a:pt x="68842" y="22961"/>
                  </a:lnTo>
                  <a:lnTo>
                    <a:pt x="68101" y="23360"/>
                  </a:lnTo>
                  <a:lnTo>
                    <a:pt x="67360" y="23778"/>
                  </a:lnTo>
                  <a:lnTo>
                    <a:pt x="66619" y="24215"/>
                  </a:lnTo>
                  <a:lnTo>
                    <a:pt x="65896" y="24652"/>
                  </a:lnTo>
                  <a:lnTo>
                    <a:pt x="65193" y="25108"/>
                  </a:lnTo>
                  <a:lnTo>
                    <a:pt x="64490" y="25583"/>
                  </a:lnTo>
                  <a:lnTo>
                    <a:pt x="63787" y="26078"/>
                  </a:lnTo>
                  <a:lnTo>
                    <a:pt x="63102" y="26572"/>
                  </a:lnTo>
                  <a:lnTo>
                    <a:pt x="62437" y="27085"/>
                  </a:lnTo>
                  <a:lnTo>
                    <a:pt x="61753" y="26401"/>
                  </a:lnTo>
                  <a:lnTo>
                    <a:pt x="61069" y="25717"/>
                  </a:lnTo>
                  <a:lnTo>
                    <a:pt x="60346" y="25051"/>
                  </a:lnTo>
                  <a:lnTo>
                    <a:pt x="59624" y="24405"/>
                  </a:lnTo>
                  <a:lnTo>
                    <a:pt x="58883" y="23797"/>
                  </a:lnTo>
                  <a:lnTo>
                    <a:pt x="58123" y="23189"/>
                  </a:lnTo>
                  <a:lnTo>
                    <a:pt x="57362" y="22599"/>
                  </a:lnTo>
                  <a:lnTo>
                    <a:pt x="56564" y="22029"/>
                  </a:lnTo>
                  <a:lnTo>
                    <a:pt x="55766" y="21478"/>
                  </a:lnTo>
                  <a:lnTo>
                    <a:pt x="54968" y="20946"/>
                  </a:lnTo>
                  <a:lnTo>
                    <a:pt x="54131" y="20433"/>
                  </a:lnTo>
                  <a:lnTo>
                    <a:pt x="53295" y="19957"/>
                  </a:lnTo>
                  <a:lnTo>
                    <a:pt x="52440" y="19482"/>
                  </a:lnTo>
                  <a:lnTo>
                    <a:pt x="51584" y="19026"/>
                  </a:lnTo>
                  <a:lnTo>
                    <a:pt x="50710" y="18608"/>
                  </a:lnTo>
                  <a:lnTo>
                    <a:pt x="49817" y="18209"/>
                  </a:lnTo>
                  <a:lnTo>
                    <a:pt x="48923" y="17810"/>
                  </a:lnTo>
                  <a:lnTo>
                    <a:pt x="48011" y="17449"/>
                  </a:lnTo>
                  <a:lnTo>
                    <a:pt x="47080" y="17125"/>
                  </a:lnTo>
                  <a:lnTo>
                    <a:pt x="46148" y="16802"/>
                  </a:lnTo>
                  <a:lnTo>
                    <a:pt x="45217" y="16517"/>
                  </a:lnTo>
                  <a:lnTo>
                    <a:pt x="44267" y="16251"/>
                  </a:lnTo>
                  <a:lnTo>
                    <a:pt x="43297" y="16004"/>
                  </a:lnTo>
                  <a:lnTo>
                    <a:pt x="42328" y="15776"/>
                  </a:lnTo>
                  <a:lnTo>
                    <a:pt x="41359" y="15586"/>
                  </a:lnTo>
                  <a:lnTo>
                    <a:pt x="40370" y="15415"/>
                  </a:lnTo>
                  <a:lnTo>
                    <a:pt x="39382" y="15263"/>
                  </a:lnTo>
                  <a:lnTo>
                    <a:pt x="38375" y="15149"/>
                  </a:lnTo>
                  <a:lnTo>
                    <a:pt x="37367" y="15054"/>
                  </a:lnTo>
                  <a:lnTo>
                    <a:pt x="36341" y="14997"/>
                  </a:lnTo>
                  <a:lnTo>
                    <a:pt x="35315" y="14959"/>
                  </a:lnTo>
                  <a:lnTo>
                    <a:pt x="34288" y="14940"/>
                  </a:lnTo>
                  <a:lnTo>
                    <a:pt x="33604" y="14940"/>
                  </a:lnTo>
                  <a:lnTo>
                    <a:pt x="32920" y="14959"/>
                  </a:lnTo>
                  <a:lnTo>
                    <a:pt x="32235" y="14997"/>
                  </a:lnTo>
                  <a:lnTo>
                    <a:pt x="31551" y="15035"/>
                  </a:lnTo>
                  <a:lnTo>
                    <a:pt x="30867" y="15092"/>
                  </a:lnTo>
                  <a:lnTo>
                    <a:pt x="30202" y="15149"/>
                  </a:lnTo>
                  <a:lnTo>
                    <a:pt x="29536" y="15225"/>
                  </a:lnTo>
                  <a:lnTo>
                    <a:pt x="28871" y="15320"/>
                  </a:lnTo>
                  <a:lnTo>
                    <a:pt x="28206" y="15415"/>
                  </a:lnTo>
                  <a:lnTo>
                    <a:pt x="27541" y="15529"/>
                  </a:lnTo>
                  <a:lnTo>
                    <a:pt x="26895" y="15643"/>
                  </a:lnTo>
                  <a:lnTo>
                    <a:pt x="26248" y="15776"/>
                  </a:lnTo>
                  <a:lnTo>
                    <a:pt x="25602" y="15928"/>
                  </a:lnTo>
                  <a:lnTo>
                    <a:pt x="24956" y="16080"/>
                  </a:lnTo>
                  <a:lnTo>
                    <a:pt x="23682" y="16422"/>
                  </a:lnTo>
                  <a:lnTo>
                    <a:pt x="22409" y="16802"/>
                  </a:lnTo>
                  <a:lnTo>
                    <a:pt x="21174" y="17220"/>
                  </a:lnTo>
                  <a:lnTo>
                    <a:pt x="19957" y="17696"/>
                  </a:lnTo>
                  <a:lnTo>
                    <a:pt x="18760" y="18190"/>
                  </a:lnTo>
                  <a:lnTo>
                    <a:pt x="17581" y="18741"/>
                  </a:lnTo>
                  <a:lnTo>
                    <a:pt x="16422" y="19330"/>
                  </a:lnTo>
                  <a:lnTo>
                    <a:pt x="15281" y="19938"/>
                  </a:lnTo>
                  <a:lnTo>
                    <a:pt x="14160" y="20604"/>
                  </a:lnTo>
                  <a:lnTo>
                    <a:pt x="13077" y="21288"/>
                  </a:lnTo>
                  <a:lnTo>
                    <a:pt x="12012" y="22029"/>
                  </a:lnTo>
                  <a:lnTo>
                    <a:pt x="10967" y="22789"/>
                  </a:lnTo>
                  <a:lnTo>
                    <a:pt x="9941" y="23569"/>
                  </a:lnTo>
                  <a:lnTo>
                    <a:pt x="8952" y="24405"/>
                  </a:lnTo>
                  <a:lnTo>
                    <a:pt x="7983" y="25260"/>
                  </a:lnTo>
                  <a:lnTo>
                    <a:pt x="7052" y="26154"/>
                  </a:lnTo>
                  <a:lnTo>
                    <a:pt x="6139" y="27085"/>
                  </a:lnTo>
                  <a:lnTo>
                    <a:pt x="5265" y="28035"/>
                  </a:lnTo>
                  <a:lnTo>
                    <a:pt x="4410" y="29005"/>
                  </a:lnTo>
                  <a:lnTo>
                    <a:pt x="3592" y="30012"/>
                  </a:lnTo>
                  <a:lnTo>
                    <a:pt x="2813" y="31057"/>
                  </a:lnTo>
                  <a:lnTo>
                    <a:pt x="2072" y="32122"/>
                  </a:lnTo>
                  <a:lnTo>
                    <a:pt x="1349" y="33205"/>
                  </a:lnTo>
                  <a:lnTo>
                    <a:pt x="665" y="34308"/>
                  </a:lnTo>
                  <a:lnTo>
                    <a:pt x="0" y="35448"/>
                  </a:lnTo>
                  <a:lnTo>
                    <a:pt x="264612" y="35448"/>
                  </a:lnTo>
                  <a:lnTo>
                    <a:pt x="264327" y="34688"/>
                  </a:lnTo>
                  <a:lnTo>
                    <a:pt x="264023" y="33927"/>
                  </a:lnTo>
                  <a:lnTo>
                    <a:pt x="263700" y="33167"/>
                  </a:lnTo>
                  <a:lnTo>
                    <a:pt x="263377" y="32426"/>
                  </a:lnTo>
                  <a:lnTo>
                    <a:pt x="263015" y="31685"/>
                  </a:lnTo>
                  <a:lnTo>
                    <a:pt x="262673" y="30962"/>
                  </a:lnTo>
                  <a:lnTo>
                    <a:pt x="262293" y="30240"/>
                  </a:lnTo>
                  <a:lnTo>
                    <a:pt x="261913" y="29518"/>
                  </a:lnTo>
                  <a:lnTo>
                    <a:pt x="261514" y="28815"/>
                  </a:lnTo>
                  <a:lnTo>
                    <a:pt x="261115" y="28130"/>
                  </a:lnTo>
                  <a:lnTo>
                    <a:pt x="260678" y="27446"/>
                  </a:lnTo>
                  <a:lnTo>
                    <a:pt x="260259" y="26762"/>
                  </a:lnTo>
                  <a:lnTo>
                    <a:pt x="259803" y="26097"/>
                  </a:lnTo>
                  <a:lnTo>
                    <a:pt x="259347" y="25431"/>
                  </a:lnTo>
                  <a:lnTo>
                    <a:pt x="258872" y="24766"/>
                  </a:lnTo>
                  <a:lnTo>
                    <a:pt x="258397" y="24139"/>
                  </a:lnTo>
                  <a:lnTo>
                    <a:pt x="257903" y="23493"/>
                  </a:lnTo>
                  <a:lnTo>
                    <a:pt x="257408" y="22866"/>
                  </a:lnTo>
                  <a:lnTo>
                    <a:pt x="256895" y="22257"/>
                  </a:lnTo>
                  <a:lnTo>
                    <a:pt x="256363" y="21649"/>
                  </a:lnTo>
                  <a:lnTo>
                    <a:pt x="255831" y="21060"/>
                  </a:lnTo>
                  <a:lnTo>
                    <a:pt x="255299" y="20471"/>
                  </a:lnTo>
                  <a:lnTo>
                    <a:pt x="254729" y="19900"/>
                  </a:lnTo>
                  <a:lnTo>
                    <a:pt x="254177" y="19349"/>
                  </a:lnTo>
                  <a:lnTo>
                    <a:pt x="253588" y="18798"/>
                  </a:lnTo>
                  <a:lnTo>
                    <a:pt x="252999" y="18247"/>
                  </a:lnTo>
                  <a:lnTo>
                    <a:pt x="252410" y="17715"/>
                  </a:lnTo>
                  <a:lnTo>
                    <a:pt x="251801" y="17201"/>
                  </a:lnTo>
                  <a:lnTo>
                    <a:pt x="251193" y="16688"/>
                  </a:lnTo>
                  <a:lnTo>
                    <a:pt x="250566" y="16194"/>
                  </a:lnTo>
                  <a:lnTo>
                    <a:pt x="249939" y="15719"/>
                  </a:lnTo>
                  <a:lnTo>
                    <a:pt x="249293" y="15244"/>
                  </a:lnTo>
                  <a:lnTo>
                    <a:pt x="248646" y="14788"/>
                  </a:lnTo>
                  <a:lnTo>
                    <a:pt x="247981" y="14331"/>
                  </a:lnTo>
                  <a:lnTo>
                    <a:pt x="247316" y="13894"/>
                  </a:lnTo>
                  <a:lnTo>
                    <a:pt x="246632" y="13476"/>
                  </a:lnTo>
                  <a:lnTo>
                    <a:pt x="245947" y="13077"/>
                  </a:lnTo>
                  <a:lnTo>
                    <a:pt x="245263" y="12678"/>
                  </a:lnTo>
                  <a:lnTo>
                    <a:pt x="244560" y="12279"/>
                  </a:lnTo>
                  <a:lnTo>
                    <a:pt x="243838" y="11918"/>
                  </a:lnTo>
                  <a:lnTo>
                    <a:pt x="243134" y="11556"/>
                  </a:lnTo>
                  <a:lnTo>
                    <a:pt x="242412" y="11214"/>
                  </a:lnTo>
                  <a:lnTo>
                    <a:pt x="241671" y="10891"/>
                  </a:lnTo>
                  <a:lnTo>
                    <a:pt x="240930" y="10568"/>
                  </a:lnTo>
                  <a:lnTo>
                    <a:pt x="240188" y="10264"/>
                  </a:lnTo>
                  <a:lnTo>
                    <a:pt x="239428" y="9979"/>
                  </a:lnTo>
                  <a:lnTo>
                    <a:pt x="238668" y="9694"/>
                  </a:lnTo>
                  <a:lnTo>
                    <a:pt x="237908" y="9428"/>
                  </a:lnTo>
                  <a:lnTo>
                    <a:pt x="237147" y="9200"/>
                  </a:lnTo>
                  <a:lnTo>
                    <a:pt x="236368" y="8953"/>
                  </a:lnTo>
                  <a:lnTo>
                    <a:pt x="235570" y="8743"/>
                  </a:lnTo>
                  <a:lnTo>
                    <a:pt x="234790" y="8534"/>
                  </a:lnTo>
                  <a:lnTo>
                    <a:pt x="233992" y="8363"/>
                  </a:lnTo>
                  <a:lnTo>
                    <a:pt x="233194" y="8192"/>
                  </a:lnTo>
                  <a:lnTo>
                    <a:pt x="232377" y="8021"/>
                  </a:lnTo>
                  <a:lnTo>
                    <a:pt x="231578" y="7888"/>
                  </a:lnTo>
                  <a:lnTo>
                    <a:pt x="230761" y="7774"/>
                  </a:lnTo>
                  <a:lnTo>
                    <a:pt x="229925" y="7660"/>
                  </a:lnTo>
                  <a:lnTo>
                    <a:pt x="229107" y="7565"/>
                  </a:lnTo>
                  <a:lnTo>
                    <a:pt x="228271" y="7489"/>
                  </a:lnTo>
                  <a:lnTo>
                    <a:pt x="227435" y="7432"/>
                  </a:lnTo>
                  <a:lnTo>
                    <a:pt x="226599" y="7394"/>
                  </a:lnTo>
                  <a:lnTo>
                    <a:pt x="225743" y="7356"/>
                  </a:lnTo>
                  <a:lnTo>
                    <a:pt x="224907" y="7356"/>
                  </a:lnTo>
                  <a:lnTo>
                    <a:pt x="223557" y="7375"/>
                  </a:lnTo>
                  <a:lnTo>
                    <a:pt x="222246" y="7432"/>
                  </a:lnTo>
                  <a:lnTo>
                    <a:pt x="220934" y="7546"/>
                  </a:lnTo>
                  <a:lnTo>
                    <a:pt x="219623" y="7698"/>
                  </a:lnTo>
                  <a:lnTo>
                    <a:pt x="218331" y="7869"/>
                  </a:lnTo>
                  <a:lnTo>
                    <a:pt x="217057" y="8097"/>
                  </a:lnTo>
                  <a:lnTo>
                    <a:pt x="215784" y="8363"/>
                  </a:lnTo>
                  <a:lnTo>
                    <a:pt x="214548" y="8667"/>
                  </a:lnTo>
                  <a:lnTo>
                    <a:pt x="213313" y="8991"/>
                  </a:lnTo>
                  <a:lnTo>
                    <a:pt x="212077" y="9371"/>
                  </a:lnTo>
                  <a:lnTo>
                    <a:pt x="210880" y="9789"/>
                  </a:lnTo>
                  <a:lnTo>
                    <a:pt x="209682" y="10226"/>
                  </a:lnTo>
                  <a:lnTo>
                    <a:pt x="208523" y="10720"/>
                  </a:lnTo>
                  <a:lnTo>
                    <a:pt x="207364" y="11233"/>
                  </a:lnTo>
                  <a:lnTo>
                    <a:pt x="206223" y="11785"/>
                  </a:lnTo>
                  <a:lnTo>
                    <a:pt x="205102" y="12355"/>
                  </a:lnTo>
                  <a:lnTo>
                    <a:pt x="204018" y="12982"/>
                  </a:lnTo>
                  <a:lnTo>
                    <a:pt x="202935" y="13628"/>
                  </a:lnTo>
                  <a:lnTo>
                    <a:pt x="201871" y="14312"/>
                  </a:lnTo>
                  <a:lnTo>
                    <a:pt x="200844" y="15016"/>
                  </a:lnTo>
                  <a:lnTo>
                    <a:pt x="199818" y="15757"/>
                  </a:lnTo>
                  <a:lnTo>
                    <a:pt x="198830" y="16517"/>
                  </a:lnTo>
                  <a:lnTo>
                    <a:pt x="197860" y="17316"/>
                  </a:lnTo>
                  <a:lnTo>
                    <a:pt x="196910" y="18152"/>
                  </a:lnTo>
                  <a:lnTo>
                    <a:pt x="195998" y="18988"/>
                  </a:lnTo>
                  <a:lnTo>
                    <a:pt x="195104" y="19881"/>
                  </a:lnTo>
                  <a:lnTo>
                    <a:pt x="194230" y="20775"/>
                  </a:lnTo>
                  <a:lnTo>
                    <a:pt x="193375" y="21706"/>
                  </a:lnTo>
                  <a:lnTo>
                    <a:pt x="192557" y="22675"/>
                  </a:lnTo>
                  <a:lnTo>
                    <a:pt x="191778" y="23645"/>
                  </a:lnTo>
                  <a:lnTo>
                    <a:pt x="190999" y="24652"/>
                  </a:lnTo>
                  <a:lnTo>
                    <a:pt x="190277" y="25698"/>
                  </a:lnTo>
                  <a:lnTo>
                    <a:pt x="189269" y="25013"/>
                  </a:lnTo>
                  <a:lnTo>
                    <a:pt x="188243" y="24367"/>
                  </a:lnTo>
                  <a:lnTo>
                    <a:pt x="187179" y="23759"/>
                  </a:lnTo>
                  <a:lnTo>
                    <a:pt x="186095" y="23189"/>
                  </a:lnTo>
                  <a:lnTo>
                    <a:pt x="185563" y="22923"/>
                  </a:lnTo>
                  <a:lnTo>
                    <a:pt x="185012" y="22656"/>
                  </a:lnTo>
                  <a:lnTo>
                    <a:pt x="184442" y="22409"/>
                  </a:lnTo>
                  <a:lnTo>
                    <a:pt x="183890" y="22181"/>
                  </a:lnTo>
                  <a:lnTo>
                    <a:pt x="183320" y="21953"/>
                  </a:lnTo>
                  <a:lnTo>
                    <a:pt x="182731" y="21725"/>
                  </a:lnTo>
                  <a:lnTo>
                    <a:pt x="182161" y="21535"/>
                  </a:lnTo>
                  <a:lnTo>
                    <a:pt x="181572" y="21326"/>
                  </a:lnTo>
                  <a:lnTo>
                    <a:pt x="180982" y="21155"/>
                  </a:lnTo>
                  <a:lnTo>
                    <a:pt x="180393" y="20965"/>
                  </a:lnTo>
                  <a:lnTo>
                    <a:pt x="179804" y="20813"/>
                  </a:lnTo>
                  <a:lnTo>
                    <a:pt x="179196" y="20661"/>
                  </a:lnTo>
                  <a:lnTo>
                    <a:pt x="178587" y="20528"/>
                  </a:lnTo>
                  <a:lnTo>
                    <a:pt x="177979" y="20395"/>
                  </a:lnTo>
                  <a:lnTo>
                    <a:pt x="177371" y="20281"/>
                  </a:lnTo>
                  <a:lnTo>
                    <a:pt x="176744" y="20167"/>
                  </a:lnTo>
                  <a:lnTo>
                    <a:pt x="176117" y="20072"/>
                  </a:lnTo>
                  <a:lnTo>
                    <a:pt x="175508" y="19995"/>
                  </a:lnTo>
                  <a:lnTo>
                    <a:pt x="174862" y="19938"/>
                  </a:lnTo>
                  <a:lnTo>
                    <a:pt x="174235" y="19881"/>
                  </a:lnTo>
                  <a:lnTo>
                    <a:pt x="173608" y="19824"/>
                  </a:lnTo>
                  <a:lnTo>
                    <a:pt x="172961" y="19805"/>
                  </a:lnTo>
                  <a:lnTo>
                    <a:pt x="172315" y="19786"/>
                  </a:lnTo>
                  <a:lnTo>
                    <a:pt x="171669" y="19767"/>
                  </a:lnTo>
                  <a:lnTo>
                    <a:pt x="170643" y="19786"/>
                  </a:lnTo>
                  <a:lnTo>
                    <a:pt x="169616" y="19843"/>
                  </a:lnTo>
                  <a:lnTo>
                    <a:pt x="168609" y="19919"/>
                  </a:lnTo>
                  <a:lnTo>
                    <a:pt x="167602" y="20033"/>
                  </a:lnTo>
                  <a:lnTo>
                    <a:pt x="166594" y="20167"/>
                  </a:lnTo>
                  <a:lnTo>
                    <a:pt x="165606" y="20357"/>
                  </a:lnTo>
                  <a:lnTo>
                    <a:pt x="164636" y="20547"/>
                  </a:lnTo>
                  <a:lnTo>
                    <a:pt x="163667" y="20775"/>
                  </a:lnTo>
                  <a:lnTo>
                    <a:pt x="163477" y="20224"/>
                  </a:lnTo>
                  <a:lnTo>
                    <a:pt x="163268" y="19653"/>
                  </a:lnTo>
                  <a:lnTo>
                    <a:pt x="162831" y="18551"/>
                  </a:lnTo>
                  <a:lnTo>
                    <a:pt x="162356" y="17487"/>
                  </a:lnTo>
                  <a:lnTo>
                    <a:pt x="161843" y="16422"/>
                  </a:lnTo>
                  <a:lnTo>
                    <a:pt x="161291" y="15396"/>
                  </a:lnTo>
                  <a:lnTo>
                    <a:pt x="160702" y="14388"/>
                  </a:lnTo>
                  <a:lnTo>
                    <a:pt x="160075" y="13400"/>
                  </a:lnTo>
                  <a:lnTo>
                    <a:pt x="159410" y="12431"/>
                  </a:lnTo>
                  <a:lnTo>
                    <a:pt x="158725" y="11518"/>
                  </a:lnTo>
                  <a:lnTo>
                    <a:pt x="158003" y="10606"/>
                  </a:lnTo>
                  <a:lnTo>
                    <a:pt x="157224" y="9732"/>
                  </a:lnTo>
                  <a:lnTo>
                    <a:pt x="156445" y="8896"/>
                  </a:lnTo>
                  <a:lnTo>
                    <a:pt x="155608" y="8097"/>
                  </a:lnTo>
                  <a:lnTo>
                    <a:pt x="154772" y="7318"/>
                  </a:lnTo>
                  <a:lnTo>
                    <a:pt x="153879" y="6577"/>
                  </a:lnTo>
                  <a:lnTo>
                    <a:pt x="152966" y="5854"/>
                  </a:lnTo>
                  <a:lnTo>
                    <a:pt x="152035" y="5189"/>
                  </a:lnTo>
                  <a:lnTo>
                    <a:pt x="151066" y="4543"/>
                  </a:lnTo>
                  <a:lnTo>
                    <a:pt x="150077" y="3954"/>
                  </a:lnTo>
                  <a:lnTo>
                    <a:pt x="149070" y="3384"/>
                  </a:lnTo>
                  <a:lnTo>
                    <a:pt x="148557" y="3117"/>
                  </a:lnTo>
                  <a:lnTo>
                    <a:pt x="148044" y="2870"/>
                  </a:lnTo>
                  <a:lnTo>
                    <a:pt x="147511" y="2623"/>
                  </a:lnTo>
                  <a:lnTo>
                    <a:pt x="146979" y="2395"/>
                  </a:lnTo>
                  <a:lnTo>
                    <a:pt x="146447" y="2167"/>
                  </a:lnTo>
                  <a:lnTo>
                    <a:pt x="145896" y="1939"/>
                  </a:lnTo>
                  <a:lnTo>
                    <a:pt x="145364" y="1749"/>
                  </a:lnTo>
                  <a:lnTo>
                    <a:pt x="144812" y="1540"/>
                  </a:lnTo>
                  <a:lnTo>
                    <a:pt x="144242" y="1369"/>
                  </a:lnTo>
                  <a:lnTo>
                    <a:pt x="143691" y="1198"/>
                  </a:lnTo>
                  <a:lnTo>
                    <a:pt x="143121" y="1027"/>
                  </a:lnTo>
                  <a:lnTo>
                    <a:pt x="142551" y="875"/>
                  </a:lnTo>
                  <a:lnTo>
                    <a:pt x="141980" y="742"/>
                  </a:lnTo>
                  <a:lnTo>
                    <a:pt x="141391" y="609"/>
                  </a:lnTo>
                  <a:lnTo>
                    <a:pt x="140821" y="494"/>
                  </a:lnTo>
                  <a:lnTo>
                    <a:pt x="140232" y="399"/>
                  </a:lnTo>
                  <a:lnTo>
                    <a:pt x="139643" y="304"/>
                  </a:lnTo>
                  <a:lnTo>
                    <a:pt x="139053" y="228"/>
                  </a:lnTo>
                  <a:lnTo>
                    <a:pt x="138445" y="152"/>
                  </a:lnTo>
                  <a:lnTo>
                    <a:pt x="137856" y="95"/>
                  </a:lnTo>
                  <a:lnTo>
                    <a:pt x="137248" y="57"/>
                  </a:lnTo>
                  <a:lnTo>
                    <a:pt x="136640" y="19"/>
                  </a:lnTo>
                  <a:lnTo>
                    <a:pt x="1360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0"/>
          <p:cNvGrpSpPr/>
          <p:nvPr/>
        </p:nvGrpSpPr>
        <p:grpSpPr>
          <a:xfrm>
            <a:off x="0" y="0"/>
            <a:ext cx="9144000" cy="5143488"/>
            <a:chOff x="238125" y="848325"/>
            <a:chExt cx="7143750" cy="4018350"/>
          </a:xfrm>
        </p:grpSpPr>
        <p:sp>
          <p:nvSpPr>
            <p:cNvPr id="386" name="Google Shape;386;p10"/>
            <p:cNvSpPr/>
            <p:nvPr/>
          </p:nvSpPr>
          <p:spPr>
            <a:xfrm>
              <a:off x="3712325" y="848325"/>
              <a:ext cx="194425" cy="2011050"/>
            </a:xfrm>
            <a:custGeom>
              <a:avLst/>
              <a:gdLst/>
              <a:ahLst/>
              <a:cxnLst/>
              <a:rect l="l" t="t" r="r" b="b"/>
              <a:pathLst>
                <a:path w="7777" h="80442" extrusionOk="0">
                  <a:moveTo>
                    <a:pt x="0" y="0"/>
                  </a:moveTo>
                  <a:lnTo>
                    <a:pt x="3907" y="80441"/>
                  </a:lnTo>
                  <a:lnTo>
                    <a:pt x="777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3264900" y="848325"/>
              <a:ext cx="545100" cy="2011050"/>
            </a:xfrm>
            <a:custGeom>
              <a:avLst/>
              <a:gdLst/>
              <a:ahLst/>
              <a:cxnLst/>
              <a:rect l="l" t="t" r="r" b="b"/>
              <a:pathLst>
                <a:path w="21804" h="80442" extrusionOk="0">
                  <a:moveTo>
                    <a:pt x="1" y="0"/>
                  </a:moveTo>
                  <a:lnTo>
                    <a:pt x="21804" y="80441"/>
                  </a:lnTo>
                  <a:lnTo>
                    <a:pt x="814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2758900" y="848325"/>
              <a:ext cx="1051100" cy="2011050"/>
            </a:xfrm>
            <a:custGeom>
              <a:avLst/>
              <a:gdLst/>
              <a:ahLst/>
              <a:cxnLst/>
              <a:rect l="l" t="t" r="r" b="b"/>
              <a:pathLst>
                <a:path w="42044" h="80442" extrusionOk="0">
                  <a:moveTo>
                    <a:pt x="0" y="0"/>
                  </a:moveTo>
                  <a:lnTo>
                    <a:pt x="42044" y="80441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2122650" y="848325"/>
              <a:ext cx="1687350" cy="2011050"/>
            </a:xfrm>
            <a:custGeom>
              <a:avLst/>
              <a:gdLst/>
              <a:ahLst/>
              <a:cxnLst/>
              <a:rect l="l" t="t" r="r" b="b"/>
              <a:pathLst>
                <a:path w="67494" h="80442" extrusionOk="0">
                  <a:moveTo>
                    <a:pt x="0" y="0"/>
                  </a:moveTo>
                  <a:lnTo>
                    <a:pt x="67494" y="80441"/>
                  </a:lnTo>
                  <a:lnTo>
                    <a:pt x="1227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1198050" y="848325"/>
              <a:ext cx="2611950" cy="2011050"/>
            </a:xfrm>
            <a:custGeom>
              <a:avLst/>
              <a:gdLst/>
              <a:ahLst/>
              <a:cxnLst/>
              <a:rect l="l" t="t" r="r" b="b"/>
              <a:pathLst>
                <a:path w="104478" h="80442" extrusionOk="0">
                  <a:moveTo>
                    <a:pt x="1" y="0"/>
                  </a:moveTo>
                  <a:lnTo>
                    <a:pt x="104478" y="80441"/>
                  </a:lnTo>
                  <a:lnTo>
                    <a:pt x="186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238125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0" y="0"/>
                  </a:moveTo>
                  <a:lnTo>
                    <a:pt x="0" y="13246"/>
                  </a:lnTo>
                  <a:lnTo>
                    <a:pt x="142875" y="80441"/>
                  </a:lnTo>
                  <a:lnTo>
                    <a:pt x="751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238125" y="1677100"/>
              <a:ext cx="3571875" cy="1182275"/>
            </a:xfrm>
            <a:custGeom>
              <a:avLst/>
              <a:gdLst/>
              <a:ahLst/>
              <a:cxnLst/>
              <a:rect l="l" t="t" r="r" b="b"/>
              <a:pathLst>
                <a:path w="142875" h="47291" extrusionOk="0">
                  <a:moveTo>
                    <a:pt x="0" y="0"/>
                  </a:moveTo>
                  <a:lnTo>
                    <a:pt x="0" y="14883"/>
                  </a:lnTo>
                  <a:lnTo>
                    <a:pt x="142875" y="47290"/>
                  </a:lnTo>
                  <a:lnTo>
                    <a:pt x="142875" y="47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38125" y="2490075"/>
              <a:ext cx="3571875" cy="369300"/>
            </a:xfrm>
            <a:custGeom>
              <a:avLst/>
              <a:gdLst/>
              <a:ahLst/>
              <a:cxnLst/>
              <a:rect l="l" t="t" r="r" b="b"/>
              <a:pathLst>
                <a:path w="142875" h="14772" extrusionOk="0">
                  <a:moveTo>
                    <a:pt x="0" y="0"/>
                  </a:moveTo>
                  <a:lnTo>
                    <a:pt x="0" y="13841"/>
                  </a:lnTo>
                  <a:lnTo>
                    <a:pt x="142875" y="147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38125" y="2859350"/>
              <a:ext cx="3571875" cy="761825"/>
            </a:xfrm>
            <a:custGeom>
              <a:avLst/>
              <a:gdLst/>
              <a:ahLst/>
              <a:cxnLst/>
              <a:rect l="l" t="t" r="r" b="b"/>
              <a:pathLst>
                <a:path w="142875" h="30473" extrusionOk="0">
                  <a:moveTo>
                    <a:pt x="142875" y="0"/>
                  </a:moveTo>
                  <a:lnTo>
                    <a:pt x="0" y="16297"/>
                  </a:lnTo>
                  <a:lnTo>
                    <a:pt x="0" y="3047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238125" y="2859350"/>
              <a:ext cx="3571875" cy="1624100"/>
            </a:xfrm>
            <a:custGeom>
              <a:avLst/>
              <a:gdLst/>
              <a:ahLst/>
              <a:cxnLst/>
              <a:rect l="l" t="t" r="r" b="b"/>
              <a:pathLst>
                <a:path w="142875" h="64964" extrusionOk="0">
                  <a:moveTo>
                    <a:pt x="142875" y="0"/>
                  </a:moveTo>
                  <a:lnTo>
                    <a:pt x="0" y="48965"/>
                  </a:lnTo>
                  <a:lnTo>
                    <a:pt x="0" y="64964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512525" y="2859350"/>
              <a:ext cx="3297475" cy="2007325"/>
            </a:xfrm>
            <a:custGeom>
              <a:avLst/>
              <a:gdLst/>
              <a:ahLst/>
              <a:cxnLst/>
              <a:rect l="l" t="t" r="r" b="b"/>
              <a:pathLst>
                <a:path w="131899" h="80293" extrusionOk="0">
                  <a:moveTo>
                    <a:pt x="131899" y="0"/>
                  </a:moveTo>
                  <a:lnTo>
                    <a:pt x="0" y="80293"/>
                  </a:lnTo>
                  <a:lnTo>
                    <a:pt x="24817" y="80293"/>
                  </a:lnTo>
                  <a:lnTo>
                    <a:pt x="13189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1712450" y="2859350"/>
              <a:ext cx="2097550" cy="2007325"/>
            </a:xfrm>
            <a:custGeom>
              <a:avLst/>
              <a:gdLst/>
              <a:ahLst/>
              <a:cxnLst/>
              <a:rect l="l" t="t" r="r" b="b"/>
              <a:pathLst>
                <a:path w="83902" h="80293" extrusionOk="0">
                  <a:moveTo>
                    <a:pt x="83902" y="0"/>
                  </a:moveTo>
                  <a:lnTo>
                    <a:pt x="0" y="80293"/>
                  </a:lnTo>
                  <a:lnTo>
                    <a:pt x="14771" y="80293"/>
                  </a:lnTo>
                  <a:lnTo>
                    <a:pt x="8390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2463100" y="2859350"/>
              <a:ext cx="1346900" cy="2007325"/>
            </a:xfrm>
            <a:custGeom>
              <a:avLst/>
              <a:gdLst/>
              <a:ahLst/>
              <a:cxnLst/>
              <a:rect l="l" t="t" r="r" b="b"/>
              <a:pathLst>
                <a:path w="53876" h="80293" extrusionOk="0">
                  <a:moveTo>
                    <a:pt x="53876" y="0"/>
                  </a:moveTo>
                  <a:lnTo>
                    <a:pt x="0" y="80293"/>
                  </a:lnTo>
                  <a:lnTo>
                    <a:pt x="10604" y="80293"/>
                  </a:lnTo>
                  <a:lnTo>
                    <a:pt x="5387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3021200" y="2859350"/>
              <a:ext cx="788800" cy="2007325"/>
            </a:xfrm>
            <a:custGeom>
              <a:avLst/>
              <a:gdLst/>
              <a:ahLst/>
              <a:cxnLst/>
              <a:rect l="l" t="t" r="r" b="b"/>
              <a:pathLst>
                <a:path w="31552" h="80293" extrusionOk="0">
                  <a:moveTo>
                    <a:pt x="31552" y="0"/>
                  </a:moveTo>
                  <a:lnTo>
                    <a:pt x="0" y="80293"/>
                  </a:lnTo>
                  <a:lnTo>
                    <a:pt x="8670" y="80293"/>
                  </a:lnTo>
                  <a:lnTo>
                    <a:pt x="3155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490925" y="2859350"/>
              <a:ext cx="319075" cy="2007325"/>
            </a:xfrm>
            <a:custGeom>
              <a:avLst/>
              <a:gdLst/>
              <a:ahLst/>
              <a:cxnLst/>
              <a:rect l="l" t="t" r="r" b="b"/>
              <a:pathLst>
                <a:path w="12763" h="80293" extrusionOk="0">
                  <a:moveTo>
                    <a:pt x="12763" y="0"/>
                  </a:moveTo>
                  <a:lnTo>
                    <a:pt x="1" y="80293"/>
                  </a:lnTo>
                  <a:lnTo>
                    <a:pt x="7852" y="80293"/>
                  </a:lnTo>
                  <a:lnTo>
                    <a:pt x="127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3810000" y="2859350"/>
              <a:ext cx="315350" cy="2007325"/>
            </a:xfrm>
            <a:custGeom>
              <a:avLst/>
              <a:gdLst/>
              <a:ahLst/>
              <a:cxnLst/>
              <a:rect l="l" t="t" r="r" b="b"/>
              <a:pathLst>
                <a:path w="12614" h="80293" extrusionOk="0">
                  <a:moveTo>
                    <a:pt x="0" y="0"/>
                  </a:moveTo>
                  <a:lnTo>
                    <a:pt x="4725" y="80293"/>
                  </a:lnTo>
                  <a:lnTo>
                    <a:pt x="12613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3810000" y="2859350"/>
              <a:ext cx="784150" cy="2007325"/>
            </a:xfrm>
            <a:custGeom>
              <a:avLst/>
              <a:gdLst/>
              <a:ahLst/>
              <a:cxnLst/>
              <a:rect l="l" t="t" r="r" b="b"/>
              <a:pathLst>
                <a:path w="31366" h="80293" extrusionOk="0">
                  <a:moveTo>
                    <a:pt x="0" y="0"/>
                  </a:moveTo>
                  <a:lnTo>
                    <a:pt x="22696" y="80293"/>
                  </a:lnTo>
                  <a:lnTo>
                    <a:pt x="31366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3810000" y="2859350"/>
              <a:ext cx="1340400" cy="2007325"/>
            </a:xfrm>
            <a:custGeom>
              <a:avLst/>
              <a:gdLst/>
              <a:ahLst/>
              <a:cxnLst/>
              <a:rect l="l" t="t" r="r" b="b"/>
              <a:pathLst>
                <a:path w="53616" h="80293" extrusionOk="0">
                  <a:moveTo>
                    <a:pt x="0" y="0"/>
                  </a:moveTo>
                  <a:lnTo>
                    <a:pt x="43049" y="80293"/>
                  </a:lnTo>
                  <a:lnTo>
                    <a:pt x="53615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3810000" y="2859350"/>
              <a:ext cx="2090125" cy="2007325"/>
            </a:xfrm>
            <a:custGeom>
              <a:avLst/>
              <a:gdLst/>
              <a:ahLst/>
              <a:cxnLst/>
              <a:rect l="l" t="t" r="r" b="b"/>
              <a:pathLst>
                <a:path w="83605" h="80293" extrusionOk="0">
                  <a:moveTo>
                    <a:pt x="0" y="0"/>
                  </a:moveTo>
                  <a:lnTo>
                    <a:pt x="68870" y="80293"/>
                  </a:lnTo>
                  <a:lnTo>
                    <a:pt x="83604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3810000" y="2859350"/>
              <a:ext cx="3283525" cy="2007325"/>
            </a:xfrm>
            <a:custGeom>
              <a:avLst/>
              <a:gdLst/>
              <a:ahLst/>
              <a:cxnLst/>
              <a:rect l="l" t="t" r="r" b="b"/>
              <a:pathLst>
                <a:path w="131341" h="80293" extrusionOk="0">
                  <a:moveTo>
                    <a:pt x="0" y="0"/>
                  </a:moveTo>
                  <a:lnTo>
                    <a:pt x="106635" y="80293"/>
                  </a:lnTo>
                  <a:lnTo>
                    <a:pt x="131341" y="80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3810000" y="2859350"/>
              <a:ext cx="3571875" cy="1632475"/>
            </a:xfrm>
            <a:custGeom>
              <a:avLst/>
              <a:gdLst/>
              <a:ahLst/>
              <a:cxnLst/>
              <a:rect l="l" t="t" r="r" b="b"/>
              <a:pathLst>
                <a:path w="142875" h="65299" extrusionOk="0">
                  <a:moveTo>
                    <a:pt x="0" y="0"/>
                  </a:moveTo>
                  <a:lnTo>
                    <a:pt x="142875" y="65299"/>
                  </a:lnTo>
                  <a:lnTo>
                    <a:pt x="142875" y="49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3810000" y="2859350"/>
              <a:ext cx="3571875" cy="769275"/>
            </a:xfrm>
            <a:custGeom>
              <a:avLst/>
              <a:gdLst/>
              <a:ahLst/>
              <a:cxnLst/>
              <a:rect l="l" t="t" r="r" b="b"/>
              <a:pathLst>
                <a:path w="142875" h="30771" extrusionOk="0">
                  <a:moveTo>
                    <a:pt x="0" y="0"/>
                  </a:moveTo>
                  <a:lnTo>
                    <a:pt x="142875" y="30771"/>
                  </a:lnTo>
                  <a:lnTo>
                    <a:pt x="142875" y="165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3810000" y="2496575"/>
              <a:ext cx="3571875" cy="362800"/>
            </a:xfrm>
            <a:custGeom>
              <a:avLst/>
              <a:gdLst/>
              <a:ahLst/>
              <a:cxnLst/>
              <a:rect l="l" t="t" r="r" b="b"/>
              <a:pathLst>
                <a:path w="142875" h="14512" extrusionOk="0">
                  <a:moveTo>
                    <a:pt x="142875" y="1"/>
                  </a:moveTo>
                  <a:lnTo>
                    <a:pt x="0" y="14511"/>
                  </a:lnTo>
                  <a:lnTo>
                    <a:pt x="142875" y="13879"/>
                  </a:lnTo>
                  <a:lnTo>
                    <a:pt x="14287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3810000" y="1684550"/>
              <a:ext cx="3571875" cy="1174825"/>
            </a:xfrm>
            <a:custGeom>
              <a:avLst/>
              <a:gdLst/>
              <a:ahLst/>
              <a:cxnLst/>
              <a:rect l="l" t="t" r="r" b="b"/>
              <a:pathLst>
                <a:path w="142875" h="46993" extrusionOk="0">
                  <a:moveTo>
                    <a:pt x="142875" y="0"/>
                  </a:moveTo>
                  <a:lnTo>
                    <a:pt x="0" y="46992"/>
                  </a:lnTo>
                  <a:lnTo>
                    <a:pt x="142875" y="14883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3810000" y="848325"/>
              <a:ext cx="3571875" cy="2011050"/>
            </a:xfrm>
            <a:custGeom>
              <a:avLst/>
              <a:gdLst/>
              <a:ahLst/>
              <a:cxnLst/>
              <a:rect l="l" t="t" r="r" b="b"/>
              <a:pathLst>
                <a:path w="142875" h="80442" extrusionOk="0">
                  <a:moveTo>
                    <a:pt x="135955" y="0"/>
                  </a:moveTo>
                  <a:lnTo>
                    <a:pt x="0" y="80441"/>
                  </a:lnTo>
                  <a:lnTo>
                    <a:pt x="142875" y="13581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3810000" y="848325"/>
              <a:ext cx="2622175" cy="2011050"/>
            </a:xfrm>
            <a:custGeom>
              <a:avLst/>
              <a:gdLst/>
              <a:ahLst/>
              <a:cxnLst/>
              <a:rect l="l" t="t" r="r" b="b"/>
              <a:pathLst>
                <a:path w="104887" h="80442" extrusionOk="0">
                  <a:moveTo>
                    <a:pt x="86209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104887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3810000" y="848325"/>
              <a:ext cx="1693850" cy="2011050"/>
            </a:xfrm>
            <a:custGeom>
              <a:avLst/>
              <a:gdLst/>
              <a:ahLst/>
              <a:cxnLst/>
              <a:rect l="l" t="t" r="r" b="b"/>
              <a:pathLst>
                <a:path w="67754" h="80442" extrusionOk="0">
                  <a:moveTo>
                    <a:pt x="55438" y="0"/>
                  </a:moveTo>
                  <a:lnTo>
                    <a:pt x="0" y="80441"/>
                  </a:lnTo>
                  <a:lnTo>
                    <a:pt x="0" y="80441"/>
                  </a:lnTo>
                  <a:lnTo>
                    <a:pt x="6775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0"/>
            <p:cNvSpPr/>
            <p:nvPr/>
          </p:nvSpPr>
          <p:spPr>
            <a:xfrm>
              <a:off x="3810000" y="848325"/>
              <a:ext cx="1055750" cy="2011050"/>
            </a:xfrm>
            <a:custGeom>
              <a:avLst/>
              <a:gdLst/>
              <a:ahLst/>
              <a:cxnLst/>
              <a:rect l="l" t="t" r="r" b="b"/>
              <a:pathLst>
                <a:path w="42230" h="80442" extrusionOk="0">
                  <a:moveTo>
                    <a:pt x="32742" y="0"/>
                  </a:moveTo>
                  <a:lnTo>
                    <a:pt x="0" y="8044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0"/>
            <p:cNvSpPr/>
            <p:nvPr/>
          </p:nvSpPr>
          <p:spPr>
            <a:xfrm>
              <a:off x="3810000" y="848325"/>
              <a:ext cx="549750" cy="2011050"/>
            </a:xfrm>
            <a:custGeom>
              <a:avLst/>
              <a:gdLst/>
              <a:ahLst/>
              <a:cxnLst/>
              <a:rect l="l" t="t" r="r" b="b"/>
              <a:pathLst>
                <a:path w="21990" h="80442" extrusionOk="0">
                  <a:moveTo>
                    <a:pt x="13804" y="0"/>
                  </a:moveTo>
                  <a:lnTo>
                    <a:pt x="0" y="80441"/>
                  </a:lnTo>
                  <a:lnTo>
                    <a:pt x="2198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5" name="Google Shape;415;p10"/>
          <p:cNvSpPr txBox="1">
            <a:spLocks noGrp="1"/>
          </p:cNvSpPr>
          <p:nvPr>
            <p:ph type="title"/>
          </p:nvPr>
        </p:nvSpPr>
        <p:spPr>
          <a:xfrm>
            <a:off x="713225" y="554150"/>
            <a:ext cx="4489500" cy="10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800"/>
              <a:buNone/>
              <a:defRPr sz="3500"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16" name="Google Shape;416;p10"/>
          <p:cNvGrpSpPr/>
          <p:nvPr/>
        </p:nvGrpSpPr>
        <p:grpSpPr>
          <a:xfrm rot="-5400000" flipH="1">
            <a:off x="7412693" y="330913"/>
            <a:ext cx="2081272" cy="1381351"/>
            <a:chOff x="-34056" y="3773477"/>
            <a:chExt cx="2081272" cy="1381351"/>
          </a:xfrm>
        </p:grpSpPr>
        <p:sp>
          <p:nvSpPr>
            <p:cNvPr id="417" name="Google Shape;417;p10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0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10"/>
          <p:cNvGrpSpPr/>
          <p:nvPr/>
        </p:nvGrpSpPr>
        <p:grpSpPr>
          <a:xfrm>
            <a:off x="-19056" y="3781202"/>
            <a:ext cx="2081272" cy="1381351"/>
            <a:chOff x="-34056" y="3773477"/>
            <a:chExt cx="2081272" cy="1381351"/>
          </a:xfrm>
        </p:grpSpPr>
        <p:sp>
          <p:nvSpPr>
            <p:cNvPr id="420" name="Google Shape;420;p10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Abhaya Libre"/>
              <a:buNone/>
              <a:defRPr sz="3800" b="1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●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○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■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●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○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■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●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○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verpass"/>
              <a:buChar char="■"/>
              <a:defRPr sz="15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27"/>
          <p:cNvSpPr txBox="1">
            <a:spLocks noGrp="1"/>
          </p:cNvSpPr>
          <p:nvPr>
            <p:ph type="ctrTitle"/>
          </p:nvPr>
        </p:nvSpPr>
        <p:spPr>
          <a:xfrm>
            <a:off x="403183" y="1111016"/>
            <a:ext cx="7275319" cy="27452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5000" err="1"/>
              <a:t>Posta</a:t>
            </a:r>
            <a:r>
              <a:rPr lang="sk-SK" sz="5000"/>
              <a:t>venie a úloha žien v kresťanských cirkvách na Slovensku</a:t>
            </a:r>
            <a:endParaRPr sz="5000"/>
          </a:p>
        </p:txBody>
      </p:sp>
      <p:sp>
        <p:nvSpPr>
          <p:cNvPr id="1126" name="Google Shape;1126;p27"/>
          <p:cNvSpPr txBox="1">
            <a:spLocks noGrp="1"/>
          </p:cNvSpPr>
          <p:nvPr>
            <p:ph type="subTitle" idx="1"/>
          </p:nvPr>
        </p:nvSpPr>
        <p:spPr>
          <a:xfrm>
            <a:off x="611776" y="3866507"/>
            <a:ext cx="6899945" cy="5615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b="1">
                <a:solidFill>
                  <a:schemeClr val="tx1"/>
                </a:solidFill>
              </a:rPr>
              <a:t>Damián Brůža, Miriam Dubníčková, Matej Mrváň, Šimon Ollé, Ema Šiková</a:t>
            </a:r>
            <a:endParaRPr/>
          </a:p>
        </p:txBody>
      </p:sp>
      <p:grpSp>
        <p:nvGrpSpPr>
          <p:cNvPr id="1127" name="Google Shape;1127;p27"/>
          <p:cNvGrpSpPr/>
          <p:nvPr/>
        </p:nvGrpSpPr>
        <p:grpSpPr>
          <a:xfrm>
            <a:off x="7234193" y="1927623"/>
            <a:ext cx="2382688" cy="2223603"/>
            <a:chOff x="4870000" y="989800"/>
            <a:chExt cx="3560586" cy="2956488"/>
          </a:xfrm>
        </p:grpSpPr>
        <p:sp>
          <p:nvSpPr>
            <p:cNvPr id="1128" name="Google Shape;1128;p27"/>
            <p:cNvSpPr/>
            <p:nvPr/>
          </p:nvSpPr>
          <p:spPr>
            <a:xfrm>
              <a:off x="6531393" y="1564414"/>
              <a:ext cx="1899193" cy="1969766"/>
            </a:xfrm>
            <a:custGeom>
              <a:avLst/>
              <a:gdLst/>
              <a:ahLst/>
              <a:cxnLst/>
              <a:rect l="l" t="t" r="r" b="b"/>
              <a:pathLst>
                <a:path w="53714" h="55710" extrusionOk="0">
                  <a:moveTo>
                    <a:pt x="46149" y="1"/>
                  </a:moveTo>
                  <a:lnTo>
                    <a:pt x="45921" y="58"/>
                  </a:lnTo>
                  <a:lnTo>
                    <a:pt x="45693" y="153"/>
                  </a:lnTo>
                  <a:lnTo>
                    <a:pt x="45465" y="286"/>
                  </a:lnTo>
                  <a:lnTo>
                    <a:pt x="45237" y="457"/>
                  </a:lnTo>
                  <a:lnTo>
                    <a:pt x="45009" y="666"/>
                  </a:lnTo>
                  <a:lnTo>
                    <a:pt x="44781" y="913"/>
                  </a:lnTo>
                  <a:lnTo>
                    <a:pt x="44553" y="1217"/>
                  </a:lnTo>
                  <a:lnTo>
                    <a:pt x="44324" y="1578"/>
                  </a:lnTo>
                  <a:lnTo>
                    <a:pt x="44096" y="1978"/>
                  </a:lnTo>
                  <a:lnTo>
                    <a:pt x="43868" y="2434"/>
                  </a:lnTo>
                  <a:lnTo>
                    <a:pt x="43659" y="2928"/>
                  </a:lnTo>
                  <a:lnTo>
                    <a:pt x="43450" y="3479"/>
                  </a:lnTo>
                  <a:lnTo>
                    <a:pt x="43241" y="4087"/>
                  </a:lnTo>
                  <a:lnTo>
                    <a:pt x="43146" y="4372"/>
                  </a:lnTo>
                  <a:lnTo>
                    <a:pt x="43032" y="4695"/>
                  </a:lnTo>
                  <a:lnTo>
                    <a:pt x="42728" y="5380"/>
                  </a:lnTo>
                  <a:lnTo>
                    <a:pt x="42348" y="6140"/>
                  </a:lnTo>
                  <a:lnTo>
                    <a:pt x="41873" y="6995"/>
                  </a:lnTo>
                  <a:lnTo>
                    <a:pt x="41321" y="7927"/>
                  </a:lnTo>
                  <a:lnTo>
                    <a:pt x="40713" y="8915"/>
                  </a:lnTo>
                  <a:lnTo>
                    <a:pt x="40010" y="9979"/>
                  </a:lnTo>
                  <a:lnTo>
                    <a:pt x="39231" y="11082"/>
                  </a:lnTo>
                  <a:lnTo>
                    <a:pt x="38394" y="12241"/>
                  </a:lnTo>
                  <a:lnTo>
                    <a:pt x="37501" y="13439"/>
                  </a:lnTo>
                  <a:lnTo>
                    <a:pt x="36513" y="14655"/>
                  </a:lnTo>
                  <a:lnTo>
                    <a:pt x="35486" y="15910"/>
                  </a:lnTo>
                  <a:lnTo>
                    <a:pt x="34384" y="17183"/>
                  </a:lnTo>
                  <a:lnTo>
                    <a:pt x="33244" y="18456"/>
                  </a:lnTo>
                  <a:lnTo>
                    <a:pt x="32027" y="19749"/>
                  </a:lnTo>
                  <a:lnTo>
                    <a:pt x="30773" y="21041"/>
                  </a:lnTo>
                  <a:lnTo>
                    <a:pt x="29461" y="22315"/>
                  </a:lnTo>
                  <a:lnTo>
                    <a:pt x="28796" y="22942"/>
                  </a:lnTo>
                  <a:lnTo>
                    <a:pt x="28112" y="23569"/>
                  </a:lnTo>
                  <a:lnTo>
                    <a:pt x="27408" y="24196"/>
                  </a:lnTo>
                  <a:lnTo>
                    <a:pt x="26705" y="24824"/>
                  </a:lnTo>
                  <a:lnTo>
                    <a:pt x="25983" y="25432"/>
                  </a:lnTo>
                  <a:lnTo>
                    <a:pt x="25242" y="26021"/>
                  </a:lnTo>
                  <a:lnTo>
                    <a:pt x="24519" y="26629"/>
                  </a:lnTo>
                  <a:lnTo>
                    <a:pt x="23759" y="27200"/>
                  </a:lnTo>
                  <a:lnTo>
                    <a:pt x="22999" y="27770"/>
                  </a:lnTo>
                  <a:lnTo>
                    <a:pt x="22239" y="28340"/>
                  </a:lnTo>
                  <a:lnTo>
                    <a:pt x="21459" y="28891"/>
                  </a:lnTo>
                  <a:lnTo>
                    <a:pt x="20661" y="29423"/>
                  </a:lnTo>
                  <a:lnTo>
                    <a:pt x="19882" y="29937"/>
                  </a:lnTo>
                  <a:lnTo>
                    <a:pt x="19064" y="30450"/>
                  </a:lnTo>
                  <a:lnTo>
                    <a:pt x="18266" y="30925"/>
                  </a:lnTo>
                  <a:lnTo>
                    <a:pt x="17449" y="31400"/>
                  </a:lnTo>
                  <a:lnTo>
                    <a:pt x="16613" y="31856"/>
                  </a:lnTo>
                  <a:lnTo>
                    <a:pt x="15795" y="32293"/>
                  </a:lnTo>
                  <a:lnTo>
                    <a:pt x="14940" y="32712"/>
                  </a:lnTo>
                  <a:lnTo>
                    <a:pt x="14104" y="33111"/>
                  </a:lnTo>
                  <a:lnTo>
                    <a:pt x="13248" y="33491"/>
                  </a:lnTo>
                  <a:lnTo>
                    <a:pt x="12393" y="33852"/>
                  </a:lnTo>
                  <a:lnTo>
                    <a:pt x="11538" y="34175"/>
                  </a:lnTo>
                  <a:lnTo>
                    <a:pt x="10664" y="34479"/>
                  </a:lnTo>
                  <a:lnTo>
                    <a:pt x="9789" y="34764"/>
                  </a:lnTo>
                  <a:lnTo>
                    <a:pt x="8915" y="35030"/>
                  </a:lnTo>
                  <a:lnTo>
                    <a:pt x="8041" y="35258"/>
                  </a:lnTo>
                  <a:lnTo>
                    <a:pt x="7147" y="35468"/>
                  </a:lnTo>
                  <a:lnTo>
                    <a:pt x="6273" y="35639"/>
                  </a:lnTo>
                  <a:lnTo>
                    <a:pt x="5380" y="35791"/>
                  </a:lnTo>
                  <a:lnTo>
                    <a:pt x="5456" y="36038"/>
                  </a:lnTo>
                  <a:lnTo>
                    <a:pt x="5513" y="36285"/>
                  </a:lnTo>
                  <a:lnTo>
                    <a:pt x="5570" y="36494"/>
                  </a:lnTo>
                  <a:lnTo>
                    <a:pt x="5589" y="36703"/>
                  </a:lnTo>
                  <a:lnTo>
                    <a:pt x="5608" y="37140"/>
                  </a:lnTo>
                  <a:lnTo>
                    <a:pt x="5608" y="37653"/>
                  </a:lnTo>
                  <a:lnTo>
                    <a:pt x="5608" y="38090"/>
                  </a:lnTo>
                  <a:lnTo>
                    <a:pt x="5589" y="38509"/>
                  </a:lnTo>
                  <a:lnTo>
                    <a:pt x="5570" y="38927"/>
                  </a:lnTo>
                  <a:lnTo>
                    <a:pt x="5532" y="39364"/>
                  </a:lnTo>
                  <a:lnTo>
                    <a:pt x="5475" y="39763"/>
                  </a:lnTo>
                  <a:lnTo>
                    <a:pt x="5399" y="40181"/>
                  </a:lnTo>
                  <a:lnTo>
                    <a:pt x="5323" y="40599"/>
                  </a:lnTo>
                  <a:lnTo>
                    <a:pt x="5228" y="40998"/>
                  </a:lnTo>
                  <a:lnTo>
                    <a:pt x="5114" y="41398"/>
                  </a:lnTo>
                  <a:lnTo>
                    <a:pt x="4999" y="41797"/>
                  </a:lnTo>
                  <a:lnTo>
                    <a:pt x="4866" y="42177"/>
                  </a:lnTo>
                  <a:lnTo>
                    <a:pt x="4733" y="42557"/>
                  </a:lnTo>
                  <a:lnTo>
                    <a:pt x="4581" y="42937"/>
                  </a:lnTo>
                  <a:lnTo>
                    <a:pt x="4410" y="43317"/>
                  </a:lnTo>
                  <a:lnTo>
                    <a:pt x="4049" y="44059"/>
                  </a:lnTo>
                  <a:lnTo>
                    <a:pt x="3650" y="44762"/>
                  </a:lnTo>
                  <a:lnTo>
                    <a:pt x="3232" y="45465"/>
                  </a:lnTo>
                  <a:lnTo>
                    <a:pt x="2757" y="46130"/>
                  </a:lnTo>
                  <a:lnTo>
                    <a:pt x="2263" y="46777"/>
                  </a:lnTo>
                  <a:lnTo>
                    <a:pt x="1730" y="47385"/>
                  </a:lnTo>
                  <a:lnTo>
                    <a:pt x="1179" y="47993"/>
                  </a:lnTo>
                  <a:lnTo>
                    <a:pt x="609" y="48544"/>
                  </a:lnTo>
                  <a:lnTo>
                    <a:pt x="1" y="49095"/>
                  </a:lnTo>
                  <a:lnTo>
                    <a:pt x="20" y="49114"/>
                  </a:lnTo>
                  <a:lnTo>
                    <a:pt x="58" y="49171"/>
                  </a:lnTo>
                  <a:lnTo>
                    <a:pt x="210" y="49323"/>
                  </a:lnTo>
                  <a:lnTo>
                    <a:pt x="818" y="49856"/>
                  </a:lnTo>
                  <a:lnTo>
                    <a:pt x="1692" y="50597"/>
                  </a:lnTo>
                  <a:lnTo>
                    <a:pt x="2700" y="51433"/>
                  </a:lnTo>
                  <a:lnTo>
                    <a:pt x="4600" y="52992"/>
                  </a:lnTo>
                  <a:lnTo>
                    <a:pt x="5475" y="53695"/>
                  </a:lnTo>
                  <a:lnTo>
                    <a:pt x="5760" y="53961"/>
                  </a:lnTo>
                  <a:lnTo>
                    <a:pt x="6064" y="54189"/>
                  </a:lnTo>
                  <a:lnTo>
                    <a:pt x="6387" y="54436"/>
                  </a:lnTo>
                  <a:lnTo>
                    <a:pt x="6691" y="54645"/>
                  </a:lnTo>
                  <a:lnTo>
                    <a:pt x="7014" y="54854"/>
                  </a:lnTo>
                  <a:lnTo>
                    <a:pt x="7337" y="55045"/>
                  </a:lnTo>
                  <a:lnTo>
                    <a:pt x="7679" y="55216"/>
                  </a:lnTo>
                  <a:lnTo>
                    <a:pt x="8003" y="55368"/>
                  </a:lnTo>
                  <a:lnTo>
                    <a:pt x="8345" y="55482"/>
                  </a:lnTo>
                  <a:lnTo>
                    <a:pt x="8687" y="55596"/>
                  </a:lnTo>
                  <a:lnTo>
                    <a:pt x="9029" y="55653"/>
                  </a:lnTo>
                  <a:lnTo>
                    <a:pt x="9371" y="55710"/>
                  </a:lnTo>
                  <a:lnTo>
                    <a:pt x="9694" y="55710"/>
                  </a:lnTo>
                  <a:lnTo>
                    <a:pt x="10036" y="55672"/>
                  </a:lnTo>
                  <a:lnTo>
                    <a:pt x="10359" y="55615"/>
                  </a:lnTo>
                  <a:lnTo>
                    <a:pt x="10702" y="55501"/>
                  </a:lnTo>
                  <a:lnTo>
                    <a:pt x="10949" y="55387"/>
                  </a:lnTo>
                  <a:lnTo>
                    <a:pt x="11139" y="55273"/>
                  </a:lnTo>
                  <a:lnTo>
                    <a:pt x="11272" y="55121"/>
                  </a:lnTo>
                  <a:lnTo>
                    <a:pt x="11367" y="54968"/>
                  </a:lnTo>
                  <a:lnTo>
                    <a:pt x="11424" y="54816"/>
                  </a:lnTo>
                  <a:lnTo>
                    <a:pt x="11443" y="54664"/>
                  </a:lnTo>
                  <a:lnTo>
                    <a:pt x="11443" y="54493"/>
                  </a:lnTo>
                  <a:lnTo>
                    <a:pt x="11405" y="54341"/>
                  </a:lnTo>
                  <a:lnTo>
                    <a:pt x="11329" y="54170"/>
                  </a:lnTo>
                  <a:lnTo>
                    <a:pt x="11253" y="54018"/>
                  </a:lnTo>
                  <a:lnTo>
                    <a:pt x="11158" y="53866"/>
                  </a:lnTo>
                  <a:lnTo>
                    <a:pt x="11044" y="53714"/>
                  </a:lnTo>
                  <a:lnTo>
                    <a:pt x="10816" y="53467"/>
                  </a:lnTo>
                  <a:lnTo>
                    <a:pt x="10606" y="53277"/>
                  </a:lnTo>
                  <a:lnTo>
                    <a:pt x="10131" y="52878"/>
                  </a:lnTo>
                  <a:lnTo>
                    <a:pt x="9504" y="52346"/>
                  </a:lnTo>
                  <a:lnTo>
                    <a:pt x="8744" y="51680"/>
                  </a:lnTo>
                  <a:lnTo>
                    <a:pt x="7946" y="50958"/>
                  </a:lnTo>
                  <a:lnTo>
                    <a:pt x="7166" y="50217"/>
                  </a:lnTo>
                  <a:lnTo>
                    <a:pt x="6444" y="49533"/>
                  </a:lnTo>
                  <a:lnTo>
                    <a:pt x="5855" y="48924"/>
                  </a:lnTo>
                  <a:lnTo>
                    <a:pt x="5646" y="48677"/>
                  </a:lnTo>
                  <a:lnTo>
                    <a:pt x="5475" y="48487"/>
                  </a:lnTo>
                  <a:lnTo>
                    <a:pt x="5551" y="48487"/>
                  </a:lnTo>
                  <a:lnTo>
                    <a:pt x="6026" y="48867"/>
                  </a:lnTo>
                  <a:lnTo>
                    <a:pt x="6710" y="49400"/>
                  </a:lnTo>
                  <a:lnTo>
                    <a:pt x="8459" y="50673"/>
                  </a:lnTo>
                  <a:lnTo>
                    <a:pt x="10226" y="51927"/>
                  </a:lnTo>
                  <a:lnTo>
                    <a:pt x="11386" y="52745"/>
                  </a:lnTo>
                  <a:lnTo>
                    <a:pt x="11690" y="52935"/>
                  </a:lnTo>
                  <a:lnTo>
                    <a:pt x="11975" y="53106"/>
                  </a:lnTo>
                  <a:lnTo>
                    <a:pt x="12260" y="53239"/>
                  </a:lnTo>
                  <a:lnTo>
                    <a:pt x="12564" y="53372"/>
                  </a:lnTo>
                  <a:lnTo>
                    <a:pt x="12849" y="53486"/>
                  </a:lnTo>
                  <a:lnTo>
                    <a:pt x="13134" y="53581"/>
                  </a:lnTo>
                  <a:lnTo>
                    <a:pt x="13419" y="53657"/>
                  </a:lnTo>
                  <a:lnTo>
                    <a:pt x="13705" y="53714"/>
                  </a:lnTo>
                  <a:lnTo>
                    <a:pt x="13971" y="53771"/>
                  </a:lnTo>
                  <a:lnTo>
                    <a:pt x="14256" y="53790"/>
                  </a:lnTo>
                  <a:lnTo>
                    <a:pt x="14522" y="53809"/>
                  </a:lnTo>
                  <a:lnTo>
                    <a:pt x="14769" y="53828"/>
                  </a:lnTo>
                  <a:lnTo>
                    <a:pt x="15016" y="53809"/>
                  </a:lnTo>
                  <a:lnTo>
                    <a:pt x="15263" y="53809"/>
                  </a:lnTo>
                  <a:lnTo>
                    <a:pt x="15719" y="53733"/>
                  </a:lnTo>
                  <a:lnTo>
                    <a:pt x="16118" y="53638"/>
                  </a:lnTo>
                  <a:lnTo>
                    <a:pt x="16461" y="53524"/>
                  </a:lnTo>
                  <a:lnTo>
                    <a:pt x="16613" y="53448"/>
                  </a:lnTo>
                  <a:lnTo>
                    <a:pt x="16765" y="53372"/>
                  </a:lnTo>
                  <a:lnTo>
                    <a:pt x="16879" y="53296"/>
                  </a:lnTo>
                  <a:lnTo>
                    <a:pt x="16974" y="53220"/>
                  </a:lnTo>
                  <a:lnTo>
                    <a:pt x="17069" y="53125"/>
                  </a:lnTo>
                  <a:lnTo>
                    <a:pt x="17126" y="53049"/>
                  </a:lnTo>
                  <a:lnTo>
                    <a:pt x="17183" y="52954"/>
                  </a:lnTo>
                  <a:lnTo>
                    <a:pt x="17202" y="52859"/>
                  </a:lnTo>
                  <a:lnTo>
                    <a:pt x="17202" y="52783"/>
                  </a:lnTo>
                  <a:lnTo>
                    <a:pt x="17202" y="52688"/>
                  </a:lnTo>
                  <a:lnTo>
                    <a:pt x="17145" y="52612"/>
                  </a:lnTo>
                  <a:lnTo>
                    <a:pt x="17088" y="52517"/>
                  </a:lnTo>
                  <a:lnTo>
                    <a:pt x="16879" y="52327"/>
                  </a:lnTo>
                  <a:lnTo>
                    <a:pt x="16651" y="52117"/>
                  </a:lnTo>
                  <a:lnTo>
                    <a:pt x="16137" y="51699"/>
                  </a:lnTo>
                  <a:lnTo>
                    <a:pt x="15548" y="51243"/>
                  </a:lnTo>
                  <a:lnTo>
                    <a:pt x="14940" y="50787"/>
                  </a:lnTo>
                  <a:lnTo>
                    <a:pt x="14332" y="50350"/>
                  </a:lnTo>
                  <a:lnTo>
                    <a:pt x="13743" y="49894"/>
                  </a:lnTo>
                  <a:lnTo>
                    <a:pt x="13229" y="49476"/>
                  </a:lnTo>
                  <a:lnTo>
                    <a:pt x="13001" y="49285"/>
                  </a:lnTo>
                  <a:lnTo>
                    <a:pt x="12792" y="49095"/>
                  </a:lnTo>
                  <a:lnTo>
                    <a:pt x="11291" y="47537"/>
                  </a:lnTo>
                  <a:lnTo>
                    <a:pt x="9751" y="45978"/>
                  </a:lnTo>
                  <a:lnTo>
                    <a:pt x="9770" y="45978"/>
                  </a:lnTo>
                  <a:lnTo>
                    <a:pt x="11462" y="47385"/>
                  </a:lnTo>
                  <a:lnTo>
                    <a:pt x="13210" y="48829"/>
                  </a:lnTo>
                  <a:lnTo>
                    <a:pt x="13724" y="49228"/>
                  </a:lnTo>
                  <a:lnTo>
                    <a:pt x="14389" y="49704"/>
                  </a:lnTo>
                  <a:lnTo>
                    <a:pt x="15149" y="50198"/>
                  </a:lnTo>
                  <a:lnTo>
                    <a:pt x="15947" y="50711"/>
                  </a:lnTo>
                  <a:lnTo>
                    <a:pt x="16784" y="51186"/>
                  </a:lnTo>
                  <a:lnTo>
                    <a:pt x="17582" y="51623"/>
                  </a:lnTo>
                  <a:lnTo>
                    <a:pt x="17962" y="51794"/>
                  </a:lnTo>
                  <a:lnTo>
                    <a:pt x="18304" y="51946"/>
                  </a:lnTo>
                  <a:lnTo>
                    <a:pt x="18646" y="52079"/>
                  </a:lnTo>
                  <a:lnTo>
                    <a:pt x="18931" y="52174"/>
                  </a:lnTo>
                  <a:lnTo>
                    <a:pt x="19064" y="52213"/>
                  </a:lnTo>
                  <a:lnTo>
                    <a:pt x="19198" y="52232"/>
                  </a:lnTo>
                  <a:lnTo>
                    <a:pt x="19521" y="52232"/>
                  </a:lnTo>
                  <a:lnTo>
                    <a:pt x="19882" y="52213"/>
                  </a:lnTo>
                  <a:lnTo>
                    <a:pt x="20281" y="52155"/>
                  </a:lnTo>
                  <a:lnTo>
                    <a:pt x="20680" y="52060"/>
                  </a:lnTo>
                  <a:lnTo>
                    <a:pt x="21098" y="51946"/>
                  </a:lnTo>
                  <a:lnTo>
                    <a:pt x="21516" y="51813"/>
                  </a:lnTo>
                  <a:lnTo>
                    <a:pt x="21916" y="51661"/>
                  </a:lnTo>
                  <a:lnTo>
                    <a:pt x="22296" y="51471"/>
                  </a:lnTo>
                  <a:lnTo>
                    <a:pt x="22619" y="51281"/>
                  </a:lnTo>
                  <a:lnTo>
                    <a:pt x="22904" y="51072"/>
                  </a:lnTo>
                  <a:lnTo>
                    <a:pt x="23018" y="50958"/>
                  </a:lnTo>
                  <a:lnTo>
                    <a:pt x="23132" y="50844"/>
                  </a:lnTo>
                  <a:lnTo>
                    <a:pt x="23208" y="50730"/>
                  </a:lnTo>
                  <a:lnTo>
                    <a:pt x="23284" y="50616"/>
                  </a:lnTo>
                  <a:lnTo>
                    <a:pt x="23322" y="50502"/>
                  </a:lnTo>
                  <a:lnTo>
                    <a:pt x="23341" y="50369"/>
                  </a:lnTo>
                  <a:lnTo>
                    <a:pt x="23341" y="50255"/>
                  </a:lnTo>
                  <a:lnTo>
                    <a:pt x="23322" y="50141"/>
                  </a:lnTo>
                  <a:lnTo>
                    <a:pt x="23265" y="50008"/>
                  </a:lnTo>
                  <a:lnTo>
                    <a:pt x="23189" y="49894"/>
                  </a:lnTo>
                  <a:lnTo>
                    <a:pt x="23056" y="49761"/>
                  </a:lnTo>
                  <a:lnTo>
                    <a:pt x="22866" y="49609"/>
                  </a:lnTo>
                  <a:lnTo>
                    <a:pt x="22638" y="49476"/>
                  </a:lnTo>
                  <a:lnTo>
                    <a:pt x="22391" y="49342"/>
                  </a:lnTo>
                  <a:lnTo>
                    <a:pt x="21877" y="49114"/>
                  </a:lnTo>
                  <a:lnTo>
                    <a:pt x="21478" y="48962"/>
                  </a:lnTo>
                  <a:lnTo>
                    <a:pt x="20870" y="48696"/>
                  </a:lnTo>
                  <a:lnTo>
                    <a:pt x="20319" y="48449"/>
                  </a:lnTo>
                  <a:lnTo>
                    <a:pt x="19787" y="48202"/>
                  </a:lnTo>
                  <a:lnTo>
                    <a:pt x="19293" y="47936"/>
                  </a:lnTo>
                  <a:lnTo>
                    <a:pt x="18798" y="47670"/>
                  </a:lnTo>
                  <a:lnTo>
                    <a:pt x="18304" y="47366"/>
                  </a:lnTo>
                  <a:lnTo>
                    <a:pt x="17221" y="46701"/>
                  </a:lnTo>
                  <a:lnTo>
                    <a:pt x="16670" y="46339"/>
                  </a:lnTo>
                  <a:lnTo>
                    <a:pt x="16137" y="45940"/>
                  </a:lnTo>
                  <a:lnTo>
                    <a:pt x="15605" y="45522"/>
                  </a:lnTo>
                  <a:lnTo>
                    <a:pt x="15073" y="45066"/>
                  </a:lnTo>
                  <a:lnTo>
                    <a:pt x="14579" y="44610"/>
                  </a:lnTo>
                  <a:lnTo>
                    <a:pt x="14085" y="44116"/>
                  </a:lnTo>
                  <a:lnTo>
                    <a:pt x="13591" y="43621"/>
                  </a:lnTo>
                  <a:lnTo>
                    <a:pt x="13134" y="43127"/>
                  </a:lnTo>
                  <a:lnTo>
                    <a:pt x="13134" y="43108"/>
                  </a:lnTo>
                  <a:lnTo>
                    <a:pt x="13667" y="43526"/>
                  </a:lnTo>
                  <a:lnTo>
                    <a:pt x="14199" y="43945"/>
                  </a:lnTo>
                  <a:lnTo>
                    <a:pt x="14750" y="44344"/>
                  </a:lnTo>
                  <a:lnTo>
                    <a:pt x="15301" y="44724"/>
                  </a:lnTo>
                  <a:lnTo>
                    <a:pt x="15852" y="45085"/>
                  </a:lnTo>
                  <a:lnTo>
                    <a:pt x="16423" y="45446"/>
                  </a:lnTo>
                  <a:lnTo>
                    <a:pt x="17012" y="45769"/>
                  </a:lnTo>
                  <a:lnTo>
                    <a:pt x="17601" y="46092"/>
                  </a:lnTo>
                  <a:lnTo>
                    <a:pt x="18190" y="46396"/>
                  </a:lnTo>
                  <a:lnTo>
                    <a:pt x="18779" y="46682"/>
                  </a:lnTo>
                  <a:lnTo>
                    <a:pt x="19388" y="46967"/>
                  </a:lnTo>
                  <a:lnTo>
                    <a:pt x="19996" y="47233"/>
                  </a:lnTo>
                  <a:lnTo>
                    <a:pt x="20623" y="47480"/>
                  </a:lnTo>
                  <a:lnTo>
                    <a:pt x="21231" y="47708"/>
                  </a:lnTo>
                  <a:lnTo>
                    <a:pt x="21858" y="47917"/>
                  </a:lnTo>
                  <a:lnTo>
                    <a:pt x="22505" y="48126"/>
                  </a:lnTo>
                  <a:lnTo>
                    <a:pt x="23550" y="48487"/>
                  </a:lnTo>
                  <a:lnTo>
                    <a:pt x="24633" y="48848"/>
                  </a:lnTo>
                  <a:lnTo>
                    <a:pt x="24938" y="48943"/>
                  </a:lnTo>
                  <a:lnTo>
                    <a:pt x="25223" y="49000"/>
                  </a:lnTo>
                  <a:lnTo>
                    <a:pt x="25508" y="49057"/>
                  </a:lnTo>
                  <a:lnTo>
                    <a:pt x="25812" y="49076"/>
                  </a:lnTo>
                  <a:lnTo>
                    <a:pt x="26097" y="49095"/>
                  </a:lnTo>
                  <a:lnTo>
                    <a:pt x="26401" y="49095"/>
                  </a:lnTo>
                  <a:lnTo>
                    <a:pt x="26686" y="49057"/>
                  </a:lnTo>
                  <a:lnTo>
                    <a:pt x="26971" y="49019"/>
                  </a:lnTo>
                  <a:lnTo>
                    <a:pt x="27275" y="48962"/>
                  </a:lnTo>
                  <a:lnTo>
                    <a:pt x="27541" y="48905"/>
                  </a:lnTo>
                  <a:lnTo>
                    <a:pt x="27827" y="48810"/>
                  </a:lnTo>
                  <a:lnTo>
                    <a:pt x="28112" y="48696"/>
                  </a:lnTo>
                  <a:lnTo>
                    <a:pt x="28378" y="48582"/>
                  </a:lnTo>
                  <a:lnTo>
                    <a:pt x="28644" y="48449"/>
                  </a:lnTo>
                  <a:lnTo>
                    <a:pt x="28891" y="48297"/>
                  </a:lnTo>
                  <a:lnTo>
                    <a:pt x="29138" y="48126"/>
                  </a:lnTo>
                  <a:lnTo>
                    <a:pt x="29252" y="48012"/>
                  </a:lnTo>
                  <a:lnTo>
                    <a:pt x="29347" y="47917"/>
                  </a:lnTo>
                  <a:lnTo>
                    <a:pt x="29404" y="47784"/>
                  </a:lnTo>
                  <a:lnTo>
                    <a:pt x="29442" y="47670"/>
                  </a:lnTo>
                  <a:lnTo>
                    <a:pt x="29442" y="47537"/>
                  </a:lnTo>
                  <a:lnTo>
                    <a:pt x="29423" y="47404"/>
                  </a:lnTo>
                  <a:lnTo>
                    <a:pt x="29385" y="47271"/>
                  </a:lnTo>
                  <a:lnTo>
                    <a:pt x="29347" y="47138"/>
                  </a:lnTo>
                  <a:lnTo>
                    <a:pt x="29271" y="47005"/>
                  </a:lnTo>
                  <a:lnTo>
                    <a:pt x="29176" y="46872"/>
                  </a:lnTo>
                  <a:lnTo>
                    <a:pt x="29062" y="46739"/>
                  </a:lnTo>
                  <a:lnTo>
                    <a:pt x="28929" y="46625"/>
                  </a:lnTo>
                  <a:lnTo>
                    <a:pt x="28796" y="46510"/>
                  </a:lnTo>
                  <a:lnTo>
                    <a:pt x="28625" y="46415"/>
                  </a:lnTo>
                  <a:lnTo>
                    <a:pt x="28473" y="46320"/>
                  </a:lnTo>
                  <a:lnTo>
                    <a:pt x="28283" y="46244"/>
                  </a:lnTo>
                  <a:lnTo>
                    <a:pt x="26895" y="45750"/>
                  </a:lnTo>
                  <a:lnTo>
                    <a:pt x="26363" y="45541"/>
                  </a:lnTo>
                  <a:lnTo>
                    <a:pt x="25869" y="45351"/>
                  </a:lnTo>
                  <a:lnTo>
                    <a:pt x="25375" y="45123"/>
                  </a:lnTo>
                  <a:lnTo>
                    <a:pt x="24862" y="44876"/>
                  </a:lnTo>
                  <a:lnTo>
                    <a:pt x="24272" y="44553"/>
                  </a:lnTo>
                  <a:lnTo>
                    <a:pt x="23588" y="44135"/>
                  </a:lnTo>
                  <a:lnTo>
                    <a:pt x="22220" y="43336"/>
                  </a:lnTo>
                  <a:lnTo>
                    <a:pt x="21592" y="42937"/>
                  </a:lnTo>
                  <a:lnTo>
                    <a:pt x="20965" y="42519"/>
                  </a:lnTo>
                  <a:lnTo>
                    <a:pt x="20357" y="42063"/>
                  </a:lnTo>
                  <a:lnTo>
                    <a:pt x="20053" y="41816"/>
                  </a:lnTo>
                  <a:lnTo>
                    <a:pt x="19749" y="41550"/>
                  </a:lnTo>
                  <a:lnTo>
                    <a:pt x="19445" y="41265"/>
                  </a:lnTo>
                  <a:lnTo>
                    <a:pt x="19141" y="40960"/>
                  </a:lnTo>
                  <a:lnTo>
                    <a:pt x="18836" y="40637"/>
                  </a:lnTo>
                  <a:lnTo>
                    <a:pt x="18513" y="40276"/>
                  </a:lnTo>
                  <a:lnTo>
                    <a:pt x="18855" y="40542"/>
                  </a:lnTo>
                  <a:lnTo>
                    <a:pt x="19179" y="40789"/>
                  </a:lnTo>
                  <a:lnTo>
                    <a:pt x="19502" y="40998"/>
                  </a:lnTo>
                  <a:lnTo>
                    <a:pt x="19825" y="41189"/>
                  </a:lnTo>
                  <a:lnTo>
                    <a:pt x="20148" y="41379"/>
                  </a:lnTo>
                  <a:lnTo>
                    <a:pt x="20471" y="41550"/>
                  </a:lnTo>
                  <a:lnTo>
                    <a:pt x="21117" y="41835"/>
                  </a:lnTo>
                  <a:lnTo>
                    <a:pt x="21763" y="42120"/>
                  </a:lnTo>
                  <a:lnTo>
                    <a:pt x="22448" y="42367"/>
                  </a:lnTo>
                  <a:lnTo>
                    <a:pt x="23170" y="42652"/>
                  </a:lnTo>
                  <a:lnTo>
                    <a:pt x="23930" y="42956"/>
                  </a:lnTo>
                  <a:lnTo>
                    <a:pt x="24729" y="43241"/>
                  </a:lnTo>
                  <a:lnTo>
                    <a:pt x="25527" y="43545"/>
                  </a:lnTo>
                  <a:lnTo>
                    <a:pt x="26344" y="43831"/>
                  </a:lnTo>
                  <a:lnTo>
                    <a:pt x="27161" y="44078"/>
                  </a:lnTo>
                  <a:lnTo>
                    <a:pt x="27979" y="44325"/>
                  </a:lnTo>
                  <a:lnTo>
                    <a:pt x="28796" y="44553"/>
                  </a:lnTo>
                  <a:lnTo>
                    <a:pt x="29632" y="44781"/>
                  </a:lnTo>
                  <a:lnTo>
                    <a:pt x="30469" y="44971"/>
                  </a:lnTo>
                  <a:lnTo>
                    <a:pt x="30792" y="45028"/>
                  </a:lnTo>
                  <a:lnTo>
                    <a:pt x="31077" y="45066"/>
                  </a:lnTo>
                  <a:lnTo>
                    <a:pt x="31381" y="45085"/>
                  </a:lnTo>
                  <a:lnTo>
                    <a:pt x="31913" y="45085"/>
                  </a:lnTo>
                  <a:lnTo>
                    <a:pt x="32179" y="45066"/>
                  </a:lnTo>
                  <a:lnTo>
                    <a:pt x="32426" y="45028"/>
                  </a:lnTo>
                  <a:lnTo>
                    <a:pt x="32654" y="44990"/>
                  </a:lnTo>
                  <a:lnTo>
                    <a:pt x="33091" y="44876"/>
                  </a:lnTo>
                  <a:lnTo>
                    <a:pt x="33472" y="44743"/>
                  </a:lnTo>
                  <a:lnTo>
                    <a:pt x="33833" y="44572"/>
                  </a:lnTo>
                  <a:lnTo>
                    <a:pt x="34137" y="44401"/>
                  </a:lnTo>
                  <a:lnTo>
                    <a:pt x="34403" y="44211"/>
                  </a:lnTo>
                  <a:lnTo>
                    <a:pt x="34650" y="44002"/>
                  </a:lnTo>
                  <a:lnTo>
                    <a:pt x="34840" y="43812"/>
                  </a:lnTo>
                  <a:lnTo>
                    <a:pt x="34992" y="43640"/>
                  </a:lnTo>
                  <a:lnTo>
                    <a:pt x="35125" y="43488"/>
                  </a:lnTo>
                  <a:lnTo>
                    <a:pt x="35220" y="43355"/>
                  </a:lnTo>
                  <a:lnTo>
                    <a:pt x="35315" y="43203"/>
                  </a:lnTo>
                  <a:lnTo>
                    <a:pt x="35391" y="43013"/>
                  </a:lnTo>
                  <a:lnTo>
                    <a:pt x="35448" y="42823"/>
                  </a:lnTo>
                  <a:lnTo>
                    <a:pt x="35505" y="42633"/>
                  </a:lnTo>
                  <a:lnTo>
                    <a:pt x="35543" y="42443"/>
                  </a:lnTo>
                  <a:lnTo>
                    <a:pt x="35543" y="42272"/>
                  </a:lnTo>
                  <a:lnTo>
                    <a:pt x="35543" y="42101"/>
                  </a:lnTo>
                  <a:lnTo>
                    <a:pt x="35505" y="41930"/>
                  </a:lnTo>
                  <a:lnTo>
                    <a:pt x="35429" y="41759"/>
                  </a:lnTo>
                  <a:lnTo>
                    <a:pt x="35334" y="41607"/>
                  </a:lnTo>
                  <a:lnTo>
                    <a:pt x="35201" y="41455"/>
                  </a:lnTo>
                  <a:lnTo>
                    <a:pt x="35030" y="41303"/>
                  </a:lnTo>
                  <a:lnTo>
                    <a:pt x="34821" y="41151"/>
                  </a:lnTo>
                  <a:lnTo>
                    <a:pt x="34574" y="41018"/>
                  </a:lnTo>
                  <a:lnTo>
                    <a:pt x="34270" y="40903"/>
                  </a:lnTo>
                  <a:lnTo>
                    <a:pt x="33928" y="40789"/>
                  </a:lnTo>
                  <a:lnTo>
                    <a:pt x="33529" y="40675"/>
                  </a:lnTo>
                  <a:lnTo>
                    <a:pt x="32027" y="40371"/>
                  </a:lnTo>
                  <a:lnTo>
                    <a:pt x="30678" y="40067"/>
                  </a:lnTo>
                  <a:lnTo>
                    <a:pt x="29917" y="39877"/>
                  </a:lnTo>
                  <a:lnTo>
                    <a:pt x="29119" y="39649"/>
                  </a:lnTo>
                  <a:lnTo>
                    <a:pt x="28302" y="39421"/>
                  </a:lnTo>
                  <a:lnTo>
                    <a:pt x="27465" y="39136"/>
                  </a:lnTo>
                  <a:lnTo>
                    <a:pt x="26648" y="38851"/>
                  </a:lnTo>
                  <a:lnTo>
                    <a:pt x="25869" y="38528"/>
                  </a:lnTo>
                  <a:lnTo>
                    <a:pt x="25489" y="38357"/>
                  </a:lnTo>
                  <a:lnTo>
                    <a:pt x="25128" y="38185"/>
                  </a:lnTo>
                  <a:lnTo>
                    <a:pt x="24786" y="37995"/>
                  </a:lnTo>
                  <a:lnTo>
                    <a:pt x="24462" y="37805"/>
                  </a:lnTo>
                  <a:lnTo>
                    <a:pt x="24158" y="37615"/>
                  </a:lnTo>
                  <a:lnTo>
                    <a:pt x="23873" y="37406"/>
                  </a:lnTo>
                  <a:lnTo>
                    <a:pt x="23607" y="37197"/>
                  </a:lnTo>
                  <a:lnTo>
                    <a:pt x="23379" y="36988"/>
                  </a:lnTo>
                  <a:lnTo>
                    <a:pt x="23455" y="36836"/>
                  </a:lnTo>
                  <a:lnTo>
                    <a:pt x="23664" y="36969"/>
                  </a:lnTo>
                  <a:lnTo>
                    <a:pt x="23873" y="37102"/>
                  </a:lnTo>
                  <a:lnTo>
                    <a:pt x="24405" y="37349"/>
                  </a:lnTo>
                  <a:lnTo>
                    <a:pt x="25014" y="37615"/>
                  </a:lnTo>
                  <a:lnTo>
                    <a:pt x="25717" y="37862"/>
                  </a:lnTo>
                  <a:lnTo>
                    <a:pt x="26477" y="38128"/>
                  </a:lnTo>
                  <a:lnTo>
                    <a:pt x="27313" y="38376"/>
                  </a:lnTo>
                  <a:lnTo>
                    <a:pt x="28207" y="38604"/>
                  </a:lnTo>
                  <a:lnTo>
                    <a:pt x="29119" y="38851"/>
                  </a:lnTo>
                  <a:lnTo>
                    <a:pt x="30088" y="39079"/>
                  </a:lnTo>
                  <a:lnTo>
                    <a:pt x="31058" y="39288"/>
                  </a:lnTo>
                  <a:lnTo>
                    <a:pt x="32065" y="39497"/>
                  </a:lnTo>
                  <a:lnTo>
                    <a:pt x="33053" y="39687"/>
                  </a:lnTo>
                  <a:lnTo>
                    <a:pt x="34042" y="39858"/>
                  </a:lnTo>
                  <a:lnTo>
                    <a:pt x="35030" y="40010"/>
                  </a:lnTo>
                  <a:lnTo>
                    <a:pt x="35980" y="40143"/>
                  </a:lnTo>
                  <a:lnTo>
                    <a:pt x="36893" y="40257"/>
                  </a:lnTo>
                  <a:lnTo>
                    <a:pt x="37577" y="40314"/>
                  </a:lnTo>
                  <a:lnTo>
                    <a:pt x="38223" y="40333"/>
                  </a:lnTo>
                  <a:lnTo>
                    <a:pt x="38813" y="40333"/>
                  </a:lnTo>
                  <a:lnTo>
                    <a:pt x="39383" y="40295"/>
                  </a:lnTo>
                  <a:lnTo>
                    <a:pt x="39915" y="40219"/>
                  </a:lnTo>
                  <a:lnTo>
                    <a:pt x="40409" y="40124"/>
                  </a:lnTo>
                  <a:lnTo>
                    <a:pt x="40846" y="40010"/>
                  </a:lnTo>
                  <a:lnTo>
                    <a:pt x="41264" y="39858"/>
                  </a:lnTo>
                  <a:lnTo>
                    <a:pt x="41626" y="39706"/>
                  </a:lnTo>
                  <a:lnTo>
                    <a:pt x="41968" y="39516"/>
                  </a:lnTo>
                  <a:lnTo>
                    <a:pt x="42253" y="39307"/>
                  </a:lnTo>
                  <a:lnTo>
                    <a:pt x="42500" y="39098"/>
                  </a:lnTo>
                  <a:lnTo>
                    <a:pt x="42709" y="38851"/>
                  </a:lnTo>
                  <a:lnTo>
                    <a:pt x="42880" y="38623"/>
                  </a:lnTo>
                  <a:lnTo>
                    <a:pt x="42994" y="38357"/>
                  </a:lnTo>
                  <a:lnTo>
                    <a:pt x="43089" y="38090"/>
                  </a:lnTo>
                  <a:lnTo>
                    <a:pt x="43146" y="37748"/>
                  </a:lnTo>
                  <a:lnTo>
                    <a:pt x="43165" y="37577"/>
                  </a:lnTo>
                  <a:lnTo>
                    <a:pt x="43165" y="37406"/>
                  </a:lnTo>
                  <a:lnTo>
                    <a:pt x="43127" y="37216"/>
                  </a:lnTo>
                  <a:lnTo>
                    <a:pt x="43051" y="37045"/>
                  </a:lnTo>
                  <a:lnTo>
                    <a:pt x="42918" y="36874"/>
                  </a:lnTo>
                  <a:lnTo>
                    <a:pt x="42842" y="36798"/>
                  </a:lnTo>
                  <a:lnTo>
                    <a:pt x="42747" y="36703"/>
                  </a:lnTo>
                  <a:lnTo>
                    <a:pt x="42519" y="36551"/>
                  </a:lnTo>
                  <a:lnTo>
                    <a:pt x="42215" y="36418"/>
                  </a:lnTo>
                  <a:lnTo>
                    <a:pt x="41835" y="36285"/>
                  </a:lnTo>
                  <a:lnTo>
                    <a:pt x="41378" y="36152"/>
                  </a:lnTo>
                  <a:lnTo>
                    <a:pt x="40808" y="36057"/>
                  </a:lnTo>
                  <a:lnTo>
                    <a:pt x="40162" y="35981"/>
                  </a:lnTo>
                  <a:lnTo>
                    <a:pt x="39383" y="35924"/>
                  </a:lnTo>
                  <a:lnTo>
                    <a:pt x="38508" y="35886"/>
                  </a:lnTo>
                  <a:lnTo>
                    <a:pt x="37539" y="35848"/>
                  </a:lnTo>
                  <a:lnTo>
                    <a:pt x="36380" y="35772"/>
                  </a:lnTo>
                  <a:lnTo>
                    <a:pt x="35733" y="35715"/>
                  </a:lnTo>
                  <a:lnTo>
                    <a:pt x="35068" y="35639"/>
                  </a:lnTo>
                  <a:lnTo>
                    <a:pt x="34365" y="35563"/>
                  </a:lnTo>
                  <a:lnTo>
                    <a:pt x="33643" y="35449"/>
                  </a:lnTo>
                  <a:lnTo>
                    <a:pt x="32901" y="35334"/>
                  </a:lnTo>
                  <a:lnTo>
                    <a:pt x="32141" y="35182"/>
                  </a:lnTo>
                  <a:lnTo>
                    <a:pt x="31362" y="35011"/>
                  </a:lnTo>
                  <a:lnTo>
                    <a:pt x="30583" y="34802"/>
                  </a:lnTo>
                  <a:lnTo>
                    <a:pt x="29803" y="34574"/>
                  </a:lnTo>
                  <a:lnTo>
                    <a:pt x="29024" y="34327"/>
                  </a:lnTo>
                  <a:lnTo>
                    <a:pt x="28264" y="34023"/>
                  </a:lnTo>
                  <a:lnTo>
                    <a:pt x="27503" y="33700"/>
                  </a:lnTo>
                  <a:lnTo>
                    <a:pt x="27541" y="33567"/>
                  </a:lnTo>
                  <a:lnTo>
                    <a:pt x="28435" y="33795"/>
                  </a:lnTo>
                  <a:lnTo>
                    <a:pt x="29290" y="33985"/>
                  </a:lnTo>
                  <a:lnTo>
                    <a:pt x="30107" y="34137"/>
                  </a:lnTo>
                  <a:lnTo>
                    <a:pt x="30887" y="34289"/>
                  </a:lnTo>
                  <a:lnTo>
                    <a:pt x="31628" y="34422"/>
                  </a:lnTo>
                  <a:lnTo>
                    <a:pt x="32350" y="34536"/>
                  </a:lnTo>
                  <a:lnTo>
                    <a:pt x="33034" y="34631"/>
                  </a:lnTo>
                  <a:lnTo>
                    <a:pt x="33700" y="34707"/>
                  </a:lnTo>
                  <a:lnTo>
                    <a:pt x="34346" y="34783"/>
                  </a:lnTo>
                  <a:lnTo>
                    <a:pt x="34992" y="34840"/>
                  </a:lnTo>
                  <a:lnTo>
                    <a:pt x="36209" y="34897"/>
                  </a:lnTo>
                  <a:lnTo>
                    <a:pt x="37387" y="34935"/>
                  </a:lnTo>
                  <a:lnTo>
                    <a:pt x="38584" y="34935"/>
                  </a:lnTo>
                  <a:lnTo>
                    <a:pt x="39706" y="34897"/>
                  </a:lnTo>
                  <a:lnTo>
                    <a:pt x="40409" y="34859"/>
                  </a:lnTo>
                  <a:lnTo>
                    <a:pt x="41169" y="34802"/>
                  </a:lnTo>
                  <a:lnTo>
                    <a:pt x="41968" y="34726"/>
                  </a:lnTo>
                  <a:lnTo>
                    <a:pt x="42804" y="34612"/>
                  </a:lnTo>
                  <a:lnTo>
                    <a:pt x="43640" y="34479"/>
                  </a:lnTo>
                  <a:lnTo>
                    <a:pt x="44477" y="34308"/>
                  </a:lnTo>
                  <a:lnTo>
                    <a:pt x="44876" y="34194"/>
                  </a:lnTo>
                  <a:lnTo>
                    <a:pt x="45275" y="34080"/>
                  </a:lnTo>
                  <a:lnTo>
                    <a:pt x="45674" y="33947"/>
                  </a:lnTo>
                  <a:lnTo>
                    <a:pt x="46035" y="33814"/>
                  </a:lnTo>
                  <a:lnTo>
                    <a:pt x="46396" y="33662"/>
                  </a:lnTo>
                  <a:lnTo>
                    <a:pt x="46738" y="33491"/>
                  </a:lnTo>
                  <a:lnTo>
                    <a:pt x="47061" y="33320"/>
                  </a:lnTo>
                  <a:lnTo>
                    <a:pt x="47366" y="33130"/>
                  </a:lnTo>
                  <a:lnTo>
                    <a:pt x="47651" y="32921"/>
                  </a:lnTo>
                  <a:lnTo>
                    <a:pt x="47898" y="32693"/>
                  </a:lnTo>
                  <a:lnTo>
                    <a:pt x="48107" y="32445"/>
                  </a:lnTo>
                  <a:lnTo>
                    <a:pt x="48297" y="32198"/>
                  </a:lnTo>
                  <a:lnTo>
                    <a:pt x="48468" y="31913"/>
                  </a:lnTo>
                  <a:lnTo>
                    <a:pt x="48582" y="31628"/>
                  </a:lnTo>
                  <a:lnTo>
                    <a:pt x="48658" y="31324"/>
                  </a:lnTo>
                  <a:lnTo>
                    <a:pt x="48715" y="31001"/>
                  </a:lnTo>
                  <a:lnTo>
                    <a:pt x="48715" y="30792"/>
                  </a:lnTo>
                  <a:lnTo>
                    <a:pt x="48715" y="30469"/>
                  </a:lnTo>
                  <a:lnTo>
                    <a:pt x="48696" y="30279"/>
                  </a:lnTo>
                  <a:lnTo>
                    <a:pt x="48658" y="30089"/>
                  </a:lnTo>
                  <a:lnTo>
                    <a:pt x="48601" y="29899"/>
                  </a:lnTo>
                  <a:lnTo>
                    <a:pt x="48525" y="29708"/>
                  </a:lnTo>
                  <a:lnTo>
                    <a:pt x="48430" y="29518"/>
                  </a:lnTo>
                  <a:lnTo>
                    <a:pt x="48297" y="29347"/>
                  </a:lnTo>
                  <a:lnTo>
                    <a:pt x="48145" y="29214"/>
                  </a:lnTo>
                  <a:lnTo>
                    <a:pt x="48050" y="29138"/>
                  </a:lnTo>
                  <a:lnTo>
                    <a:pt x="47955" y="29100"/>
                  </a:lnTo>
                  <a:lnTo>
                    <a:pt x="47841" y="29043"/>
                  </a:lnTo>
                  <a:lnTo>
                    <a:pt x="47708" y="29005"/>
                  </a:lnTo>
                  <a:lnTo>
                    <a:pt x="47575" y="28986"/>
                  </a:lnTo>
                  <a:lnTo>
                    <a:pt x="47442" y="28967"/>
                  </a:lnTo>
                  <a:lnTo>
                    <a:pt x="47118" y="28967"/>
                  </a:lnTo>
                  <a:lnTo>
                    <a:pt x="46928" y="28986"/>
                  </a:lnTo>
                  <a:lnTo>
                    <a:pt x="46738" y="29024"/>
                  </a:lnTo>
                  <a:lnTo>
                    <a:pt x="45218" y="29499"/>
                  </a:lnTo>
                  <a:lnTo>
                    <a:pt x="43811" y="29861"/>
                  </a:lnTo>
                  <a:lnTo>
                    <a:pt x="42519" y="30165"/>
                  </a:lnTo>
                  <a:lnTo>
                    <a:pt x="41321" y="30431"/>
                  </a:lnTo>
                  <a:lnTo>
                    <a:pt x="40200" y="30659"/>
                  </a:lnTo>
                  <a:lnTo>
                    <a:pt x="39136" y="30849"/>
                  </a:lnTo>
                  <a:lnTo>
                    <a:pt x="38166" y="31020"/>
                  </a:lnTo>
                  <a:lnTo>
                    <a:pt x="37235" y="31134"/>
                  </a:lnTo>
                  <a:lnTo>
                    <a:pt x="36380" y="31229"/>
                  </a:lnTo>
                  <a:lnTo>
                    <a:pt x="35543" y="31305"/>
                  </a:lnTo>
                  <a:lnTo>
                    <a:pt x="34764" y="31343"/>
                  </a:lnTo>
                  <a:lnTo>
                    <a:pt x="34004" y="31343"/>
                  </a:lnTo>
                  <a:lnTo>
                    <a:pt x="33282" y="31324"/>
                  </a:lnTo>
                  <a:lnTo>
                    <a:pt x="32559" y="31286"/>
                  </a:lnTo>
                  <a:lnTo>
                    <a:pt x="31837" y="31229"/>
                  </a:lnTo>
                  <a:lnTo>
                    <a:pt x="31134" y="31134"/>
                  </a:lnTo>
                  <a:lnTo>
                    <a:pt x="30412" y="31039"/>
                  </a:lnTo>
                  <a:lnTo>
                    <a:pt x="30488" y="30830"/>
                  </a:lnTo>
                  <a:lnTo>
                    <a:pt x="31324" y="30887"/>
                  </a:lnTo>
                  <a:lnTo>
                    <a:pt x="32236" y="30925"/>
                  </a:lnTo>
                  <a:lnTo>
                    <a:pt x="33225" y="30925"/>
                  </a:lnTo>
                  <a:lnTo>
                    <a:pt x="34270" y="30906"/>
                  </a:lnTo>
                  <a:lnTo>
                    <a:pt x="35334" y="30849"/>
                  </a:lnTo>
                  <a:lnTo>
                    <a:pt x="36437" y="30754"/>
                  </a:lnTo>
                  <a:lnTo>
                    <a:pt x="37539" y="30621"/>
                  </a:lnTo>
                  <a:lnTo>
                    <a:pt x="38071" y="30526"/>
                  </a:lnTo>
                  <a:lnTo>
                    <a:pt x="38622" y="30431"/>
                  </a:lnTo>
                  <a:lnTo>
                    <a:pt x="39687" y="30222"/>
                  </a:lnTo>
                  <a:lnTo>
                    <a:pt x="40713" y="29994"/>
                  </a:lnTo>
                  <a:lnTo>
                    <a:pt x="41683" y="29765"/>
                  </a:lnTo>
                  <a:lnTo>
                    <a:pt x="42595" y="29537"/>
                  </a:lnTo>
                  <a:lnTo>
                    <a:pt x="43450" y="29290"/>
                  </a:lnTo>
                  <a:lnTo>
                    <a:pt x="44267" y="29062"/>
                  </a:lnTo>
                  <a:lnTo>
                    <a:pt x="45009" y="28815"/>
                  </a:lnTo>
                  <a:lnTo>
                    <a:pt x="45731" y="28568"/>
                  </a:lnTo>
                  <a:lnTo>
                    <a:pt x="46377" y="28321"/>
                  </a:lnTo>
                  <a:lnTo>
                    <a:pt x="46985" y="28093"/>
                  </a:lnTo>
                  <a:lnTo>
                    <a:pt x="47537" y="27865"/>
                  </a:lnTo>
                  <a:lnTo>
                    <a:pt x="48050" y="27618"/>
                  </a:lnTo>
                  <a:lnTo>
                    <a:pt x="48506" y="27409"/>
                  </a:lnTo>
                  <a:lnTo>
                    <a:pt x="48905" y="27181"/>
                  </a:lnTo>
                  <a:lnTo>
                    <a:pt x="49266" y="26971"/>
                  </a:lnTo>
                  <a:lnTo>
                    <a:pt x="49570" y="26762"/>
                  </a:lnTo>
                  <a:lnTo>
                    <a:pt x="49646" y="26724"/>
                  </a:lnTo>
                  <a:lnTo>
                    <a:pt x="49855" y="26591"/>
                  </a:lnTo>
                  <a:lnTo>
                    <a:pt x="50122" y="26382"/>
                  </a:lnTo>
                  <a:lnTo>
                    <a:pt x="50445" y="26116"/>
                  </a:lnTo>
                  <a:lnTo>
                    <a:pt x="50616" y="25945"/>
                  </a:lnTo>
                  <a:lnTo>
                    <a:pt x="50768" y="25755"/>
                  </a:lnTo>
                  <a:lnTo>
                    <a:pt x="50901" y="25565"/>
                  </a:lnTo>
                  <a:lnTo>
                    <a:pt x="51034" y="25356"/>
                  </a:lnTo>
                  <a:lnTo>
                    <a:pt x="51129" y="25128"/>
                  </a:lnTo>
                  <a:lnTo>
                    <a:pt x="51205" y="24881"/>
                  </a:lnTo>
                  <a:lnTo>
                    <a:pt x="51262" y="24634"/>
                  </a:lnTo>
                  <a:lnTo>
                    <a:pt x="51262" y="24368"/>
                  </a:lnTo>
                  <a:lnTo>
                    <a:pt x="51243" y="24082"/>
                  </a:lnTo>
                  <a:lnTo>
                    <a:pt x="51186" y="23854"/>
                  </a:lnTo>
                  <a:lnTo>
                    <a:pt x="51110" y="23626"/>
                  </a:lnTo>
                  <a:lnTo>
                    <a:pt x="51015" y="23436"/>
                  </a:lnTo>
                  <a:lnTo>
                    <a:pt x="50901" y="23284"/>
                  </a:lnTo>
                  <a:lnTo>
                    <a:pt x="50768" y="23132"/>
                  </a:lnTo>
                  <a:lnTo>
                    <a:pt x="50616" y="23037"/>
                  </a:lnTo>
                  <a:lnTo>
                    <a:pt x="50445" y="22942"/>
                  </a:lnTo>
                  <a:lnTo>
                    <a:pt x="50255" y="22885"/>
                  </a:lnTo>
                  <a:lnTo>
                    <a:pt x="50065" y="22866"/>
                  </a:lnTo>
                  <a:lnTo>
                    <a:pt x="49855" y="22847"/>
                  </a:lnTo>
                  <a:lnTo>
                    <a:pt x="49627" y="22866"/>
                  </a:lnTo>
                  <a:lnTo>
                    <a:pt x="49380" y="22923"/>
                  </a:lnTo>
                  <a:lnTo>
                    <a:pt x="49133" y="22999"/>
                  </a:lnTo>
                  <a:lnTo>
                    <a:pt x="48867" y="23094"/>
                  </a:lnTo>
                  <a:lnTo>
                    <a:pt x="48601" y="23208"/>
                  </a:lnTo>
                  <a:lnTo>
                    <a:pt x="48240" y="23436"/>
                  </a:lnTo>
                  <a:lnTo>
                    <a:pt x="47860" y="23645"/>
                  </a:lnTo>
                  <a:lnTo>
                    <a:pt x="47347" y="23892"/>
                  </a:lnTo>
                  <a:lnTo>
                    <a:pt x="46719" y="24196"/>
                  </a:lnTo>
                  <a:lnTo>
                    <a:pt x="45978" y="24539"/>
                  </a:lnTo>
                  <a:lnTo>
                    <a:pt x="45142" y="24881"/>
                  </a:lnTo>
                  <a:lnTo>
                    <a:pt x="44172" y="25242"/>
                  </a:lnTo>
                  <a:lnTo>
                    <a:pt x="43108" y="25603"/>
                  </a:lnTo>
                  <a:lnTo>
                    <a:pt x="42538" y="25774"/>
                  </a:lnTo>
                  <a:lnTo>
                    <a:pt x="41949" y="25926"/>
                  </a:lnTo>
                  <a:lnTo>
                    <a:pt x="41340" y="26097"/>
                  </a:lnTo>
                  <a:lnTo>
                    <a:pt x="40694" y="26249"/>
                  </a:lnTo>
                  <a:lnTo>
                    <a:pt x="40029" y="26382"/>
                  </a:lnTo>
                  <a:lnTo>
                    <a:pt x="39345" y="26515"/>
                  </a:lnTo>
                  <a:lnTo>
                    <a:pt x="38641" y="26629"/>
                  </a:lnTo>
                  <a:lnTo>
                    <a:pt x="37919" y="26743"/>
                  </a:lnTo>
                  <a:lnTo>
                    <a:pt x="37178" y="26819"/>
                  </a:lnTo>
                  <a:lnTo>
                    <a:pt x="36399" y="26895"/>
                  </a:lnTo>
                  <a:lnTo>
                    <a:pt x="35619" y="26952"/>
                  </a:lnTo>
                  <a:lnTo>
                    <a:pt x="34802" y="26990"/>
                  </a:lnTo>
                  <a:lnTo>
                    <a:pt x="33129" y="26990"/>
                  </a:lnTo>
                  <a:lnTo>
                    <a:pt x="33167" y="26857"/>
                  </a:lnTo>
                  <a:lnTo>
                    <a:pt x="34156" y="26762"/>
                  </a:lnTo>
                  <a:lnTo>
                    <a:pt x="35125" y="26629"/>
                  </a:lnTo>
                  <a:lnTo>
                    <a:pt x="36057" y="26496"/>
                  </a:lnTo>
                  <a:lnTo>
                    <a:pt x="36969" y="26344"/>
                  </a:lnTo>
                  <a:lnTo>
                    <a:pt x="37862" y="26173"/>
                  </a:lnTo>
                  <a:lnTo>
                    <a:pt x="38736" y="26002"/>
                  </a:lnTo>
                  <a:lnTo>
                    <a:pt x="39592" y="25812"/>
                  </a:lnTo>
                  <a:lnTo>
                    <a:pt x="40409" y="25622"/>
                  </a:lnTo>
                  <a:lnTo>
                    <a:pt x="41207" y="25413"/>
                  </a:lnTo>
                  <a:lnTo>
                    <a:pt x="41968" y="25204"/>
                  </a:lnTo>
                  <a:lnTo>
                    <a:pt x="42709" y="24976"/>
                  </a:lnTo>
                  <a:lnTo>
                    <a:pt x="43431" y="24767"/>
                  </a:lnTo>
                  <a:lnTo>
                    <a:pt x="44115" y="24539"/>
                  </a:lnTo>
                  <a:lnTo>
                    <a:pt x="44781" y="24311"/>
                  </a:lnTo>
                  <a:lnTo>
                    <a:pt x="46035" y="23835"/>
                  </a:lnTo>
                  <a:lnTo>
                    <a:pt x="47175" y="23379"/>
                  </a:lnTo>
                  <a:lnTo>
                    <a:pt x="48202" y="22923"/>
                  </a:lnTo>
                  <a:lnTo>
                    <a:pt x="49114" y="22486"/>
                  </a:lnTo>
                  <a:lnTo>
                    <a:pt x="49912" y="22068"/>
                  </a:lnTo>
                  <a:lnTo>
                    <a:pt x="50597" y="21688"/>
                  </a:lnTo>
                  <a:lnTo>
                    <a:pt x="51167" y="21364"/>
                  </a:lnTo>
                  <a:lnTo>
                    <a:pt x="51604" y="21079"/>
                  </a:lnTo>
                  <a:lnTo>
                    <a:pt x="51927" y="20870"/>
                  </a:lnTo>
                  <a:lnTo>
                    <a:pt x="52212" y="20642"/>
                  </a:lnTo>
                  <a:lnTo>
                    <a:pt x="52459" y="20414"/>
                  </a:lnTo>
                  <a:lnTo>
                    <a:pt x="52687" y="20167"/>
                  </a:lnTo>
                  <a:lnTo>
                    <a:pt x="52897" y="19920"/>
                  </a:lnTo>
                  <a:lnTo>
                    <a:pt x="53087" y="19654"/>
                  </a:lnTo>
                  <a:lnTo>
                    <a:pt x="53239" y="19388"/>
                  </a:lnTo>
                  <a:lnTo>
                    <a:pt x="53372" y="19122"/>
                  </a:lnTo>
                  <a:lnTo>
                    <a:pt x="53486" y="18856"/>
                  </a:lnTo>
                  <a:lnTo>
                    <a:pt x="53581" y="18589"/>
                  </a:lnTo>
                  <a:lnTo>
                    <a:pt x="53638" y="18323"/>
                  </a:lnTo>
                  <a:lnTo>
                    <a:pt x="53695" y="18057"/>
                  </a:lnTo>
                  <a:lnTo>
                    <a:pt x="53714" y="17810"/>
                  </a:lnTo>
                  <a:lnTo>
                    <a:pt x="53714" y="17563"/>
                  </a:lnTo>
                  <a:lnTo>
                    <a:pt x="53695" y="17316"/>
                  </a:lnTo>
                  <a:lnTo>
                    <a:pt x="53657" y="17088"/>
                  </a:lnTo>
                  <a:lnTo>
                    <a:pt x="53581" y="16879"/>
                  </a:lnTo>
                  <a:lnTo>
                    <a:pt x="53505" y="16670"/>
                  </a:lnTo>
                  <a:lnTo>
                    <a:pt x="53410" y="16480"/>
                  </a:lnTo>
                  <a:lnTo>
                    <a:pt x="53277" y="16309"/>
                  </a:lnTo>
                  <a:lnTo>
                    <a:pt x="53144" y="16176"/>
                  </a:lnTo>
                  <a:lnTo>
                    <a:pt x="52973" y="16043"/>
                  </a:lnTo>
                  <a:lnTo>
                    <a:pt x="52801" y="15929"/>
                  </a:lnTo>
                  <a:lnTo>
                    <a:pt x="52592" y="15852"/>
                  </a:lnTo>
                  <a:lnTo>
                    <a:pt x="52383" y="15814"/>
                  </a:lnTo>
                  <a:lnTo>
                    <a:pt x="52155" y="15776"/>
                  </a:lnTo>
                  <a:lnTo>
                    <a:pt x="51889" y="15795"/>
                  </a:lnTo>
                  <a:lnTo>
                    <a:pt x="51623" y="15833"/>
                  </a:lnTo>
                  <a:lnTo>
                    <a:pt x="51338" y="15891"/>
                  </a:lnTo>
                  <a:lnTo>
                    <a:pt x="51034" y="16005"/>
                  </a:lnTo>
                  <a:lnTo>
                    <a:pt x="50730" y="16157"/>
                  </a:lnTo>
                  <a:lnTo>
                    <a:pt x="50388" y="16328"/>
                  </a:lnTo>
                  <a:lnTo>
                    <a:pt x="50026" y="16556"/>
                  </a:lnTo>
                  <a:lnTo>
                    <a:pt x="49741" y="16727"/>
                  </a:lnTo>
                  <a:lnTo>
                    <a:pt x="49304" y="16974"/>
                  </a:lnTo>
                  <a:lnTo>
                    <a:pt x="48715" y="17259"/>
                  </a:lnTo>
                  <a:lnTo>
                    <a:pt x="48012" y="17601"/>
                  </a:lnTo>
                  <a:lnTo>
                    <a:pt x="47213" y="17981"/>
                  </a:lnTo>
                  <a:lnTo>
                    <a:pt x="46339" y="18361"/>
                  </a:lnTo>
                  <a:lnTo>
                    <a:pt x="45408" y="18761"/>
                  </a:lnTo>
                  <a:lnTo>
                    <a:pt x="44439" y="19160"/>
                  </a:lnTo>
                  <a:lnTo>
                    <a:pt x="43450" y="19540"/>
                  </a:lnTo>
                  <a:lnTo>
                    <a:pt x="42443" y="19920"/>
                  </a:lnTo>
                  <a:lnTo>
                    <a:pt x="41473" y="20243"/>
                  </a:lnTo>
                  <a:lnTo>
                    <a:pt x="40542" y="20528"/>
                  </a:lnTo>
                  <a:lnTo>
                    <a:pt x="39668" y="20756"/>
                  </a:lnTo>
                  <a:lnTo>
                    <a:pt x="39250" y="20851"/>
                  </a:lnTo>
                  <a:lnTo>
                    <a:pt x="38851" y="20927"/>
                  </a:lnTo>
                  <a:lnTo>
                    <a:pt x="38489" y="20984"/>
                  </a:lnTo>
                  <a:lnTo>
                    <a:pt x="38166" y="21022"/>
                  </a:lnTo>
                  <a:lnTo>
                    <a:pt x="37843" y="21041"/>
                  </a:lnTo>
                  <a:lnTo>
                    <a:pt x="37577" y="21022"/>
                  </a:lnTo>
                  <a:lnTo>
                    <a:pt x="38166" y="20908"/>
                  </a:lnTo>
                  <a:lnTo>
                    <a:pt x="38851" y="20737"/>
                  </a:lnTo>
                  <a:lnTo>
                    <a:pt x="39630" y="20509"/>
                  </a:lnTo>
                  <a:lnTo>
                    <a:pt x="40504" y="20224"/>
                  </a:lnTo>
                  <a:lnTo>
                    <a:pt x="41416" y="19882"/>
                  </a:lnTo>
                  <a:lnTo>
                    <a:pt x="42386" y="19502"/>
                  </a:lnTo>
                  <a:lnTo>
                    <a:pt x="43374" y="19103"/>
                  </a:lnTo>
                  <a:lnTo>
                    <a:pt x="44362" y="18646"/>
                  </a:lnTo>
                  <a:lnTo>
                    <a:pt x="45370" y="18171"/>
                  </a:lnTo>
                  <a:lnTo>
                    <a:pt x="46358" y="17677"/>
                  </a:lnTo>
                  <a:lnTo>
                    <a:pt x="47309" y="17145"/>
                  </a:lnTo>
                  <a:lnTo>
                    <a:pt x="48202" y="16594"/>
                  </a:lnTo>
                  <a:lnTo>
                    <a:pt x="48620" y="16328"/>
                  </a:lnTo>
                  <a:lnTo>
                    <a:pt x="49019" y="16043"/>
                  </a:lnTo>
                  <a:lnTo>
                    <a:pt x="49418" y="15757"/>
                  </a:lnTo>
                  <a:lnTo>
                    <a:pt x="49779" y="15491"/>
                  </a:lnTo>
                  <a:lnTo>
                    <a:pt x="50103" y="15206"/>
                  </a:lnTo>
                  <a:lnTo>
                    <a:pt x="50426" y="14921"/>
                  </a:lnTo>
                  <a:lnTo>
                    <a:pt x="50711" y="14636"/>
                  </a:lnTo>
                  <a:lnTo>
                    <a:pt x="50958" y="14351"/>
                  </a:lnTo>
                  <a:lnTo>
                    <a:pt x="51167" y="14066"/>
                  </a:lnTo>
                  <a:lnTo>
                    <a:pt x="51357" y="13762"/>
                  </a:lnTo>
                  <a:lnTo>
                    <a:pt x="51509" y="13439"/>
                  </a:lnTo>
                  <a:lnTo>
                    <a:pt x="51642" y="13097"/>
                  </a:lnTo>
                  <a:lnTo>
                    <a:pt x="51737" y="12735"/>
                  </a:lnTo>
                  <a:lnTo>
                    <a:pt x="51813" y="12374"/>
                  </a:lnTo>
                  <a:lnTo>
                    <a:pt x="51851" y="12032"/>
                  </a:lnTo>
                  <a:lnTo>
                    <a:pt x="51851" y="11709"/>
                  </a:lnTo>
                  <a:lnTo>
                    <a:pt x="51813" y="11386"/>
                  </a:lnTo>
                  <a:lnTo>
                    <a:pt x="51756" y="11082"/>
                  </a:lnTo>
                  <a:lnTo>
                    <a:pt x="51699" y="10949"/>
                  </a:lnTo>
                  <a:lnTo>
                    <a:pt x="51642" y="10835"/>
                  </a:lnTo>
                  <a:lnTo>
                    <a:pt x="51585" y="10721"/>
                  </a:lnTo>
                  <a:lnTo>
                    <a:pt x="51509" y="10607"/>
                  </a:lnTo>
                  <a:lnTo>
                    <a:pt x="51414" y="10512"/>
                  </a:lnTo>
                  <a:lnTo>
                    <a:pt x="51319" y="10436"/>
                  </a:lnTo>
                  <a:lnTo>
                    <a:pt x="51205" y="10360"/>
                  </a:lnTo>
                  <a:lnTo>
                    <a:pt x="51091" y="10303"/>
                  </a:lnTo>
                  <a:lnTo>
                    <a:pt x="50958" y="10264"/>
                  </a:lnTo>
                  <a:lnTo>
                    <a:pt x="50825" y="10245"/>
                  </a:lnTo>
                  <a:lnTo>
                    <a:pt x="50673" y="10226"/>
                  </a:lnTo>
                  <a:lnTo>
                    <a:pt x="50502" y="10245"/>
                  </a:lnTo>
                  <a:lnTo>
                    <a:pt x="50103" y="10303"/>
                  </a:lnTo>
                  <a:lnTo>
                    <a:pt x="49855" y="10341"/>
                  </a:lnTo>
                  <a:lnTo>
                    <a:pt x="49570" y="10436"/>
                  </a:lnTo>
                  <a:lnTo>
                    <a:pt x="49285" y="10550"/>
                  </a:lnTo>
                  <a:lnTo>
                    <a:pt x="49000" y="10702"/>
                  </a:lnTo>
                  <a:lnTo>
                    <a:pt x="48848" y="10816"/>
                  </a:lnTo>
                  <a:lnTo>
                    <a:pt x="48715" y="10930"/>
                  </a:lnTo>
                  <a:lnTo>
                    <a:pt x="48563" y="11063"/>
                  </a:lnTo>
                  <a:lnTo>
                    <a:pt x="48430" y="11215"/>
                  </a:lnTo>
                  <a:lnTo>
                    <a:pt x="48031" y="11652"/>
                  </a:lnTo>
                  <a:lnTo>
                    <a:pt x="47613" y="12089"/>
                  </a:lnTo>
                  <a:lnTo>
                    <a:pt x="47175" y="12507"/>
                  </a:lnTo>
                  <a:lnTo>
                    <a:pt x="46757" y="12906"/>
                  </a:lnTo>
                  <a:lnTo>
                    <a:pt x="46320" y="13268"/>
                  </a:lnTo>
                  <a:lnTo>
                    <a:pt x="45902" y="13629"/>
                  </a:lnTo>
                  <a:lnTo>
                    <a:pt x="45123" y="14218"/>
                  </a:lnTo>
                  <a:lnTo>
                    <a:pt x="44477" y="14674"/>
                  </a:lnTo>
                  <a:lnTo>
                    <a:pt x="44039" y="14959"/>
                  </a:lnTo>
                  <a:lnTo>
                    <a:pt x="43925" y="15016"/>
                  </a:lnTo>
                  <a:lnTo>
                    <a:pt x="43868" y="15016"/>
                  </a:lnTo>
                  <a:lnTo>
                    <a:pt x="43868" y="14997"/>
                  </a:lnTo>
                  <a:lnTo>
                    <a:pt x="43906" y="14959"/>
                  </a:lnTo>
                  <a:lnTo>
                    <a:pt x="44020" y="14826"/>
                  </a:lnTo>
                  <a:lnTo>
                    <a:pt x="44648" y="14180"/>
                  </a:lnTo>
                  <a:lnTo>
                    <a:pt x="45199" y="13534"/>
                  </a:lnTo>
                  <a:lnTo>
                    <a:pt x="45712" y="12887"/>
                  </a:lnTo>
                  <a:lnTo>
                    <a:pt x="46187" y="12241"/>
                  </a:lnTo>
                  <a:lnTo>
                    <a:pt x="46605" y="11595"/>
                  </a:lnTo>
                  <a:lnTo>
                    <a:pt x="46966" y="10968"/>
                  </a:lnTo>
                  <a:lnTo>
                    <a:pt x="47309" y="10322"/>
                  </a:lnTo>
                  <a:lnTo>
                    <a:pt x="47594" y="9675"/>
                  </a:lnTo>
                  <a:lnTo>
                    <a:pt x="47841" y="9029"/>
                  </a:lnTo>
                  <a:lnTo>
                    <a:pt x="48050" y="8383"/>
                  </a:lnTo>
                  <a:lnTo>
                    <a:pt x="48221" y="7718"/>
                  </a:lnTo>
                  <a:lnTo>
                    <a:pt x="48373" y="7052"/>
                  </a:lnTo>
                  <a:lnTo>
                    <a:pt x="48487" y="6387"/>
                  </a:lnTo>
                  <a:lnTo>
                    <a:pt x="48582" y="5722"/>
                  </a:lnTo>
                  <a:lnTo>
                    <a:pt x="48639" y="5038"/>
                  </a:lnTo>
                  <a:lnTo>
                    <a:pt x="48677" y="4334"/>
                  </a:lnTo>
                  <a:lnTo>
                    <a:pt x="48677" y="3935"/>
                  </a:lnTo>
                  <a:lnTo>
                    <a:pt x="48658" y="3555"/>
                  </a:lnTo>
                  <a:lnTo>
                    <a:pt x="48620" y="3194"/>
                  </a:lnTo>
                  <a:lnTo>
                    <a:pt x="48563" y="2833"/>
                  </a:lnTo>
                  <a:lnTo>
                    <a:pt x="48487" y="2491"/>
                  </a:lnTo>
                  <a:lnTo>
                    <a:pt x="48392" y="2149"/>
                  </a:lnTo>
                  <a:lnTo>
                    <a:pt x="48297" y="1844"/>
                  </a:lnTo>
                  <a:lnTo>
                    <a:pt x="48183" y="1540"/>
                  </a:lnTo>
                  <a:lnTo>
                    <a:pt x="48050" y="1274"/>
                  </a:lnTo>
                  <a:lnTo>
                    <a:pt x="47898" y="1027"/>
                  </a:lnTo>
                  <a:lnTo>
                    <a:pt x="47746" y="799"/>
                  </a:lnTo>
                  <a:lnTo>
                    <a:pt x="47575" y="590"/>
                  </a:lnTo>
                  <a:lnTo>
                    <a:pt x="47385" y="419"/>
                  </a:lnTo>
                  <a:lnTo>
                    <a:pt x="47213" y="267"/>
                  </a:lnTo>
                  <a:lnTo>
                    <a:pt x="47004" y="153"/>
                  </a:lnTo>
                  <a:lnTo>
                    <a:pt x="46795" y="77"/>
                  </a:lnTo>
                  <a:lnTo>
                    <a:pt x="46586" y="20"/>
                  </a:lnTo>
                  <a:lnTo>
                    <a:pt x="46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5534677" y="3242639"/>
              <a:ext cx="1307131" cy="703650"/>
            </a:xfrm>
            <a:custGeom>
              <a:avLst/>
              <a:gdLst/>
              <a:ahLst/>
              <a:cxnLst/>
              <a:rect l="l" t="t" r="r" b="b"/>
              <a:pathLst>
                <a:path w="36969" h="19901" extrusionOk="0">
                  <a:moveTo>
                    <a:pt x="13172" y="1"/>
                  </a:moveTo>
                  <a:lnTo>
                    <a:pt x="4942" y="4981"/>
                  </a:lnTo>
                  <a:lnTo>
                    <a:pt x="951" y="7737"/>
                  </a:lnTo>
                  <a:lnTo>
                    <a:pt x="761" y="7889"/>
                  </a:lnTo>
                  <a:lnTo>
                    <a:pt x="609" y="8041"/>
                  </a:lnTo>
                  <a:lnTo>
                    <a:pt x="457" y="8212"/>
                  </a:lnTo>
                  <a:lnTo>
                    <a:pt x="324" y="8402"/>
                  </a:lnTo>
                  <a:lnTo>
                    <a:pt x="229" y="8611"/>
                  </a:lnTo>
                  <a:lnTo>
                    <a:pt x="134" y="8820"/>
                  </a:lnTo>
                  <a:lnTo>
                    <a:pt x="77" y="9029"/>
                  </a:lnTo>
                  <a:lnTo>
                    <a:pt x="20" y="9238"/>
                  </a:lnTo>
                  <a:lnTo>
                    <a:pt x="1" y="9466"/>
                  </a:lnTo>
                  <a:lnTo>
                    <a:pt x="1" y="9694"/>
                  </a:lnTo>
                  <a:lnTo>
                    <a:pt x="39" y="9903"/>
                  </a:lnTo>
                  <a:lnTo>
                    <a:pt x="77" y="10131"/>
                  </a:lnTo>
                  <a:lnTo>
                    <a:pt x="153" y="10341"/>
                  </a:lnTo>
                  <a:lnTo>
                    <a:pt x="229" y="10550"/>
                  </a:lnTo>
                  <a:lnTo>
                    <a:pt x="343" y="10759"/>
                  </a:lnTo>
                  <a:lnTo>
                    <a:pt x="495" y="10949"/>
                  </a:lnTo>
                  <a:lnTo>
                    <a:pt x="647" y="11120"/>
                  </a:lnTo>
                  <a:lnTo>
                    <a:pt x="818" y="11291"/>
                  </a:lnTo>
                  <a:lnTo>
                    <a:pt x="989" y="11424"/>
                  </a:lnTo>
                  <a:lnTo>
                    <a:pt x="1198" y="11538"/>
                  </a:lnTo>
                  <a:lnTo>
                    <a:pt x="1388" y="11633"/>
                  </a:lnTo>
                  <a:lnTo>
                    <a:pt x="1597" y="11709"/>
                  </a:lnTo>
                  <a:lnTo>
                    <a:pt x="1825" y="11747"/>
                  </a:lnTo>
                  <a:lnTo>
                    <a:pt x="2034" y="11785"/>
                  </a:lnTo>
                  <a:lnTo>
                    <a:pt x="2472" y="11785"/>
                  </a:lnTo>
                  <a:lnTo>
                    <a:pt x="2700" y="11747"/>
                  </a:lnTo>
                  <a:lnTo>
                    <a:pt x="2909" y="11690"/>
                  </a:lnTo>
                  <a:lnTo>
                    <a:pt x="3137" y="11614"/>
                  </a:lnTo>
                  <a:lnTo>
                    <a:pt x="3327" y="11500"/>
                  </a:lnTo>
                  <a:lnTo>
                    <a:pt x="3536" y="11386"/>
                  </a:lnTo>
                  <a:lnTo>
                    <a:pt x="3707" y="11234"/>
                  </a:lnTo>
                  <a:lnTo>
                    <a:pt x="8288" y="7014"/>
                  </a:lnTo>
                  <a:lnTo>
                    <a:pt x="4353" y="12127"/>
                  </a:lnTo>
                  <a:lnTo>
                    <a:pt x="4220" y="12317"/>
                  </a:lnTo>
                  <a:lnTo>
                    <a:pt x="4106" y="12526"/>
                  </a:lnTo>
                  <a:lnTo>
                    <a:pt x="4030" y="12735"/>
                  </a:lnTo>
                  <a:lnTo>
                    <a:pt x="3954" y="12963"/>
                  </a:lnTo>
                  <a:lnTo>
                    <a:pt x="3916" y="13173"/>
                  </a:lnTo>
                  <a:lnTo>
                    <a:pt x="3897" y="13401"/>
                  </a:lnTo>
                  <a:lnTo>
                    <a:pt x="3897" y="13629"/>
                  </a:lnTo>
                  <a:lnTo>
                    <a:pt x="3935" y="13838"/>
                  </a:lnTo>
                  <a:lnTo>
                    <a:pt x="3973" y="14066"/>
                  </a:lnTo>
                  <a:lnTo>
                    <a:pt x="4030" y="14275"/>
                  </a:lnTo>
                  <a:lnTo>
                    <a:pt x="4125" y="14484"/>
                  </a:lnTo>
                  <a:lnTo>
                    <a:pt x="4239" y="14674"/>
                  </a:lnTo>
                  <a:lnTo>
                    <a:pt x="4372" y="14864"/>
                  </a:lnTo>
                  <a:lnTo>
                    <a:pt x="4524" y="15035"/>
                  </a:lnTo>
                  <a:lnTo>
                    <a:pt x="4676" y="15187"/>
                  </a:lnTo>
                  <a:lnTo>
                    <a:pt x="4866" y="15339"/>
                  </a:lnTo>
                  <a:lnTo>
                    <a:pt x="5076" y="15453"/>
                  </a:lnTo>
                  <a:lnTo>
                    <a:pt x="5285" y="15548"/>
                  </a:lnTo>
                  <a:lnTo>
                    <a:pt x="5494" y="15624"/>
                  </a:lnTo>
                  <a:lnTo>
                    <a:pt x="5722" y="15681"/>
                  </a:lnTo>
                  <a:lnTo>
                    <a:pt x="5950" y="15719"/>
                  </a:lnTo>
                  <a:lnTo>
                    <a:pt x="6159" y="15719"/>
                  </a:lnTo>
                  <a:lnTo>
                    <a:pt x="6387" y="15700"/>
                  </a:lnTo>
                  <a:lnTo>
                    <a:pt x="6615" y="15662"/>
                  </a:lnTo>
                  <a:lnTo>
                    <a:pt x="6824" y="15605"/>
                  </a:lnTo>
                  <a:lnTo>
                    <a:pt x="7033" y="15529"/>
                  </a:lnTo>
                  <a:lnTo>
                    <a:pt x="7223" y="15434"/>
                  </a:lnTo>
                  <a:lnTo>
                    <a:pt x="7413" y="15301"/>
                  </a:lnTo>
                  <a:lnTo>
                    <a:pt x="7584" y="15168"/>
                  </a:lnTo>
                  <a:lnTo>
                    <a:pt x="7755" y="15016"/>
                  </a:lnTo>
                  <a:lnTo>
                    <a:pt x="7908" y="14826"/>
                  </a:lnTo>
                  <a:lnTo>
                    <a:pt x="8041" y="14636"/>
                  </a:lnTo>
                  <a:lnTo>
                    <a:pt x="11690" y="8896"/>
                  </a:lnTo>
                  <a:lnTo>
                    <a:pt x="8763" y="15092"/>
                  </a:lnTo>
                  <a:lnTo>
                    <a:pt x="8687" y="15301"/>
                  </a:lnTo>
                  <a:lnTo>
                    <a:pt x="8630" y="15529"/>
                  </a:lnTo>
                  <a:lnTo>
                    <a:pt x="8592" y="15757"/>
                  </a:lnTo>
                  <a:lnTo>
                    <a:pt x="8573" y="15986"/>
                  </a:lnTo>
                  <a:lnTo>
                    <a:pt x="8592" y="16214"/>
                  </a:lnTo>
                  <a:lnTo>
                    <a:pt x="8630" y="16423"/>
                  </a:lnTo>
                  <a:lnTo>
                    <a:pt x="8687" y="16651"/>
                  </a:lnTo>
                  <a:lnTo>
                    <a:pt x="8763" y="16860"/>
                  </a:lnTo>
                  <a:lnTo>
                    <a:pt x="8858" y="17050"/>
                  </a:lnTo>
                  <a:lnTo>
                    <a:pt x="8972" y="17240"/>
                  </a:lnTo>
                  <a:lnTo>
                    <a:pt x="9105" y="17411"/>
                  </a:lnTo>
                  <a:lnTo>
                    <a:pt x="9257" y="17582"/>
                  </a:lnTo>
                  <a:lnTo>
                    <a:pt x="9428" y="17734"/>
                  </a:lnTo>
                  <a:lnTo>
                    <a:pt x="9618" y="17867"/>
                  </a:lnTo>
                  <a:lnTo>
                    <a:pt x="9827" y="17981"/>
                  </a:lnTo>
                  <a:lnTo>
                    <a:pt x="10036" y="18057"/>
                  </a:lnTo>
                  <a:lnTo>
                    <a:pt x="10264" y="18133"/>
                  </a:lnTo>
                  <a:lnTo>
                    <a:pt x="10492" y="18171"/>
                  </a:lnTo>
                  <a:lnTo>
                    <a:pt x="10721" y="18209"/>
                  </a:lnTo>
                  <a:lnTo>
                    <a:pt x="10949" y="18190"/>
                  </a:lnTo>
                  <a:lnTo>
                    <a:pt x="11177" y="18171"/>
                  </a:lnTo>
                  <a:lnTo>
                    <a:pt x="11386" y="18114"/>
                  </a:lnTo>
                  <a:lnTo>
                    <a:pt x="11595" y="18057"/>
                  </a:lnTo>
                  <a:lnTo>
                    <a:pt x="11804" y="17962"/>
                  </a:lnTo>
                  <a:lnTo>
                    <a:pt x="11994" y="17848"/>
                  </a:lnTo>
                  <a:lnTo>
                    <a:pt x="12184" y="17734"/>
                  </a:lnTo>
                  <a:lnTo>
                    <a:pt x="12355" y="17582"/>
                  </a:lnTo>
                  <a:lnTo>
                    <a:pt x="12507" y="17411"/>
                  </a:lnTo>
                  <a:lnTo>
                    <a:pt x="12640" y="17240"/>
                  </a:lnTo>
                  <a:lnTo>
                    <a:pt x="12754" y="17050"/>
                  </a:lnTo>
                  <a:lnTo>
                    <a:pt x="12868" y="16841"/>
                  </a:lnTo>
                  <a:lnTo>
                    <a:pt x="12944" y="16613"/>
                  </a:lnTo>
                  <a:lnTo>
                    <a:pt x="15624" y="7775"/>
                  </a:lnTo>
                  <a:lnTo>
                    <a:pt x="15624" y="7775"/>
                  </a:lnTo>
                  <a:lnTo>
                    <a:pt x="13381" y="16822"/>
                  </a:lnTo>
                  <a:lnTo>
                    <a:pt x="13343" y="17050"/>
                  </a:lnTo>
                  <a:lnTo>
                    <a:pt x="13324" y="17278"/>
                  </a:lnTo>
                  <a:lnTo>
                    <a:pt x="13324" y="17506"/>
                  </a:lnTo>
                  <a:lnTo>
                    <a:pt x="13343" y="17734"/>
                  </a:lnTo>
                  <a:lnTo>
                    <a:pt x="13400" y="17962"/>
                  </a:lnTo>
                  <a:lnTo>
                    <a:pt x="13476" y="18171"/>
                  </a:lnTo>
                  <a:lnTo>
                    <a:pt x="13553" y="18361"/>
                  </a:lnTo>
                  <a:lnTo>
                    <a:pt x="13667" y="18551"/>
                  </a:lnTo>
                  <a:lnTo>
                    <a:pt x="13800" y="18742"/>
                  </a:lnTo>
                  <a:lnTo>
                    <a:pt x="13952" y="18913"/>
                  </a:lnTo>
                  <a:lnTo>
                    <a:pt x="14104" y="19065"/>
                  </a:lnTo>
                  <a:lnTo>
                    <a:pt x="14275" y="19198"/>
                  </a:lnTo>
                  <a:lnTo>
                    <a:pt x="14484" y="19312"/>
                  </a:lnTo>
                  <a:lnTo>
                    <a:pt x="14674" y="19407"/>
                  </a:lnTo>
                  <a:lnTo>
                    <a:pt x="14902" y="19483"/>
                  </a:lnTo>
                  <a:lnTo>
                    <a:pt x="15130" y="19540"/>
                  </a:lnTo>
                  <a:lnTo>
                    <a:pt x="15358" y="19578"/>
                  </a:lnTo>
                  <a:lnTo>
                    <a:pt x="15605" y="19578"/>
                  </a:lnTo>
                  <a:lnTo>
                    <a:pt x="15833" y="19559"/>
                  </a:lnTo>
                  <a:lnTo>
                    <a:pt x="16042" y="19521"/>
                  </a:lnTo>
                  <a:lnTo>
                    <a:pt x="16270" y="19464"/>
                  </a:lnTo>
                  <a:lnTo>
                    <a:pt x="16480" y="19388"/>
                  </a:lnTo>
                  <a:lnTo>
                    <a:pt x="16670" y="19274"/>
                  </a:lnTo>
                  <a:lnTo>
                    <a:pt x="16860" y="19160"/>
                  </a:lnTo>
                  <a:lnTo>
                    <a:pt x="17031" y="19008"/>
                  </a:lnTo>
                  <a:lnTo>
                    <a:pt x="17183" y="18856"/>
                  </a:lnTo>
                  <a:lnTo>
                    <a:pt x="17335" y="18684"/>
                  </a:lnTo>
                  <a:lnTo>
                    <a:pt x="17449" y="18494"/>
                  </a:lnTo>
                  <a:lnTo>
                    <a:pt x="17563" y="18304"/>
                  </a:lnTo>
                  <a:lnTo>
                    <a:pt x="17639" y="18095"/>
                  </a:lnTo>
                  <a:lnTo>
                    <a:pt x="17715" y="17867"/>
                  </a:lnTo>
                  <a:lnTo>
                    <a:pt x="17753" y="17639"/>
                  </a:lnTo>
                  <a:lnTo>
                    <a:pt x="18722" y="10664"/>
                  </a:lnTo>
                  <a:lnTo>
                    <a:pt x="18380" y="17601"/>
                  </a:lnTo>
                  <a:lnTo>
                    <a:pt x="18399" y="17829"/>
                  </a:lnTo>
                  <a:lnTo>
                    <a:pt x="18418" y="18057"/>
                  </a:lnTo>
                  <a:lnTo>
                    <a:pt x="18475" y="18285"/>
                  </a:lnTo>
                  <a:lnTo>
                    <a:pt x="18551" y="18494"/>
                  </a:lnTo>
                  <a:lnTo>
                    <a:pt x="18646" y="18704"/>
                  </a:lnTo>
                  <a:lnTo>
                    <a:pt x="18760" y="18894"/>
                  </a:lnTo>
                  <a:lnTo>
                    <a:pt x="18874" y="19065"/>
                  </a:lnTo>
                  <a:lnTo>
                    <a:pt x="19026" y="19236"/>
                  </a:lnTo>
                  <a:lnTo>
                    <a:pt x="19198" y="19388"/>
                  </a:lnTo>
                  <a:lnTo>
                    <a:pt x="19369" y="19521"/>
                  </a:lnTo>
                  <a:lnTo>
                    <a:pt x="19559" y="19635"/>
                  </a:lnTo>
                  <a:lnTo>
                    <a:pt x="19768" y="19730"/>
                  </a:lnTo>
                  <a:lnTo>
                    <a:pt x="19977" y="19806"/>
                  </a:lnTo>
                  <a:lnTo>
                    <a:pt x="20205" y="19863"/>
                  </a:lnTo>
                  <a:lnTo>
                    <a:pt x="20433" y="19882"/>
                  </a:lnTo>
                  <a:lnTo>
                    <a:pt x="20661" y="19901"/>
                  </a:lnTo>
                  <a:lnTo>
                    <a:pt x="20908" y="19882"/>
                  </a:lnTo>
                  <a:lnTo>
                    <a:pt x="21136" y="19825"/>
                  </a:lnTo>
                  <a:lnTo>
                    <a:pt x="21345" y="19768"/>
                  </a:lnTo>
                  <a:lnTo>
                    <a:pt x="21554" y="19673"/>
                  </a:lnTo>
                  <a:lnTo>
                    <a:pt x="21763" y="19578"/>
                  </a:lnTo>
                  <a:lnTo>
                    <a:pt x="21954" y="19445"/>
                  </a:lnTo>
                  <a:lnTo>
                    <a:pt x="22125" y="19312"/>
                  </a:lnTo>
                  <a:lnTo>
                    <a:pt x="22277" y="19160"/>
                  </a:lnTo>
                  <a:lnTo>
                    <a:pt x="22410" y="18989"/>
                  </a:lnTo>
                  <a:lnTo>
                    <a:pt x="22543" y="18799"/>
                  </a:lnTo>
                  <a:lnTo>
                    <a:pt x="22638" y="18589"/>
                  </a:lnTo>
                  <a:lnTo>
                    <a:pt x="22714" y="18380"/>
                  </a:lnTo>
                  <a:lnTo>
                    <a:pt x="22790" y="18171"/>
                  </a:lnTo>
                  <a:lnTo>
                    <a:pt x="22828" y="17943"/>
                  </a:lnTo>
                  <a:lnTo>
                    <a:pt x="22847" y="17715"/>
                  </a:lnTo>
                  <a:lnTo>
                    <a:pt x="22828" y="17468"/>
                  </a:lnTo>
                  <a:lnTo>
                    <a:pt x="22087" y="7052"/>
                  </a:lnTo>
                  <a:lnTo>
                    <a:pt x="23398" y="16936"/>
                  </a:lnTo>
                  <a:lnTo>
                    <a:pt x="23436" y="17183"/>
                  </a:lnTo>
                  <a:lnTo>
                    <a:pt x="23512" y="17392"/>
                  </a:lnTo>
                  <a:lnTo>
                    <a:pt x="23588" y="17620"/>
                  </a:lnTo>
                  <a:lnTo>
                    <a:pt x="23702" y="17810"/>
                  </a:lnTo>
                  <a:lnTo>
                    <a:pt x="23816" y="18000"/>
                  </a:lnTo>
                  <a:lnTo>
                    <a:pt x="23968" y="18171"/>
                  </a:lnTo>
                  <a:lnTo>
                    <a:pt x="24120" y="18323"/>
                  </a:lnTo>
                  <a:lnTo>
                    <a:pt x="24291" y="18456"/>
                  </a:lnTo>
                  <a:lnTo>
                    <a:pt x="24481" y="18570"/>
                  </a:lnTo>
                  <a:lnTo>
                    <a:pt x="24690" y="18684"/>
                  </a:lnTo>
                  <a:lnTo>
                    <a:pt x="24900" y="18761"/>
                  </a:lnTo>
                  <a:lnTo>
                    <a:pt x="25109" y="18818"/>
                  </a:lnTo>
                  <a:lnTo>
                    <a:pt x="25337" y="18856"/>
                  </a:lnTo>
                  <a:lnTo>
                    <a:pt x="25565" y="18875"/>
                  </a:lnTo>
                  <a:lnTo>
                    <a:pt x="25793" y="18875"/>
                  </a:lnTo>
                  <a:lnTo>
                    <a:pt x="26021" y="18837"/>
                  </a:lnTo>
                  <a:lnTo>
                    <a:pt x="26249" y="18780"/>
                  </a:lnTo>
                  <a:lnTo>
                    <a:pt x="26477" y="18704"/>
                  </a:lnTo>
                  <a:lnTo>
                    <a:pt x="26686" y="18589"/>
                  </a:lnTo>
                  <a:lnTo>
                    <a:pt x="26876" y="18475"/>
                  </a:lnTo>
                  <a:lnTo>
                    <a:pt x="27047" y="18342"/>
                  </a:lnTo>
                  <a:lnTo>
                    <a:pt x="27218" y="18190"/>
                  </a:lnTo>
                  <a:lnTo>
                    <a:pt x="27351" y="18019"/>
                  </a:lnTo>
                  <a:lnTo>
                    <a:pt x="27484" y="17848"/>
                  </a:lnTo>
                  <a:lnTo>
                    <a:pt x="27599" y="17639"/>
                  </a:lnTo>
                  <a:lnTo>
                    <a:pt x="27675" y="17449"/>
                  </a:lnTo>
                  <a:lnTo>
                    <a:pt x="27751" y="17240"/>
                  </a:lnTo>
                  <a:lnTo>
                    <a:pt x="27808" y="17012"/>
                  </a:lnTo>
                  <a:lnTo>
                    <a:pt x="27827" y="16784"/>
                  </a:lnTo>
                  <a:lnTo>
                    <a:pt x="27827" y="16556"/>
                  </a:lnTo>
                  <a:lnTo>
                    <a:pt x="27808" y="16328"/>
                  </a:lnTo>
                  <a:lnTo>
                    <a:pt x="27770" y="16100"/>
                  </a:lnTo>
                  <a:lnTo>
                    <a:pt x="26230" y="10512"/>
                  </a:lnTo>
                  <a:lnTo>
                    <a:pt x="28245" y="16119"/>
                  </a:lnTo>
                  <a:lnTo>
                    <a:pt x="28359" y="16347"/>
                  </a:lnTo>
                  <a:lnTo>
                    <a:pt x="28473" y="16537"/>
                  </a:lnTo>
                  <a:lnTo>
                    <a:pt x="28606" y="16727"/>
                  </a:lnTo>
                  <a:lnTo>
                    <a:pt x="28758" y="16898"/>
                  </a:lnTo>
                  <a:lnTo>
                    <a:pt x="28929" y="17050"/>
                  </a:lnTo>
                  <a:lnTo>
                    <a:pt x="29100" y="17183"/>
                  </a:lnTo>
                  <a:lnTo>
                    <a:pt x="29290" y="17278"/>
                  </a:lnTo>
                  <a:lnTo>
                    <a:pt x="29499" y="17373"/>
                  </a:lnTo>
                  <a:lnTo>
                    <a:pt x="29708" y="17449"/>
                  </a:lnTo>
                  <a:lnTo>
                    <a:pt x="29917" y="17506"/>
                  </a:lnTo>
                  <a:lnTo>
                    <a:pt x="30145" y="17544"/>
                  </a:lnTo>
                  <a:lnTo>
                    <a:pt x="30354" y="17544"/>
                  </a:lnTo>
                  <a:lnTo>
                    <a:pt x="30583" y="17525"/>
                  </a:lnTo>
                  <a:lnTo>
                    <a:pt x="30811" y="17487"/>
                  </a:lnTo>
                  <a:lnTo>
                    <a:pt x="31039" y="17430"/>
                  </a:lnTo>
                  <a:lnTo>
                    <a:pt x="31248" y="17335"/>
                  </a:lnTo>
                  <a:lnTo>
                    <a:pt x="31476" y="17221"/>
                  </a:lnTo>
                  <a:lnTo>
                    <a:pt x="31666" y="17107"/>
                  </a:lnTo>
                  <a:lnTo>
                    <a:pt x="31837" y="16955"/>
                  </a:lnTo>
                  <a:lnTo>
                    <a:pt x="31989" y="16784"/>
                  </a:lnTo>
                  <a:lnTo>
                    <a:pt x="32141" y="16613"/>
                  </a:lnTo>
                  <a:lnTo>
                    <a:pt x="32255" y="16423"/>
                  </a:lnTo>
                  <a:lnTo>
                    <a:pt x="32369" y="16233"/>
                  </a:lnTo>
                  <a:lnTo>
                    <a:pt x="32445" y="16024"/>
                  </a:lnTo>
                  <a:lnTo>
                    <a:pt x="32502" y="15814"/>
                  </a:lnTo>
                  <a:lnTo>
                    <a:pt x="32540" y="15586"/>
                  </a:lnTo>
                  <a:lnTo>
                    <a:pt x="32559" y="15377"/>
                  </a:lnTo>
                  <a:lnTo>
                    <a:pt x="32559" y="15149"/>
                  </a:lnTo>
                  <a:lnTo>
                    <a:pt x="32521" y="14921"/>
                  </a:lnTo>
                  <a:lnTo>
                    <a:pt x="32483" y="14693"/>
                  </a:lnTo>
                  <a:lnTo>
                    <a:pt x="32407" y="14484"/>
                  </a:lnTo>
                  <a:lnTo>
                    <a:pt x="32312" y="14256"/>
                  </a:lnTo>
                  <a:lnTo>
                    <a:pt x="30240" y="10474"/>
                  </a:lnTo>
                  <a:lnTo>
                    <a:pt x="32977" y="14541"/>
                  </a:lnTo>
                  <a:lnTo>
                    <a:pt x="33129" y="14731"/>
                  </a:lnTo>
                  <a:lnTo>
                    <a:pt x="33301" y="14883"/>
                  </a:lnTo>
                  <a:lnTo>
                    <a:pt x="33491" y="15016"/>
                  </a:lnTo>
                  <a:lnTo>
                    <a:pt x="33681" y="15130"/>
                  </a:lnTo>
                  <a:lnTo>
                    <a:pt x="33890" y="15225"/>
                  </a:lnTo>
                  <a:lnTo>
                    <a:pt x="34099" y="15301"/>
                  </a:lnTo>
                  <a:lnTo>
                    <a:pt x="34308" y="15358"/>
                  </a:lnTo>
                  <a:lnTo>
                    <a:pt x="34536" y="15396"/>
                  </a:lnTo>
                  <a:lnTo>
                    <a:pt x="34973" y="15396"/>
                  </a:lnTo>
                  <a:lnTo>
                    <a:pt x="35182" y="15358"/>
                  </a:lnTo>
                  <a:lnTo>
                    <a:pt x="35410" y="15301"/>
                  </a:lnTo>
                  <a:lnTo>
                    <a:pt x="35619" y="15225"/>
                  </a:lnTo>
                  <a:lnTo>
                    <a:pt x="35828" y="15111"/>
                  </a:lnTo>
                  <a:lnTo>
                    <a:pt x="36018" y="14997"/>
                  </a:lnTo>
                  <a:lnTo>
                    <a:pt x="36209" y="14845"/>
                  </a:lnTo>
                  <a:lnTo>
                    <a:pt x="36380" y="14674"/>
                  </a:lnTo>
                  <a:lnTo>
                    <a:pt x="36532" y="14503"/>
                  </a:lnTo>
                  <a:lnTo>
                    <a:pt x="36646" y="14313"/>
                  </a:lnTo>
                  <a:lnTo>
                    <a:pt x="36760" y="14104"/>
                  </a:lnTo>
                  <a:lnTo>
                    <a:pt x="36836" y="13895"/>
                  </a:lnTo>
                  <a:lnTo>
                    <a:pt x="36912" y="13686"/>
                  </a:lnTo>
                  <a:lnTo>
                    <a:pt x="36950" y="13477"/>
                  </a:lnTo>
                  <a:lnTo>
                    <a:pt x="36969" y="13249"/>
                  </a:lnTo>
                  <a:lnTo>
                    <a:pt x="36969" y="13020"/>
                  </a:lnTo>
                  <a:lnTo>
                    <a:pt x="36931" y="12811"/>
                  </a:lnTo>
                  <a:lnTo>
                    <a:pt x="36893" y="12583"/>
                  </a:lnTo>
                  <a:lnTo>
                    <a:pt x="36817" y="12374"/>
                  </a:lnTo>
                  <a:lnTo>
                    <a:pt x="36741" y="12165"/>
                  </a:lnTo>
                  <a:lnTo>
                    <a:pt x="36627" y="11975"/>
                  </a:lnTo>
                  <a:lnTo>
                    <a:pt x="36494" y="11785"/>
                  </a:lnTo>
                  <a:lnTo>
                    <a:pt x="36323" y="11595"/>
                  </a:lnTo>
                  <a:lnTo>
                    <a:pt x="27218" y="2738"/>
                  </a:lnTo>
                  <a:lnTo>
                    <a:pt x="27009" y="2852"/>
                  </a:lnTo>
                  <a:lnTo>
                    <a:pt x="26781" y="2966"/>
                  </a:lnTo>
                  <a:lnTo>
                    <a:pt x="26515" y="3080"/>
                  </a:lnTo>
                  <a:lnTo>
                    <a:pt x="26230" y="3194"/>
                  </a:lnTo>
                  <a:lnTo>
                    <a:pt x="25926" y="3289"/>
                  </a:lnTo>
                  <a:lnTo>
                    <a:pt x="25584" y="3384"/>
                  </a:lnTo>
                  <a:lnTo>
                    <a:pt x="25223" y="3479"/>
                  </a:lnTo>
                  <a:lnTo>
                    <a:pt x="24843" y="3555"/>
                  </a:lnTo>
                  <a:lnTo>
                    <a:pt x="24443" y="3612"/>
                  </a:lnTo>
                  <a:lnTo>
                    <a:pt x="24044" y="3669"/>
                  </a:lnTo>
                  <a:lnTo>
                    <a:pt x="23607" y="3726"/>
                  </a:lnTo>
                  <a:lnTo>
                    <a:pt x="23170" y="3745"/>
                  </a:lnTo>
                  <a:lnTo>
                    <a:pt x="22714" y="3764"/>
                  </a:lnTo>
                  <a:lnTo>
                    <a:pt x="21744" y="3764"/>
                  </a:lnTo>
                  <a:lnTo>
                    <a:pt x="21269" y="3726"/>
                  </a:lnTo>
                  <a:lnTo>
                    <a:pt x="20756" y="3688"/>
                  </a:lnTo>
                  <a:lnTo>
                    <a:pt x="20262" y="3612"/>
                  </a:lnTo>
                  <a:lnTo>
                    <a:pt x="19749" y="3536"/>
                  </a:lnTo>
                  <a:lnTo>
                    <a:pt x="19236" y="3422"/>
                  </a:lnTo>
                  <a:lnTo>
                    <a:pt x="18722" y="3289"/>
                  </a:lnTo>
                  <a:lnTo>
                    <a:pt x="18209" y="3137"/>
                  </a:lnTo>
                  <a:lnTo>
                    <a:pt x="17696" y="2966"/>
                  </a:lnTo>
                  <a:lnTo>
                    <a:pt x="17164" y="2757"/>
                  </a:lnTo>
                  <a:lnTo>
                    <a:pt x="16670" y="2529"/>
                  </a:lnTo>
                  <a:lnTo>
                    <a:pt x="16156" y="2263"/>
                  </a:lnTo>
                  <a:lnTo>
                    <a:pt x="15662" y="1978"/>
                  </a:lnTo>
                  <a:lnTo>
                    <a:pt x="15168" y="1673"/>
                  </a:lnTo>
                  <a:lnTo>
                    <a:pt x="14674" y="1312"/>
                  </a:lnTo>
                  <a:lnTo>
                    <a:pt x="14199" y="951"/>
                  </a:lnTo>
                  <a:lnTo>
                    <a:pt x="13743" y="533"/>
                  </a:lnTo>
                  <a:lnTo>
                    <a:pt x="13286" y="96"/>
                  </a:lnTo>
                  <a:lnTo>
                    <a:pt x="13210" y="20"/>
                  </a:lnTo>
                  <a:lnTo>
                    <a:pt x="13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5011797" y="1883015"/>
              <a:ext cx="35" cy="707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4870000" y="989800"/>
              <a:ext cx="1524863" cy="2301738"/>
            </a:xfrm>
            <a:custGeom>
              <a:avLst/>
              <a:gdLst/>
              <a:ahLst/>
              <a:cxnLst/>
              <a:rect l="l" t="t" r="r" b="b"/>
              <a:pathLst>
                <a:path w="43127" h="65099" extrusionOk="0">
                  <a:moveTo>
                    <a:pt x="23473" y="0"/>
                  </a:moveTo>
                  <a:lnTo>
                    <a:pt x="23302" y="19"/>
                  </a:lnTo>
                  <a:lnTo>
                    <a:pt x="23150" y="38"/>
                  </a:lnTo>
                  <a:lnTo>
                    <a:pt x="22979" y="76"/>
                  </a:lnTo>
                  <a:lnTo>
                    <a:pt x="22808" y="114"/>
                  </a:lnTo>
                  <a:lnTo>
                    <a:pt x="22656" y="171"/>
                  </a:lnTo>
                  <a:lnTo>
                    <a:pt x="22504" y="247"/>
                  </a:lnTo>
                  <a:lnTo>
                    <a:pt x="22333" y="342"/>
                  </a:lnTo>
                  <a:lnTo>
                    <a:pt x="22181" y="437"/>
                  </a:lnTo>
                  <a:lnTo>
                    <a:pt x="22048" y="551"/>
                  </a:lnTo>
                  <a:lnTo>
                    <a:pt x="21896" y="684"/>
                  </a:lnTo>
                  <a:lnTo>
                    <a:pt x="21763" y="836"/>
                  </a:lnTo>
                  <a:lnTo>
                    <a:pt x="21649" y="988"/>
                  </a:lnTo>
                  <a:lnTo>
                    <a:pt x="21535" y="1159"/>
                  </a:lnTo>
                  <a:lnTo>
                    <a:pt x="21421" y="1349"/>
                  </a:lnTo>
                  <a:lnTo>
                    <a:pt x="21383" y="1445"/>
                  </a:lnTo>
                  <a:lnTo>
                    <a:pt x="21345" y="1597"/>
                  </a:lnTo>
                  <a:lnTo>
                    <a:pt x="21269" y="2091"/>
                  </a:lnTo>
                  <a:lnTo>
                    <a:pt x="21193" y="2737"/>
                  </a:lnTo>
                  <a:lnTo>
                    <a:pt x="21098" y="3497"/>
                  </a:lnTo>
                  <a:lnTo>
                    <a:pt x="20945" y="5132"/>
                  </a:lnTo>
                  <a:lnTo>
                    <a:pt x="20850" y="6481"/>
                  </a:lnTo>
                  <a:lnTo>
                    <a:pt x="20831" y="6995"/>
                  </a:lnTo>
                  <a:lnTo>
                    <a:pt x="20831" y="7527"/>
                  </a:lnTo>
                  <a:lnTo>
                    <a:pt x="20831" y="8040"/>
                  </a:lnTo>
                  <a:lnTo>
                    <a:pt x="20869" y="8572"/>
                  </a:lnTo>
                  <a:lnTo>
                    <a:pt x="20945" y="9617"/>
                  </a:lnTo>
                  <a:lnTo>
                    <a:pt x="21060" y="10682"/>
                  </a:lnTo>
                  <a:lnTo>
                    <a:pt x="21193" y="11746"/>
                  </a:lnTo>
                  <a:lnTo>
                    <a:pt x="21345" y="12811"/>
                  </a:lnTo>
                  <a:lnTo>
                    <a:pt x="21668" y="14939"/>
                  </a:lnTo>
                  <a:lnTo>
                    <a:pt x="22010" y="17049"/>
                  </a:lnTo>
                  <a:lnTo>
                    <a:pt x="22409" y="19159"/>
                  </a:lnTo>
                  <a:lnTo>
                    <a:pt x="22618" y="20223"/>
                  </a:lnTo>
                  <a:lnTo>
                    <a:pt x="22846" y="21269"/>
                  </a:lnTo>
                  <a:lnTo>
                    <a:pt x="23093" y="22314"/>
                  </a:lnTo>
                  <a:lnTo>
                    <a:pt x="23359" y="23359"/>
                  </a:lnTo>
                  <a:lnTo>
                    <a:pt x="23625" y="24386"/>
                  </a:lnTo>
                  <a:lnTo>
                    <a:pt x="23930" y="25431"/>
                  </a:lnTo>
                  <a:lnTo>
                    <a:pt x="24253" y="26438"/>
                  </a:lnTo>
                  <a:lnTo>
                    <a:pt x="24595" y="27465"/>
                  </a:lnTo>
                  <a:lnTo>
                    <a:pt x="24975" y="28472"/>
                  </a:lnTo>
                  <a:lnTo>
                    <a:pt x="25374" y="29461"/>
                  </a:lnTo>
                  <a:lnTo>
                    <a:pt x="25792" y="30449"/>
                  </a:lnTo>
                  <a:lnTo>
                    <a:pt x="26267" y="31418"/>
                  </a:lnTo>
                  <a:lnTo>
                    <a:pt x="26781" y="32369"/>
                  </a:lnTo>
                  <a:lnTo>
                    <a:pt x="27047" y="32844"/>
                  </a:lnTo>
                  <a:lnTo>
                    <a:pt x="27313" y="33300"/>
                  </a:lnTo>
                  <a:lnTo>
                    <a:pt x="27598" y="33756"/>
                  </a:lnTo>
                  <a:lnTo>
                    <a:pt x="27902" y="34212"/>
                  </a:lnTo>
                  <a:lnTo>
                    <a:pt x="28206" y="34649"/>
                  </a:lnTo>
                  <a:lnTo>
                    <a:pt x="28529" y="35087"/>
                  </a:lnTo>
                  <a:lnTo>
                    <a:pt x="28187" y="34649"/>
                  </a:lnTo>
                  <a:lnTo>
                    <a:pt x="27864" y="34231"/>
                  </a:lnTo>
                  <a:lnTo>
                    <a:pt x="27541" y="33794"/>
                  </a:lnTo>
                  <a:lnTo>
                    <a:pt x="27237" y="33338"/>
                  </a:lnTo>
                  <a:lnTo>
                    <a:pt x="26952" y="32901"/>
                  </a:lnTo>
                  <a:lnTo>
                    <a:pt x="26666" y="32445"/>
                  </a:lnTo>
                  <a:lnTo>
                    <a:pt x="26115" y="31494"/>
                  </a:lnTo>
                  <a:lnTo>
                    <a:pt x="25602" y="30544"/>
                  </a:lnTo>
                  <a:lnTo>
                    <a:pt x="25127" y="29575"/>
                  </a:lnTo>
                  <a:lnTo>
                    <a:pt x="24690" y="28586"/>
                  </a:lnTo>
                  <a:lnTo>
                    <a:pt x="24272" y="27579"/>
                  </a:lnTo>
                  <a:lnTo>
                    <a:pt x="23873" y="26572"/>
                  </a:lnTo>
                  <a:lnTo>
                    <a:pt x="23511" y="25564"/>
                  </a:lnTo>
                  <a:lnTo>
                    <a:pt x="23169" y="24538"/>
                  </a:lnTo>
                  <a:lnTo>
                    <a:pt x="22846" y="23492"/>
                  </a:lnTo>
                  <a:lnTo>
                    <a:pt x="22542" y="22447"/>
                  </a:lnTo>
                  <a:lnTo>
                    <a:pt x="22257" y="21421"/>
                  </a:lnTo>
                  <a:lnTo>
                    <a:pt x="21991" y="20356"/>
                  </a:lnTo>
                  <a:lnTo>
                    <a:pt x="21725" y="19311"/>
                  </a:lnTo>
                  <a:lnTo>
                    <a:pt x="21250" y="17201"/>
                  </a:lnTo>
                  <a:lnTo>
                    <a:pt x="20812" y="15091"/>
                  </a:lnTo>
                  <a:lnTo>
                    <a:pt x="20394" y="12963"/>
                  </a:lnTo>
                  <a:lnTo>
                    <a:pt x="20204" y="11898"/>
                  </a:lnTo>
                  <a:lnTo>
                    <a:pt x="20014" y="10834"/>
                  </a:lnTo>
                  <a:lnTo>
                    <a:pt x="19900" y="10074"/>
                  </a:lnTo>
                  <a:lnTo>
                    <a:pt x="19805" y="9332"/>
                  </a:lnTo>
                  <a:lnTo>
                    <a:pt x="19710" y="8572"/>
                  </a:lnTo>
                  <a:lnTo>
                    <a:pt x="19653" y="7793"/>
                  </a:lnTo>
                  <a:lnTo>
                    <a:pt x="19653" y="7147"/>
                  </a:lnTo>
                  <a:lnTo>
                    <a:pt x="19634" y="6747"/>
                  </a:lnTo>
                  <a:lnTo>
                    <a:pt x="19596" y="6329"/>
                  </a:lnTo>
                  <a:lnTo>
                    <a:pt x="19539" y="5892"/>
                  </a:lnTo>
                  <a:lnTo>
                    <a:pt x="19444" y="5474"/>
                  </a:lnTo>
                  <a:lnTo>
                    <a:pt x="19387" y="5265"/>
                  </a:lnTo>
                  <a:lnTo>
                    <a:pt x="19311" y="5056"/>
                  </a:lnTo>
                  <a:lnTo>
                    <a:pt x="19235" y="4847"/>
                  </a:lnTo>
                  <a:lnTo>
                    <a:pt x="19140" y="4657"/>
                  </a:lnTo>
                  <a:lnTo>
                    <a:pt x="19045" y="4562"/>
                  </a:lnTo>
                  <a:lnTo>
                    <a:pt x="18893" y="4448"/>
                  </a:lnTo>
                  <a:lnTo>
                    <a:pt x="18703" y="4334"/>
                  </a:lnTo>
                  <a:lnTo>
                    <a:pt x="18494" y="4220"/>
                  </a:lnTo>
                  <a:lnTo>
                    <a:pt x="18266" y="4143"/>
                  </a:lnTo>
                  <a:lnTo>
                    <a:pt x="18037" y="4105"/>
                  </a:lnTo>
                  <a:lnTo>
                    <a:pt x="17828" y="4105"/>
                  </a:lnTo>
                  <a:lnTo>
                    <a:pt x="17733" y="4124"/>
                  </a:lnTo>
                  <a:lnTo>
                    <a:pt x="17657" y="4162"/>
                  </a:lnTo>
                  <a:lnTo>
                    <a:pt x="17543" y="4239"/>
                  </a:lnTo>
                  <a:lnTo>
                    <a:pt x="17429" y="4334"/>
                  </a:lnTo>
                  <a:lnTo>
                    <a:pt x="17334" y="4448"/>
                  </a:lnTo>
                  <a:lnTo>
                    <a:pt x="17239" y="4562"/>
                  </a:lnTo>
                  <a:lnTo>
                    <a:pt x="17144" y="4695"/>
                  </a:lnTo>
                  <a:lnTo>
                    <a:pt x="17049" y="4847"/>
                  </a:lnTo>
                  <a:lnTo>
                    <a:pt x="16897" y="5170"/>
                  </a:lnTo>
                  <a:lnTo>
                    <a:pt x="16764" y="5550"/>
                  </a:lnTo>
                  <a:lnTo>
                    <a:pt x="16669" y="5968"/>
                  </a:lnTo>
                  <a:lnTo>
                    <a:pt x="16574" y="6424"/>
                  </a:lnTo>
                  <a:lnTo>
                    <a:pt x="16498" y="6918"/>
                  </a:lnTo>
                  <a:lnTo>
                    <a:pt x="16460" y="7451"/>
                  </a:lnTo>
                  <a:lnTo>
                    <a:pt x="16422" y="8021"/>
                  </a:lnTo>
                  <a:lnTo>
                    <a:pt x="16403" y="8610"/>
                  </a:lnTo>
                  <a:lnTo>
                    <a:pt x="16403" y="9237"/>
                  </a:lnTo>
                  <a:lnTo>
                    <a:pt x="16441" y="9865"/>
                  </a:lnTo>
                  <a:lnTo>
                    <a:pt x="16460" y="10530"/>
                  </a:lnTo>
                  <a:lnTo>
                    <a:pt x="16517" y="11214"/>
                  </a:lnTo>
                  <a:lnTo>
                    <a:pt x="16574" y="11898"/>
                  </a:lnTo>
                  <a:lnTo>
                    <a:pt x="16745" y="13324"/>
                  </a:lnTo>
                  <a:lnTo>
                    <a:pt x="16954" y="14768"/>
                  </a:lnTo>
                  <a:lnTo>
                    <a:pt x="17182" y="16213"/>
                  </a:lnTo>
                  <a:lnTo>
                    <a:pt x="17467" y="17638"/>
                  </a:lnTo>
                  <a:lnTo>
                    <a:pt x="17771" y="19026"/>
                  </a:lnTo>
                  <a:lnTo>
                    <a:pt x="18075" y="20337"/>
                  </a:lnTo>
                  <a:lnTo>
                    <a:pt x="18399" y="21554"/>
                  </a:lnTo>
                  <a:lnTo>
                    <a:pt x="18741" y="22675"/>
                  </a:lnTo>
                  <a:lnTo>
                    <a:pt x="19102" y="23759"/>
                  </a:lnTo>
                  <a:lnTo>
                    <a:pt x="19482" y="24861"/>
                  </a:lnTo>
                  <a:lnTo>
                    <a:pt x="19881" y="25925"/>
                  </a:lnTo>
                  <a:lnTo>
                    <a:pt x="20299" y="27009"/>
                  </a:lnTo>
                  <a:lnTo>
                    <a:pt x="20755" y="28073"/>
                  </a:lnTo>
                  <a:lnTo>
                    <a:pt x="21231" y="29118"/>
                  </a:lnTo>
                  <a:lnTo>
                    <a:pt x="21725" y="30164"/>
                  </a:lnTo>
                  <a:lnTo>
                    <a:pt x="22238" y="31190"/>
                  </a:lnTo>
                  <a:lnTo>
                    <a:pt x="22789" y="32217"/>
                  </a:lnTo>
                  <a:lnTo>
                    <a:pt x="23340" y="33224"/>
                  </a:lnTo>
                  <a:lnTo>
                    <a:pt x="23930" y="34231"/>
                  </a:lnTo>
                  <a:lnTo>
                    <a:pt x="24538" y="35220"/>
                  </a:lnTo>
                  <a:lnTo>
                    <a:pt x="25146" y="36189"/>
                  </a:lnTo>
                  <a:lnTo>
                    <a:pt x="25792" y="37139"/>
                  </a:lnTo>
                  <a:lnTo>
                    <a:pt x="26476" y="38090"/>
                  </a:lnTo>
                  <a:lnTo>
                    <a:pt x="27161" y="39021"/>
                  </a:lnTo>
                  <a:lnTo>
                    <a:pt x="27161" y="39021"/>
                  </a:lnTo>
                  <a:lnTo>
                    <a:pt x="26438" y="38128"/>
                  </a:lnTo>
                  <a:lnTo>
                    <a:pt x="25735" y="37196"/>
                  </a:lnTo>
                  <a:lnTo>
                    <a:pt x="25051" y="36265"/>
                  </a:lnTo>
                  <a:lnTo>
                    <a:pt x="24386" y="35315"/>
                  </a:lnTo>
                  <a:lnTo>
                    <a:pt x="23739" y="34345"/>
                  </a:lnTo>
                  <a:lnTo>
                    <a:pt x="23112" y="33357"/>
                  </a:lnTo>
                  <a:lnTo>
                    <a:pt x="22504" y="32369"/>
                  </a:lnTo>
                  <a:lnTo>
                    <a:pt x="21934" y="31361"/>
                  </a:lnTo>
                  <a:lnTo>
                    <a:pt x="21364" y="30335"/>
                  </a:lnTo>
                  <a:lnTo>
                    <a:pt x="20831" y="29308"/>
                  </a:lnTo>
                  <a:lnTo>
                    <a:pt x="20318" y="28263"/>
                  </a:lnTo>
                  <a:lnTo>
                    <a:pt x="19824" y="27218"/>
                  </a:lnTo>
                  <a:lnTo>
                    <a:pt x="19349" y="26153"/>
                  </a:lnTo>
                  <a:lnTo>
                    <a:pt x="18893" y="25070"/>
                  </a:lnTo>
                  <a:lnTo>
                    <a:pt x="18475" y="23987"/>
                  </a:lnTo>
                  <a:lnTo>
                    <a:pt x="18075" y="22884"/>
                  </a:lnTo>
                  <a:lnTo>
                    <a:pt x="17600" y="21535"/>
                  </a:lnTo>
                  <a:lnTo>
                    <a:pt x="17182" y="20166"/>
                  </a:lnTo>
                  <a:lnTo>
                    <a:pt x="16783" y="18798"/>
                  </a:lnTo>
                  <a:lnTo>
                    <a:pt x="16422" y="17410"/>
                  </a:lnTo>
                  <a:lnTo>
                    <a:pt x="16099" y="16004"/>
                  </a:lnTo>
                  <a:lnTo>
                    <a:pt x="15814" y="14597"/>
                  </a:lnTo>
                  <a:lnTo>
                    <a:pt x="15567" y="13191"/>
                  </a:lnTo>
                  <a:lnTo>
                    <a:pt x="15338" y="11765"/>
                  </a:lnTo>
                  <a:lnTo>
                    <a:pt x="15300" y="11366"/>
                  </a:lnTo>
                  <a:lnTo>
                    <a:pt x="15243" y="10986"/>
                  </a:lnTo>
                  <a:lnTo>
                    <a:pt x="15167" y="10644"/>
                  </a:lnTo>
                  <a:lnTo>
                    <a:pt x="15072" y="10321"/>
                  </a:lnTo>
                  <a:lnTo>
                    <a:pt x="14939" y="10017"/>
                  </a:lnTo>
                  <a:lnTo>
                    <a:pt x="14787" y="9750"/>
                  </a:lnTo>
                  <a:lnTo>
                    <a:pt x="14616" y="9465"/>
                  </a:lnTo>
                  <a:lnTo>
                    <a:pt x="14388" y="9218"/>
                  </a:lnTo>
                  <a:lnTo>
                    <a:pt x="14331" y="9161"/>
                  </a:lnTo>
                  <a:lnTo>
                    <a:pt x="14255" y="9123"/>
                  </a:lnTo>
                  <a:lnTo>
                    <a:pt x="14084" y="9066"/>
                  </a:lnTo>
                  <a:lnTo>
                    <a:pt x="13875" y="9028"/>
                  </a:lnTo>
                  <a:lnTo>
                    <a:pt x="13628" y="9009"/>
                  </a:lnTo>
                  <a:lnTo>
                    <a:pt x="13362" y="9009"/>
                  </a:lnTo>
                  <a:lnTo>
                    <a:pt x="13115" y="9028"/>
                  </a:lnTo>
                  <a:lnTo>
                    <a:pt x="12868" y="9066"/>
                  </a:lnTo>
                  <a:lnTo>
                    <a:pt x="12659" y="9123"/>
                  </a:lnTo>
                  <a:lnTo>
                    <a:pt x="12487" y="9199"/>
                  </a:lnTo>
                  <a:lnTo>
                    <a:pt x="12316" y="9294"/>
                  </a:lnTo>
                  <a:lnTo>
                    <a:pt x="12164" y="9408"/>
                  </a:lnTo>
                  <a:lnTo>
                    <a:pt x="12031" y="9541"/>
                  </a:lnTo>
                  <a:lnTo>
                    <a:pt x="11917" y="9674"/>
                  </a:lnTo>
                  <a:lnTo>
                    <a:pt x="11822" y="9846"/>
                  </a:lnTo>
                  <a:lnTo>
                    <a:pt x="11746" y="10017"/>
                  </a:lnTo>
                  <a:lnTo>
                    <a:pt x="11689" y="10188"/>
                  </a:lnTo>
                  <a:lnTo>
                    <a:pt x="11632" y="10435"/>
                  </a:lnTo>
                  <a:lnTo>
                    <a:pt x="11613" y="10777"/>
                  </a:lnTo>
                  <a:lnTo>
                    <a:pt x="11594" y="11195"/>
                  </a:lnTo>
                  <a:lnTo>
                    <a:pt x="11594" y="11746"/>
                  </a:lnTo>
                  <a:lnTo>
                    <a:pt x="11727" y="12792"/>
                  </a:lnTo>
                  <a:lnTo>
                    <a:pt x="11879" y="13780"/>
                  </a:lnTo>
                  <a:lnTo>
                    <a:pt x="12031" y="14730"/>
                  </a:lnTo>
                  <a:lnTo>
                    <a:pt x="12221" y="15662"/>
                  </a:lnTo>
                  <a:lnTo>
                    <a:pt x="12430" y="16593"/>
                  </a:lnTo>
                  <a:lnTo>
                    <a:pt x="12659" y="17543"/>
                  </a:lnTo>
                  <a:lnTo>
                    <a:pt x="12906" y="18513"/>
                  </a:lnTo>
                  <a:lnTo>
                    <a:pt x="13191" y="19520"/>
                  </a:lnTo>
                  <a:lnTo>
                    <a:pt x="13514" y="20603"/>
                  </a:lnTo>
                  <a:lnTo>
                    <a:pt x="13856" y="21668"/>
                  </a:lnTo>
                  <a:lnTo>
                    <a:pt x="14217" y="22732"/>
                  </a:lnTo>
                  <a:lnTo>
                    <a:pt x="14597" y="23778"/>
                  </a:lnTo>
                  <a:lnTo>
                    <a:pt x="14996" y="24823"/>
                  </a:lnTo>
                  <a:lnTo>
                    <a:pt x="15414" y="25849"/>
                  </a:lnTo>
                  <a:lnTo>
                    <a:pt x="15871" y="26876"/>
                  </a:lnTo>
                  <a:lnTo>
                    <a:pt x="16346" y="27902"/>
                  </a:lnTo>
                  <a:lnTo>
                    <a:pt x="16840" y="28909"/>
                  </a:lnTo>
                  <a:lnTo>
                    <a:pt x="17353" y="29898"/>
                  </a:lnTo>
                  <a:lnTo>
                    <a:pt x="17885" y="30886"/>
                  </a:lnTo>
                  <a:lnTo>
                    <a:pt x="18456" y="31855"/>
                  </a:lnTo>
                  <a:lnTo>
                    <a:pt x="19045" y="32806"/>
                  </a:lnTo>
                  <a:lnTo>
                    <a:pt x="19653" y="33756"/>
                  </a:lnTo>
                  <a:lnTo>
                    <a:pt x="20280" y="34668"/>
                  </a:lnTo>
                  <a:lnTo>
                    <a:pt x="20945" y="35581"/>
                  </a:lnTo>
                  <a:lnTo>
                    <a:pt x="21630" y="36474"/>
                  </a:lnTo>
                  <a:lnTo>
                    <a:pt x="22352" y="37348"/>
                  </a:lnTo>
                  <a:lnTo>
                    <a:pt x="23074" y="38204"/>
                  </a:lnTo>
                  <a:lnTo>
                    <a:pt x="23853" y="39021"/>
                  </a:lnTo>
                  <a:lnTo>
                    <a:pt x="24633" y="39819"/>
                  </a:lnTo>
                  <a:lnTo>
                    <a:pt x="25469" y="40599"/>
                  </a:lnTo>
                  <a:lnTo>
                    <a:pt x="26305" y="41340"/>
                  </a:lnTo>
                  <a:lnTo>
                    <a:pt x="27180" y="42062"/>
                  </a:lnTo>
                  <a:lnTo>
                    <a:pt x="26286" y="41378"/>
                  </a:lnTo>
                  <a:lnTo>
                    <a:pt x="25412" y="40656"/>
                  </a:lnTo>
                  <a:lnTo>
                    <a:pt x="24557" y="39914"/>
                  </a:lnTo>
                  <a:lnTo>
                    <a:pt x="23720" y="39154"/>
                  </a:lnTo>
                  <a:lnTo>
                    <a:pt x="22922" y="38337"/>
                  </a:lnTo>
                  <a:lnTo>
                    <a:pt x="22143" y="37519"/>
                  </a:lnTo>
                  <a:lnTo>
                    <a:pt x="21402" y="36664"/>
                  </a:lnTo>
                  <a:lnTo>
                    <a:pt x="20660" y="35809"/>
                  </a:lnTo>
                  <a:lnTo>
                    <a:pt x="19957" y="34915"/>
                  </a:lnTo>
                  <a:lnTo>
                    <a:pt x="19292" y="34003"/>
                  </a:lnTo>
                  <a:lnTo>
                    <a:pt x="18627" y="33072"/>
                  </a:lnTo>
                  <a:lnTo>
                    <a:pt x="17999" y="32141"/>
                  </a:lnTo>
                  <a:lnTo>
                    <a:pt x="17391" y="31171"/>
                  </a:lnTo>
                  <a:lnTo>
                    <a:pt x="16802" y="30202"/>
                  </a:lnTo>
                  <a:lnTo>
                    <a:pt x="16251" y="29213"/>
                  </a:lnTo>
                  <a:lnTo>
                    <a:pt x="15700" y="28206"/>
                  </a:lnTo>
                  <a:lnTo>
                    <a:pt x="15186" y="27199"/>
                  </a:lnTo>
                  <a:lnTo>
                    <a:pt x="14692" y="26172"/>
                  </a:lnTo>
                  <a:lnTo>
                    <a:pt x="14217" y="25146"/>
                  </a:lnTo>
                  <a:lnTo>
                    <a:pt x="13761" y="24101"/>
                  </a:lnTo>
                  <a:lnTo>
                    <a:pt x="13343" y="23055"/>
                  </a:lnTo>
                  <a:lnTo>
                    <a:pt x="12925" y="21991"/>
                  </a:lnTo>
                  <a:lnTo>
                    <a:pt x="12544" y="20907"/>
                  </a:lnTo>
                  <a:lnTo>
                    <a:pt x="12183" y="19843"/>
                  </a:lnTo>
                  <a:lnTo>
                    <a:pt x="11822" y="18703"/>
                  </a:lnTo>
                  <a:lnTo>
                    <a:pt x="11499" y="17562"/>
                  </a:lnTo>
                  <a:lnTo>
                    <a:pt x="11176" y="16422"/>
                  </a:lnTo>
                  <a:lnTo>
                    <a:pt x="10891" y="15262"/>
                  </a:lnTo>
                  <a:lnTo>
                    <a:pt x="10853" y="15110"/>
                  </a:lnTo>
                  <a:lnTo>
                    <a:pt x="10739" y="14749"/>
                  </a:lnTo>
                  <a:lnTo>
                    <a:pt x="10549" y="14255"/>
                  </a:lnTo>
                  <a:lnTo>
                    <a:pt x="10435" y="14008"/>
                  </a:lnTo>
                  <a:lnTo>
                    <a:pt x="10302" y="13761"/>
                  </a:lnTo>
                  <a:lnTo>
                    <a:pt x="10169" y="13533"/>
                  </a:lnTo>
                  <a:lnTo>
                    <a:pt x="9998" y="13343"/>
                  </a:lnTo>
                  <a:lnTo>
                    <a:pt x="9903" y="13248"/>
                  </a:lnTo>
                  <a:lnTo>
                    <a:pt x="9808" y="13191"/>
                  </a:lnTo>
                  <a:lnTo>
                    <a:pt x="9712" y="13134"/>
                  </a:lnTo>
                  <a:lnTo>
                    <a:pt x="9617" y="13077"/>
                  </a:lnTo>
                  <a:lnTo>
                    <a:pt x="9503" y="13058"/>
                  </a:lnTo>
                  <a:lnTo>
                    <a:pt x="9294" y="13058"/>
                  </a:lnTo>
                  <a:lnTo>
                    <a:pt x="9161" y="13096"/>
                  </a:lnTo>
                  <a:lnTo>
                    <a:pt x="9047" y="13153"/>
                  </a:lnTo>
                  <a:lnTo>
                    <a:pt x="8914" y="13229"/>
                  </a:lnTo>
                  <a:lnTo>
                    <a:pt x="8781" y="13343"/>
                  </a:lnTo>
                  <a:lnTo>
                    <a:pt x="8648" y="13476"/>
                  </a:lnTo>
                  <a:lnTo>
                    <a:pt x="8553" y="13590"/>
                  </a:lnTo>
                  <a:lnTo>
                    <a:pt x="8458" y="13723"/>
                  </a:lnTo>
                  <a:lnTo>
                    <a:pt x="8382" y="13856"/>
                  </a:lnTo>
                  <a:lnTo>
                    <a:pt x="8325" y="14008"/>
                  </a:lnTo>
                  <a:lnTo>
                    <a:pt x="8211" y="14331"/>
                  </a:lnTo>
                  <a:lnTo>
                    <a:pt x="8135" y="14692"/>
                  </a:lnTo>
                  <a:lnTo>
                    <a:pt x="8078" y="15053"/>
                  </a:lnTo>
                  <a:lnTo>
                    <a:pt x="8059" y="15434"/>
                  </a:lnTo>
                  <a:lnTo>
                    <a:pt x="8059" y="15814"/>
                  </a:lnTo>
                  <a:lnTo>
                    <a:pt x="8059" y="16194"/>
                  </a:lnTo>
                  <a:lnTo>
                    <a:pt x="8097" y="16555"/>
                  </a:lnTo>
                  <a:lnTo>
                    <a:pt x="8135" y="16897"/>
                  </a:lnTo>
                  <a:lnTo>
                    <a:pt x="8211" y="17486"/>
                  </a:lnTo>
                  <a:lnTo>
                    <a:pt x="8287" y="17866"/>
                  </a:lnTo>
                  <a:lnTo>
                    <a:pt x="8306" y="18018"/>
                  </a:lnTo>
                  <a:lnTo>
                    <a:pt x="8515" y="18969"/>
                  </a:lnTo>
                  <a:lnTo>
                    <a:pt x="8743" y="19900"/>
                  </a:lnTo>
                  <a:lnTo>
                    <a:pt x="9009" y="20850"/>
                  </a:lnTo>
                  <a:lnTo>
                    <a:pt x="9275" y="21763"/>
                  </a:lnTo>
                  <a:lnTo>
                    <a:pt x="9579" y="22694"/>
                  </a:lnTo>
                  <a:lnTo>
                    <a:pt x="9903" y="23606"/>
                  </a:lnTo>
                  <a:lnTo>
                    <a:pt x="10245" y="24519"/>
                  </a:lnTo>
                  <a:lnTo>
                    <a:pt x="10606" y="25412"/>
                  </a:lnTo>
                  <a:lnTo>
                    <a:pt x="11005" y="26305"/>
                  </a:lnTo>
                  <a:lnTo>
                    <a:pt x="11404" y="27199"/>
                  </a:lnTo>
                  <a:lnTo>
                    <a:pt x="11841" y="28073"/>
                  </a:lnTo>
                  <a:lnTo>
                    <a:pt x="12297" y="28928"/>
                  </a:lnTo>
                  <a:lnTo>
                    <a:pt x="12773" y="29784"/>
                  </a:lnTo>
                  <a:lnTo>
                    <a:pt x="13267" y="30620"/>
                  </a:lnTo>
                  <a:lnTo>
                    <a:pt x="13780" y="31456"/>
                  </a:lnTo>
                  <a:lnTo>
                    <a:pt x="14312" y="32274"/>
                  </a:lnTo>
                  <a:lnTo>
                    <a:pt x="14863" y="33072"/>
                  </a:lnTo>
                  <a:lnTo>
                    <a:pt x="15453" y="33870"/>
                  </a:lnTo>
                  <a:lnTo>
                    <a:pt x="16042" y="34649"/>
                  </a:lnTo>
                  <a:lnTo>
                    <a:pt x="16650" y="35410"/>
                  </a:lnTo>
                  <a:lnTo>
                    <a:pt x="17277" y="36170"/>
                  </a:lnTo>
                  <a:lnTo>
                    <a:pt x="17923" y="36892"/>
                  </a:lnTo>
                  <a:lnTo>
                    <a:pt x="18589" y="37614"/>
                  </a:lnTo>
                  <a:lnTo>
                    <a:pt x="19273" y="38318"/>
                  </a:lnTo>
                  <a:lnTo>
                    <a:pt x="19976" y="39021"/>
                  </a:lnTo>
                  <a:lnTo>
                    <a:pt x="20698" y="39686"/>
                  </a:lnTo>
                  <a:lnTo>
                    <a:pt x="21421" y="40332"/>
                  </a:lnTo>
                  <a:lnTo>
                    <a:pt x="22181" y="40979"/>
                  </a:lnTo>
                  <a:lnTo>
                    <a:pt x="22941" y="41606"/>
                  </a:lnTo>
                  <a:lnTo>
                    <a:pt x="23720" y="42195"/>
                  </a:lnTo>
                  <a:lnTo>
                    <a:pt x="24519" y="42784"/>
                  </a:lnTo>
                  <a:lnTo>
                    <a:pt x="25336" y="43336"/>
                  </a:lnTo>
                  <a:lnTo>
                    <a:pt x="24633" y="42898"/>
                  </a:lnTo>
                  <a:lnTo>
                    <a:pt x="23911" y="42423"/>
                  </a:lnTo>
                  <a:lnTo>
                    <a:pt x="23226" y="41948"/>
                  </a:lnTo>
                  <a:lnTo>
                    <a:pt x="22542" y="41454"/>
                  </a:lnTo>
                  <a:lnTo>
                    <a:pt x="21858" y="40960"/>
                  </a:lnTo>
                  <a:lnTo>
                    <a:pt x="21193" y="40446"/>
                  </a:lnTo>
                  <a:lnTo>
                    <a:pt x="20546" y="39895"/>
                  </a:lnTo>
                  <a:lnTo>
                    <a:pt x="19900" y="39363"/>
                  </a:lnTo>
                  <a:lnTo>
                    <a:pt x="19273" y="38793"/>
                  </a:lnTo>
                  <a:lnTo>
                    <a:pt x="18646" y="38223"/>
                  </a:lnTo>
                  <a:lnTo>
                    <a:pt x="18037" y="37633"/>
                  </a:lnTo>
                  <a:lnTo>
                    <a:pt x="17448" y="37044"/>
                  </a:lnTo>
                  <a:lnTo>
                    <a:pt x="16859" y="36417"/>
                  </a:lnTo>
                  <a:lnTo>
                    <a:pt x="16289" y="35790"/>
                  </a:lnTo>
                  <a:lnTo>
                    <a:pt x="15719" y="35163"/>
                  </a:lnTo>
                  <a:lnTo>
                    <a:pt x="15186" y="34516"/>
                  </a:lnTo>
                  <a:lnTo>
                    <a:pt x="14654" y="33851"/>
                  </a:lnTo>
                  <a:lnTo>
                    <a:pt x="14122" y="33186"/>
                  </a:lnTo>
                  <a:lnTo>
                    <a:pt x="13609" y="32502"/>
                  </a:lnTo>
                  <a:lnTo>
                    <a:pt x="13134" y="31817"/>
                  </a:lnTo>
                  <a:lnTo>
                    <a:pt x="12640" y="31114"/>
                  </a:lnTo>
                  <a:lnTo>
                    <a:pt x="12183" y="30411"/>
                  </a:lnTo>
                  <a:lnTo>
                    <a:pt x="11727" y="29689"/>
                  </a:lnTo>
                  <a:lnTo>
                    <a:pt x="11290" y="28966"/>
                  </a:lnTo>
                  <a:lnTo>
                    <a:pt x="10872" y="28225"/>
                  </a:lnTo>
                  <a:lnTo>
                    <a:pt x="10473" y="27465"/>
                  </a:lnTo>
                  <a:lnTo>
                    <a:pt x="10074" y="26724"/>
                  </a:lnTo>
                  <a:lnTo>
                    <a:pt x="9693" y="25963"/>
                  </a:lnTo>
                  <a:lnTo>
                    <a:pt x="9332" y="25184"/>
                  </a:lnTo>
                  <a:lnTo>
                    <a:pt x="8990" y="24405"/>
                  </a:lnTo>
                  <a:lnTo>
                    <a:pt x="8667" y="23625"/>
                  </a:lnTo>
                  <a:lnTo>
                    <a:pt x="8363" y="22827"/>
                  </a:lnTo>
                  <a:lnTo>
                    <a:pt x="8192" y="22390"/>
                  </a:lnTo>
                  <a:lnTo>
                    <a:pt x="8021" y="22029"/>
                  </a:lnTo>
                  <a:lnTo>
                    <a:pt x="7831" y="21687"/>
                  </a:lnTo>
                  <a:lnTo>
                    <a:pt x="7622" y="21402"/>
                  </a:lnTo>
                  <a:lnTo>
                    <a:pt x="7375" y="21155"/>
                  </a:lnTo>
                  <a:lnTo>
                    <a:pt x="7128" y="20926"/>
                  </a:lnTo>
                  <a:lnTo>
                    <a:pt x="6861" y="20736"/>
                  </a:lnTo>
                  <a:lnTo>
                    <a:pt x="6557" y="20546"/>
                  </a:lnTo>
                  <a:lnTo>
                    <a:pt x="6291" y="20432"/>
                  </a:lnTo>
                  <a:lnTo>
                    <a:pt x="5987" y="20337"/>
                  </a:lnTo>
                  <a:lnTo>
                    <a:pt x="5664" y="20280"/>
                  </a:lnTo>
                  <a:lnTo>
                    <a:pt x="5474" y="20261"/>
                  </a:lnTo>
                  <a:lnTo>
                    <a:pt x="5303" y="20261"/>
                  </a:lnTo>
                  <a:lnTo>
                    <a:pt x="5132" y="20280"/>
                  </a:lnTo>
                  <a:lnTo>
                    <a:pt x="4961" y="20299"/>
                  </a:lnTo>
                  <a:lnTo>
                    <a:pt x="4790" y="20337"/>
                  </a:lnTo>
                  <a:lnTo>
                    <a:pt x="4619" y="20394"/>
                  </a:lnTo>
                  <a:lnTo>
                    <a:pt x="4448" y="20470"/>
                  </a:lnTo>
                  <a:lnTo>
                    <a:pt x="4296" y="20565"/>
                  </a:lnTo>
                  <a:lnTo>
                    <a:pt x="4143" y="20660"/>
                  </a:lnTo>
                  <a:lnTo>
                    <a:pt x="4010" y="20793"/>
                  </a:lnTo>
                  <a:lnTo>
                    <a:pt x="3896" y="20907"/>
                  </a:lnTo>
                  <a:lnTo>
                    <a:pt x="3801" y="21041"/>
                  </a:lnTo>
                  <a:lnTo>
                    <a:pt x="3706" y="21174"/>
                  </a:lnTo>
                  <a:lnTo>
                    <a:pt x="3630" y="21326"/>
                  </a:lnTo>
                  <a:lnTo>
                    <a:pt x="3573" y="21478"/>
                  </a:lnTo>
                  <a:lnTo>
                    <a:pt x="3516" y="21630"/>
                  </a:lnTo>
                  <a:lnTo>
                    <a:pt x="3440" y="21953"/>
                  </a:lnTo>
                  <a:lnTo>
                    <a:pt x="3402" y="22295"/>
                  </a:lnTo>
                  <a:lnTo>
                    <a:pt x="3383" y="22637"/>
                  </a:lnTo>
                  <a:lnTo>
                    <a:pt x="3402" y="22979"/>
                  </a:lnTo>
                  <a:lnTo>
                    <a:pt x="3421" y="23321"/>
                  </a:lnTo>
                  <a:lnTo>
                    <a:pt x="3478" y="23625"/>
                  </a:lnTo>
                  <a:lnTo>
                    <a:pt x="3535" y="23930"/>
                  </a:lnTo>
                  <a:lnTo>
                    <a:pt x="3649" y="24424"/>
                  </a:lnTo>
                  <a:lnTo>
                    <a:pt x="3744" y="24766"/>
                  </a:lnTo>
                  <a:lnTo>
                    <a:pt x="3782" y="24899"/>
                  </a:lnTo>
                  <a:lnTo>
                    <a:pt x="3839" y="25070"/>
                  </a:lnTo>
                  <a:lnTo>
                    <a:pt x="3934" y="25279"/>
                  </a:lnTo>
                  <a:lnTo>
                    <a:pt x="4124" y="25697"/>
                  </a:lnTo>
                  <a:lnTo>
                    <a:pt x="4505" y="26533"/>
                  </a:lnTo>
                  <a:lnTo>
                    <a:pt x="4904" y="27351"/>
                  </a:lnTo>
                  <a:lnTo>
                    <a:pt x="5322" y="28168"/>
                  </a:lnTo>
                  <a:lnTo>
                    <a:pt x="5759" y="28985"/>
                  </a:lnTo>
                  <a:lnTo>
                    <a:pt x="6215" y="29784"/>
                  </a:lnTo>
                  <a:lnTo>
                    <a:pt x="6709" y="30563"/>
                  </a:lnTo>
                  <a:lnTo>
                    <a:pt x="7204" y="31342"/>
                  </a:lnTo>
                  <a:lnTo>
                    <a:pt x="7717" y="32102"/>
                  </a:lnTo>
                  <a:lnTo>
                    <a:pt x="8268" y="32844"/>
                  </a:lnTo>
                  <a:lnTo>
                    <a:pt x="8819" y="33585"/>
                  </a:lnTo>
                  <a:lnTo>
                    <a:pt x="9408" y="34307"/>
                  </a:lnTo>
                  <a:lnTo>
                    <a:pt x="9998" y="35011"/>
                  </a:lnTo>
                  <a:lnTo>
                    <a:pt x="10625" y="35695"/>
                  </a:lnTo>
                  <a:lnTo>
                    <a:pt x="11252" y="36360"/>
                  </a:lnTo>
                  <a:lnTo>
                    <a:pt x="11917" y="37025"/>
                  </a:lnTo>
                  <a:lnTo>
                    <a:pt x="12582" y="37652"/>
                  </a:lnTo>
                  <a:lnTo>
                    <a:pt x="13286" y="38280"/>
                  </a:lnTo>
                  <a:lnTo>
                    <a:pt x="13989" y="38869"/>
                  </a:lnTo>
                  <a:lnTo>
                    <a:pt x="14711" y="39458"/>
                  </a:lnTo>
                  <a:lnTo>
                    <a:pt x="15453" y="40009"/>
                  </a:lnTo>
                  <a:lnTo>
                    <a:pt x="16213" y="40542"/>
                  </a:lnTo>
                  <a:lnTo>
                    <a:pt x="16992" y="41055"/>
                  </a:lnTo>
                  <a:lnTo>
                    <a:pt x="17790" y="41549"/>
                  </a:lnTo>
                  <a:lnTo>
                    <a:pt x="18589" y="42024"/>
                  </a:lnTo>
                  <a:lnTo>
                    <a:pt x="19406" y="42461"/>
                  </a:lnTo>
                  <a:lnTo>
                    <a:pt x="20242" y="42879"/>
                  </a:lnTo>
                  <a:lnTo>
                    <a:pt x="21098" y="43278"/>
                  </a:lnTo>
                  <a:lnTo>
                    <a:pt x="21953" y="43659"/>
                  </a:lnTo>
                  <a:lnTo>
                    <a:pt x="22808" y="44020"/>
                  </a:lnTo>
                  <a:lnTo>
                    <a:pt x="23682" y="44343"/>
                  </a:lnTo>
                  <a:lnTo>
                    <a:pt x="22789" y="44058"/>
                  </a:lnTo>
                  <a:lnTo>
                    <a:pt x="21915" y="43735"/>
                  </a:lnTo>
                  <a:lnTo>
                    <a:pt x="21040" y="43412"/>
                  </a:lnTo>
                  <a:lnTo>
                    <a:pt x="20166" y="43050"/>
                  </a:lnTo>
                  <a:lnTo>
                    <a:pt x="19311" y="42651"/>
                  </a:lnTo>
                  <a:lnTo>
                    <a:pt x="18475" y="42252"/>
                  </a:lnTo>
                  <a:lnTo>
                    <a:pt x="17638" y="41815"/>
                  </a:lnTo>
                  <a:lnTo>
                    <a:pt x="16821" y="41359"/>
                  </a:lnTo>
                  <a:lnTo>
                    <a:pt x="16004" y="40865"/>
                  </a:lnTo>
                  <a:lnTo>
                    <a:pt x="15205" y="40370"/>
                  </a:lnTo>
                  <a:lnTo>
                    <a:pt x="14426" y="39838"/>
                  </a:lnTo>
                  <a:lnTo>
                    <a:pt x="13666" y="39287"/>
                  </a:lnTo>
                  <a:lnTo>
                    <a:pt x="12906" y="38717"/>
                  </a:lnTo>
                  <a:lnTo>
                    <a:pt x="12183" y="38109"/>
                  </a:lnTo>
                  <a:lnTo>
                    <a:pt x="11461" y="37500"/>
                  </a:lnTo>
                  <a:lnTo>
                    <a:pt x="10758" y="36873"/>
                  </a:lnTo>
                  <a:lnTo>
                    <a:pt x="10074" y="36208"/>
                  </a:lnTo>
                  <a:lnTo>
                    <a:pt x="9427" y="35543"/>
                  </a:lnTo>
                  <a:lnTo>
                    <a:pt x="8781" y="34839"/>
                  </a:lnTo>
                  <a:lnTo>
                    <a:pt x="8154" y="34136"/>
                  </a:lnTo>
                  <a:lnTo>
                    <a:pt x="7546" y="33414"/>
                  </a:lnTo>
                  <a:lnTo>
                    <a:pt x="6937" y="32673"/>
                  </a:lnTo>
                  <a:lnTo>
                    <a:pt x="6367" y="31912"/>
                  </a:lnTo>
                  <a:lnTo>
                    <a:pt x="5816" y="31152"/>
                  </a:lnTo>
                  <a:lnTo>
                    <a:pt x="5436" y="30582"/>
                  </a:lnTo>
                  <a:lnTo>
                    <a:pt x="5056" y="29993"/>
                  </a:lnTo>
                  <a:lnTo>
                    <a:pt x="4695" y="29423"/>
                  </a:lnTo>
                  <a:lnTo>
                    <a:pt x="4334" y="28833"/>
                  </a:lnTo>
                  <a:lnTo>
                    <a:pt x="4201" y="28586"/>
                  </a:lnTo>
                  <a:lnTo>
                    <a:pt x="4048" y="28377"/>
                  </a:lnTo>
                  <a:lnTo>
                    <a:pt x="3915" y="28206"/>
                  </a:lnTo>
                  <a:lnTo>
                    <a:pt x="3763" y="28073"/>
                  </a:lnTo>
                  <a:lnTo>
                    <a:pt x="3592" y="27959"/>
                  </a:lnTo>
                  <a:lnTo>
                    <a:pt x="3440" y="27883"/>
                  </a:lnTo>
                  <a:lnTo>
                    <a:pt x="3288" y="27826"/>
                  </a:lnTo>
                  <a:lnTo>
                    <a:pt x="3136" y="27807"/>
                  </a:lnTo>
                  <a:lnTo>
                    <a:pt x="2737" y="27807"/>
                  </a:lnTo>
                  <a:lnTo>
                    <a:pt x="2566" y="27864"/>
                  </a:lnTo>
                  <a:lnTo>
                    <a:pt x="2376" y="27940"/>
                  </a:lnTo>
                  <a:lnTo>
                    <a:pt x="2205" y="28054"/>
                  </a:lnTo>
                  <a:lnTo>
                    <a:pt x="2053" y="28225"/>
                  </a:lnTo>
                  <a:lnTo>
                    <a:pt x="1901" y="28434"/>
                  </a:lnTo>
                  <a:lnTo>
                    <a:pt x="1768" y="28700"/>
                  </a:lnTo>
                  <a:lnTo>
                    <a:pt x="1711" y="28814"/>
                  </a:lnTo>
                  <a:lnTo>
                    <a:pt x="1692" y="28928"/>
                  </a:lnTo>
                  <a:lnTo>
                    <a:pt x="1654" y="29175"/>
                  </a:lnTo>
                  <a:lnTo>
                    <a:pt x="1654" y="29442"/>
                  </a:lnTo>
                  <a:lnTo>
                    <a:pt x="1673" y="29689"/>
                  </a:lnTo>
                  <a:lnTo>
                    <a:pt x="1730" y="29955"/>
                  </a:lnTo>
                  <a:lnTo>
                    <a:pt x="1787" y="30183"/>
                  </a:lnTo>
                  <a:lnTo>
                    <a:pt x="1863" y="30411"/>
                  </a:lnTo>
                  <a:lnTo>
                    <a:pt x="1958" y="30620"/>
                  </a:lnTo>
                  <a:lnTo>
                    <a:pt x="2357" y="31456"/>
                  </a:lnTo>
                  <a:lnTo>
                    <a:pt x="2756" y="32293"/>
                  </a:lnTo>
                  <a:lnTo>
                    <a:pt x="3193" y="33129"/>
                  </a:lnTo>
                  <a:lnTo>
                    <a:pt x="3630" y="33946"/>
                  </a:lnTo>
                  <a:lnTo>
                    <a:pt x="4182" y="34630"/>
                  </a:lnTo>
                  <a:lnTo>
                    <a:pt x="4733" y="35296"/>
                  </a:lnTo>
                  <a:lnTo>
                    <a:pt x="5987" y="36740"/>
                  </a:lnTo>
                  <a:lnTo>
                    <a:pt x="6633" y="37443"/>
                  </a:lnTo>
                  <a:lnTo>
                    <a:pt x="6956" y="37786"/>
                  </a:lnTo>
                  <a:lnTo>
                    <a:pt x="7109" y="37957"/>
                  </a:lnTo>
                  <a:lnTo>
                    <a:pt x="7280" y="38128"/>
                  </a:lnTo>
                  <a:lnTo>
                    <a:pt x="7964" y="38774"/>
                  </a:lnTo>
                  <a:lnTo>
                    <a:pt x="8154" y="38926"/>
                  </a:lnTo>
                  <a:lnTo>
                    <a:pt x="8325" y="39097"/>
                  </a:lnTo>
                  <a:lnTo>
                    <a:pt x="8686" y="39382"/>
                  </a:lnTo>
                  <a:lnTo>
                    <a:pt x="9427" y="39990"/>
                  </a:lnTo>
                  <a:lnTo>
                    <a:pt x="10188" y="40561"/>
                  </a:lnTo>
                  <a:lnTo>
                    <a:pt x="10967" y="41112"/>
                  </a:lnTo>
                  <a:lnTo>
                    <a:pt x="11765" y="41644"/>
                  </a:lnTo>
                  <a:lnTo>
                    <a:pt x="12563" y="42138"/>
                  </a:lnTo>
                  <a:lnTo>
                    <a:pt x="13400" y="42632"/>
                  </a:lnTo>
                  <a:lnTo>
                    <a:pt x="14236" y="43088"/>
                  </a:lnTo>
                  <a:lnTo>
                    <a:pt x="14654" y="43317"/>
                  </a:lnTo>
                  <a:lnTo>
                    <a:pt x="15091" y="43526"/>
                  </a:lnTo>
                  <a:lnTo>
                    <a:pt x="15947" y="43944"/>
                  </a:lnTo>
                  <a:lnTo>
                    <a:pt x="16840" y="44324"/>
                  </a:lnTo>
                  <a:lnTo>
                    <a:pt x="17733" y="44685"/>
                  </a:lnTo>
                  <a:lnTo>
                    <a:pt x="18627" y="45027"/>
                  </a:lnTo>
                  <a:lnTo>
                    <a:pt x="19539" y="45331"/>
                  </a:lnTo>
                  <a:lnTo>
                    <a:pt x="20451" y="45616"/>
                  </a:lnTo>
                  <a:lnTo>
                    <a:pt x="21383" y="45863"/>
                  </a:lnTo>
                  <a:lnTo>
                    <a:pt x="21839" y="45977"/>
                  </a:lnTo>
                  <a:lnTo>
                    <a:pt x="22314" y="46072"/>
                  </a:lnTo>
                  <a:lnTo>
                    <a:pt x="22789" y="46168"/>
                  </a:lnTo>
                  <a:lnTo>
                    <a:pt x="23264" y="46225"/>
                  </a:lnTo>
                  <a:lnTo>
                    <a:pt x="23739" y="46282"/>
                  </a:lnTo>
                  <a:lnTo>
                    <a:pt x="24234" y="46320"/>
                  </a:lnTo>
                  <a:lnTo>
                    <a:pt x="23739" y="46301"/>
                  </a:lnTo>
                  <a:lnTo>
                    <a:pt x="23264" y="46282"/>
                  </a:lnTo>
                  <a:lnTo>
                    <a:pt x="22789" y="46225"/>
                  </a:lnTo>
                  <a:lnTo>
                    <a:pt x="22295" y="46168"/>
                  </a:lnTo>
                  <a:lnTo>
                    <a:pt x="21820" y="46091"/>
                  </a:lnTo>
                  <a:lnTo>
                    <a:pt x="21345" y="45996"/>
                  </a:lnTo>
                  <a:lnTo>
                    <a:pt x="20413" y="45787"/>
                  </a:lnTo>
                  <a:lnTo>
                    <a:pt x="19463" y="45540"/>
                  </a:lnTo>
                  <a:lnTo>
                    <a:pt x="18532" y="45274"/>
                  </a:lnTo>
                  <a:lnTo>
                    <a:pt x="17619" y="44970"/>
                  </a:lnTo>
                  <a:lnTo>
                    <a:pt x="16707" y="44647"/>
                  </a:lnTo>
                  <a:lnTo>
                    <a:pt x="15795" y="44305"/>
                  </a:lnTo>
                  <a:lnTo>
                    <a:pt x="14901" y="43925"/>
                  </a:lnTo>
                  <a:lnTo>
                    <a:pt x="14464" y="43716"/>
                  </a:lnTo>
                  <a:lnTo>
                    <a:pt x="14027" y="43507"/>
                  </a:lnTo>
                  <a:lnTo>
                    <a:pt x="13153" y="43088"/>
                  </a:lnTo>
                  <a:lnTo>
                    <a:pt x="12278" y="42632"/>
                  </a:lnTo>
                  <a:lnTo>
                    <a:pt x="11442" y="42176"/>
                  </a:lnTo>
                  <a:lnTo>
                    <a:pt x="10606" y="41663"/>
                  </a:lnTo>
                  <a:lnTo>
                    <a:pt x="9789" y="41150"/>
                  </a:lnTo>
                  <a:lnTo>
                    <a:pt x="8971" y="40599"/>
                  </a:lnTo>
                  <a:lnTo>
                    <a:pt x="8192" y="40009"/>
                  </a:lnTo>
                  <a:lnTo>
                    <a:pt x="7793" y="39705"/>
                  </a:lnTo>
                  <a:lnTo>
                    <a:pt x="7603" y="39553"/>
                  </a:lnTo>
                  <a:lnTo>
                    <a:pt x="7432" y="39401"/>
                  </a:lnTo>
                  <a:lnTo>
                    <a:pt x="6671" y="38755"/>
                  </a:lnTo>
                  <a:lnTo>
                    <a:pt x="6500" y="38603"/>
                  </a:lnTo>
                  <a:lnTo>
                    <a:pt x="6310" y="38432"/>
                  </a:lnTo>
                  <a:lnTo>
                    <a:pt x="5968" y="38090"/>
                  </a:lnTo>
                  <a:lnTo>
                    <a:pt x="5265" y="37386"/>
                  </a:lnTo>
                  <a:lnTo>
                    <a:pt x="3934" y="35999"/>
                  </a:lnTo>
                  <a:lnTo>
                    <a:pt x="3687" y="35695"/>
                  </a:lnTo>
                  <a:lnTo>
                    <a:pt x="3421" y="35353"/>
                  </a:lnTo>
                  <a:lnTo>
                    <a:pt x="3117" y="34973"/>
                  </a:lnTo>
                  <a:lnTo>
                    <a:pt x="2794" y="34611"/>
                  </a:lnTo>
                  <a:lnTo>
                    <a:pt x="2623" y="34440"/>
                  </a:lnTo>
                  <a:lnTo>
                    <a:pt x="2452" y="34307"/>
                  </a:lnTo>
                  <a:lnTo>
                    <a:pt x="2281" y="34174"/>
                  </a:lnTo>
                  <a:lnTo>
                    <a:pt x="2110" y="34079"/>
                  </a:lnTo>
                  <a:lnTo>
                    <a:pt x="1920" y="34003"/>
                  </a:lnTo>
                  <a:lnTo>
                    <a:pt x="1749" y="33965"/>
                  </a:lnTo>
                  <a:lnTo>
                    <a:pt x="1578" y="33965"/>
                  </a:lnTo>
                  <a:lnTo>
                    <a:pt x="1407" y="34003"/>
                  </a:lnTo>
                  <a:lnTo>
                    <a:pt x="1254" y="34079"/>
                  </a:lnTo>
                  <a:lnTo>
                    <a:pt x="1140" y="34155"/>
                  </a:lnTo>
                  <a:lnTo>
                    <a:pt x="1026" y="34269"/>
                  </a:lnTo>
                  <a:lnTo>
                    <a:pt x="931" y="34383"/>
                  </a:lnTo>
                  <a:lnTo>
                    <a:pt x="855" y="34497"/>
                  </a:lnTo>
                  <a:lnTo>
                    <a:pt x="798" y="34649"/>
                  </a:lnTo>
                  <a:lnTo>
                    <a:pt x="760" y="34801"/>
                  </a:lnTo>
                  <a:lnTo>
                    <a:pt x="741" y="34973"/>
                  </a:lnTo>
                  <a:lnTo>
                    <a:pt x="722" y="35163"/>
                  </a:lnTo>
                  <a:lnTo>
                    <a:pt x="741" y="35372"/>
                  </a:lnTo>
                  <a:lnTo>
                    <a:pt x="760" y="35581"/>
                  </a:lnTo>
                  <a:lnTo>
                    <a:pt x="798" y="35790"/>
                  </a:lnTo>
                  <a:lnTo>
                    <a:pt x="855" y="36037"/>
                  </a:lnTo>
                  <a:lnTo>
                    <a:pt x="931" y="36265"/>
                  </a:lnTo>
                  <a:lnTo>
                    <a:pt x="1007" y="36531"/>
                  </a:lnTo>
                  <a:lnTo>
                    <a:pt x="1121" y="36797"/>
                  </a:lnTo>
                  <a:lnTo>
                    <a:pt x="1235" y="36968"/>
                  </a:lnTo>
                  <a:lnTo>
                    <a:pt x="1559" y="37329"/>
                  </a:lnTo>
                  <a:lnTo>
                    <a:pt x="2015" y="37843"/>
                  </a:lnTo>
                  <a:lnTo>
                    <a:pt x="2604" y="38451"/>
                  </a:lnTo>
                  <a:lnTo>
                    <a:pt x="3250" y="39135"/>
                  </a:lnTo>
                  <a:lnTo>
                    <a:pt x="3953" y="39819"/>
                  </a:lnTo>
                  <a:lnTo>
                    <a:pt x="4657" y="40484"/>
                  </a:lnTo>
                  <a:lnTo>
                    <a:pt x="5341" y="41074"/>
                  </a:lnTo>
                  <a:lnTo>
                    <a:pt x="6006" y="41606"/>
                  </a:lnTo>
                  <a:lnTo>
                    <a:pt x="6709" y="42157"/>
                  </a:lnTo>
                  <a:lnTo>
                    <a:pt x="7470" y="42708"/>
                  </a:lnTo>
                  <a:lnTo>
                    <a:pt x="8249" y="43259"/>
                  </a:lnTo>
                  <a:lnTo>
                    <a:pt x="9028" y="43773"/>
                  </a:lnTo>
                  <a:lnTo>
                    <a:pt x="9827" y="44286"/>
                  </a:lnTo>
                  <a:lnTo>
                    <a:pt x="10625" y="44723"/>
                  </a:lnTo>
                  <a:lnTo>
                    <a:pt x="11385" y="45122"/>
                  </a:lnTo>
                  <a:lnTo>
                    <a:pt x="12126" y="45483"/>
                  </a:lnTo>
                  <a:lnTo>
                    <a:pt x="12887" y="45806"/>
                  </a:lnTo>
                  <a:lnTo>
                    <a:pt x="13666" y="46111"/>
                  </a:lnTo>
                  <a:lnTo>
                    <a:pt x="14464" y="46396"/>
                  </a:lnTo>
                  <a:lnTo>
                    <a:pt x="15243" y="46643"/>
                  </a:lnTo>
                  <a:lnTo>
                    <a:pt x="16061" y="46871"/>
                  </a:lnTo>
                  <a:lnTo>
                    <a:pt x="16859" y="47080"/>
                  </a:lnTo>
                  <a:lnTo>
                    <a:pt x="17676" y="47251"/>
                  </a:lnTo>
                  <a:lnTo>
                    <a:pt x="18513" y="47403"/>
                  </a:lnTo>
                  <a:lnTo>
                    <a:pt x="19330" y="47536"/>
                  </a:lnTo>
                  <a:lnTo>
                    <a:pt x="21002" y="47783"/>
                  </a:lnTo>
                  <a:lnTo>
                    <a:pt x="22675" y="47992"/>
                  </a:lnTo>
                  <a:lnTo>
                    <a:pt x="24348" y="48220"/>
                  </a:lnTo>
                  <a:lnTo>
                    <a:pt x="22656" y="48087"/>
                  </a:lnTo>
                  <a:lnTo>
                    <a:pt x="20983" y="47954"/>
                  </a:lnTo>
                  <a:lnTo>
                    <a:pt x="19292" y="47802"/>
                  </a:lnTo>
                  <a:lnTo>
                    <a:pt x="18456" y="47707"/>
                  </a:lnTo>
                  <a:lnTo>
                    <a:pt x="17619" y="47593"/>
                  </a:lnTo>
                  <a:lnTo>
                    <a:pt x="16783" y="47460"/>
                  </a:lnTo>
                  <a:lnTo>
                    <a:pt x="15947" y="47289"/>
                  </a:lnTo>
                  <a:lnTo>
                    <a:pt x="15129" y="47118"/>
                  </a:lnTo>
                  <a:lnTo>
                    <a:pt x="14293" y="46890"/>
                  </a:lnTo>
                  <a:lnTo>
                    <a:pt x="13476" y="46643"/>
                  </a:lnTo>
                  <a:lnTo>
                    <a:pt x="12678" y="46377"/>
                  </a:lnTo>
                  <a:lnTo>
                    <a:pt x="11879" y="46091"/>
                  </a:lnTo>
                  <a:lnTo>
                    <a:pt x="11081" y="45768"/>
                  </a:lnTo>
                  <a:lnTo>
                    <a:pt x="10302" y="45426"/>
                  </a:lnTo>
                  <a:lnTo>
                    <a:pt x="9541" y="45046"/>
                  </a:lnTo>
                  <a:lnTo>
                    <a:pt x="8781" y="44628"/>
                  </a:lnTo>
                  <a:lnTo>
                    <a:pt x="8040" y="44210"/>
                  </a:lnTo>
                  <a:lnTo>
                    <a:pt x="7318" y="43735"/>
                  </a:lnTo>
                  <a:lnTo>
                    <a:pt x="6614" y="43240"/>
                  </a:lnTo>
                  <a:lnTo>
                    <a:pt x="5930" y="42727"/>
                  </a:lnTo>
                  <a:lnTo>
                    <a:pt x="5265" y="42176"/>
                  </a:lnTo>
                  <a:lnTo>
                    <a:pt x="3573" y="40675"/>
                  </a:lnTo>
                  <a:lnTo>
                    <a:pt x="2661" y="39857"/>
                  </a:lnTo>
                  <a:lnTo>
                    <a:pt x="2091" y="39363"/>
                  </a:lnTo>
                  <a:lnTo>
                    <a:pt x="1863" y="39211"/>
                  </a:lnTo>
                  <a:lnTo>
                    <a:pt x="1616" y="39078"/>
                  </a:lnTo>
                  <a:lnTo>
                    <a:pt x="1369" y="39002"/>
                  </a:lnTo>
                  <a:lnTo>
                    <a:pt x="1235" y="38964"/>
                  </a:lnTo>
                  <a:lnTo>
                    <a:pt x="855" y="38964"/>
                  </a:lnTo>
                  <a:lnTo>
                    <a:pt x="741" y="39002"/>
                  </a:lnTo>
                  <a:lnTo>
                    <a:pt x="627" y="39040"/>
                  </a:lnTo>
                  <a:lnTo>
                    <a:pt x="532" y="39116"/>
                  </a:lnTo>
                  <a:lnTo>
                    <a:pt x="437" y="39192"/>
                  </a:lnTo>
                  <a:lnTo>
                    <a:pt x="342" y="39287"/>
                  </a:lnTo>
                  <a:lnTo>
                    <a:pt x="266" y="39420"/>
                  </a:lnTo>
                  <a:lnTo>
                    <a:pt x="133" y="39686"/>
                  </a:lnTo>
                  <a:lnTo>
                    <a:pt x="76" y="39857"/>
                  </a:lnTo>
                  <a:lnTo>
                    <a:pt x="19" y="40047"/>
                  </a:lnTo>
                  <a:lnTo>
                    <a:pt x="0" y="40313"/>
                  </a:lnTo>
                  <a:lnTo>
                    <a:pt x="19" y="40599"/>
                  </a:lnTo>
                  <a:lnTo>
                    <a:pt x="76" y="40960"/>
                  </a:lnTo>
                  <a:lnTo>
                    <a:pt x="190" y="41397"/>
                  </a:lnTo>
                  <a:lnTo>
                    <a:pt x="304" y="41682"/>
                  </a:lnTo>
                  <a:lnTo>
                    <a:pt x="399" y="41929"/>
                  </a:lnTo>
                  <a:lnTo>
                    <a:pt x="532" y="42176"/>
                  </a:lnTo>
                  <a:lnTo>
                    <a:pt x="665" y="42404"/>
                  </a:lnTo>
                  <a:lnTo>
                    <a:pt x="817" y="42613"/>
                  </a:lnTo>
                  <a:lnTo>
                    <a:pt x="969" y="42822"/>
                  </a:lnTo>
                  <a:lnTo>
                    <a:pt x="1140" y="43012"/>
                  </a:lnTo>
                  <a:lnTo>
                    <a:pt x="1311" y="43183"/>
                  </a:lnTo>
                  <a:lnTo>
                    <a:pt x="1673" y="43526"/>
                  </a:lnTo>
                  <a:lnTo>
                    <a:pt x="2072" y="43849"/>
                  </a:lnTo>
                  <a:lnTo>
                    <a:pt x="2471" y="44172"/>
                  </a:lnTo>
                  <a:lnTo>
                    <a:pt x="2870" y="44495"/>
                  </a:lnTo>
                  <a:lnTo>
                    <a:pt x="3250" y="44799"/>
                  </a:lnTo>
                  <a:lnTo>
                    <a:pt x="3630" y="45103"/>
                  </a:lnTo>
                  <a:lnTo>
                    <a:pt x="4410" y="45654"/>
                  </a:lnTo>
                  <a:lnTo>
                    <a:pt x="5132" y="46111"/>
                  </a:lnTo>
                  <a:lnTo>
                    <a:pt x="5873" y="46567"/>
                  </a:lnTo>
                  <a:lnTo>
                    <a:pt x="6614" y="46985"/>
                  </a:lnTo>
                  <a:lnTo>
                    <a:pt x="7394" y="47365"/>
                  </a:lnTo>
                  <a:lnTo>
                    <a:pt x="8192" y="47726"/>
                  </a:lnTo>
                  <a:lnTo>
                    <a:pt x="8990" y="48068"/>
                  </a:lnTo>
                  <a:lnTo>
                    <a:pt x="9808" y="48372"/>
                  </a:lnTo>
                  <a:lnTo>
                    <a:pt x="10625" y="48657"/>
                  </a:lnTo>
                  <a:lnTo>
                    <a:pt x="11461" y="48924"/>
                  </a:lnTo>
                  <a:lnTo>
                    <a:pt x="12297" y="49152"/>
                  </a:lnTo>
                  <a:lnTo>
                    <a:pt x="13153" y="49380"/>
                  </a:lnTo>
                  <a:lnTo>
                    <a:pt x="13989" y="49589"/>
                  </a:lnTo>
                  <a:lnTo>
                    <a:pt x="14863" y="49779"/>
                  </a:lnTo>
                  <a:lnTo>
                    <a:pt x="15719" y="49931"/>
                  </a:lnTo>
                  <a:lnTo>
                    <a:pt x="16574" y="50083"/>
                  </a:lnTo>
                  <a:lnTo>
                    <a:pt x="17448" y="50216"/>
                  </a:lnTo>
                  <a:lnTo>
                    <a:pt x="18323" y="50330"/>
                  </a:lnTo>
                  <a:lnTo>
                    <a:pt x="19197" y="50406"/>
                  </a:lnTo>
                  <a:lnTo>
                    <a:pt x="20071" y="50482"/>
                  </a:lnTo>
                  <a:lnTo>
                    <a:pt x="20945" y="50539"/>
                  </a:lnTo>
                  <a:lnTo>
                    <a:pt x="21839" y="50577"/>
                  </a:lnTo>
                  <a:lnTo>
                    <a:pt x="22713" y="50596"/>
                  </a:lnTo>
                  <a:lnTo>
                    <a:pt x="24481" y="50596"/>
                  </a:lnTo>
                  <a:lnTo>
                    <a:pt x="22713" y="50672"/>
                  </a:lnTo>
                  <a:lnTo>
                    <a:pt x="21839" y="50710"/>
                  </a:lnTo>
                  <a:lnTo>
                    <a:pt x="20945" y="50710"/>
                  </a:lnTo>
                  <a:lnTo>
                    <a:pt x="20071" y="50691"/>
                  </a:lnTo>
                  <a:lnTo>
                    <a:pt x="19178" y="50672"/>
                  </a:lnTo>
                  <a:lnTo>
                    <a:pt x="18304" y="50634"/>
                  </a:lnTo>
                  <a:lnTo>
                    <a:pt x="17410" y="50558"/>
                  </a:lnTo>
                  <a:lnTo>
                    <a:pt x="16536" y="50482"/>
                  </a:lnTo>
                  <a:lnTo>
                    <a:pt x="15643" y="50368"/>
                  </a:lnTo>
                  <a:lnTo>
                    <a:pt x="14768" y="50254"/>
                  </a:lnTo>
                  <a:lnTo>
                    <a:pt x="13894" y="50102"/>
                  </a:lnTo>
                  <a:lnTo>
                    <a:pt x="13020" y="49931"/>
                  </a:lnTo>
                  <a:lnTo>
                    <a:pt x="12145" y="49760"/>
                  </a:lnTo>
                  <a:lnTo>
                    <a:pt x="11290" y="49551"/>
                  </a:lnTo>
                  <a:lnTo>
                    <a:pt x="10416" y="49342"/>
                  </a:lnTo>
                  <a:lnTo>
                    <a:pt x="9560" y="49095"/>
                  </a:lnTo>
                  <a:lnTo>
                    <a:pt x="8705" y="48809"/>
                  </a:lnTo>
                  <a:lnTo>
                    <a:pt x="7869" y="48505"/>
                  </a:lnTo>
                  <a:lnTo>
                    <a:pt x="7033" y="48163"/>
                  </a:lnTo>
                  <a:lnTo>
                    <a:pt x="6215" y="47802"/>
                  </a:lnTo>
                  <a:lnTo>
                    <a:pt x="5398" y="47403"/>
                  </a:lnTo>
                  <a:lnTo>
                    <a:pt x="4619" y="46985"/>
                  </a:lnTo>
                  <a:lnTo>
                    <a:pt x="3820" y="46529"/>
                  </a:lnTo>
                  <a:lnTo>
                    <a:pt x="3231" y="46168"/>
                  </a:lnTo>
                  <a:lnTo>
                    <a:pt x="2661" y="45768"/>
                  </a:lnTo>
                  <a:lnTo>
                    <a:pt x="2528" y="45692"/>
                  </a:lnTo>
                  <a:lnTo>
                    <a:pt x="2376" y="45654"/>
                  </a:lnTo>
                  <a:lnTo>
                    <a:pt x="2224" y="45654"/>
                  </a:lnTo>
                  <a:lnTo>
                    <a:pt x="2091" y="45673"/>
                  </a:lnTo>
                  <a:lnTo>
                    <a:pt x="1958" y="45730"/>
                  </a:lnTo>
                  <a:lnTo>
                    <a:pt x="1844" y="45825"/>
                  </a:lnTo>
                  <a:lnTo>
                    <a:pt x="1730" y="45939"/>
                  </a:lnTo>
                  <a:lnTo>
                    <a:pt x="1654" y="46072"/>
                  </a:lnTo>
                  <a:lnTo>
                    <a:pt x="1597" y="46263"/>
                  </a:lnTo>
                  <a:lnTo>
                    <a:pt x="1578" y="46453"/>
                  </a:lnTo>
                  <a:lnTo>
                    <a:pt x="1578" y="46662"/>
                  </a:lnTo>
                  <a:lnTo>
                    <a:pt x="1597" y="46871"/>
                  </a:lnTo>
                  <a:lnTo>
                    <a:pt x="1635" y="47080"/>
                  </a:lnTo>
                  <a:lnTo>
                    <a:pt x="1692" y="47270"/>
                  </a:lnTo>
                  <a:lnTo>
                    <a:pt x="1768" y="47422"/>
                  </a:lnTo>
                  <a:lnTo>
                    <a:pt x="1863" y="47574"/>
                  </a:lnTo>
                  <a:lnTo>
                    <a:pt x="2015" y="47726"/>
                  </a:lnTo>
                  <a:lnTo>
                    <a:pt x="2357" y="48011"/>
                  </a:lnTo>
                  <a:lnTo>
                    <a:pt x="2851" y="48391"/>
                  </a:lnTo>
                  <a:lnTo>
                    <a:pt x="3459" y="48828"/>
                  </a:lnTo>
                  <a:lnTo>
                    <a:pt x="4124" y="49304"/>
                  </a:lnTo>
                  <a:lnTo>
                    <a:pt x="4486" y="49532"/>
                  </a:lnTo>
                  <a:lnTo>
                    <a:pt x="4847" y="49741"/>
                  </a:lnTo>
                  <a:lnTo>
                    <a:pt x="5227" y="49950"/>
                  </a:lnTo>
                  <a:lnTo>
                    <a:pt x="5588" y="50121"/>
                  </a:lnTo>
                  <a:lnTo>
                    <a:pt x="5949" y="50292"/>
                  </a:lnTo>
                  <a:lnTo>
                    <a:pt x="6291" y="50425"/>
                  </a:lnTo>
                  <a:lnTo>
                    <a:pt x="6595" y="50558"/>
                  </a:lnTo>
                  <a:lnTo>
                    <a:pt x="6899" y="50672"/>
                  </a:lnTo>
                  <a:lnTo>
                    <a:pt x="7204" y="50767"/>
                  </a:lnTo>
                  <a:lnTo>
                    <a:pt x="7527" y="50881"/>
                  </a:lnTo>
                  <a:lnTo>
                    <a:pt x="8211" y="51185"/>
                  </a:lnTo>
                  <a:lnTo>
                    <a:pt x="8914" y="51451"/>
                  </a:lnTo>
                  <a:lnTo>
                    <a:pt x="9636" y="51718"/>
                  </a:lnTo>
                  <a:lnTo>
                    <a:pt x="10340" y="51946"/>
                  </a:lnTo>
                  <a:lnTo>
                    <a:pt x="11081" y="52174"/>
                  </a:lnTo>
                  <a:lnTo>
                    <a:pt x="11803" y="52364"/>
                  </a:lnTo>
                  <a:lnTo>
                    <a:pt x="12544" y="52554"/>
                  </a:lnTo>
                  <a:lnTo>
                    <a:pt x="13286" y="52706"/>
                  </a:lnTo>
                  <a:lnTo>
                    <a:pt x="14027" y="52839"/>
                  </a:lnTo>
                  <a:lnTo>
                    <a:pt x="14787" y="52972"/>
                  </a:lnTo>
                  <a:lnTo>
                    <a:pt x="15529" y="53067"/>
                  </a:lnTo>
                  <a:lnTo>
                    <a:pt x="16289" y="53143"/>
                  </a:lnTo>
                  <a:lnTo>
                    <a:pt x="17049" y="53200"/>
                  </a:lnTo>
                  <a:lnTo>
                    <a:pt x="17809" y="53238"/>
                  </a:lnTo>
                  <a:lnTo>
                    <a:pt x="18589" y="53257"/>
                  </a:lnTo>
                  <a:lnTo>
                    <a:pt x="19349" y="53257"/>
                  </a:lnTo>
                  <a:lnTo>
                    <a:pt x="20109" y="53238"/>
                  </a:lnTo>
                  <a:lnTo>
                    <a:pt x="20869" y="53200"/>
                  </a:lnTo>
                  <a:lnTo>
                    <a:pt x="21630" y="53124"/>
                  </a:lnTo>
                  <a:lnTo>
                    <a:pt x="22390" y="53048"/>
                  </a:lnTo>
                  <a:lnTo>
                    <a:pt x="23150" y="52934"/>
                  </a:lnTo>
                  <a:lnTo>
                    <a:pt x="23911" y="52820"/>
                  </a:lnTo>
                  <a:lnTo>
                    <a:pt x="24671" y="52668"/>
                  </a:lnTo>
                  <a:lnTo>
                    <a:pt x="25431" y="52516"/>
                  </a:lnTo>
                  <a:lnTo>
                    <a:pt x="24690" y="52706"/>
                  </a:lnTo>
                  <a:lnTo>
                    <a:pt x="23930" y="52896"/>
                  </a:lnTo>
                  <a:lnTo>
                    <a:pt x="23188" y="53067"/>
                  </a:lnTo>
                  <a:lnTo>
                    <a:pt x="22428" y="53219"/>
                  </a:lnTo>
                  <a:lnTo>
                    <a:pt x="21668" y="53352"/>
                  </a:lnTo>
                  <a:lnTo>
                    <a:pt x="20907" y="53466"/>
                  </a:lnTo>
                  <a:lnTo>
                    <a:pt x="20128" y="53542"/>
                  </a:lnTo>
                  <a:lnTo>
                    <a:pt x="19368" y="53618"/>
                  </a:lnTo>
                  <a:lnTo>
                    <a:pt x="18589" y="53656"/>
                  </a:lnTo>
                  <a:lnTo>
                    <a:pt x="17809" y="53675"/>
                  </a:lnTo>
                  <a:lnTo>
                    <a:pt x="16270" y="53675"/>
                  </a:lnTo>
                  <a:lnTo>
                    <a:pt x="15491" y="53637"/>
                  </a:lnTo>
                  <a:lnTo>
                    <a:pt x="14711" y="53580"/>
                  </a:lnTo>
                  <a:lnTo>
                    <a:pt x="13932" y="53504"/>
                  </a:lnTo>
                  <a:lnTo>
                    <a:pt x="13172" y="53390"/>
                  </a:lnTo>
                  <a:lnTo>
                    <a:pt x="12392" y="53276"/>
                  </a:lnTo>
                  <a:lnTo>
                    <a:pt x="11632" y="53143"/>
                  </a:lnTo>
                  <a:lnTo>
                    <a:pt x="10872" y="52972"/>
                  </a:lnTo>
                  <a:lnTo>
                    <a:pt x="10112" y="52801"/>
                  </a:lnTo>
                  <a:lnTo>
                    <a:pt x="9351" y="52592"/>
                  </a:lnTo>
                  <a:lnTo>
                    <a:pt x="8591" y="52364"/>
                  </a:lnTo>
                  <a:lnTo>
                    <a:pt x="7850" y="52136"/>
                  </a:lnTo>
                  <a:lnTo>
                    <a:pt x="7128" y="51851"/>
                  </a:lnTo>
                  <a:lnTo>
                    <a:pt x="6329" y="51546"/>
                  </a:lnTo>
                  <a:lnTo>
                    <a:pt x="5550" y="51204"/>
                  </a:lnTo>
                  <a:lnTo>
                    <a:pt x="5360" y="51147"/>
                  </a:lnTo>
                  <a:lnTo>
                    <a:pt x="5151" y="51128"/>
                  </a:lnTo>
                  <a:lnTo>
                    <a:pt x="4961" y="51147"/>
                  </a:lnTo>
                  <a:lnTo>
                    <a:pt x="4790" y="51204"/>
                  </a:lnTo>
                  <a:lnTo>
                    <a:pt x="4619" y="51280"/>
                  </a:lnTo>
                  <a:lnTo>
                    <a:pt x="4486" y="51413"/>
                  </a:lnTo>
                  <a:lnTo>
                    <a:pt x="4353" y="51565"/>
                  </a:lnTo>
                  <a:lnTo>
                    <a:pt x="4277" y="51737"/>
                  </a:lnTo>
                  <a:lnTo>
                    <a:pt x="4277" y="51756"/>
                  </a:lnTo>
                  <a:lnTo>
                    <a:pt x="4201" y="51965"/>
                  </a:lnTo>
                  <a:lnTo>
                    <a:pt x="4163" y="52212"/>
                  </a:lnTo>
                  <a:lnTo>
                    <a:pt x="4124" y="52516"/>
                  </a:lnTo>
                  <a:lnTo>
                    <a:pt x="4124" y="52839"/>
                  </a:lnTo>
                  <a:lnTo>
                    <a:pt x="4143" y="53162"/>
                  </a:lnTo>
                  <a:lnTo>
                    <a:pt x="4201" y="53523"/>
                  </a:lnTo>
                  <a:lnTo>
                    <a:pt x="4296" y="53884"/>
                  </a:lnTo>
                  <a:lnTo>
                    <a:pt x="4429" y="54245"/>
                  </a:lnTo>
                  <a:lnTo>
                    <a:pt x="4505" y="54435"/>
                  </a:lnTo>
                  <a:lnTo>
                    <a:pt x="4600" y="54607"/>
                  </a:lnTo>
                  <a:lnTo>
                    <a:pt x="4714" y="54797"/>
                  </a:lnTo>
                  <a:lnTo>
                    <a:pt x="4828" y="54968"/>
                  </a:lnTo>
                  <a:lnTo>
                    <a:pt x="4961" y="55120"/>
                  </a:lnTo>
                  <a:lnTo>
                    <a:pt x="5094" y="55291"/>
                  </a:lnTo>
                  <a:lnTo>
                    <a:pt x="5265" y="55443"/>
                  </a:lnTo>
                  <a:lnTo>
                    <a:pt x="5436" y="55595"/>
                  </a:lnTo>
                  <a:lnTo>
                    <a:pt x="5626" y="55728"/>
                  </a:lnTo>
                  <a:lnTo>
                    <a:pt x="5835" y="55861"/>
                  </a:lnTo>
                  <a:lnTo>
                    <a:pt x="6044" y="55994"/>
                  </a:lnTo>
                  <a:lnTo>
                    <a:pt x="6291" y="56089"/>
                  </a:lnTo>
                  <a:lnTo>
                    <a:pt x="6538" y="56203"/>
                  </a:lnTo>
                  <a:lnTo>
                    <a:pt x="6823" y="56279"/>
                  </a:lnTo>
                  <a:lnTo>
                    <a:pt x="7109" y="56355"/>
                  </a:lnTo>
                  <a:lnTo>
                    <a:pt x="7413" y="56412"/>
                  </a:lnTo>
                  <a:lnTo>
                    <a:pt x="8591" y="56583"/>
                  </a:lnTo>
                  <a:lnTo>
                    <a:pt x="9750" y="56716"/>
                  </a:lnTo>
                  <a:lnTo>
                    <a:pt x="10929" y="56792"/>
                  </a:lnTo>
                  <a:lnTo>
                    <a:pt x="12107" y="56849"/>
                  </a:lnTo>
                  <a:lnTo>
                    <a:pt x="13286" y="56849"/>
                  </a:lnTo>
                  <a:lnTo>
                    <a:pt x="14464" y="56811"/>
                  </a:lnTo>
                  <a:lnTo>
                    <a:pt x="15662" y="56754"/>
                  </a:lnTo>
                  <a:lnTo>
                    <a:pt x="16840" y="56640"/>
                  </a:lnTo>
                  <a:lnTo>
                    <a:pt x="18037" y="56469"/>
                  </a:lnTo>
                  <a:lnTo>
                    <a:pt x="19235" y="56260"/>
                  </a:lnTo>
                  <a:lnTo>
                    <a:pt x="20432" y="56013"/>
                  </a:lnTo>
                  <a:lnTo>
                    <a:pt x="21021" y="55880"/>
                  </a:lnTo>
                  <a:lnTo>
                    <a:pt x="21630" y="55728"/>
                  </a:lnTo>
                  <a:lnTo>
                    <a:pt x="22219" y="55557"/>
                  </a:lnTo>
                  <a:lnTo>
                    <a:pt x="22789" y="55386"/>
                  </a:lnTo>
                  <a:lnTo>
                    <a:pt x="23378" y="55196"/>
                  </a:lnTo>
                  <a:lnTo>
                    <a:pt x="23968" y="55006"/>
                  </a:lnTo>
                  <a:lnTo>
                    <a:pt x="24538" y="54797"/>
                  </a:lnTo>
                  <a:lnTo>
                    <a:pt x="25108" y="54569"/>
                  </a:lnTo>
                  <a:lnTo>
                    <a:pt x="25678" y="54340"/>
                  </a:lnTo>
                  <a:lnTo>
                    <a:pt x="26229" y="54093"/>
                  </a:lnTo>
                  <a:lnTo>
                    <a:pt x="25697" y="54378"/>
                  </a:lnTo>
                  <a:lnTo>
                    <a:pt x="25146" y="54645"/>
                  </a:lnTo>
                  <a:lnTo>
                    <a:pt x="24595" y="54911"/>
                  </a:lnTo>
                  <a:lnTo>
                    <a:pt x="24025" y="55177"/>
                  </a:lnTo>
                  <a:lnTo>
                    <a:pt x="23454" y="55405"/>
                  </a:lnTo>
                  <a:lnTo>
                    <a:pt x="22884" y="55633"/>
                  </a:lnTo>
                  <a:lnTo>
                    <a:pt x="22314" y="55861"/>
                  </a:lnTo>
                  <a:lnTo>
                    <a:pt x="21725" y="56070"/>
                  </a:lnTo>
                  <a:lnTo>
                    <a:pt x="21136" y="56260"/>
                  </a:lnTo>
                  <a:lnTo>
                    <a:pt x="20546" y="56450"/>
                  </a:lnTo>
                  <a:lnTo>
                    <a:pt x="19957" y="56621"/>
                  </a:lnTo>
                  <a:lnTo>
                    <a:pt x="19349" y="56792"/>
                  </a:lnTo>
                  <a:lnTo>
                    <a:pt x="18151" y="57077"/>
                  </a:lnTo>
                  <a:lnTo>
                    <a:pt x="16935" y="57325"/>
                  </a:lnTo>
                  <a:lnTo>
                    <a:pt x="15871" y="57515"/>
                  </a:lnTo>
                  <a:lnTo>
                    <a:pt x="14787" y="57667"/>
                  </a:lnTo>
                  <a:lnTo>
                    <a:pt x="13704" y="57781"/>
                  </a:lnTo>
                  <a:lnTo>
                    <a:pt x="12621" y="57857"/>
                  </a:lnTo>
                  <a:lnTo>
                    <a:pt x="11537" y="57914"/>
                  </a:lnTo>
                  <a:lnTo>
                    <a:pt x="10435" y="57933"/>
                  </a:lnTo>
                  <a:lnTo>
                    <a:pt x="9351" y="57914"/>
                  </a:lnTo>
                  <a:lnTo>
                    <a:pt x="8249" y="57876"/>
                  </a:lnTo>
                  <a:lnTo>
                    <a:pt x="8116" y="57876"/>
                  </a:lnTo>
                  <a:lnTo>
                    <a:pt x="7964" y="57895"/>
                  </a:lnTo>
                  <a:lnTo>
                    <a:pt x="7831" y="57933"/>
                  </a:lnTo>
                  <a:lnTo>
                    <a:pt x="7698" y="57971"/>
                  </a:lnTo>
                  <a:lnTo>
                    <a:pt x="7584" y="58047"/>
                  </a:lnTo>
                  <a:lnTo>
                    <a:pt x="7489" y="58123"/>
                  </a:lnTo>
                  <a:lnTo>
                    <a:pt x="7375" y="58218"/>
                  </a:lnTo>
                  <a:lnTo>
                    <a:pt x="7299" y="58313"/>
                  </a:lnTo>
                  <a:lnTo>
                    <a:pt x="7223" y="58427"/>
                  </a:lnTo>
                  <a:lnTo>
                    <a:pt x="7166" y="58541"/>
                  </a:lnTo>
                  <a:lnTo>
                    <a:pt x="7109" y="58674"/>
                  </a:lnTo>
                  <a:lnTo>
                    <a:pt x="7090" y="58807"/>
                  </a:lnTo>
                  <a:lnTo>
                    <a:pt x="7071" y="58940"/>
                  </a:lnTo>
                  <a:lnTo>
                    <a:pt x="7071" y="59073"/>
                  </a:lnTo>
                  <a:lnTo>
                    <a:pt x="7109" y="59206"/>
                  </a:lnTo>
                  <a:lnTo>
                    <a:pt x="7147" y="59358"/>
                  </a:lnTo>
                  <a:lnTo>
                    <a:pt x="7242" y="59586"/>
                  </a:lnTo>
                  <a:lnTo>
                    <a:pt x="7356" y="59814"/>
                  </a:lnTo>
                  <a:lnTo>
                    <a:pt x="7508" y="60042"/>
                  </a:lnTo>
                  <a:lnTo>
                    <a:pt x="7660" y="60233"/>
                  </a:lnTo>
                  <a:lnTo>
                    <a:pt x="7888" y="60461"/>
                  </a:lnTo>
                  <a:lnTo>
                    <a:pt x="8135" y="60689"/>
                  </a:lnTo>
                  <a:lnTo>
                    <a:pt x="8401" y="60860"/>
                  </a:lnTo>
                  <a:lnTo>
                    <a:pt x="8667" y="61031"/>
                  </a:lnTo>
                  <a:lnTo>
                    <a:pt x="8952" y="61183"/>
                  </a:lnTo>
                  <a:lnTo>
                    <a:pt x="9256" y="61316"/>
                  </a:lnTo>
                  <a:lnTo>
                    <a:pt x="9560" y="61430"/>
                  </a:lnTo>
                  <a:lnTo>
                    <a:pt x="9884" y="61525"/>
                  </a:lnTo>
                  <a:lnTo>
                    <a:pt x="10055" y="61563"/>
                  </a:lnTo>
                  <a:lnTo>
                    <a:pt x="10245" y="61582"/>
                  </a:lnTo>
                  <a:lnTo>
                    <a:pt x="10435" y="61601"/>
                  </a:lnTo>
                  <a:lnTo>
                    <a:pt x="10625" y="61601"/>
                  </a:lnTo>
                  <a:lnTo>
                    <a:pt x="11347" y="61544"/>
                  </a:lnTo>
                  <a:lnTo>
                    <a:pt x="12069" y="61468"/>
                  </a:lnTo>
                  <a:lnTo>
                    <a:pt x="12792" y="61373"/>
                  </a:lnTo>
                  <a:lnTo>
                    <a:pt x="13514" y="61278"/>
                  </a:lnTo>
                  <a:lnTo>
                    <a:pt x="14236" y="61145"/>
                  </a:lnTo>
                  <a:lnTo>
                    <a:pt x="14958" y="61012"/>
                  </a:lnTo>
                  <a:lnTo>
                    <a:pt x="15681" y="60860"/>
                  </a:lnTo>
                  <a:lnTo>
                    <a:pt x="16403" y="60689"/>
                  </a:lnTo>
                  <a:lnTo>
                    <a:pt x="16517" y="60632"/>
                  </a:lnTo>
                  <a:lnTo>
                    <a:pt x="16612" y="60632"/>
                  </a:lnTo>
                  <a:lnTo>
                    <a:pt x="17372" y="60423"/>
                  </a:lnTo>
                  <a:lnTo>
                    <a:pt x="18113" y="60195"/>
                  </a:lnTo>
                  <a:lnTo>
                    <a:pt x="18855" y="59947"/>
                  </a:lnTo>
                  <a:lnTo>
                    <a:pt x="19596" y="59700"/>
                  </a:lnTo>
                  <a:lnTo>
                    <a:pt x="20337" y="59415"/>
                  </a:lnTo>
                  <a:lnTo>
                    <a:pt x="21060" y="59130"/>
                  </a:lnTo>
                  <a:lnTo>
                    <a:pt x="21763" y="58826"/>
                  </a:lnTo>
                  <a:lnTo>
                    <a:pt x="22485" y="58484"/>
                  </a:lnTo>
                  <a:lnTo>
                    <a:pt x="23188" y="58142"/>
                  </a:lnTo>
                  <a:lnTo>
                    <a:pt x="23873" y="57781"/>
                  </a:lnTo>
                  <a:lnTo>
                    <a:pt x="24576" y="57401"/>
                  </a:lnTo>
                  <a:lnTo>
                    <a:pt x="25241" y="57001"/>
                  </a:lnTo>
                  <a:lnTo>
                    <a:pt x="25906" y="56602"/>
                  </a:lnTo>
                  <a:lnTo>
                    <a:pt x="26571" y="56165"/>
                  </a:lnTo>
                  <a:lnTo>
                    <a:pt x="27218" y="55709"/>
                  </a:lnTo>
                  <a:lnTo>
                    <a:pt x="27864" y="55253"/>
                  </a:lnTo>
                  <a:lnTo>
                    <a:pt x="27332" y="55804"/>
                  </a:lnTo>
                  <a:lnTo>
                    <a:pt x="26762" y="56336"/>
                  </a:lnTo>
                  <a:lnTo>
                    <a:pt x="26115" y="56887"/>
                  </a:lnTo>
                  <a:lnTo>
                    <a:pt x="25431" y="57420"/>
                  </a:lnTo>
                  <a:lnTo>
                    <a:pt x="24690" y="57933"/>
                  </a:lnTo>
                  <a:lnTo>
                    <a:pt x="23892" y="58446"/>
                  </a:lnTo>
                  <a:lnTo>
                    <a:pt x="23055" y="58940"/>
                  </a:lnTo>
                  <a:lnTo>
                    <a:pt x="22181" y="59415"/>
                  </a:lnTo>
                  <a:lnTo>
                    <a:pt x="21269" y="59890"/>
                  </a:lnTo>
                  <a:lnTo>
                    <a:pt x="20318" y="60347"/>
                  </a:lnTo>
                  <a:lnTo>
                    <a:pt x="19330" y="60765"/>
                  </a:lnTo>
                  <a:lnTo>
                    <a:pt x="18323" y="61183"/>
                  </a:lnTo>
                  <a:lnTo>
                    <a:pt x="17277" y="61582"/>
                  </a:lnTo>
                  <a:lnTo>
                    <a:pt x="16194" y="61943"/>
                  </a:lnTo>
                  <a:lnTo>
                    <a:pt x="15091" y="62285"/>
                  </a:lnTo>
                  <a:lnTo>
                    <a:pt x="13989" y="62608"/>
                  </a:lnTo>
                  <a:lnTo>
                    <a:pt x="13305" y="62779"/>
                  </a:lnTo>
                  <a:lnTo>
                    <a:pt x="12906" y="62894"/>
                  </a:lnTo>
                  <a:lnTo>
                    <a:pt x="12716" y="62970"/>
                  </a:lnTo>
                  <a:lnTo>
                    <a:pt x="12544" y="63065"/>
                  </a:lnTo>
                  <a:lnTo>
                    <a:pt x="12392" y="63160"/>
                  </a:lnTo>
                  <a:lnTo>
                    <a:pt x="12278" y="63274"/>
                  </a:lnTo>
                  <a:lnTo>
                    <a:pt x="12240" y="63350"/>
                  </a:lnTo>
                  <a:lnTo>
                    <a:pt x="12202" y="63407"/>
                  </a:lnTo>
                  <a:lnTo>
                    <a:pt x="12202" y="63483"/>
                  </a:lnTo>
                  <a:lnTo>
                    <a:pt x="12183" y="63559"/>
                  </a:lnTo>
                  <a:lnTo>
                    <a:pt x="12202" y="63635"/>
                  </a:lnTo>
                  <a:lnTo>
                    <a:pt x="12221" y="63730"/>
                  </a:lnTo>
                  <a:lnTo>
                    <a:pt x="12259" y="63806"/>
                  </a:lnTo>
                  <a:lnTo>
                    <a:pt x="12316" y="63901"/>
                  </a:lnTo>
                  <a:lnTo>
                    <a:pt x="12392" y="63996"/>
                  </a:lnTo>
                  <a:lnTo>
                    <a:pt x="12487" y="64110"/>
                  </a:lnTo>
                  <a:lnTo>
                    <a:pt x="12754" y="64338"/>
                  </a:lnTo>
                  <a:lnTo>
                    <a:pt x="12963" y="64490"/>
                  </a:lnTo>
                  <a:lnTo>
                    <a:pt x="13210" y="64623"/>
                  </a:lnTo>
                  <a:lnTo>
                    <a:pt x="13476" y="64737"/>
                  </a:lnTo>
                  <a:lnTo>
                    <a:pt x="13780" y="64832"/>
                  </a:lnTo>
                  <a:lnTo>
                    <a:pt x="14084" y="64927"/>
                  </a:lnTo>
                  <a:lnTo>
                    <a:pt x="14426" y="64984"/>
                  </a:lnTo>
                  <a:lnTo>
                    <a:pt x="14787" y="65041"/>
                  </a:lnTo>
                  <a:lnTo>
                    <a:pt x="15167" y="65079"/>
                  </a:lnTo>
                  <a:lnTo>
                    <a:pt x="15567" y="65098"/>
                  </a:lnTo>
                  <a:lnTo>
                    <a:pt x="16403" y="65098"/>
                  </a:lnTo>
                  <a:lnTo>
                    <a:pt x="16859" y="65079"/>
                  </a:lnTo>
                  <a:lnTo>
                    <a:pt x="17296" y="65041"/>
                  </a:lnTo>
                  <a:lnTo>
                    <a:pt x="17771" y="64984"/>
                  </a:lnTo>
                  <a:lnTo>
                    <a:pt x="18227" y="64927"/>
                  </a:lnTo>
                  <a:lnTo>
                    <a:pt x="18703" y="64851"/>
                  </a:lnTo>
                  <a:lnTo>
                    <a:pt x="19672" y="64661"/>
                  </a:lnTo>
                  <a:lnTo>
                    <a:pt x="20641" y="64433"/>
                  </a:lnTo>
                  <a:lnTo>
                    <a:pt x="21592" y="64148"/>
                  </a:lnTo>
                  <a:lnTo>
                    <a:pt x="22067" y="63996"/>
                  </a:lnTo>
                  <a:lnTo>
                    <a:pt x="22542" y="63844"/>
                  </a:lnTo>
                  <a:lnTo>
                    <a:pt x="22998" y="63673"/>
                  </a:lnTo>
                  <a:lnTo>
                    <a:pt x="23454" y="63483"/>
                  </a:lnTo>
                  <a:lnTo>
                    <a:pt x="23892" y="63293"/>
                  </a:lnTo>
                  <a:lnTo>
                    <a:pt x="24329" y="63084"/>
                  </a:lnTo>
                  <a:lnTo>
                    <a:pt x="24747" y="62894"/>
                  </a:lnTo>
                  <a:lnTo>
                    <a:pt x="25127" y="62665"/>
                  </a:lnTo>
                  <a:lnTo>
                    <a:pt x="25526" y="62437"/>
                  </a:lnTo>
                  <a:lnTo>
                    <a:pt x="25887" y="62209"/>
                  </a:lnTo>
                  <a:lnTo>
                    <a:pt x="26115" y="62057"/>
                  </a:lnTo>
                  <a:lnTo>
                    <a:pt x="26343" y="61924"/>
                  </a:lnTo>
                  <a:lnTo>
                    <a:pt x="26571" y="61810"/>
                  </a:lnTo>
                  <a:lnTo>
                    <a:pt x="26800" y="61715"/>
                  </a:lnTo>
                  <a:lnTo>
                    <a:pt x="27009" y="61639"/>
                  </a:lnTo>
                  <a:lnTo>
                    <a:pt x="27218" y="61582"/>
                  </a:lnTo>
                  <a:lnTo>
                    <a:pt x="27427" y="61525"/>
                  </a:lnTo>
                  <a:lnTo>
                    <a:pt x="27636" y="61487"/>
                  </a:lnTo>
                  <a:lnTo>
                    <a:pt x="28016" y="61449"/>
                  </a:lnTo>
                  <a:lnTo>
                    <a:pt x="28377" y="61449"/>
                  </a:lnTo>
                  <a:lnTo>
                    <a:pt x="28700" y="61487"/>
                  </a:lnTo>
                  <a:lnTo>
                    <a:pt x="29023" y="61544"/>
                  </a:lnTo>
                  <a:lnTo>
                    <a:pt x="29308" y="61620"/>
                  </a:lnTo>
                  <a:lnTo>
                    <a:pt x="29575" y="61715"/>
                  </a:lnTo>
                  <a:lnTo>
                    <a:pt x="30031" y="61905"/>
                  </a:lnTo>
                  <a:lnTo>
                    <a:pt x="30221" y="61981"/>
                  </a:lnTo>
                  <a:lnTo>
                    <a:pt x="30392" y="62019"/>
                  </a:lnTo>
                  <a:lnTo>
                    <a:pt x="30544" y="62057"/>
                  </a:lnTo>
                  <a:lnTo>
                    <a:pt x="30677" y="62038"/>
                  </a:lnTo>
                  <a:lnTo>
                    <a:pt x="31855" y="61715"/>
                  </a:lnTo>
                  <a:lnTo>
                    <a:pt x="32464" y="61544"/>
                  </a:lnTo>
                  <a:lnTo>
                    <a:pt x="33072" y="61354"/>
                  </a:lnTo>
                  <a:lnTo>
                    <a:pt x="33699" y="61126"/>
                  </a:lnTo>
                  <a:lnTo>
                    <a:pt x="34345" y="60879"/>
                  </a:lnTo>
                  <a:lnTo>
                    <a:pt x="35010" y="60556"/>
                  </a:lnTo>
                  <a:lnTo>
                    <a:pt x="35695" y="60195"/>
                  </a:lnTo>
                  <a:lnTo>
                    <a:pt x="36037" y="59985"/>
                  </a:lnTo>
                  <a:lnTo>
                    <a:pt x="36398" y="59757"/>
                  </a:lnTo>
                  <a:lnTo>
                    <a:pt x="36778" y="59510"/>
                  </a:lnTo>
                  <a:lnTo>
                    <a:pt x="37139" y="59244"/>
                  </a:lnTo>
                  <a:lnTo>
                    <a:pt x="37538" y="58959"/>
                  </a:lnTo>
                  <a:lnTo>
                    <a:pt x="37918" y="58636"/>
                  </a:lnTo>
                  <a:lnTo>
                    <a:pt x="38337" y="58313"/>
                  </a:lnTo>
                  <a:lnTo>
                    <a:pt x="38755" y="57933"/>
                  </a:lnTo>
                  <a:lnTo>
                    <a:pt x="39173" y="57553"/>
                  </a:lnTo>
                  <a:lnTo>
                    <a:pt x="39610" y="57134"/>
                  </a:lnTo>
                  <a:lnTo>
                    <a:pt x="40047" y="56697"/>
                  </a:lnTo>
                  <a:lnTo>
                    <a:pt x="40522" y="56203"/>
                  </a:lnTo>
                  <a:lnTo>
                    <a:pt x="40979" y="55709"/>
                  </a:lnTo>
                  <a:lnTo>
                    <a:pt x="41473" y="55158"/>
                  </a:lnTo>
                  <a:lnTo>
                    <a:pt x="41967" y="54588"/>
                  </a:lnTo>
                  <a:lnTo>
                    <a:pt x="42480" y="53979"/>
                  </a:lnTo>
                  <a:lnTo>
                    <a:pt x="42594" y="53675"/>
                  </a:lnTo>
                  <a:lnTo>
                    <a:pt x="42708" y="53276"/>
                  </a:lnTo>
                  <a:lnTo>
                    <a:pt x="42822" y="52820"/>
                  </a:lnTo>
                  <a:lnTo>
                    <a:pt x="42917" y="52345"/>
                  </a:lnTo>
                  <a:lnTo>
                    <a:pt x="43088" y="51527"/>
                  </a:lnTo>
                  <a:lnTo>
                    <a:pt x="43107" y="51261"/>
                  </a:lnTo>
                  <a:lnTo>
                    <a:pt x="43126" y="51185"/>
                  </a:lnTo>
                  <a:lnTo>
                    <a:pt x="43107" y="51166"/>
                  </a:lnTo>
                  <a:lnTo>
                    <a:pt x="42822" y="51014"/>
                  </a:lnTo>
                  <a:lnTo>
                    <a:pt x="42518" y="50843"/>
                  </a:lnTo>
                  <a:lnTo>
                    <a:pt x="42233" y="50672"/>
                  </a:lnTo>
                  <a:lnTo>
                    <a:pt x="41948" y="50482"/>
                  </a:lnTo>
                  <a:lnTo>
                    <a:pt x="41682" y="50292"/>
                  </a:lnTo>
                  <a:lnTo>
                    <a:pt x="41397" y="50064"/>
                  </a:lnTo>
                  <a:lnTo>
                    <a:pt x="40846" y="49608"/>
                  </a:lnTo>
                  <a:lnTo>
                    <a:pt x="40332" y="49095"/>
                  </a:lnTo>
                  <a:lnTo>
                    <a:pt x="39819" y="48543"/>
                  </a:lnTo>
                  <a:lnTo>
                    <a:pt x="39325" y="47954"/>
                  </a:lnTo>
                  <a:lnTo>
                    <a:pt x="38850" y="47327"/>
                  </a:lnTo>
                  <a:lnTo>
                    <a:pt x="38394" y="46662"/>
                  </a:lnTo>
                  <a:lnTo>
                    <a:pt x="37976" y="45977"/>
                  </a:lnTo>
                  <a:lnTo>
                    <a:pt x="37576" y="45255"/>
                  </a:lnTo>
                  <a:lnTo>
                    <a:pt x="37196" y="44495"/>
                  </a:lnTo>
                  <a:lnTo>
                    <a:pt x="36854" y="43735"/>
                  </a:lnTo>
                  <a:lnTo>
                    <a:pt x="36531" y="42936"/>
                  </a:lnTo>
                  <a:lnTo>
                    <a:pt x="36246" y="42138"/>
                  </a:lnTo>
                  <a:lnTo>
                    <a:pt x="35980" y="41302"/>
                  </a:lnTo>
                  <a:lnTo>
                    <a:pt x="35809" y="40009"/>
                  </a:lnTo>
                  <a:lnTo>
                    <a:pt x="35676" y="38679"/>
                  </a:lnTo>
                  <a:lnTo>
                    <a:pt x="35543" y="37310"/>
                  </a:lnTo>
                  <a:lnTo>
                    <a:pt x="35448" y="35904"/>
                  </a:lnTo>
                  <a:lnTo>
                    <a:pt x="35372" y="34497"/>
                  </a:lnTo>
                  <a:lnTo>
                    <a:pt x="35315" y="33091"/>
                  </a:lnTo>
                  <a:lnTo>
                    <a:pt x="35258" y="31703"/>
                  </a:lnTo>
                  <a:lnTo>
                    <a:pt x="35220" y="30316"/>
                  </a:lnTo>
                  <a:lnTo>
                    <a:pt x="35182" y="27674"/>
                  </a:lnTo>
                  <a:lnTo>
                    <a:pt x="35144" y="25222"/>
                  </a:lnTo>
                  <a:lnTo>
                    <a:pt x="35144" y="23093"/>
                  </a:lnTo>
                  <a:lnTo>
                    <a:pt x="35105" y="21326"/>
                  </a:lnTo>
                  <a:lnTo>
                    <a:pt x="35067" y="19349"/>
                  </a:lnTo>
                  <a:lnTo>
                    <a:pt x="35029" y="17714"/>
                  </a:lnTo>
                  <a:lnTo>
                    <a:pt x="34991" y="16403"/>
                  </a:lnTo>
                  <a:lnTo>
                    <a:pt x="34972" y="15871"/>
                  </a:lnTo>
                  <a:lnTo>
                    <a:pt x="34934" y="15396"/>
                  </a:lnTo>
                  <a:lnTo>
                    <a:pt x="34877" y="14996"/>
                  </a:lnTo>
                  <a:lnTo>
                    <a:pt x="34820" y="14673"/>
                  </a:lnTo>
                  <a:lnTo>
                    <a:pt x="34744" y="14407"/>
                  </a:lnTo>
                  <a:lnTo>
                    <a:pt x="34649" y="14198"/>
                  </a:lnTo>
                  <a:lnTo>
                    <a:pt x="34592" y="14122"/>
                  </a:lnTo>
                  <a:lnTo>
                    <a:pt x="34516" y="14046"/>
                  </a:lnTo>
                  <a:lnTo>
                    <a:pt x="34459" y="13989"/>
                  </a:lnTo>
                  <a:lnTo>
                    <a:pt x="34364" y="13951"/>
                  </a:lnTo>
                  <a:lnTo>
                    <a:pt x="34288" y="13932"/>
                  </a:lnTo>
                  <a:lnTo>
                    <a:pt x="34193" y="13913"/>
                  </a:lnTo>
                  <a:lnTo>
                    <a:pt x="34098" y="13894"/>
                  </a:lnTo>
                  <a:lnTo>
                    <a:pt x="34003" y="13913"/>
                  </a:lnTo>
                  <a:lnTo>
                    <a:pt x="33661" y="13970"/>
                  </a:lnTo>
                  <a:lnTo>
                    <a:pt x="33490" y="14008"/>
                  </a:lnTo>
                  <a:lnTo>
                    <a:pt x="33319" y="14065"/>
                  </a:lnTo>
                  <a:lnTo>
                    <a:pt x="33129" y="14160"/>
                  </a:lnTo>
                  <a:lnTo>
                    <a:pt x="32958" y="14255"/>
                  </a:lnTo>
                  <a:lnTo>
                    <a:pt x="32787" y="14407"/>
                  </a:lnTo>
                  <a:lnTo>
                    <a:pt x="32597" y="14559"/>
                  </a:lnTo>
                  <a:lnTo>
                    <a:pt x="32426" y="14768"/>
                  </a:lnTo>
                  <a:lnTo>
                    <a:pt x="32235" y="15015"/>
                  </a:lnTo>
                  <a:lnTo>
                    <a:pt x="32064" y="15300"/>
                  </a:lnTo>
                  <a:lnTo>
                    <a:pt x="31874" y="15643"/>
                  </a:lnTo>
                  <a:lnTo>
                    <a:pt x="31703" y="16023"/>
                  </a:lnTo>
                  <a:lnTo>
                    <a:pt x="31532" y="16479"/>
                  </a:lnTo>
                  <a:lnTo>
                    <a:pt x="31342" y="16973"/>
                  </a:lnTo>
                  <a:lnTo>
                    <a:pt x="31171" y="17543"/>
                  </a:lnTo>
                  <a:lnTo>
                    <a:pt x="31133" y="17049"/>
                  </a:lnTo>
                  <a:lnTo>
                    <a:pt x="31076" y="16479"/>
                  </a:lnTo>
                  <a:lnTo>
                    <a:pt x="31019" y="15167"/>
                  </a:lnTo>
                  <a:lnTo>
                    <a:pt x="30962" y="13704"/>
                  </a:lnTo>
                  <a:lnTo>
                    <a:pt x="30943" y="12202"/>
                  </a:lnTo>
                  <a:lnTo>
                    <a:pt x="30886" y="9503"/>
                  </a:lnTo>
                  <a:lnTo>
                    <a:pt x="30848" y="8496"/>
                  </a:lnTo>
                  <a:lnTo>
                    <a:pt x="30829" y="8116"/>
                  </a:lnTo>
                  <a:lnTo>
                    <a:pt x="30810" y="7850"/>
                  </a:lnTo>
                  <a:lnTo>
                    <a:pt x="30696" y="6861"/>
                  </a:lnTo>
                  <a:lnTo>
                    <a:pt x="30620" y="6139"/>
                  </a:lnTo>
                  <a:lnTo>
                    <a:pt x="30544" y="5607"/>
                  </a:lnTo>
                  <a:lnTo>
                    <a:pt x="30468" y="5151"/>
                  </a:lnTo>
                  <a:lnTo>
                    <a:pt x="30430" y="5037"/>
                  </a:lnTo>
                  <a:lnTo>
                    <a:pt x="30392" y="4923"/>
                  </a:lnTo>
                  <a:lnTo>
                    <a:pt x="30335" y="4828"/>
                  </a:lnTo>
                  <a:lnTo>
                    <a:pt x="30259" y="4714"/>
                  </a:lnTo>
                  <a:lnTo>
                    <a:pt x="30183" y="4619"/>
                  </a:lnTo>
                  <a:lnTo>
                    <a:pt x="30088" y="4543"/>
                  </a:lnTo>
                  <a:lnTo>
                    <a:pt x="29898" y="4391"/>
                  </a:lnTo>
                  <a:lnTo>
                    <a:pt x="29670" y="4258"/>
                  </a:lnTo>
                  <a:lnTo>
                    <a:pt x="29422" y="4162"/>
                  </a:lnTo>
                  <a:lnTo>
                    <a:pt x="29156" y="4105"/>
                  </a:lnTo>
                  <a:lnTo>
                    <a:pt x="28871" y="4048"/>
                  </a:lnTo>
                  <a:lnTo>
                    <a:pt x="28605" y="4048"/>
                  </a:lnTo>
                  <a:lnTo>
                    <a:pt x="28320" y="4067"/>
                  </a:lnTo>
                  <a:lnTo>
                    <a:pt x="28054" y="4105"/>
                  </a:lnTo>
                  <a:lnTo>
                    <a:pt x="27807" y="4201"/>
                  </a:lnTo>
                  <a:lnTo>
                    <a:pt x="27579" y="4296"/>
                  </a:lnTo>
                  <a:lnTo>
                    <a:pt x="27370" y="4448"/>
                  </a:lnTo>
                  <a:lnTo>
                    <a:pt x="27275" y="4524"/>
                  </a:lnTo>
                  <a:lnTo>
                    <a:pt x="27199" y="4619"/>
                  </a:lnTo>
                  <a:lnTo>
                    <a:pt x="27142" y="4733"/>
                  </a:lnTo>
                  <a:lnTo>
                    <a:pt x="27066" y="4828"/>
                  </a:lnTo>
                  <a:lnTo>
                    <a:pt x="26876" y="5265"/>
                  </a:lnTo>
                  <a:lnTo>
                    <a:pt x="26705" y="5702"/>
                  </a:lnTo>
                  <a:lnTo>
                    <a:pt x="26628" y="6348"/>
                  </a:lnTo>
                  <a:lnTo>
                    <a:pt x="26571" y="6937"/>
                  </a:lnTo>
                  <a:lnTo>
                    <a:pt x="26476" y="8192"/>
                  </a:lnTo>
                  <a:lnTo>
                    <a:pt x="26419" y="9066"/>
                  </a:lnTo>
                  <a:lnTo>
                    <a:pt x="26362" y="9941"/>
                  </a:lnTo>
                  <a:lnTo>
                    <a:pt x="26324" y="10796"/>
                  </a:lnTo>
                  <a:lnTo>
                    <a:pt x="26286" y="11670"/>
                  </a:lnTo>
                  <a:lnTo>
                    <a:pt x="26286" y="12563"/>
                  </a:lnTo>
                  <a:lnTo>
                    <a:pt x="26286" y="13438"/>
                  </a:lnTo>
                  <a:lnTo>
                    <a:pt x="26305" y="14312"/>
                  </a:lnTo>
                  <a:lnTo>
                    <a:pt x="26343" y="15186"/>
                  </a:lnTo>
                  <a:lnTo>
                    <a:pt x="26400" y="16061"/>
                  </a:lnTo>
                  <a:lnTo>
                    <a:pt x="26457" y="16935"/>
                  </a:lnTo>
                  <a:lnTo>
                    <a:pt x="26552" y="17809"/>
                  </a:lnTo>
                  <a:lnTo>
                    <a:pt x="26647" y="18684"/>
                  </a:lnTo>
                  <a:lnTo>
                    <a:pt x="26762" y="19539"/>
                  </a:lnTo>
                  <a:lnTo>
                    <a:pt x="26895" y="20413"/>
                  </a:lnTo>
                  <a:lnTo>
                    <a:pt x="27028" y="21288"/>
                  </a:lnTo>
                  <a:lnTo>
                    <a:pt x="27180" y="22143"/>
                  </a:lnTo>
                  <a:lnTo>
                    <a:pt x="27351" y="23017"/>
                  </a:lnTo>
                  <a:lnTo>
                    <a:pt x="27541" y="23873"/>
                  </a:lnTo>
                  <a:lnTo>
                    <a:pt x="27731" y="24728"/>
                  </a:lnTo>
                  <a:lnTo>
                    <a:pt x="27940" y="25583"/>
                  </a:lnTo>
                  <a:lnTo>
                    <a:pt x="28168" y="26438"/>
                  </a:lnTo>
                  <a:lnTo>
                    <a:pt x="28396" y="27294"/>
                  </a:lnTo>
                  <a:lnTo>
                    <a:pt x="28643" y="28130"/>
                  </a:lnTo>
                  <a:lnTo>
                    <a:pt x="28909" y="28985"/>
                  </a:lnTo>
                  <a:lnTo>
                    <a:pt x="28605" y="28149"/>
                  </a:lnTo>
                  <a:lnTo>
                    <a:pt x="28320" y="27313"/>
                  </a:lnTo>
                  <a:lnTo>
                    <a:pt x="28035" y="26476"/>
                  </a:lnTo>
                  <a:lnTo>
                    <a:pt x="27769" y="25640"/>
                  </a:lnTo>
                  <a:lnTo>
                    <a:pt x="27522" y="24785"/>
                  </a:lnTo>
                  <a:lnTo>
                    <a:pt x="27275" y="23930"/>
                  </a:lnTo>
                  <a:lnTo>
                    <a:pt x="27047" y="23074"/>
                  </a:lnTo>
                  <a:lnTo>
                    <a:pt x="26838" y="22219"/>
                  </a:lnTo>
                  <a:lnTo>
                    <a:pt x="26647" y="21364"/>
                  </a:lnTo>
                  <a:lnTo>
                    <a:pt x="26457" y="20489"/>
                  </a:lnTo>
                  <a:lnTo>
                    <a:pt x="26286" y="19615"/>
                  </a:lnTo>
                  <a:lnTo>
                    <a:pt x="26115" y="18760"/>
                  </a:lnTo>
                  <a:lnTo>
                    <a:pt x="25982" y="17866"/>
                  </a:lnTo>
                  <a:lnTo>
                    <a:pt x="25849" y="16992"/>
                  </a:lnTo>
                  <a:lnTo>
                    <a:pt x="25735" y="16118"/>
                  </a:lnTo>
                  <a:lnTo>
                    <a:pt x="25640" y="15224"/>
                  </a:lnTo>
                  <a:lnTo>
                    <a:pt x="25564" y="14350"/>
                  </a:lnTo>
                  <a:lnTo>
                    <a:pt x="25488" y="13457"/>
                  </a:lnTo>
                  <a:lnTo>
                    <a:pt x="25450" y="12563"/>
                  </a:lnTo>
                  <a:lnTo>
                    <a:pt x="25412" y="11689"/>
                  </a:lnTo>
                  <a:lnTo>
                    <a:pt x="25393" y="10796"/>
                  </a:lnTo>
                  <a:lnTo>
                    <a:pt x="25393" y="9903"/>
                  </a:lnTo>
                  <a:lnTo>
                    <a:pt x="25393" y="9009"/>
                  </a:lnTo>
                  <a:lnTo>
                    <a:pt x="25431" y="8116"/>
                  </a:lnTo>
                  <a:lnTo>
                    <a:pt x="25469" y="7185"/>
                  </a:lnTo>
                  <a:lnTo>
                    <a:pt x="25526" y="6253"/>
                  </a:lnTo>
                  <a:lnTo>
                    <a:pt x="25621" y="5322"/>
                  </a:lnTo>
                  <a:lnTo>
                    <a:pt x="25697" y="4391"/>
                  </a:lnTo>
                  <a:lnTo>
                    <a:pt x="25773" y="3915"/>
                  </a:lnTo>
                  <a:lnTo>
                    <a:pt x="25811" y="3478"/>
                  </a:lnTo>
                  <a:lnTo>
                    <a:pt x="25811" y="3079"/>
                  </a:lnTo>
                  <a:lnTo>
                    <a:pt x="25792" y="2718"/>
                  </a:lnTo>
                  <a:lnTo>
                    <a:pt x="25773" y="2395"/>
                  </a:lnTo>
                  <a:lnTo>
                    <a:pt x="25735" y="2072"/>
                  </a:lnTo>
                  <a:lnTo>
                    <a:pt x="25621" y="1540"/>
                  </a:lnTo>
                  <a:lnTo>
                    <a:pt x="25583" y="1387"/>
                  </a:lnTo>
                  <a:lnTo>
                    <a:pt x="25526" y="1235"/>
                  </a:lnTo>
                  <a:lnTo>
                    <a:pt x="25469" y="1102"/>
                  </a:lnTo>
                  <a:lnTo>
                    <a:pt x="25374" y="969"/>
                  </a:lnTo>
                  <a:lnTo>
                    <a:pt x="25298" y="836"/>
                  </a:lnTo>
                  <a:lnTo>
                    <a:pt x="25203" y="722"/>
                  </a:lnTo>
                  <a:lnTo>
                    <a:pt x="25089" y="608"/>
                  </a:lnTo>
                  <a:lnTo>
                    <a:pt x="24975" y="513"/>
                  </a:lnTo>
                  <a:lnTo>
                    <a:pt x="24842" y="418"/>
                  </a:lnTo>
                  <a:lnTo>
                    <a:pt x="24709" y="323"/>
                  </a:lnTo>
                  <a:lnTo>
                    <a:pt x="24424" y="190"/>
                  </a:lnTo>
                  <a:lnTo>
                    <a:pt x="24120" y="76"/>
                  </a:lnTo>
                  <a:lnTo>
                    <a:pt x="23796" y="19"/>
                  </a:lnTo>
                  <a:lnTo>
                    <a:pt x="23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5948682" y="2632381"/>
              <a:ext cx="793033" cy="753398"/>
            </a:xfrm>
            <a:custGeom>
              <a:avLst/>
              <a:gdLst/>
              <a:ahLst/>
              <a:cxnLst/>
              <a:rect l="l" t="t" r="r" b="b"/>
              <a:pathLst>
                <a:path w="22429" h="21308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41"/>
                  </a:lnTo>
                  <a:lnTo>
                    <a:pt x="9960" y="8630"/>
                  </a:lnTo>
                  <a:lnTo>
                    <a:pt x="9276" y="9561"/>
                  </a:lnTo>
                  <a:lnTo>
                    <a:pt x="8592" y="10435"/>
                  </a:lnTo>
                  <a:lnTo>
                    <a:pt x="8250" y="10873"/>
                  </a:lnTo>
                  <a:lnTo>
                    <a:pt x="7889" y="11291"/>
                  </a:lnTo>
                  <a:lnTo>
                    <a:pt x="7509" y="11690"/>
                  </a:lnTo>
                  <a:lnTo>
                    <a:pt x="7128" y="12070"/>
                  </a:lnTo>
                  <a:lnTo>
                    <a:pt x="6748" y="12431"/>
                  </a:lnTo>
                  <a:lnTo>
                    <a:pt x="6349" y="12792"/>
                  </a:lnTo>
                  <a:lnTo>
                    <a:pt x="5931" y="13115"/>
                  </a:lnTo>
                  <a:lnTo>
                    <a:pt x="5494" y="13438"/>
                  </a:lnTo>
                  <a:lnTo>
                    <a:pt x="5038" y="13743"/>
                  </a:lnTo>
                  <a:lnTo>
                    <a:pt x="4581" y="14009"/>
                  </a:lnTo>
                  <a:lnTo>
                    <a:pt x="4087" y="14275"/>
                  </a:lnTo>
                  <a:lnTo>
                    <a:pt x="3574" y="14503"/>
                  </a:lnTo>
                  <a:lnTo>
                    <a:pt x="3042" y="14712"/>
                  </a:lnTo>
                  <a:lnTo>
                    <a:pt x="2491" y="14902"/>
                  </a:lnTo>
                  <a:lnTo>
                    <a:pt x="1921" y="15073"/>
                  </a:lnTo>
                  <a:lnTo>
                    <a:pt x="1312" y="15225"/>
                  </a:lnTo>
                  <a:lnTo>
                    <a:pt x="666" y="15339"/>
                  </a:lnTo>
                  <a:lnTo>
                    <a:pt x="1" y="15434"/>
                  </a:lnTo>
                  <a:lnTo>
                    <a:pt x="210" y="15757"/>
                  </a:lnTo>
                  <a:lnTo>
                    <a:pt x="438" y="16099"/>
                  </a:lnTo>
                  <a:lnTo>
                    <a:pt x="666" y="16423"/>
                  </a:lnTo>
                  <a:lnTo>
                    <a:pt x="894" y="16727"/>
                  </a:lnTo>
                  <a:lnTo>
                    <a:pt x="1141" y="17031"/>
                  </a:lnTo>
                  <a:lnTo>
                    <a:pt x="1407" y="17335"/>
                  </a:lnTo>
                  <a:lnTo>
                    <a:pt x="1673" y="17620"/>
                  </a:lnTo>
                  <a:lnTo>
                    <a:pt x="1959" y="17886"/>
                  </a:lnTo>
                  <a:lnTo>
                    <a:pt x="2244" y="18152"/>
                  </a:lnTo>
                  <a:lnTo>
                    <a:pt x="2529" y="18418"/>
                  </a:lnTo>
                  <a:lnTo>
                    <a:pt x="2833" y="18665"/>
                  </a:lnTo>
                  <a:lnTo>
                    <a:pt x="3156" y="18912"/>
                  </a:lnTo>
                  <a:lnTo>
                    <a:pt x="3460" y="19140"/>
                  </a:lnTo>
                  <a:lnTo>
                    <a:pt x="3802" y="19369"/>
                  </a:lnTo>
                  <a:lnTo>
                    <a:pt x="4125" y="19578"/>
                  </a:lnTo>
                  <a:lnTo>
                    <a:pt x="4467" y="19768"/>
                  </a:lnTo>
                  <a:lnTo>
                    <a:pt x="4810" y="19958"/>
                  </a:lnTo>
                  <a:lnTo>
                    <a:pt x="5171" y="20129"/>
                  </a:lnTo>
                  <a:lnTo>
                    <a:pt x="5532" y="20300"/>
                  </a:lnTo>
                  <a:lnTo>
                    <a:pt x="5893" y="20452"/>
                  </a:lnTo>
                  <a:lnTo>
                    <a:pt x="6273" y="20585"/>
                  </a:lnTo>
                  <a:lnTo>
                    <a:pt x="6653" y="20718"/>
                  </a:lnTo>
                  <a:lnTo>
                    <a:pt x="7033" y="20832"/>
                  </a:lnTo>
                  <a:lnTo>
                    <a:pt x="7433" y="20946"/>
                  </a:lnTo>
                  <a:lnTo>
                    <a:pt x="7832" y="21041"/>
                  </a:lnTo>
                  <a:lnTo>
                    <a:pt x="8231" y="21117"/>
                  </a:lnTo>
                  <a:lnTo>
                    <a:pt x="8630" y="21174"/>
                  </a:lnTo>
                  <a:lnTo>
                    <a:pt x="9048" y="21231"/>
                  </a:lnTo>
                  <a:lnTo>
                    <a:pt x="9447" y="21269"/>
                  </a:lnTo>
                  <a:lnTo>
                    <a:pt x="9865" y="21288"/>
                  </a:lnTo>
                  <a:lnTo>
                    <a:pt x="10284" y="21307"/>
                  </a:lnTo>
                  <a:lnTo>
                    <a:pt x="10721" y="21288"/>
                  </a:lnTo>
                  <a:lnTo>
                    <a:pt x="11310" y="21269"/>
                  </a:lnTo>
                  <a:lnTo>
                    <a:pt x="11880" y="21212"/>
                  </a:lnTo>
                  <a:lnTo>
                    <a:pt x="12450" y="21117"/>
                  </a:lnTo>
                  <a:lnTo>
                    <a:pt x="13020" y="21003"/>
                  </a:lnTo>
                  <a:lnTo>
                    <a:pt x="13572" y="20870"/>
                  </a:lnTo>
                  <a:lnTo>
                    <a:pt x="14104" y="20699"/>
                  </a:lnTo>
                  <a:lnTo>
                    <a:pt x="14636" y="20509"/>
                  </a:lnTo>
                  <a:lnTo>
                    <a:pt x="15168" y="20300"/>
                  </a:lnTo>
                  <a:lnTo>
                    <a:pt x="15662" y="20053"/>
                  </a:lnTo>
                  <a:lnTo>
                    <a:pt x="16157" y="19806"/>
                  </a:lnTo>
                  <a:lnTo>
                    <a:pt x="16651" y="19521"/>
                  </a:lnTo>
                  <a:lnTo>
                    <a:pt x="17107" y="19217"/>
                  </a:lnTo>
                  <a:lnTo>
                    <a:pt x="17563" y="18893"/>
                  </a:lnTo>
                  <a:lnTo>
                    <a:pt x="18000" y="18551"/>
                  </a:lnTo>
                  <a:lnTo>
                    <a:pt x="18418" y="18190"/>
                  </a:lnTo>
                  <a:lnTo>
                    <a:pt x="18837" y="17791"/>
                  </a:lnTo>
                  <a:lnTo>
                    <a:pt x="19217" y="17392"/>
                  </a:lnTo>
                  <a:lnTo>
                    <a:pt x="19578" y="16993"/>
                  </a:lnTo>
                  <a:lnTo>
                    <a:pt x="19920" y="16556"/>
                  </a:lnTo>
                  <a:lnTo>
                    <a:pt x="20262" y="16099"/>
                  </a:lnTo>
                  <a:lnTo>
                    <a:pt x="20566" y="15643"/>
                  </a:lnTo>
                  <a:lnTo>
                    <a:pt x="20851" y="15149"/>
                  </a:lnTo>
                  <a:lnTo>
                    <a:pt x="21117" y="14655"/>
                  </a:lnTo>
                  <a:lnTo>
                    <a:pt x="21364" y="14161"/>
                  </a:lnTo>
                  <a:lnTo>
                    <a:pt x="21574" y="13648"/>
                  </a:lnTo>
                  <a:lnTo>
                    <a:pt x="21783" y="13115"/>
                  </a:lnTo>
                  <a:lnTo>
                    <a:pt x="21954" y="12564"/>
                  </a:lnTo>
                  <a:lnTo>
                    <a:pt x="22087" y="12013"/>
                  </a:lnTo>
                  <a:lnTo>
                    <a:pt x="22220" y="11462"/>
                  </a:lnTo>
                  <a:lnTo>
                    <a:pt x="22315" y="10892"/>
                  </a:lnTo>
                  <a:lnTo>
                    <a:pt x="22372" y="10302"/>
                  </a:lnTo>
                  <a:lnTo>
                    <a:pt x="22410" y="9713"/>
                  </a:lnTo>
                  <a:lnTo>
                    <a:pt x="22429" y="9333"/>
                  </a:lnTo>
                  <a:lnTo>
                    <a:pt x="22429" y="8953"/>
                  </a:lnTo>
                  <a:lnTo>
                    <a:pt x="22410" y="8592"/>
                  </a:lnTo>
                  <a:lnTo>
                    <a:pt x="22391" y="8212"/>
                  </a:lnTo>
                  <a:lnTo>
                    <a:pt x="22296" y="7489"/>
                  </a:lnTo>
                  <a:lnTo>
                    <a:pt x="22182" y="6767"/>
                  </a:lnTo>
                  <a:lnTo>
                    <a:pt x="22011" y="6064"/>
                  </a:lnTo>
                  <a:lnTo>
                    <a:pt x="21802" y="5380"/>
                  </a:lnTo>
                  <a:lnTo>
                    <a:pt x="21555" y="4695"/>
                  </a:lnTo>
                  <a:lnTo>
                    <a:pt x="21269" y="4049"/>
                  </a:lnTo>
                  <a:lnTo>
                    <a:pt x="21326" y="3840"/>
                  </a:lnTo>
                  <a:lnTo>
                    <a:pt x="21364" y="3612"/>
                  </a:lnTo>
                  <a:lnTo>
                    <a:pt x="21402" y="3403"/>
                  </a:lnTo>
                  <a:lnTo>
                    <a:pt x="21402" y="3175"/>
                  </a:lnTo>
                  <a:lnTo>
                    <a:pt x="21383" y="2852"/>
                  </a:lnTo>
                  <a:lnTo>
                    <a:pt x="21345" y="2529"/>
                  </a:lnTo>
                  <a:lnTo>
                    <a:pt x="21269" y="2224"/>
                  </a:lnTo>
                  <a:lnTo>
                    <a:pt x="21174" y="1939"/>
                  </a:lnTo>
                  <a:lnTo>
                    <a:pt x="21041" y="1654"/>
                  </a:lnTo>
                  <a:lnTo>
                    <a:pt x="20889" y="1407"/>
                  </a:lnTo>
                  <a:lnTo>
                    <a:pt x="20718" y="1160"/>
                  </a:lnTo>
                  <a:lnTo>
                    <a:pt x="20528" y="932"/>
                  </a:lnTo>
                  <a:lnTo>
                    <a:pt x="20300" y="723"/>
                  </a:lnTo>
                  <a:lnTo>
                    <a:pt x="20053" y="552"/>
                  </a:lnTo>
                  <a:lnTo>
                    <a:pt x="19806" y="381"/>
                  </a:lnTo>
                  <a:lnTo>
                    <a:pt x="19521" y="248"/>
                  </a:lnTo>
                  <a:lnTo>
                    <a:pt x="19217" y="153"/>
                  </a:lnTo>
                  <a:lnTo>
                    <a:pt x="18913" y="77"/>
                  </a:lnTo>
                  <a:lnTo>
                    <a:pt x="18589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5948682" y="2632381"/>
              <a:ext cx="755413" cy="559851"/>
            </a:xfrm>
            <a:custGeom>
              <a:avLst/>
              <a:gdLst/>
              <a:ahLst/>
              <a:cxnLst/>
              <a:rect l="l" t="t" r="r" b="b"/>
              <a:pathLst>
                <a:path w="21365" h="15834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79"/>
                  </a:lnTo>
                  <a:lnTo>
                    <a:pt x="9960" y="8649"/>
                  </a:lnTo>
                  <a:lnTo>
                    <a:pt x="9276" y="9599"/>
                  </a:lnTo>
                  <a:lnTo>
                    <a:pt x="8592" y="10511"/>
                  </a:lnTo>
                  <a:lnTo>
                    <a:pt x="8250" y="10949"/>
                  </a:lnTo>
                  <a:lnTo>
                    <a:pt x="7889" y="11367"/>
                  </a:lnTo>
                  <a:lnTo>
                    <a:pt x="7528" y="11766"/>
                  </a:lnTo>
                  <a:lnTo>
                    <a:pt x="7147" y="12165"/>
                  </a:lnTo>
                  <a:lnTo>
                    <a:pt x="6748" y="12526"/>
                  </a:lnTo>
                  <a:lnTo>
                    <a:pt x="6349" y="12887"/>
                  </a:lnTo>
                  <a:lnTo>
                    <a:pt x="5931" y="13229"/>
                  </a:lnTo>
                  <a:lnTo>
                    <a:pt x="5494" y="13552"/>
                  </a:lnTo>
                  <a:lnTo>
                    <a:pt x="5057" y="13857"/>
                  </a:lnTo>
                  <a:lnTo>
                    <a:pt x="4581" y="14142"/>
                  </a:lnTo>
                  <a:lnTo>
                    <a:pt x="4087" y="14408"/>
                  </a:lnTo>
                  <a:lnTo>
                    <a:pt x="3593" y="14655"/>
                  </a:lnTo>
                  <a:lnTo>
                    <a:pt x="3061" y="14864"/>
                  </a:lnTo>
                  <a:lnTo>
                    <a:pt x="2491" y="15054"/>
                  </a:lnTo>
                  <a:lnTo>
                    <a:pt x="1921" y="15225"/>
                  </a:lnTo>
                  <a:lnTo>
                    <a:pt x="1312" y="15377"/>
                  </a:lnTo>
                  <a:lnTo>
                    <a:pt x="666" y="15491"/>
                  </a:lnTo>
                  <a:lnTo>
                    <a:pt x="1" y="15586"/>
                  </a:lnTo>
                  <a:lnTo>
                    <a:pt x="58" y="15643"/>
                  </a:lnTo>
                  <a:lnTo>
                    <a:pt x="58" y="15624"/>
                  </a:lnTo>
                  <a:lnTo>
                    <a:pt x="96" y="15681"/>
                  </a:lnTo>
                  <a:lnTo>
                    <a:pt x="875" y="15757"/>
                  </a:lnTo>
                  <a:lnTo>
                    <a:pt x="1635" y="15814"/>
                  </a:lnTo>
                  <a:lnTo>
                    <a:pt x="2396" y="15833"/>
                  </a:lnTo>
                  <a:lnTo>
                    <a:pt x="3156" y="15833"/>
                  </a:lnTo>
                  <a:lnTo>
                    <a:pt x="3897" y="15795"/>
                  </a:lnTo>
                  <a:lnTo>
                    <a:pt x="4620" y="15738"/>
                  </a:lnTo>
                  <a:lnTo>
                    <a:pt x="5342" y="15643"/>
                  </a:lnTo>
                  <a:lnTo>
                    <a:pt x="6064" y="15529"/>
                  </a:lnTo>
                  <a:lnTo>
                    <a:pt x="6767" y="15396"/>
                  </a:lnTo>
                  <a:lnTo>
                    <a:pt x="7471" y="15225"/>
                  </a:lnTo>
                  <a:lnTo>
                    <a:pt x="8155" y="15016"/>
                  </a:lnTo>
                  <a:lnTo>
                    <a:pt x="8839" y="14788"/>
                  </a:lnTo>
                  <a:lnTo>
                    <a:pt x="9523" y="14522"/>
                  </a:lnTo>
                  <a:lnTo>
                    <a:pt x="10188" y="14218"/>
                  </a:lnTo>
                  <a:lnTo>
                    <a:pt x="10854" y="13895"/>
                  </a:lnTo>
                  <a:lnTo>
                    <a:pt x="11519" y="13533"/>
                  </a:lnTo>
                  <a:lnTo>
                    <a:pt x="12165" y="13134"/>
                  </a:lnTo>
                  <a:lnTo>
                    <a:pt x="12811" y="12697"/>
                  </a:lnTo>
                  <a:lnTo>
                    <a:pt x="13458" y="12241"/>
                  </a:lnTo>
                  <a:lnTo>
                    <a:pt x="14085" y="11747"/>
                  </a:lnTo>
                  <a:lnTo>
                    <a:pt x="14712" y="11196"/>
                  </a:lnTo>
                  <a:lnTo>
                    <a:pt x="15339" y="10625"/>
                  </a:lnTo>
                  <a:lnTo>
                    <a:pt x="15967" y="10017"/>
                  </a:lnTo>
                  <a:lnTo>
                    <a:pt x="16575" y="9371"/>
                  </a:lnTo>
                  <a:lnTo>
                    <a:pt x="17202" y="8687"/>
                  </a:lnTo>
                  <a:lnTo>
                    <a:pt x="17810" y="7964"/>
                  </a:lnTo>
                  <a:lnTo>
                    <a:pt x="18399" y="7185"/>
                  </a:lnTo>
                  <a:lnTo>
                    <a:pt x="19008" y="6387"/>
                  </a:lnTo>
                  <a:lnTo>
                    <a:pt x="19597" y="5532"/>
                  </a:lnTo>
                  <a:lnTo>
                    <a:pt x="20186" y="4657"/>
                  </a:lnTo>
                  <a:lnTo>
                    <a:pt x="20794" y="3726"/>
                  </a:lnTo>
                  <a:lnTo>
                    <a:pt x="21364" y="2757"/>
                  </a:lnTo>
                  <a:lnTo>
                    <a:pt x="21326" y="2472"/>
                  </a:lnTo>
                  <a:lnTo>
                    <a:pt x="21250" y="2186"/>
                  </a:lnTo>
                  <a:lnTo>
                    <a:pt x="21155" y="1920"/>
                  </a:lnTo>
                  <a:lnTo>
                    <a:pt x="21041" y="1673"/>
                  </a:lnTo>
                  <a:lnTo>
                    <a:pt x="20908" y="1426"/>
                  </a:lnTo>
                  <a:lnTo>
                    <a:pt x="20756" y="1198"/>
                  </a:lnTo>
                  <a:lnTo>
                    <a:pt x="20566" y="989"/>
                  </a:lnTo>
                  <a:lnTo>
                    <a:pt x="20376" y="799"/>
                  </a:lnTo>
                  <a:lnTo>
                    <a:pt x="20167" y="628"/>
                  </a:lnTo>
                  <a:lnTo>
                    <a:pt x="19939" y="457"/>
                  </a:lnTo>
                  <a:lnTo>
                    <a:pt x="19692" y="324"/>
                  </a:lnTo>
                  <a:lnTo>
                    <a:pt x="19426" y="210"/>
                  </a:lnTo>
                  <a:lnTo>
                    <a:pt x="19160" y="134"/>
                  </a:lnTo>
                  <a:lnTo>
                    <a:pt x="18856" y="58"/>
                  </a:lnTo>
                  <a:lnTo>
                    <a:pt x="18551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6636238" y="2774214"/>
              <a:ext cx="65906" cy="80650"/>
            </a:xfrm>
            <a:custGeom>
              <a:avLst/>
              <a:gdLst/>
              <a:ahLst/>
              <a:cxnLst/>
              <a:rect l="l" t="t" r="r" b="b"/>
              <a:pathLst>
                <a:path w="1864" h="2281" extrusionOk="0">
                  <a:moveTo>
                    <a:pt x="894" y="0"/>
                  </a:moveTo>
                  <a:lnTo>
                    <a:pt x="780" y="19"/>
                  </a:lnTo>
                  <a:lnTo>
                    <a:pt x="647" y="57"/>
                  </a:lnTo>
                  <a:lnTo>
                    <a:pt x="514" y="95"/>
                  </a:lnTo>
                  <a:lnTo>
                    <a:pt x="267" y="228"/>
                  </a:lnTo>
                  <a:lnTo>
                    <a:pt x="191" y="285"/>
                  </a:lnTo>
                  <a:lnTo>
                    <a:pt x="134" y="342"/>
                  </a:lnTo>
                  <a:lnTo>
                    <a:pt x="77" y="418"/>
                  </a:lnTo>
                  <a:lnTo>
                    <a:pt x="39" y="513"/>
                  </a:lnTo>
                  <a:lnTo>
                    <a:pt x="20" y="608"/>
                  </a:lnTo>
                  <a:lnTo>
                    <a:pt x="1" y="684"/>
                  </a:lnTo>
                  <a:lnTo>
                    <a:pt x="1" y="779"/>
                  </a:lnTo>
                  <a:lnTo>
                    <a:pt x="20" y="874"/>
                  </a:lnTo>
                  <a:lnTo>
                    <a:pt x="77" y="1007"/>
                  </a:lnTo>
                  <a:lnTo>
                    <a:pt x="134" y="1140"/>
                  </a:lnTo>
                  <a:lnTo>
                    <a:pt x="210" y="1274"/>
                  </a:lnTo>
                  <a:lnTo>
                    <a:pt x="305" y="1388"/>
                  </a:lnTo>
                  <a:lnTo>
                    <a:pt x="457" y="1521"/>
                  </a:lnTo>
                  <a:lnTo>
                    <a:pt x="666" y="1654"/>
                  </a:lnTo>
                  <a:lnTo>
                    <a:pt x="1160" y="1958"/>
                  </a:lnTo>
                  <a:lnTo>
                    <a:pt x="1578" y="2186"/>
                  </a:lnTo>
                  <a:lnTo>
                    <a:pt x="1768" y="2281"/>
                  </a:lnTo>
                  <a:lnTo>
                    <a:pt x="1787" y="2224"/>
                  </a:lnTo>
                  <a:lnTo>
                    <a:pt x="1825" y="2167"/>
                  </a:lnTo>
                  <a:lnTo>
                    <a:pt x="1844" y="2072"/>
                  </a:lnTo>
                  <a:lnTo>
                    <a:pt x="1863" y="1920"/>
                  </a:lnTo>
                  <a:lnTo>
                    <a:pt x="1863" y="1749"/>
                  </a:lnTo>
                  <a:lnTo>
                    <a:pt x="1844" y="1521"/>
                  </a:lnTo>
                  <a:lnTo>
                    <a:pt x="1806" y="1236"/>
                  </a:lnTo>
                  <a:lnTo>
                    <a:pt x="1730" y="950"/>
                  </a:lnTo>
                  <a:lnTo>
                    <a:pt x="1673" y="741"/>
                  </a:lnTo>
                  <a:lnTo>
                    <a:pt x="1597" y="551"/>
                  </a:lnTo>
                  <a:lnTo>
                    <a:pt x="1521" y="418"/>
                  </a:lnTo>
                  <a:lnTo>
                    <a:pt x="1445" y="304"/>
                  </a:lnTo>
                  <a:lnTo>
                    <a:pt x="1350" y="209"/>
                  </a:lnTo>
                  <a:lnTo>
                    <a:pt x="1179" y="57"/>
                  </a:lnTo>
                  <a:lnTo>
                    <a:pt x="1103" y="19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6649003" y="2778245"/>
              <a:ext cx="51127" cy="75948"/>
            </a:xfrm>
            <a:custGeom>
              <a:avLst/>
              <a:gdLst/>
              <a:ahLst/>
              <a:cxnLst/>
              <a:rect l="l" t="t" r="r" b="b"/>
              <a:pathLst>
                <a:path w="1446" h="2148" extrusionOk="0">
                  <a:moveTo>
                    <a:pt x="552" y="0"/>
                  </a:moveTo>
                  <a:lnTo>
                    <a:pt x="381" y="57"/>
                  </a:lnTo>
                  <a:lnTo>
                    <a:pt x="191" y="152"/>
                  </a:lnTo>
                  <a:lnTo>
                    <a:pt x="134" y="190"/>
                  </a:lnTo>
                  <a:lnTo>
                    <a:pt x="96" y="228"/>
                  </a:lnTo>
                  <a:lnTo>
                    <a:pt x="20" y="361"/>
                  </a:lnTo>
                  <a:lnTo>
                    <a:pt x="1" y="494"/>
                  </a:lnTo>
                  <a:lnTo>
                    <a:pt x="1" y="570"/>
                  </a:lnTo>
                  <a:lnTo>
                    <a:pt x="20" y="627"/>
                  </a:lnTo>
                  <a:lnTo>
                    <a:pt x="58" y="722"/>
                  </a:lnTo>
                  <a:lnTo>
                    <a:pt x="96" y="836"/>
                  </a:lnTo>
                  <a:lnTo>
                    <a:pt x="153" y="931"/>
                  </a:lnTo>
                  <a:lnTo>
                    <a:pt x="229" y="1007"/>
                  </a:lnTo>
                  <a:lnTo>
                    <a:pt x="913" y="1673"/>
                  </a:lnTo>
                  <a:lnTo>
                    <a:pt x="1426" y="2148"/>
                  </a:lnTo>
                  <a:lnTo>
                    <a:pt x="1426" y="2053"/>
                  </a:lnTo>
                  <a:lnTo>
                    <a:pt x="1445" y="1787"/>
                  </a:lnTo>
                  <a:lnTo>
                    <a:pt x="1426" y="1407"/>
                  </a:lnTo>
                  <a:lnTo>
                    <a:pt x="1388" y="1198"/>
                  </a:lnTo>
                  <a:lnTo>
                    <a:pt x="1350" y="969"/>
                  </a:lnTo>
                  <a:lnTo>
                    <a:pt x="1293" y="760"/>
                  </a:lnTo>
                  <a:lnTo>
                    <a:pt x="1236" y="589"/>
                  </a:lnTo>
                  <a:lnTo>
                    <a:pt x="1160" y="437"/>
                  </a:lnTo>
                  <a:lnTo>
                    <a:pt x="1103" y="342"/>
                  </a:lnTo>
                  <a:lnTo>
                    <a:pt x="1027" y="247"/>
                  </a:lnTo>
                  <a:lnTo>
                    <a:pt x="951" y="171"/>
                  </a:lnTo>
                  <a:lnTo>
                    <a:pt x="799" y="57"/>
                  </a:lnTo>
                  <a:lnTo>
                    <a:pt x="761" y="1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1D326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6568380" y="2733195"/>
              <a:ext cx="36984" cy="43065"/>
            </a:xfrm>
            <a:custGeom>
              <a:avLst/>
              <a:gdLst/>
              <a:ahLst/>
              <a:cxnLst/>
              <a:rect l="l" t="t" r="r" b="b"/>
              <a:pathLst>
                <a:path w="1046" h="1218" extrusionOk="0">
                  <a:moveTo>
                    <a:pt x="551" y="1"/>
                  </a:moveTo>
                  <a:lnTo>
                    <a:pt x="513" y="20"/>
                  </a:lnTo>
                  <a:lnTo>
                    <a:pt x="380" y="39"/>
                  </a:lnTo>
                  <a:lnTo>
                    <a:pt x="285" y="77"/>
                  </a:lnTo>
                  <a:lnTo>
                    <a:pt x="209" y="153"/>
                  </a:lnTo>
                  <a:lnTo>
                    <a:pt x="133" y="229"/>
                  </a:lnTo>
                  <a:lnTo>
                    <a:pt x="57" y="324"/>
                  </a:lnTo>
                  <a:lnTo>
                    <a:pt x="19" y="457"/>
                  </a:lnTo>
                  <a:lnTo>
                    <a:pt x="0" y="571"/>
                  </a:lnTo>
                  <a:lnTo>
                    <a:pt x="19" y="685"/>
                  </a:lnTo>
                  <a:lnTo>
                    <a:pt x="38" y="799"/>
                  </a:lnTo>
                  <a:lnTo>
                    <a:pt x="95" y="913"/>
                  </a:lnTo>
                  <a:lnTo>
                    <a:pt x="171" y="1008"/>
                  </a:lnTo>
                  <a:lnTo>
                    <a:pt x="285" y="1084"/>
                  </a:lnTo>
                  <a:lnTo>
                    <a:pt x="399" y="1141"/>
                  </a:lnTo>
                  <a:lnTo>
                    <a:pt x="513" y="1198"/>
                  </a:lnTo>
                  <a:lnTo>
                    <a:pt x="627" y="1217"/>
                  </a:lnTo>
                  <a:lnTo>
                    <a:pt x="836" y="1217"/>
                  </a:lnTo>
                  <a:lnTo>
                    <a:pt x="988" y="1179"/>
                  </a:lnTo>
                  <a:lnTo>
                    <a:pt x="1045" y="1141"/>
                  </a:lnTo>
                  <a:lnTo>
                    <a:pt x="1045" y="1103"/>
                  </a:lnTo>
                  <a:lnTo>
                    <a:pt x="1026" y="951"/>
                  </a:lnTo>
                  <a:lnTo>
                    <a:pt x="988" y="742"/>
                  </a:lnTo>
                  <a:lnTo>
                    <a:pt x="931" y="609"/>
                  </a:lnTo>
                  <a:lnTo>
                    <a:pt x="893" y="495"/>
                  </a:lnTo>
                  <a:lnTo>
                    <a:pt x="760" y="286"/>
                  </a:lnTo>
                  <a:lnTo>
                    <a:pt x="665" y="134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7"/>
          <p:cNvGrpSpPr/>
          <p:nvPr/>
        </p:nvGrpSpPr>
        <p:grpSpPr>
          <a:xfrm>
            <a:off x="-28575" y="3762125"/>
            <a:ext cx="9201147" cy="1381363"/>
            <a:chOff x="-28575" y="3762125"/>
            <a:chExt cx="9201147" cy="1381363"/>
          </a:xfrm>
        </p:grpSpPr>
        <p:sp>
          <p:nvSpPr>
            <p:cNvPr id="1138" name="Google Shape;1138;p27"/>
            <p:cNvSpPr/>
            <p:nvPr/>
          </p:nvSpPr>
          <p:spPr>
            <a:xfrm>
              <a:off x="-28575" y="3762125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 flipH="1">
              <a:off x="7091300" y="3762125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403183" y="4441706"/>
              <a:ext cx="5238656" cy="701782"/>
            </a:xfrm>
            <a:custGeom>
              <a:avLst/>
              <a:gdLst/>
              <a:ahLst/>
              <a:cxnLst/>
              <a:rect l="l" t="t" r="r" b="b"/>
              <a:pathLst>
                <a:path w="264612" h="35448" extrusionOk="0">
                  <a:moveTo>
                    <a:pt x="134758" y="0"/>
                  </a:moveTo>
                  <a:lnTo>
                    <a:pt x="134131" y="19"/>
                  </a:lnTo>
                  <a:lnTo>
                    <a:pt x="133484" y="57"/>
                  </a:lnTo>
                  <a:lnTo>
                    <a:pt x="132857" y="114"/>
                  </a:lnTo>
                  <a:lnTo>
                    <a:pt x="132230" y="171"/>
                  </a:lnTo>
                  <a:lnTo>
                    <a:pt x="131603" y="247"/>
                  </a:lnTo>
                  <a:lnTo>
                    <a:pt x="130976" y="342"/>
                  </a:lnTo>
                  <a:lnTo>
                    <a:pt x="130367" y="437"/>
                  </a:lnTo>
                  <a:lnTo>
                    <a:pt x="129740" y="552"/>
                  </a:lnTo>
                  <a:lnTo>
                    <a:pt x="129132" y="685"/>
                  </a:lnTo>
                  <a:lnTo>
                    <a:pt x="128524" y="818"/>
                  </a:lnTo>
                  <a:lnTo>
                    <a:pt x="127934" y="970"/>
                  </a:lnTo>
                  <a:lnTo>
                    <a:pt x="127345" y="1141"/>
                  </a:lnTo>
                  <a:lnTo>
                    <a:pt x="126737" y="1312"/>
                  </a:lnTo>
                  <a:lnTo>
                    <a:pt x="126167" y="1502"/>
                  </a:lnTo>
                  <a:lnTo>
                    <a:pt x="125578" y="1692"/>
                  </a:lnTo>
                  <a:lnTo>
                    <a:pt x="125007" y="1920"/>
                  </a:lnTo>
                  <a:lnTo>
                    <a:pt x="124437" y="2129"/>
                  </a:lnTo>
                  <a:lnTo>
                    <a:pt x="123867" y="2376"/>
                  </a:lnTo>
                  <a:lnTo>
                    <a:pt x="123316" y="2623"/>
                  </a:lnTo>
                  <a:lnTo>
                    <a:pt x="122765" y="2870"/>
                  </a:lnTo>
                  <a:lnTo>
                    <a:pt x="122213" y="3136"/>
                  </a:lnTo>
                  <a:lnTo>
                    <a:pt x="121681" y="3422"/>
                  </a:lnTo>
                  <a:lnTo>
                    <a:pt x="121149" y="3707"/>
                  </a:lnTo>
                  <a:lnTo>
                    <a:pt x="120617" y="4011"/>
                  </a:lnTo>
                  <a:lnTo>
                    <a:pt x="120104" y="4334"/>
                  </a:lnTo>
                  <a:lnTo>
                    <a:pt x="119590" y="4657"/>
                  </a:lnTo>
                  <a:lnTo>
                    <a:pt x="119077" y="4980"/>
                  </a:lnTo>
                  <a:lnTo>
                    <a:pt x="118583" y="5322"/>
                  </a:lnTo>
                  <a:lnTo>
                    <a:pt x="118089" y="5683"/>
                  </a:lnTo>
                  <a:lnTo>
                    <a:pt x="117614" y="6044"/>
                  </a:lnTo>
                  <a:lnTo>
                    <a:pt x="117139" y="6406"/>
                  </a:lnTo>
                  <a:lnTo>
                    <a:pt x="116663" y="6786"/>
                  </a:lnTo>
                  <a:lnTo>
                    <a:pt x="116207" y="7185"/>
                  </a:lnTo>
                  <a:lnTo>
                    <a:pt x="115751" y="7584"/>
                  </a:lnTo>
                  <a:lnTo>
                    <a:pt x="115295" y="8002"/>
                  </a:lnTo>
                  <a:lnTo>
                    <a:pt x="114858" y="8420"/>
                  </a:lnTo>
                  <a:lnTo>
                    <a:pt x="114440" y="8838"/>
                  </a:lnTo>
                  <a:lnTo>
                    <a:pt x="114022" y="9276"/>
                  </a:lnTo>
                  <a:lnTo>
                    <a:pt x="113603" y="9713"/>
                  </a:lnTo>
                  <a:lnTo>
                    <a:pt x="113204" y="10169"/>
                  </a:lnTo>
                  <a:lnTo>
                    <a:pt x="112805" y="10625"/>
                  </a:lnTo>
                  <a:lnTo>
                    <a:pt x="112425" y="11100"/>
                  </a:lnTo>
                  <a:lnTo>
                    <a:pt x="112045" y="11575"/>
                  </a:lnTo>
                  <a:lnTo>
                    <a:pt x="111665" y="12070"/>
                  </a:lnTo>
                  <a:lnTo>
                    <a:pt x="111323" y="12564"/>
                  </a:lnTo>
                  <a:lnTo>
                    <a:pt x="110961" y="13058"/>
                  </a:lnTo>
                  <a:lnTo>
                    <a:pt x="110619" y="13571"/>
                  </a:lnTo>
                  <a:lnTo>
                    <a:pt x="110296" y="14084"/>
                  </a:lnTo>
                  <a:lnTo>
                    <a:pt x="109973" y="14598"/>
                  </a:lnTo>
                  <a:lnTo>
                    <a:pt x="109669" y="15130"/>
                  </a:lnTo>
                  <a:lnTo>
                    <a:pt x="109365" y="15662"/>
                  </a:lnTo>
                  <a:lnTo>
                    <a:pt x="109080" y="16213"/>
                  </a:lnTo>
                  <a:lnTo>
                    <a:pt x="108795" y="16764"/>
                  </a:lnTo>
                  <a:lnTo>
                    <a:pt x="108529" y="17316"/>
                  </a:lnTo>
                  <a:lnTo>
                    <a:pt x="108281" y="17867"/>
                  </a:lnTo>
                  <a:lnTo>
                    <a:pt x="108034" y="18437"/>
                  </a:lnTo>
                  <a:lnTo>
                    <a:pt x="107787" y="19007"/>
                  </a:lnTo>
                  <a:lnTo>
                    <a:pt x="107578" y="19596"/>
                  </a:lnTo>
                  <a:lnTo>
                    <a:pt x="107350" y="20186"/>
                  </a:lnTo>
                  <a:lnTo>
                    <a:pt x="107160" y="20775"/>
                  </a:lnTo>
                  <a:lnTo>
                    <a:pt x="106970" y="21364"/>
                  </a:lnTo>
                  <a:lnTo>
                    <a:pt x="106780" y="21972"/>
                  </a:lnTo>
                  <a:lnTo>
                    <a:pt x="106628" y="22580"/>
                  </a:lnTo>
                  <a:lnTo>
                    <a:pt x="105564" y="22067"/>
                  </a:lnTo>
                  <a:lnTo>
                    <a:pt x="104480" y="21592"/>
                  </a:lnTo>
                  <a:lnTo>
                    <a:pt x="103397" y="21136"/>
                  </a:lnTo>
                  <a:lnTo>
                    <a:pt x="102294" y="20718"/>
                  </a:lnTo>
                  <a:lnTo>
                    <a:pt x="101173" y="20338"/>
                  </a:lnTo>
                  <a:lnTo>
                    <a:pt x="100052" y="19976"/>
                  </a:lnTo>
                  <a:lnTo>
                    <a:pt x="98911" y="19653"/>
                  </a:lnTo>
                  <a:lnTo>
                    <a:pt x="97752" y="19368"/>
                  </a:lnTo>
                  <a:lnTo>
                    <a:pt x="96592" y="19102"/>
                  </a:lnTo>
                  <a:lnTo>
                    <a:pt x="95395" y="18874"/>
                  </a:lnTo>
                  <a:lnTo>
                    <a:pt x="94216" y="18684"/>
                  </a:lnTo>
                  <a:lnTo>
                    <a:pt x="93019" y="18513"/>
                  </a:lnTo>
                  <a:lnTo>
                    <a:pt x="91803" y="18399"/>
                  </a:lnTo>
                  <a:lnTo>
                    <a:pt x="90567" y="18304"/>
                  </a:lnTo>
                  <a:lnTo>
                    <a:pt x="89351" y="18247"/>
                  </a:lnTo>
                  <a:lnTo>
                    <a:pt x="88096" y="18228"/>
                  </a:lnTo>
                  <a:lnTo>
                    <a:pt x="87203" y="18247"/>
                  </a:lnTo>
                  <a:lnTo>
                    <a:pt x="86310" y="18266"/>
                  </a:lnTo>
                  <a:lnTo>
                    <a:pt x="85416" y="18323"/>
                  </a:lnTo>
                  <a:lnTo>
                    <a:pt x="84523" y="18380"/>
                  </a:lnTo>
                  <a:lnTo>
                    <a:pt x="83649" y="18475"/>
                  </a:lnTo>
                  <a:lnTo>
                    <a:pt x="82755" y="18570"/>
                  </a:lnTo>
                  <a:lnTo>
                    <a:pt x="81900" y="18703"/>
                  </a:lnTo>
                  <a:lnTo>
                    <a:pt x="81026" y="18836"/>
                  </a:lnTo>
                  <a:lnTo>
                    <a:pt x="80170" y="18988"/>
                  </a:lnTo>
                  <a:lnTo>
                    <a:pt x="79315" y="19159"/>
                  </a:lnTo>
                  <a:lnTo>
                    <a:pt x="78460" y="19349"/>
                  </a:lnTo>
                  <a:lnTo>
                    <a:pt x="77624" y="19577"/>
                  </a:lnTo>
                  <a:lnTo>
                    <a:pt x="76787" y="19786"/>
                  </a:lnTo>
                  <a:lnTo>
                    <a:pt x="75951" y="20033"/>
                  </a:lnTo>
                  <a:lnTo>
                    <a:pt x="75134" y="20300"/>
                  </a:lnTo>
                  <a:lnTo>
                    <a:pt x="74316" y="20585"/>
                  </a:lnTo>
                  <a:lnTo>
                    <a:pt x="73518" y="20870"/>
                  </a:lnTo>
                  <a:lnTo>
                    <a:pt x="72720" y="21174"/>
                  </a:lnTo>
                  <a:lnTo>
                    <a:pt x="71922" y="21497"/>
                  </a:lnTo>
                  <a:lnTo>
                    <a:pt x="71142" y="21839"/>
                  </a:lnTo>
                  <a:lnTo>
                    <a:pt x="70363" y="22200"/>
                  </a:lnTo>
                  <a:lnTo>
                    <a:pt x="69603" y="22561"/>
                  </a:lnTo>
                  <a:lnTo>
                    <a:pt x="68842" y="22961"/>
                  </a:lnTo>
                  <a:lnTo>
                    <a:pt x="68101" y="23360"/>
                  </a:lnTo>
                  <a:lnTo>
                    <a:pt x="67360" y="23778"/>
                  </a:lnTo>
                  <a:lnTo>
                    <a:pt x="66619" y="24215"/>
                  </a:lnTo>
                  <a:lnTo>
                    <a:pt x="65896" y="24652"/>
                  </a:lnTo>
                  <a:lnTo>
                    <a:pt x="65193" y="25108"/>
                  </a:lnTo>
                  <a:lnTo>
                    <a:pt x="64490" y="25583"/>
                  </a:lnTo>
                  <a:lnTo>
                    <a:pt x="63787" y="26078"/>
                  </a:lnTo>
                  <a:lnTo>
                    <a:pt x="63102" y="26572"/>
                  </a:lnTo>
                  <a:lnTo>
                    <a:pt x="62437" y="27085"/>
                  </a:lnTo>
                  <a:lnTo>
                    <a:pt x="61753" y="26401"/>
                  </a:lnTo>
                  <a:lnTo>
                    <a:pt x="61069" y="25717"/>
                  </a:lnTo>
                  <a:lnTo>
                    <a:pt x="60346" y="25051"/>
                  </a:lnTo>
                  <a:lnTo>
                    <a:pt x="59624" y="24405"/>
                  </a:lnTo>
                  <a:lnTo>
                    <a:pt x="58883" y="23797"/>
                  </a:lnTo>
                  <a:lnTo>
                    <a:pt x="58123" y="23189"/>
                  </a:lnTo>
                  <a:lnTo>
                    <a:pt x="57362" y="22599"/>
                  </a:lnTo>
                  <a:lnTo>
                    <a:pt x="56564" y="22029"/>
                  </a:lnTo>
                  <a:lnTo>
                    <a:pt x="55766" y="21478"/>
                  </a:lnTo>
                  <a:lnTo>
                    <a:pt x="54968" y="20946"/>
                  </a:lnTo>
                  <a:lnTo>
                    <a:pt x="54131" y="20433"/>
                  </a:lnTo>
                  <a:lnTo>
                    <a:pt x="53295" y="19957"/>
                  </a:lnTo>
                  <a:lnTo>
                    <a:pt x="52440" y="19482"/>
                  </a:lnTo>
                  <a:lnTo>
                    <a:pt x="51584" y="19026"/>
                  </a:lnTo>
                  <a:lnTo>
                    <a:pt x="50710" y="18608"/>
                  </a:lnTo>
                  <a:lnTo>
                    <a:pt x="49817" y="18209"/>
                  </a:lnTo>
                  <a:lnTo>
                    <a:pt x="48923" y="17810"/>
                  </a:lnTo>
                  <a:lnTo>
                    <a:pt x="48011" y="17449"/>
                  </a:lnTo>
                  <a:lnTo>
                    <a:pt x="47080" y="17125"/>
                  </a:lnTo>
                  <a:lnTo>
                    <a:pt x="46148" y="16802"/>
                  </a:lnTo>
                  <a:lnTo>
                    <a:pt x="45217" y="16517"/>
                  </a:lnTo>
                  <a:lnTo>
                    <a:pt x="44267" y="16251"/>
                  </a:lnTo>
                  <a:lnTo>
                    <a:pt x="43297" y="16004"/>
                  </a:lnTo>
                  <a:lnTo>
                    <a:pt x="42328" y="15776"/>
                  </a:lnTo>
                  <a:lnTo>
                    <a:pt x="41359" y="15586"/>
                  </a:lnTo>
                  <a:lnTo>
                    <a:pt x="40370" y="15415"/>
                  </a:lnTo>
                  <a:lnTo>
                    <a:pt x="39382" y="15263"/>
                  </a:lnTo>
                  <a:lnTo>
                    <a:pt x="38375" y="15149"/>
                  </a:lnTo>
                  <a:lnTo>
                    <a:pt x="37367" y="15054"/>
                  </a:lnTo>
                  <a:lnTo>
                    <a:pt x="36341" y="14997"/>
                  </a:lnTo>
                  <a:lnTo>
                    <a:pt x="35315" y="14959"/>
                  </a:lnTo>
                  <a:lnTo>
                    <a:pt x="34288" y="14940"/>
                  </a:lnTo>
                  <a:lnTo>
                    <a:pt x="33604" y="14940"/>
                  </a:lnTo>
                  <a:lnTo>
                    <a:pt x="32920" y="14959"/>
                  </a:lnTo>
                  <a:lnTo>
                    <a:pt x="32235" y="14997"/>
                  </a:lnTo>
                  <a:lnTo>
                    <a:pt x="31551" y="15035"/>
                  </a:lnTo>
                  <a:lnTo>
                    <a:pt x="30867" y="15092"/>
                  </a:lnTo>
                  <a:lnTo>
                    <a:pt x="30202" y="15149"/>
                  </a:lnTo>
                  <a:lnTo>
                    <a:pt x="29536" y="15225"/>
                  </a:lnTo>
                  <a:lnTo>
                    <a:pt x="28871" y="15320"/>
                  </a:lnTo>
                  <a:lnTo>
                    <a:pt x="28206" y="15415"/>
                  </a:lnTo>
                  <a:lnTo>
                    <a:pt x="27541" y="15529"/>
                  </a:lnTo>
                  <a:lnTo>
                    <a:pt x="26895" y="15643"/>
                  </a:lnTo>
                  <a:lnTo>
                    <a:pt x="26248" y="15776"/>
                  </a:lnTo>
                  <a:lnTo>
                    <a:pt x="25602" y="15928"/>
                  </a:lnTo>
                  <a:lnTo>
                    <a:pt x="24956" y="16080"/>
                  </a:lnTo>
                  <a:lnTo>
                    <a:pt x="23682" y="16422"/>
                  </a:lnTo>
                  <a:lnTo>
                    <a:pt x="22409" y="16802"/>
                  </a:lnTo>
                  <a:lnTo>
                    <a:pt x="21174" y="17220"/>
                  </a:lnTo>
                  <a:lnTo>
                    <a:pt x="19957" y="17696"/>
                  </a:lnTo>
                  <a:lnTo>
                    <a:pt x="18760" y="18190"/>
                  </a:lnTo>
                  <a:lnTo>
                    <a:pt x="17581" y="18741"/>
                  </a:lnTo>
                  <a:lnTo>
                    <a:pt x="16422" y="19330"/>
                  </a:lnTo>
                  <a:lnTo>
                    <a:pt x="15281" y="19938"/>
                  </a:lnTo>
                  <a:lnTo>
                    <a:pt x="14160" y="20604"/>
                  </a:lnTo>
                  <a:lnTo>
                    <a:pt x="13077" y="21288"/>
                  </a:lnTo>
                  <a:lnTo>
                    <a:pt x="12012" y="22029"/>
                  </a:lnTo>
                  <a:lnTo>
                    <a:pt x="10967" y="22789"/>
                  </a:lnTo>
                  <a:lnTo>
                    <a:pt x="9941" y="23569"/>
                  </a:lnTo>
                  <a:lnTo>
                    <a:pt x="8952" y="24405"/>
                  </a:lnTo>
                  <a:lnTo>
                    <a:pt x="7983" y="25260"/>
                  </a:lnTo>
                  <a:lnTo>
                    <a:pt x="7052" y="26154"/>
                  </a:lnTo>
                  <a:lnTo>
                    <a:pt x="6139" y="27085"/>
                  </a:lnTo>
                  <a:lnTo>
                    <a:pt x="5265" y="28035"/>
                  </a:lnTo>
                  <a:lnTo>
                    <a:pt x="4410" y="29005"/>
                  </a:lnTo>
                  <a:lnTo>
                    <a:pt x="3592" y="30012"/>
                  </a:lnTo>
                  <a:lnTo>
                    <a:pt x="2813" y="31057"/>
                  </a:lnTo>
                  <a:lnTo>
                    <a:pt x="2072" y="32122"/>
                  </a:lnTo>
                  <a:lnTo>
                    <a:pt x="1349" y="33205"/>
                  </a:lnTo>
                  <a:lnTo>
                    <a:pt x="665" y="34308"/>
                  </a:lnTo>
                  <a:lnTo>
                    <a:pt x="0" y="35448"/>
                  </a:lnTo>
                  <a:lnTo>
                    <a:pt x="264612" y="35448"/>
                  </a:lnTo>
                  <a:lnTo>
                    <a:pt x="264327" y="34688"/>
                  </a:lnTo>
                  <a:lnTo>
                    <a:pt x="264023" y="33927"/>
                  </a:lnTo>
                  <a:lnTo>
                    <a:pt x="263700" y="33167"/>
                  </a:lnTo>
                  <a:lnTo>
                    <a:pt x="263377" y="32426"/>
                  </a:lnTo>
                  <a:lnTo>
                    <a:pt x="263015" y="31685"/>
                  </a:lnTo>
                  <a:lnTo>
                    <a:pt x="262673" y="30962"/>
                  </a:lnTo>
                  <a:lnTo>
                    <a:pt x="262293" y="30240"/>
                  </a:lnTo>
                  <a:lnTo>
                    <a:pt x="261913" y="29518"/>
                  </a:lnTo>
                  <a:lnTo>
                    <a:pt x="261514" y="28815"/>
                  </a:lnTo>
                  <a:lnTo>
                    <a:pt x="261115" y="28130"/>
                  </a:lnTo>
                  <a:lnTo>
                    <a:pt x="260678" y="27446"/>
                  </a:lnTo>
                  <a:lnTo>
                    <a:pt x="260259" y="26762"/>
                  </a:lnTo>
                  <a:lnTo>
                    <a:pt x="259803" y="26097"/>
                  </a:lnTo>
                  <a:lnTo>
                    <a:pt x="259347" y="25431"/>
                  </a:lnTo>
                  <a:lnTo>
                    <a:pt x="258872" y="24766"/>
                  </a:lnTo>
                  <a:lnTo>
                    <a:pt x="258397" y="24139"/>
                  </a:lnTo>
                  <a:lnTo>
                    <a:pt x="257903" y="23493"/>
                  </a:lnTo>
                  <a:lnTo>
                    <a:pt x="257408" y="22866"/>
                  </a:lnTo>
                  <a:lnTo>
                    <a:pt x="256895" y="22257"/>
                  </a:lnTo>
                  <a:lnTo>
                    <a:pt x="256363" y="21649"/>
                  </a:lnTo>
                  <a:lnTo>
                    <a:pt x="255831" y="21060"/>
                  </a:lnTo>
                  <a:lnTo>
                    <a:pt x="255299" y="20471"/>
                  </a:lnTo>
                  <a:lnTo>
                    <a:pt x="254729" y="19900"/>
                  </a:lnTo>
                  <a:lnTo>
                    <a:pt x="254177" y="19349"/>
                  </a:lnTo>
                  <a:lnTo>
                    <a:pt x="253588" y="18798"/>
                  </a:lnTo>
                  <a:lnTo>
                    <a:pt x="252999" y="18247"/>
                  </a:lnTo>
                  <a:lnTo>
                    <a:pt x="252410" y="17715"/>
                  </a:lnTo>
                  <a:lnTo>
                    <a:pt x="251801" y="17201"/>
                  </a:lnTo>
                  <a:lnTo>
                    <a:pt x="251193" y="16688"/>
                  </a:lnTo>
                  <a:lnTo>
                    <a:pt x="250566" y="16194"/>
                  </a:lnTo>
                  <a:lnTo>
                    <a:pt x="249939" y="15719"/>
                  </a:lnTo>
                  <a:lnTo>
                    <a:pt x="249293" y="15244"/>
                  </a:lnTo>
                  <a:lnTo>
                    <a:pt x="248646" y="14788"/>
                  </a:lnTo>
                  <a:lnTo>
                    <a:pt x="247981" y="14331"/>
                  </a:lnTo>
                  <a:lnTo>
                    <a:pt x="247316" y="13894"/>
                  </a:lnTo>
                  <a:lnTo>
                    <a:pt x="246632" y="13476"/>
                  </a:lnTo>
                  <a:lnTo>
                    <a:pt x="245947" y="13077"/>
                  </a:lnTo>
                  <a:lnTo>
                    <a:pt x="245263" y="12678"/>
                  </a:lnTo>
                  <a:lnTo>
                    <a:pt x="244560" y="12279"/>
                  </a:lnTo>
                  <a:lnTo>
                    <a:pt x="243838" y="11918"/>
                  </a:lnTo>
                  <a:lnTo>
                    <a:pt x="243134" y="11556"/>
                  </a:lnTo>
                  <a:lnTo>
                    <a:pt x="242412" y="11214"/>
                  </a:lnTo>
                  <a:lnTo>
                    <a:pt x="241671" y="10891"/>
                  </a:lnTo>
                  <a:lnTo>
                    <a:pt x="240930" y="10568"/>
                  </a:lnTo>
                  <a:lnTo>
                    <a:pt x="240188" y="10264"/>
                  </a:lnTo>
                  <a:lnTo>
                    <a:pt x="239428" y="9979"/>
                  </a:lnTo>
                  <a:lnTo>
                    <a:pt x="238668" y="9694"/>
                  </a:lnTo>
                  <a:lnTo>
                    <a:pt x="237908" y="9428"/>
                  </a:lnTo>
                  <a:lnTo>
                    <a:pt x="237147" y="9200"/>
                  </a:lnTo>
                  <a:lnTo>
                    <a:pt x="236368" y="8953"/>
                  </a:lnTo>
                  <a:lnTo>
                    <a:pt x="235570" y="8743"/>
                  </a:lnTo>
                  <a:lnTo>
                    <a:pt x="234790" y="8534"/>
                  </a:lnTo>
                  <a:lnTo>
                    <a:pt x="233992" y="8363"/>
                  </a:lnTo>
                  <a:lnTo>
                    <a:pt x="233194" y="8192"/>
                  </a:lnTo>
                  <a:lnTo>
                    <a:pt x="232377" y="8021"/>
                  </a:lnTo>
                  <a:lnTo>
                    <a:pt x="231578" y="7888"/>
                  </a:lnTo>
                  <a:lnTo>
                    <a:pt x="230761" y="7774"/>
                  </a:lnTo>
                  <a:lnTo>
                    <a:pt x="229925" y="7660"/>
                  </a:lnTo>
                  <a:lnTo>
                    <a:pt x="229107" y="7565"/>
                  </a:lnTo>
                  <a:lnTo>
                    <a:pt x="228271" y="7489"/>
                  </a:lnTo>
                  <a:lnTo>
                    <a:pt x="227435" y="7432"/>
                  </a:lnTo>
                  <a:lnTo>
                    <a:pt x="226599" y="7394"/>
                  </a:lnTo>
                  <a:lnTo>
                    <a:pt x="225743" y="7356"/>
                  </a:lnTo>
                  <a:lnTo>
                    <a:pt x="224907" y="7356"/>
                  </a:lnTo>
                  <a:lnTo>
                    <a:pt x="223557" y="7375"/>
                  </a:lnTo>
                  <a:lnTo>
                    <a:pt x="222246" y="7432"/>
                  </a:lnTo>
                  <a:lnTo>
                    <a:pt x="220934" y="7546"/>
                  </a:lnTo>
                  <a:lnTo>
                    <a:pt x="219623" y="7698"/>
                  </a:lnTo>
                  <a:lnTo>
                    <a:pt x="218331" y="7869"/>
                  </a:lnTo>
                  <a:lnTo>
                    <a:pt x="217057" y="8097"/>
                  </a:lnTo>
                  <a:lnTo>
                    <a:pt x="215784" y="8363"/>
                  </a:lnTo>
                  <a:lnTo>
                    <a:pt x="214548" y="8667"/>
                  </a:lnTo>
                  <a:lnTo>
                    <a:pt x="213313" y="8991"/>
                  </a:lnTo>
                  <a:lnTo>
                    <a:pt x="212077" y="9371"/>
                  </a:lnTo>
                  <a:lnTo>
                    <a:pt x="210880" y="9789"/>
                  </a:lnTo>
                  <a:lnTo>
                    <a:pt x="209682" y="10226"/>
                  </a:lnTo>
                  <a:lnTo>
                    <a:pt x="208523" y="10720"/>
                  </a:lnTo>
                  <a:lnTo>
                    <a:pt x="207364" y="11233"/>
                  </a:lnTo>
                  <a:lnTo>
                    <a:pt x="206223" y="11785"/>
                  </a:lnTo>
                  <a:lnTo>
                    <a:pt x="205102" y="12355"/>
                  </a:lnTo>
                  <a:lnTo>
                    <a:pt x="204018" y="12982"/>
                  </a:lnTo>
                  <a:lnTo>
                    <a:pt x="202935" y="13628"/>
                  </a:lnTo>
                  <a:lnTo>
                    <a:pt x="201871" y="14312"/>
                  </a:lnTo>
                  <a:lnTo>
                    <a:pt x="200844" y="15016"/>
                  </a:lnTo>
                  <a:lnTo>
                    <a:pt x="199818" y="15757"/>
                  </a:lnTo>
                  <a:lnTo>
                    <a:pt x="198830" y="16517"/>
                  </a:lnTo>
                  <a:lnTo>
                    <a:pt x="197860" y="17316"/>
                  </a:lnTo>
                  <a:lnTo>
                    <a:pt x="196910" y="18152"/>
                  </a:lnTo>
                  <a:lnTo>
                    <a:pt x="195998" y="18988"/>
                  </a:lnTo>
                  <a:lnTo>
                    <a:pt x="195104" y="19881"/>
                  </a:lnTo>
                  <a:lnTo>
                    <a:pt x="194230" y="20775"/>
                  </a:lnTo>
                  <a:lnTo>
                    <a:pt x="193375" y="21706"/>
                  </a:lnTo>
                  <a:lnTo>
                    <a:pt x="192557" y="22675"/>
                  </a:lnTo>
                  <a:lnTo>
                    <a:pt x="191778" y="23645"/>
                  </a:lnTo>
                  <a:lnTo>
                    <a:pt x="190999" y="24652"/>
                  </a:lnTo>
                  <a:lnTo>
                    <a:pt x="190277" y="25698"/>
                  </a:lnTo>
                  <a:lnTo>
                    <a:pt x="189269" y="25013"/>
                  </a:lnTo>
                  <a:lnTo>
                    <a:pt x="188243" y="24367"/>
                  </a:lnTo>
                  <a:lnTo>
                    <a:pt x="187179" y="23759"/>
                  </a:lnTo>
                  <a:lnTo>
                    <a:pt x="186095" y="23189"/>
                  </a:lnTo>
                  <a:lnTo>
                    <a:pt x="185563" y="22923"/>
                  </a:lnTo>
                  <a:lnTo>
                    <a:pt x="185012" y="22656"/>
                  </a:lnTo>
                  <a:lnTo>
                    <a:pt x="184442" y="22409"/>
                  </a:lnTo>
                  <a:lnTo>
                    <a:pt x="183890" y="22181"/>
                  </a:lnTo>
                  <a:lnTo>
                    <a:pt x="183320" y="21953"/>
                  </a:lnTo>
                  <a:lnTo>
                    <a:pt x="182731" y="21725"/>
                  </a:lnTo>
                  <a:lnTo>
                    <a:pt x="182161" y="21535"/>
                  </a:lnTo>
                  <a:lnTo>
                    <a:pt x="181572" y="21326"/>
                  </a:lnTo>
                  <a:lnTo>
                    <a:pt x="180982" y="21155"/>
                  </a:lnTo>
                  <a:lnTo>
                    <a:pt x="180393" y="20965"/>
                  </a:lnTo>
                  <a:lnTo>
                    <a:pt x="179804" y="20813"/>
                  </a:lnTo>
                  <a:lnTo>
                    <a:pt x="179196" y="20661"/>
                  </a:lnTo>
                  <a:lnTo>
                    <a:pt x="178587" y="20528"/>
                  </a:lnTo>
                  <a:lnTo>
                    <a:pt x="177979" y="20395"/>
                  </a:lnTo>
                  <a:lnTo>
                    <a:pt x="177371" y="20281"/>
                  </a:lnTo>
                  <a:lnTo>
                    <a:pt x="176744" y="20167"/>
                  </a:lnTo>
                  <a:lnTo>
                    <a:pt x="176117" y="20072"/>
                  </a:lnTo>
                  <a:lnTo>
                    <a:pt x="175508" y="19995"/>
                  </a:lnTo>
                  <a:lnTo>
                    <a:pt x="174862" y="19938"/>
                  </a:lnTo>
                  <a:lnTo>
                    <a:pt x="174235" y="19881"/>
                  </a:lnTo>
                  <a:lnTo>
                    <a:pt x="173608" y="19824"/>
                  </a:lnTo>
                  <a:lnTo>
                    <a:pt x="172961" y="19805"/>
                  </a:lnTo>
                  <a:lnTo>
                    <a:pt x="172315" y="19786"/>
                  </a:lnTo>
                  <a:lnTo>
                    <a:pt x="171669" y="19767"/>
                  </a:lnTo>
                  <a:lnTo>
                    <a:pt x="170643" y="19786"/>
                  </a:lnTo>
                  <a:lnTo>
                    <a:pt x="169616" y="19843"/>
                  </a:lnTo>
                  <a:lnTo>
                    <a:pt x="168609" y="19919"/>
                  </a:lnTo>
                  <a:lnTo>
                    <a:pt x="167602" y="20033"/>
                  </a:lnTo>
                  <a:lnTo>
                    <a:pt x="166594" y="20167"/>
                  </a:lnTo>
                  <a:lnTo>
                    <a:pt x="165606" y="20357"/>
                  </a:lnTo>
                  <a:lnTo>
                    <a:pt x="164636" y="20547"/>
                  </a:lnTo>
                  <a:lnTo>
                    <a:pt x="163667" y="20775"/>
                  </a:lnTo>
                  <a:lnTo>
                    <a:pt x="163477" y="20224"/>
                  </a:lnTo>
                  <a:lnTo>
                    <a:pt x="163268" y="19653"/>
                  </a:lnTo>
                  <a:lnTo>
                    <a:pt x="162831" y="18551"/>
                  </a:lnTo>
                  <a:lnTo>
                    <a:pt x="162356" y="17487"/>
                  </a:lnTo>
                  <a:lnTo>
                    <a:pt x="161843" y="16422"/>
                  </a:lnTo>
                  <a:lnTo>
                    <a:pt x="161291" y="15396"/>
                  </a:lnTo>
                  <a:lnTo>
                    <a:pt x="160702" y="14388"/>
                  </a:lnTo>
                  <a:lnTo>
                    <a:pt x="160075" y="13400"/>
                  </a:lnTo>
                  <a:lnTo>
                    <a:pt x="159410" y="12431"/>
                  </a:lnTo>
                  <a:lnTo>
                    <a:pt x="158725" y="11518"/>
                  </a:lnTo>
                  <a:lnTo>
                    <a:pt x="158003" y="10606"/>
                  </a:lnTo>
                  <a:lnTo>
                    <a:pt x="157224" y="9732"/>
                  </a:lnTo>
                  <a:lnTo>
                    <a:pt x="156445" y="8896"/>
                  </a:lnTo>
                  <a:lnTo>
                    <a:pt x="155608" y="8097"/>
                  </a:lnTo>
                  <a:lnTo>
                    <a:pt x="154772" y="7318"/>
                  </a:lnTo>
                  <a:lnTo>
                    <a:pt x="153879" y="6577"/>
                  </a:lnTo>
                  <a:lnTo>
                    <a:pt x="152966" y="5854"/>
                  </a:lnTo>
                  <a:lnTo>
                    <a:pt x="152035" y="5189"/>
                  </a:lnTo>
                  <a:lnTo>
                    <a:pt x="151066" y="4543"/>
                  </a:lnTo>
                  <a:lnTo>
                    <a:pt x="150077" y="3954"/>
                  </a:lnTo>
                  <a:lnTo>
                    <a:pt x="149070" y="3384"/>
                  </a:lnTo>
                  <a:lnTo>
                    <a:pt x="148557" y="3117"/>
                  </a:lnTo>
                  <a:lnTo>
                    <a:pt x="148044" y="2870"/>
                  </a:lnTo>
                  <a:lnTo>
                    <a:pt x="147511" y="2623"/>
                  </a:lnTo>
                  <a:lnTo>
                    <a:pt x="146979" y="2395"/>
                  </a:lnTo>
                  <a:lnTo>
                    <a:pt x="146447" y="2167"/>
                  </a:lnTo>
                  <a:lnTo>
                    <a:pt x="145896" y="1939"/>
                  </a:lnTo>
                  <a:lnTo>
                    <a:pt x="145364" y="1749"/>
                  </a:lnTo>
                  <a:lnTo>
                    <a:pt x="144812" y="1540"/>
                  </a:lnTo>
                  <a:lnTo>
                    <a:pt x="144242" y="1369"/>
                  </a:lnTo>
                  <a:lnTo>
                    <a:pt x="143691" y="1198"/>
                  </a:lnTo>
                  <a:lnTo>
                    <a:pt x="143121" y="1027"/>
                  </a:lnTo>
                  <a:lnTo>
                    <a:pt x="142551" y="875"/>
                  </a:lnTo>
                  <a:lnTo>
                    <a:pt x="141980" y="742"/>
                  </a:lnTo>
                  <a:lnTo>
                    <a:pt x="141391" y="609"/>
                  </a:lnTo>
                  <a:lnTo>
                    <a:pt x="140821" y="494"/>
                  </a:lnTo>
                  <a:lnTo>
                    <a:pt x="140232" y="399"/>
                  </a:lnTo>
                  <a:lnTo>
                    <a:pt x="139643" y="304"/>
                  </a:lnTo>
                  <a:lnTo>
                    <a:pt x="139053" y="228"/>
                  </a:lnTo>
                  <a:lnTo>
                    <a:pt x="138445" y="152"/>
                  </a:lnTo>
                  <a:lnTo>
                    <a:pt x="137856" y="95"/>
                  </a:lnTo>
                  <a:lnTo>
                    <a:pt x="137248" y="57"/>
                  </a:lnTo>
                  <a:lnTo>
                    <a:pt x="136640" y="19"/>
                  </a:lnTo>
                  <a:lnTo>
                    <a:pt x="1360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3706608" y="4441706"/>
              <a:ext cx="5238656" cy="701782"/>
            </a:xfrm>
            <a:custGeom>
              <a:avLst/>
              <a:gdLst/>
              <a:ahLst/>
              <a:cxnLst/>
              <a:rect l="l" t="t" r="r" b="b"/>
              <a:pathLst>
                <a:path w="264612" h="35448" extrusionOk="0">
                  <a:moveTo>
                    <a:pt x="134758" y="0"/>
                  </a:moveTo>
                  <a:lnTo>
                    <a:pt x="134131" y="19"/>
                  </a:lnTo>
                  <a:lnTo>
                    <a:pt x="133484" y="57"/>
                  </a:lnTo>
                  <a:lnTo>
                    <a:pt x="132857" y="114"/>
                  </a:lnTo>
                  <a:lnTo>
                    <a:pt x="132230" y="171"/>
                  </a:lnTo>
                  <a:lnTo>
                    <a:pt x="131603" y="247"/>
                  </a:lnTo>
                  <a:lnTo>
                    <a:pt x="130976" y="342"/>
                  </a:lnTo>
                  <a:lnTo>
                    <a:pt x="130367" y="437"/>
                  </a:lnTo>
                  <a:lnTo>
                    <a:pt x="129740" y="552"/>
                  </a:lnTo>
                  <a:lnTo>
                    <a:pt x="129132" y="685"/>
                  </a:lnTo>
                  <a:lnTo>
                    <a:pt x="128524" y="818"/>
                  </a:lnTo>
                  <a:lnTo>
                    <a:pt x="127934" y="970"/>
                  </a:lnTo>
                  <a:lnTo>
                    <a:pt x="127345" y="1141"/>
                  </a:lnTo>
                  <a:lnTo>
                    <a:pt x="126737" y="1312"/>
                  </a:lnTo>
                  <a:lnTo>
                    <a:pt x="126167" y="1502"/>
                  </a:lnTo>
                  <a:lnTo>
                    <a:pt x="125578" y="1692"/>
                  </a:lnTo>
                  <a:lnTo>
                    <a:pt x="125007" y="1920"/>
                  </a:lnTo>
                  <a:lnTo>
                    <a:pt x="124437" y="2129"/>
                  </a:lnTo>
                  <a:lnTo>
                    <a:pt x="123867" y="2376"/>
                  </a:lnTo>
                  <a:lnTo>
                    <a:pt x="123316" y="2623"/>
                  </a:lnTo>
                  <a:lnTo>
                    <a:pt x="122765" y="2870"/>
                  </a:lnTo>
                  <a:lnTo>
                    <a:pt x="122213" y="3136"/>
                  </a:lnTo>
                  <a:lnTo>
                    <a:pt x="121681" y="3422"/>
                  </a:lnTo>
                  <a:lnTo>
                    <a:pt x="121149" y="3707"/>
                  </a:lnTo>
                  <a:lnTo>
                    <a:pt x="120617" y="4011"/>
                  </a:lnTo>
                  <a:lnTo>
                    <a:pt x="120104" y="4334"/>
                  </a:lnTo>
                  <a:lnTo>
                    <a:pt x="119590" y="4657"/>
                  </a:lnTo>
                  <a:lnTo>
                    <a:pt x="119077" y="4980"/>
                  </a:lnTo>
                  <a:lnTo>
                    <a:pt x="118583" y="5322"/>
                  </a:lnTo>
                  <a:lnTo>
                    <a:pt x="118089" y="5683"/>
                  </a:lnTo>
                  <a:lnTo>
                    <a:pt x="117614" y="6044"/>
                  </a:lnTo>
                  <a:lnTo>
                    <a:pt x="117139" y="6406"/>
                  </a:lnTo>
                  <a:lnTo>
                    <a:pt x="116663" y="6786"/>
                  </a:lnTo>
                  <a:lnTo>
                    <a:pt x="116207" y="7185"/>
                  </a:lnTo>
                  <a:lnTo>
                    <a:pt x="115751" y="7584"/>
                  </a:lnTo>
                  <a:lnTo>
                    <a:pt x="115295" y="8002"/>
                  </a:lnTo>
                  <a:lnTo>
                    <a:pt x="114858" y="8420"/>
                  </a:lnTo>
                  <a:lnTo>
                    <a:pt x="114440" y="8838"/>
                  </a:lnTo>
                  <a:lnTo>
                    <a:pt x="114022" y="9276"/>
                  </a:lnTo>
                  <a:lnTo>
                    <a:pt x="113603" y="9713"/>
                  </a:lnTo>
                  <a:lnTo>
                    <a:pt x="113204" y="10169"/>
                  </a:lnTo>
                  <a:lnTo>
                    <a:pt x="112805" y="10625"/>
                  </a:lnTo>
                  <a:lnTo>
                    <a:pt x="112425" y="11100"/>
                  </a:lnTo>
                  <a:lnTo>
                    <a:pt x="112045" y="11575"/>
                  </a:lnTo>
                  <a:lnTo>
                    <a:pt x="111665" y="12070"/>
                  </a:lnTo>
                  <a:lnTo>
                    <a:pt x="111323" y="12564"/>
                  </a:lnTo>
                  <a:lnTo>
                    <a:pt x="110961" y="13058"/>
                  </a:lnTo>
                  <a:lnTo>
                    <a:pt x="110619" y="13571"/>
                  </a:lnTo>
                  <a:lnTo>
                    <a:pt x="110296" y="14084"/>
                  </a:lnTo>
                  <a:lnTo>
                    <a:pt x="109973" y="14598"/>
                  </a:lnTo>
                  <a:lnTo>
                    <a:pt x="109669" y="15130"/>
                  </a:lnTo>
                  <a:lnTo>
                    <a:pt x="109365" y="15662"/>
                  </a:lnTo>
                  <a:lnTo>
                    <a:pt x="109080" y="16213"/>
                  </a:lnTo>
                  <a:lnTo>
                    <a:pt x="108795" y="16764"/>
                  </a:lnTo>
                  <a:lnTo>
                    <a:pt x="108529" y="17316"/>
                  </a:lnTo>
                  <a:lnTo>
                    <a:pt x="108281" y="17867"/>
                  </a:lnTo>
                  <a:lnTo>
                    <a:pt x="108034" y="18437"/>
                  </a:lnTo>
                  <a:lnTo>
                    <a:pt x="107787" y="19007"/>
                  </a:lnTo>
                  <a:lnTo>
                    <a:pt x="107578" y="19596"/>
                  </a:lnTo>
                  <a:lnTo>
                    <a:pt x="107350" y="20186"/>
                  </a:lnTo>
                  <a:lnTo>
                    <a:pt x="107160" y="20775"/>
                  </a:lnTo>
                  <a:lnTo>
                    <a:pt x="106970" y="21364"/>
                  </a:lnTo>
                  <a:lnTo>
                    <a:pt x="106780" y="21972"/>
                  </a:lnTo>
                  <a:lnTo>
                    <a:pt x="106628" y="22580"/>
                  </a:lnTo>
                  <a:lnTo>
                    <a:pt x="105564" y="22067"/>
                  </a:lnTo>
                  <a:lnTo>
                    <a:pt x="104480" y="21592"/>
                  </a:lnTo>
                  <a:lnTo>
                    <a:pt x="103397" y="21136"/>
                  </a:lnTo>
                  <a:lnTo>
                    <a:pt x="102294" y="20718"/>
                  </a:lnTo>
                  <a:lnTo>
                    <a:pt x="101173" y="20338"/>
                  </a:lnTo>
                  <a:lnTo>
                    <a:pt x="100052" y="19976"/>
                  </a:lnTo>
                  <a:lnTo>
                    <a:pt x="98911" y="19653"/>
                  </a:lnTo>
                  <a:lnTo>
                    <a:pt x="97752" y="19368"/>
                  </a:lnTo>
                  <a:lnTo>
                    <a:pt x="96592" y="19102"/>
                  </a:lnTo>
                  <a:lnTo>
                    <a:pt x="95395" y="18874"/>
                  </a:lnTo>
                  <a:lnTo>
                    <a:pt x="94216" y="18684"/>
                  </a:lnTo>
                  <a:lnTo>
                    <a:pt x="93019" y="18513"/>
                  </a:lnTo>
                  <a:lnTo>
                    <a:pt x="91803" y="18399"/>
                  </a:lnTo>
                  <a:lnTo>
                    <a:pt x="90567" y="18304"/>
                  </a:lnTo>
                  <a:lnTo>
                    <a:pt x="89351" y="18247"/>
                  </a:lnTo>
                  <a:lnTo>
                    <a:pt x="88096" y="18228"/>
                  </a:lnTo>
                  <a:lnTo>
                    <a:pt x="87203" y="18247"/>
                  </a:lnTo>
                  <a:lnTo>
                    <a:pt x="86310" y="18266"/>
                  </a:lnTo>
                  <a:lnTo>
                    <a:pt x="85416" y="18323"/>
                  </a:lnTo>
                  <a:lnTo>
                    <a:pt x="84523" y="18380"/>
                  </a:lnTo>
                  <a:lnTo>
                    <a:pt x="83649" y="18475"/>
                  </a:lnTo>
                  <a:lnTo>
                    <a:pt x="82755" y="18570"/>
                  </a:lnTo>
                  <a:lnTo>
                    <a:pt x="81900" y="18703"/>
                  </a:lnTo>
                  <a:lnTo>
                    <a:pt x="81026" y="18836"/>
                  </a:lnTo>
                  <a:lnTo>
                    <a:pt x="80170" y="18988"/>
                  </a:lnTo>
                  <a:lnTo>
                    <a:pt x="79315" y="19159"/>
                  </a:lnTo>
                  <a:lnTo>
                    <a:pt x="78460" y="19349"/>
                  </a:lnTo>
                  <a:lnTo>
                    <a:pt x="77624" y="19577"/>
                  </a:lnTo>
                  <a:lnTo>
                    <a:pt x="76787" y="19786"/>
                  </a:lnTo>
                  <a:lnTo>
                    <a:pt x="75951" y="20033"/>
                  </a:lnTo>
                  <a:lnTo>
                    <a:pt x="75134" y="20300"/>
                  </a:lnTo>
                  <a:lnTo>
                    <a:pt x="74316" y="20585"/>
                  </a:lnTo>
                  <a:lnTo>
                    <a:pt x="73518" y="20870"/>
                  </a:lnTo>
                  <a:lnTo>
                    <a:pt x="72720" y="21174"/>
                  </a:lnTo>
                  <a:lnTo>
                    <a:pt x="71922" y="21497"/>
                  </a:lnTo>
                  <a:lnTo>
                    <a:pt x="71142" y="21839"/>
                  </a:lnTo>
                  <a:lnTo>
                    <a:pt x="70363" y="22200"/>
                  </a:lnTo>
                  <a:lnTo>
                    <a:pt x="69603" y="22561"/>
                  </a:lnTo>
                  <a:lnTo>
                    <a:pt x="68842" y="22961"/>
                  </a:lnTo>
                  <a:lnTo>
                    <a:pt x="68101" y="23360"/>
                  </a:lnTo>
                  <a:lnTo>
                    <a:pt x="67360" y="23778"/>
                  </a:lnTo>
                  <a:lnTo>
                    <a:pt x="66619" y="24215"/>
                  </a:lnTo>
                  <a:lnTo>
                    <a:pt x="65896" y="24652"/>
                  </a:lnTo>
                  <a:lnTo>
                    <a:pt x="65193" y="25108"/>
                  </a:lnTo>
                  <a:lnTo>
                    <a:pt x="64490" y="25583"/>
                  </a:lnTo>
                  <a:lnTo>
                    <a:pt x="63787" y="26078"/>
                  </a:lnTo>
                  <a:lnTo>
                    <a:pt x="63102" y="26572"/>
                  </a:lnTo>
                  <a:lnTo>
                    <a:pt x="62437" y="27085"/>
                  </a:lnTo>
                  <a:lnTo>
                    <a:pt x="61753" y="26401"/>
                  </a:lnTo>
                  <a:lnTo>
                    <a:pt x="61069" y="25717"/>
                  </a:lnTo>
                  <a:lnTo>
                    <a:pt x="60346" y="25051"/>
                  </a:lnTo>
                  <a:lnTo>
                    <a:pt x="59624" y="24405"/>
                  </a:lnTo>
                  <a:lnTo>
                    <a:pt x="58883" y="23797"/>
                  </a:lnTo>
                  <a:lnTo>
                    <a:pt x="58123" y="23189"/>
                  </a:lnTo>
                  <a:lnTo>
                    <a:pt x="57362" y="22599"/>
                  </a:lnTo>
                  <a:lnTo>
                    <a:pt x="56564" y="22029"/>
                  </a:lnTo>
                  <a:lnTo>
                    <a:pt x="55766" y="21478"/>
                  </a:lnTo>
                  <a:lnTo>
                    <a:pt x="54968" y="20946"/>
                  </a:lnTo>
                  <a:lnTo>
                    <a:pt x="54131" y="20433"/>
                  </a:lnTo>
                  <a:lnTo>
                    <a:pt x="53295" y="19957"/>
                  </a:lnTo>
                  <a:lnTo>
                    <a:pt x="52440" y="19482"/>
                  </a:lnTo>
                  <a:lnTo>
                    <a:pt x="51584" y="19026"/>
                  </a:lnTo>
                  <a:lnTo>
                    <a:pt x="50710" y="18608"/>
                  </a:lnTo>
                  <a:lnTo>
                    <a:pt x="49817" y="18209"/>
                  </a:lnTo>
                  <a:lnTo>
                    <a:pt x="48923" y="17810"/>
                  </a:lnTo>
                  <a:lnTo>
                    <a:pt x="48011" y="17449"/>
                  </a:lnTo>
                  <a:lnTo>
                    <a:pt x="47080" y="17125"/>
                  </a:lnTo>
                  <a:lnTo>
                    <a:pt x="46148" y="16802"/>
                  </a:lnTo>
                  <a:lnTo>
                    <a:pt x="45217" y="16517"/>
                  </a:lnTo>
                  <a:lnTo>
                    <a:pt x="44267" y="16251"/>
                  </a:lnTo>
                  <a:lnTo>
                    <a:pt x="43297" y="16004"/>
                  </a:lnTo>
                  <a:lnTo>
                    <a:pt x="42328" y="15776"/>
                  </a:lnTo>
                  <a:lnTo>
                    <a:pt x="41359" y="15586"/>
                  </a:lnTo>
                  <a:lnTo>
                    <a:pt x="40370" y="15415"/>
                  </a:lnTo>
                  <a:lnTo>
                    <a:pt x="39382" y="15263"/>
                  </a:lnTo>
                  <a:lnTo>
                    <a:pt x="38375" y="15149"/>
                  </a:lnTo>
                  <a:lnTo>
                    <a:pt x="37367" y="15054"/>
                  </a:lnTo>
                  <a:lnTo>
                    <a:pt x="36341" y="14997"/>
                  </a:lnTo>
                  <a:lnTo>
                    <a:pt x="35315" y="14959"/>
                  </a:lnTo>
                  <a:lnTo>
                    <a:pt x="34288" y="14940"/>
                  </a:lnTo>
                  <a:lnTo>
                    <a:pt x="33604" y="14940"/>
                  </a:lnTo>
                  <a:lnTo>
                    <a:pt x="32920" y="14959"/>
                  </a:lnTo>
                  <a:lnTo>
                    <a:pt x="32235" y="14997"/>
                  </a:lnTo>
                  <a:lnTo>
                    <a:pt x="31551" y="15035"/>
                  </a:lnTo>
                  <a:lnTo>
                    <a:pt x="30867" y="15092"/>
                  </a:lnTo>
                  <a:lnTo>
                    <a:pt x="30202" y="15149"/>
                  </a:lnTo>
                  <a:lnTo>
                    <a:pt x="29536" y="15225"/>
                  </a:lnTo>
                  <a:lnTo>
                    <a:pt x="28871" y="15320"/>
                  </a:lnTo>
                  <a:lnTo>
                    <a:pt x="28206" y="15415"/>
                  </a:lnTo>
                  <a:lnTo>
                    <a:pt x="27541" y="15529"/>
                  </a:lnTo>
                  <a:lnTo>
                    <a:pt x="26895" y="15643"/>
                  </a:lnTo>
                  <a:lnTo>
                    <a:pt x="26248" y="15776"/>
                  </a:lnTo>
                  <a:lnTo>
                    <a:pt x="25602" y="15928"/>
                  </a:lnTo>
                  <a:lnTo>
                    <a:pt x="24956" y="16080"/>
                  </a:lnTo>
                  <a:lnTo>
                    <a:pt x="23682" y="16422"/>
                  </a:lnTo>
                  <a:lnTo>
                    <a:pt x="22409" y="16802"/>
                  </a:lnTo>
                  <a:lnTo>
                    <a:pt x="21174" y="17220"/>
                  </a:lnTo>
                  <a:lnTo>
                    <a:pt x="19957" y="17696"/>
                  </a:lnTo>
                  <a:lnTo>
                    <a:pt x="18760" y="18190"/>
                  </a:lnTo>
                  <a:lnTo>
                    <a:pt x="17581" y="18741"/>
                  </a:lnTo>
                  <a:lnTo>
                    <a:pt x="16422" y="19330"/>
                  </a:lnTo>
                  <a:lnTo>
                    <a:pt x="15281" y="19938"/>
                  </a:lnTo>
                  <a:lnTo>
                    <a:pt x="14160" y="20604"/>
                  </a:lnTo>
                  <a:lnTo>
                    <a:pt x="13077" y="21288"/>
                  </a:lnTo>
                  <a:lnTo>
                    <a:pt x="12012" y="22029"/>
                  </a:lnTo>
                  <a:lnTo>
                    <a:pt x="10967" y="22789"/>
                  </a:lnTo>
                  <a:lnTo>
                    <a:pt x="9941" y="23569"/>
                  </a:lnTo>
                  <a:lnTo>
                    <a:pt x="8952" y="24405"/>
                  </a:lnTo>
                  <a:lnTo>
                    <a:pt x="7983" y="25260"/>
                  </a:lnTo>
                  <a:lnTo>
                    <a:pt x="7052" y="26154"/>
                  </a:lnTo>
                  <a:lnTo>
                    <a:pt x="6139" y="27085"/>
                  </a:lnTo>
                  <a:lnTo>
                    <a:pt x="5265" y="28035"/>
                  </a:lnTo>
                  <a:lnTo>
                    <a:pt x="4410" y="29005"/>
                  </a:lnTo>
                  <a:lnTo>
                    <a:pt x="3592" y="30012"/>
                  </a:lnTo>
                  <a:lnTo>
                    <a:pt x="2813" y="31057"/>
                  </a:lnTo>
                  <a:lnTo>
                    <a:pt x="2072" y="32122"/>
                  </a:lnTo>
                  <a:lnTo>
                    <a:pt x="1349" y="33205"/>
                  </a:lnTo>
                  <a:lnTo>
                    <a:pt x="665" y="34308"/>
                  </a:lnTo>
                  <a:lnTo>
                    <a:pt x="0" y="35448"/>
                  </a:lnTo>
                  <a:lnTo>
                    <a:pt x="264612" y="35448"/>
                  </a:lnTo>
                  <a:lnTo>
                    <a:pt x="264327" y="34688"/>
                  </a:lnTo>
                  <a:lnTo>
                    <a:pt x="264023" y="33927"/>
                  </a:lnTo>
                  <a:lnTo>
                    <a:pt x="263700" y="33167"/>
                  </a:lnTo>
                  <a:lnTo>
                    <a:pt x="263377" y="32426"/>
                  </a:lnTo>
                  <a:lnTo>
                    <a:pt x="263015" y="31685"/>
                  </a:lnTo>
                  <a:lnTo>
                    <a:pt x="262673" y="30962"/>
                  </a:lnTo>
                  <a:lnTo>
                    <a:pt x="262293" y="30240"/>
                  </a:lnTo>
                  <a:lnTo>
                    <a:pt x="261913" y="29518"/>
                  </a:lnTo>
                  <a:lnTo>
                    <a:pt x="261514" y="28815"/>
                  </a:lnTo>
                  <a:lnTo>
                    <a:pt x="261115" y="28130"/>
                  </a:lnTo>
                  <a:lnTo>
                    <a:pt x="260678" y="27446"/>
                  </a:lnTo>
                  <a:lnTo>
                    <a:pt x="260259" y="26762"/>
                  </a:lnTo>
                  <a:lnTo>
                    <a:pt x="259803" y="26097"/>
                  </a:lnTo>
                  <a:lnTo>
                    <a:pt x="259347" y="25431"/>
                  </a:lnTo>
                  <a:lnTo>
                    <a:pt x="258872" y="24766"/>
                  </a:lnTo>
                  <a:lnTo>
                    <a:pt x="258397" y="24139"/>
                  </a:lnTo>
                  <a:lnTo>
                    <a:pt x="257903" y="23493"/>
                  </a:lnTo>
                  <a:lnTo>
                    <a:pt x="257408" y="22866"/>
                  </a:lnTo>
                  <a:lnTo>
                    <a:pt x="256895" y="22257"/>
                  </a:lnTo>
                  <a:lnTo>
                    <a:pt x="256363" y="21649"/>
                  </a:lnTo>
                  <a:lnTo>
                    <a:pt x="255831" y="21060"/>
                  </a:lnTo>
                  <a:lnTo>
                    <a:pt x="255299" y="20471"/>
                  </a:lnTo>
                  <a:lnTo>
                    <a:pt x="254729" y="19900"/>
                  </a:lnTo>
                  <a:lnTo>
                    <a:pt x="254177" y="19349"/>
                  </a:lnTo>
                  <a:lnTo>
                    <a:pt x="253588" y="18798"/>
                  </a:lnTo>
                  <a:lnTo>
                    <a:pt x="252999" y="18247"/>
                  </a:lnTo>
                  <a:lnTo>
                    <a:pt x="252410" y="17715"/>
                  </a:lnTo>
                  <a:lnTo>
                    <a:pt x="251801" y="17201"/>
                  </a:lnTo>
                  <a:lnTo>
                    <a:pt x="251193" y="16688"/>
                  </a:lnTo>
                  <a:lnTo>
                    <a:pt x="250566" y="16194"/>
                  </a:lnTo>
                  <a:lnTo>
                    <a:pt x="249939" y="15719"/>
                  </a:lnTo>
                  <a:lnTo>
                    <a:pt x="249293" y="15244"/>
                  </a:lnTo>
                  <a:lnTo>
                    <a:pt x="248646" y="14788"/>
                  </a:lnTo>
                  <a:lnTo>
                    <a:pt x="247981" y="14331"/>
                  </a:lnTo>
                  <a:lnTo>
                    <a:pt x="247316" y="13894"/>
                  </a:lnTo>
                  <a:lnTo>
                    <a:pt x="246632" y="13476"/>
                  </a:lnTo>
                  <a:lnTo>
                    <a:pt x="245947" y="13077"/>
                  </a:lnTo>
                  <a:lnTo>
                    <a:pt x="245263" y="12678"/>
                  </a:lnTo>
                  <a:lnTo>
                    <a:pt x="244560" y="12279"/>
                  </a:lnTo>
                  <a:lnTo>
                    <a:pt x="243838" y="11918"/>
                  </a:lnTo>
                  <a:lnTo>
                    <a:pt x="243134" y="11556"/>
                  </a:lnTo>
                  <a:lnTo>
                    <a:pt x="242412" y="11214"/>
                  </a:lnTo>
                  <a:lnTo>
                    <a:pt x="241671" y="10891"/>
                  </a:lnTo>
                  <a:lnTo>
                    <a:pt x="240930" y="10568"/>
                  </a:lnTo>
                  <a:lnTo>
                    <a:pt x="240188" y="10264"/>
                  </a:lnTo>
                  <a:lnTo>
                    <a:pt x="239428" y="9979"/>
                  </a:lnTo>
                  <a:lnTo>
                    <a:pt x="238668" y="9694"/>
                  </a:lnTo>
                  <a:lnTo>
                    <a:pt x="237908" y="9428"/>
                  </a:lnTo>
                  <a:lnTo>
                    <a:pt x="237147" y="9200"/>
                  </a:lnTo>
                  <a:lnTo>
                    <a:pt x="236368" y="8953"/>
                  </a:lnTo>
                  <a:lnTo>
                    <a:pt x="235570" y="8743"/>
                  </a:lnTo>
                  <a:lnTo>
                    <a:pt x="234790" y="8534"/>
                  </a:lnTo>
                  <a:lnTo>
                    <a:pt x="233992" y="8363"/>
                  </a:lnTo>
                  <a:lnTo>
                    <a:pt x="233194" y="8192"/>
                  </a:lnTo>
                  <a:lnTo>
                    <a:pt x="232377" y="8021"/>
                  </a:lnTo>
                  <a:lnTo>
                    <a:pt x="231578" y="7888"/>
                  </a:lnTo>
                  <a:lnTo>
                    <a:pt x="230761" y="7774"/>
                  </a:lnTo>
                  <a:lnTo>
                    <a:pt x="229925" y="7660"/>
                  </a:lnTo>
                  <a:lnTo>
                    <a:pt x="229107" y="7565"/>
                  </a:lnTo>
                  <a:lnTo>
                    <a:pt x="228271" y="7489"/>
                  </a:lnTo>
                  <a:lnTo>
                    <a:pt x="227435" y="7432"/>
                  </a:lnTo>
                  <a:lnTo>
                    <a:pt x="226599" y="7394"/>
                  </a:lnTo>
                  <a:lnTo>
                    <a:pt x="225743" y="7356"/>
                  </a:lnTo>
                  <a:lnTo>
                    <a:pt x="224907" y="7356"/>
                  </a:lnTo>
                  <a:lnTo>
                    <a:pt x="223557" y="7375"/>
                  </a:lnTo>
                  <a:lnTo>
                    <a:pt x="222246" y="7432"/>
                  </a:lnTo>
                  <a:lnTo>
                    <a:pt x="220934" y="7546"/>
                  </a:lnTo>
                  <a:lnTo>
                    <a:pt x="219623" y="7698"/>
                  </a:lnTo>
                  <a:lnTo>
                    <a:pt x="218331" y="7869"/>
                  </a:lnTo>
                  <a:lnTo>
                    <a:pt x="217057" y="8097"/>
                  </a:lnTo>
                  <a:lnTo>
                    <a:pt x="215784" y="8363"/>
                  </a:lnTo>
                  <a:lnTo>
                    <a:pt x="214548" y="8667"/>
                  </a:lnTo>
                  <a:lnTo>
                    <a:pt x="213313" y="8991"/>
                  </a:lnTo>
                  <a:lnTo>
                    <a:pt x="212077" y="9371"/>
                  </a:lnTo>
                  <a:lnTo>
                    <a:pt x="210880" y="9789"/>
                  </a:lnTo>
                  <a:lnTo>
                    <a:pt x="209682" y="10226"/>
                  </a:lnTo>
                  <a:lnTo>
                    <a:pt x="208523" y="10720"/>
                  </a:lnTo>
                  <a:lnTo>
                    <a:pt x="207364" y="11233"/>
                  </a:lnTo>
                  <a:lnTo>
                    <a:pt x="206223" y="11785"/>
                  </a:lnTo>
                  <a:lnTo>
                    <a:pt x="205102" y="12355"/>
                  </a:lnTo>
                  <a:lnTo>
                    <a:pt x="204018" y="12982"/>
                  </a:lnTo>
                  <a:lnTo>
                    <a:pt x="202935" y="13628"/>
                  </a:lnTo>
                  <a:lnTo>
                    <a:pt x="201871" y="14312"/>
                  </a:lnTo>
                  <a:lnTo>
                    <a:pt x="200844" y="15016"/>
                  </a:lnTo>
                  <a:lnTo>
                    <a:pt x="199818" y="15757"/>
                  </a:lnTo>
                  <a:lnTo>
                    <a:pt x="198830" y="16517"/>
                  </a:lnTo>
                  <a:lnTo>
                    <a:pt x="197860" y="17316"/>
                  </a:lnTo>
                  <a:lnTo>
                    <a:pt x="196910" y="18152"/>
                  </a:lnTo>
                  <a:lnTo>
                    <a:pt x="195998" y="18988"/>
                  </a:lnTo>
                  <a:lnTo>
                    <a:pt x="195104" y="19881"/>
                  </a:lnTo>
                  <a:lnTo>
                    <a:pt x="194230" y="20775"/>
                  </a:lnTo>
                  <a:lnTo>
                    <a:pt x="193375" y="21706"/>
                  </a:lnTo>
                  <a:lnTo>
                    <a:pt x="192557" y="22675"/>
                  </a:lnTo>
                  <a:lnTo>
                    <a:pt x="191778" y="23645"/>
                  </a:lnTo>
                  <a:lnTo>
                    <a:pt x="190999" y="24652"/>
                  </a:lnTo>
                  <a:lnTo>
                    <a:pt x="190277" y="25698"/>
                  </a:lnTo>
                  <a:lnTo>
                    <a:pt x="189269" y="25013"/>
                  </a:lnTo>
                  <a:lnTo>
                    <a:pt x="188243" y="24367"/>
                  </a:lnTo>
                  <a:lnTo>
                    <a:pt x="187179" y="23759"/>
                  </a:lnTo>
                  <a:lnTo>
                    <a:pt x="186095" y="23189"/>
                  </a:lnTo>
                  <a:lnTo>
                    <a:pt x="185563" y="22923"/>
                  </a:lnTo>
                  <a:lnTo>
                    <a:pt x="185012" y="22656"/>
                  </a:lnTo>
                  <a:lnTo>
                    <a:pt x="184442" y="22409"/>
                  </a:lnTo>
                  <a:lnTo>
                    <a:pt x="183890" y="22181"/>
                  </a:lnTo>
                  <a:lnTo>
                    <a:pt x="183320" y="21953"/>
                  </a:lnTo>
                  <a:lnTo>
                    <a:pt x="182731" y="21725"/>
                  </a:lnTo>
                  <a:lnTo>
                    <a:pt x="182161" y="21535"/>
                  </a:lnTo>
                  <a:lnTo>
                    <a:pt x="181572" y="21326"/>
                  </a:lnTo>
                  <a:lnTo>
                    <a:pt x="180982" y="21155"/>
                  </a:lnTo>
                  <a:lnTo>
                    <a:pt x="180393" y="20965"/>
                  </a:lnTo>
                  <a:lnTo>
                    <a:pt x="179804" y="20813"/>
                  </a:lnTo>
                  <a:lnTo>
                    <a:pt x="179196" y="20661"/>
                  </a:lnTo>
                  <a:lnTo>
                    <a:pt x="178587" y="20528"/>
                  </a:lnTo>
                  <a:lnTo>
                    <a:pt x="177979" y="20395"/>
                  </a:lnTo>
                  <a:lnTo>
                    <a:pt x="177371" y="20281"/>
                  </a:lnTo>
                  <a:lnTo>
                    <a:pt x="176744" y="20167"/>
                  </a:lnTo>
                  <a:lnTo>
                    <a:pt x="176117" y="20072"/>
                  </a:lnTo>
                  <a:lnTo>
                    <a:pt x="175508" y="19995"/>
                  </a:lnTo>
                  <a:lnTo>
                    <a:pt x="174862" y="19938"/>
                  </a:lnTo>
                  <a:lnTo>
                    <a:pt x="174235" y="19881"/>
                  </a:lnTo>
                  <a:lnTo>
                    <a:pt x="173608" y="19824"/>
                  </a:lnTo>
                  <a:lnTo>
                    <a:pt x="172961" y="19805"/>
                  </a:lnTo>
                  <a:lnTo>
                    <a:pt x="172315" y="19786"/>
                  </a:lnTo>
                  <a:lnTo>
                    <a:pt x="171669" y="19767"/>
                  </a:lnTo>
                  <a:lnTo>
                    <a:pt x="170643" y="19786"/>
                  </a:lnTo>
                  <a:lnTo>
                    <a:pt x="169616" y="19843"/>
                  </a:lnTo>
                  <a:lnTo>
                    <a:pt x="168609" y="19919"/>
                  </a:lnTo>
                  <a:lnTo>
                    <a:pt x="167602" y="20033"/>
                  </a:lnTo>
                  <a:lnTo>
                    <a:pt x="166594" y="20167"/>
                  </a:lnTo>
                  <a:lnTo>
                    <a:pt x="165606" y="20357"/>
                  </a:lnTo>
                  <a:lnTo>
                    <a:pt x="164636" y="20547"/>
                  </a:lnTo>
                  <a:lnTo>
                    <a:pt x="163667" y="20775"/>
                  </a:lnTo>
                  <a:lnTo>
                    <a:pt x="163477" y="20224"/>
                  </a:lnTo>
                  <a:lnTo>
                    <a:pt x="163268" y="19653"/>
                  </a:lnTo>
                  <a:lnTo>
                    <a:pt x="162831" y="18551"/>
                  </a:lnTo>
                  <a:lnTo>
                    <a:pt x="162356" y="17487"/>
                  </a:lnTo>
                  <a:lnTo>
                    <a:pt x="161843" y="16422"/>
                  </a:lnTo>
                  <a:lnTo>
                    <a:pt x="161291" y="15396"/>
                  </a:lnTo>
                  <a:lnTo>
                    <a:pt x="160702" y="14388"/>
                  </a:lnTo>
                  <a:lnTo>
                    <a:pt x="160075" y="13400"/>
                  </a:lnTo>
                  <a:lnTo>
                    <a:pt x="159410" y="12431"/>
                  </a:lnTo>
                  <a:lnTo>
                    <a:pt x="158725" y="11518"/>
                  </a:lnTo>
                  <a:lnTo>
                    <a:pt x="158003" y="10606"/>
                  </a:lnTo>
                  <a:lnTo>
                    <a:pt x="157224" y="9732"/>
                  </a:lnTo>
                  <a:lnTo>
                    <a:pt x="156445" y="8896"/>
                  </a:lnTo>
                  <a:lnTo>
                    <a:pt x="155608" y="8097"/>
                  </a:lnTo>
                  <a:lnTo>
                    <a:pt x="154772" y="7318"/>
                  </a:lnTo>
                  <a:lnTo>
                    <a:pt x="153879" y="6577"/>
                  </a:lnTo>
                  <a:lnTo>
                    <a:pt x="152966" y="5854"/>
                  </a:lnTo>
                  <a:lnTo>
                    <a:pt x="152035" y="5189"/>
                  </a:lnTo>
                  <a:lnTo>
                    <a:pt x="151066" y="4543"/>
                  </a:lnTo>
                  <a:lnTo>
                    <a:pt x="150077" y="3954"/>
                  </a:lnTo>
                  <a:lnTo>
                    <a:pt x="149070" y="3384"/>
                  </a:lnTo>
                  <a:lnTo>
                    <a:pt x="148557" y="3117"/>
                  </a:lnTo>
                  <a:lnTo>
                    <a:pt x="148044" y="2870"/>
                  </a:lnTo>
                  <a:lnTo>
                    <a:pt x="147511" y="2623"/>
                  </a:lnTo>
                  <a:lnTo>
                    <a:pt x="146979" y="2395"/>
                  </a:lnTo>
                  <a:lnTo>
                    <a:pt x="146447" y="2167"/>
                  </a:lnTo>
                  <a:lnTo>
                    <a:pt x="145896" y="1939"/>
                  </a:lnTo>
                  <a:lnTo>
                    <a:pt x="145364" y="1749"/>
                  </a:lnTo>
                  <a:lnTo>
                    <a:pt x="144812" y="1540"/>
                  </a:lnTo>
                  <a:lnTo>
                    <a:pt x="144242" y="1369"/>
                  </a:lnTo>
                  <a:lnTo>
                    <a:pt x="143691" y="1198"/>
                  </a:lnTo>
                  <a:lnTo>
                    <a:pt x="143121" y="1027"/>
                  </a:lnTo>
                  <a:lnTo>
                    <a:pt x="142551" y="875"/>
                  </a:lnTo>
                  <a:lnTo>
                    <a:pt x="141980" y="742"/>
                  </a:lnTo>
                  <a:lnTo>
                    <a:pt x="141391" y="609"/>
                  </a:lnTo>
                  <a:lnTo>
                    <a:pt x="140821" y="494"/>
                  </a:lnTo>
                  <a:lnTo>
                    <a:pt x="140232" y="399"/>
                  </a:lnTo>
                  <a:lnTo>
                    <a:pt x="139643" y="304"/>
                  </a:lnTo>
                  <a:lnTo>
                    <a:pt x="139053" y="228"/>
                  </a:lnTo>
                  <a:lnTo>
                    <a:pt x="138445" y="152"/>
                  </a:lnTo>
                  <a:lnTo>
                    <a:pt x="137856" y="95"/>
                  </a:lnTo>
                  <a:lnTo>
                    <a:pt x="137248" y="57"/>
                  </a:lnTo>
                  <a:lnTo>
                    <a:pt x="136640" y="19"/>
                  </a:lnTo>
                  <a:lnTo>
                    <a:pt x="1360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2" name="Google Shape;1142;p27"/>
          <p:cNvGrpSpPr/>
          <p:nvPr/>
        </p:nvGrpSpPr>
        <p:grpSpPr>
          <a:xfrm>
            <a:off x="2722025" y="142450"/>
            <a:ext cx="285500" cy="442000"/>
            <a:chOff x="2722025" y="142450"/>
            <a:chExt cx="285500" cy="442000"/>
          </a:xfrm>
        </p:grpSpPr>
        <p:sp>
          <p:nvSpPr>
            <p:cNvPr id="1143" name="Google Shape;1143;p27"/>
            <p:cNvSpPr/>
            <p:nvPr/>
          </p:nvSpPr>
          <p:spPr>
            <a:xfrm>
              <a:off x="2795950" y="1424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2722025" y="3706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2954725" y="5316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6" name="Google Shape;1146;p27"/>
          <p:cNvGrpSpPr/>
          <p:nvPr/>
        </p:nvGrpSpPr>
        <p:grpSpPr>
          <a:xfrm>
            <a:off x="8741250" y="3186350"/>
            <a:ext cx="285500" cy="442000"/>
            <a:chOff x="8741250" y="3186350"/>
            <a:chExt cx="285500" cy="442000"/>
          </a:xfrm>
        </p:grpSpPr>
        <p:sp>
          <p:nvSpPr>
            <p:cNvPr id="1147" name="Google Shape;1147;p27"/>
            <p:cNvSpPr/>
            <p:nvPr/>
          </p:nvSpPr>
          <p:spPr>
            <a:xfrm>
              <a:off x="8815175" y="31863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8741250" y="34145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8973950" y="35755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27"/>
          <p:cNvGrpSpPr/>
          <p:nvPr/>
        </p:nvGrpSpPr>
        <p:grpSpPr>
          <a:xfrm>
            <a:off x="2676521" y="892136"/>
            <a:ext cx="757184" cy="561577"/>
            <a:chOff x="-1710500" y="234700"/>
            <a:chExt cx="1345525" cy="1047750"/>
          </a:xfrm>
        </p:grpSpPr>
        <p:sp>
          <p:nvSpPr>
            <p:cNvPr id="1151" name="Google Shape;1151;p2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7" name="Google Shape;1157;p27"/>
          <p:cNvGrpSpPr/>
          <p:nvPr/>
        </p:nvGrpSpPr>
        <p:grpSpPr>
          <a:xfrm rot="10800000" flipH="1">
            <a:off x="6974379" y="66238"/>
            <a:ext cx="567542" cy="442046"/>
            <a:chOff x="-1710500" y="234700"/>
            <a:chExt cx="1345525" cy="1047750"/>
          </a:xfrm>
        </p:grpSpPr>
        <p:sp>
          <p:nvSpPr>
            <p:cNvPr id="1158" name="Google Shape;1158;p2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62" y="1551855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41987" y="1551855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5128" y="2716638"/>
            <a:ext cx="4667944" cy="461338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 sz="1600">
                <a:ea typeface="Calibri"/>
                <a:cs typeface="Calibri"/>
              </a:rPr>
              <a:t>Verím v boha, avšak do kostola pravidelne nechodím, boli časy, keď áno</a:t>
            </a:r>
          </a:p>
          <a:p>
            <a:pPr algn="l">
              <a:buFont typeface="Arial" panose="02070309020205020404" pitchFamily="49" charset="0"/>
              <a:buChar char="•"/>
            </a:pPr>
            <a:r>
              <a:rPr lang="sk-SK" sz="1600">
                <a:ea typeface="Calibri"/>
                <a:cs typeface="Calibri"/>
              </a:rPr>
              <a:t>Myslím si, že každý zohráva dôležitú úlohu na duchovnej ceste k Ježišovi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 sz="1600">
                <a:ea typeface="Calibri"/>
                <a:cs typeface="Calibri"/>
              </a:rPr>
              <a:t>Určite, z môjho pohľadu čoraz viac mladých nemá žiadnu vieru / nechce mať žiadnu vieru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 sz="1100">
              <a:latin typeface="Calibri"/>
              <a:ea typeface="Calibri"/>
              <a:cs typeface="Calibri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43927" y="1917555"/>
            <a:ext cx="2913900" cy="160010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19 rokov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 err="1"/>
              <a:t>Administrativný</a:t>
            </a:r>
            <a:r>
              <a:rPr lang="sk-SK"/>
              <a:t> </a:t>
            </a:r>
            <a:r>
              <a:rPr lang="sk-SK" err="1"/>
              <a:t>prácovnik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Slobodný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Rímskokatolícka cirkev - muž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49086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181" y="1566472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97607" y="1566472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2263" y="2126843"/>
            <a:ext cx="3398982" cy="1910155"/>
          </a:xfrm>
        </p:spPr>
        <p:txBody>
          <a:bodyPr anchor="t"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Viera ako dôvera Bohu, život podľa božieho slova</a:t>
            </a:r>
          </a:p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Ženské/mužské roly v cirkvi sa odlišujú ale sú rovnako dôstojné</a:t>
            </a:r>
          </a:p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Záleží od oblasti vedúcich pozícií, ktoré by mohli ženy zastávať, drží kresťanského učenia a tradície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00921" y="2126843"/>
            <a:ext cx="3621498" cy="1827856"/>
          </a:xfrm>
        </p:spPr>
        <p:txBody>
          <a:bodyPr anchor="t"/>
          <a:lstStyle/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54 rokov</a:t>
            </a:r>
          </a:p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Vyštudovaná teologická fakulta</a:t>
            </a:r>
          </a:p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Slobodný</a:t>
            </a:r>
          </a:p>
          <a:p>
            <a:pPr marL="419100" indent="-285750" algn="l">
              <a:buFont typeface="Courier New" panose="02070309020205020404" pitchFamily="49" charset="0"/>
              <a:buChar char="o"/>
            </a:pPr>
            <a:r>
              <a:rPr lang="sk-SK"/>
              <a:t>Bezdetný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Rímskokatolícka cirkev – kňaz 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193448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61" y="137095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041350" y="1370951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4409" y="1949342"/>
            <a:ext cx="4308730" cy="2741316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Žijeme v spoločnosti kde sú rôzne naboženstva cirkvi ktoré rešpektujem.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Muž a žena sa doplňuju, muž zastava kňažskú službu a ženy skôr charita-liturgie. Obaja budujú spoločenstvo viery.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Áno mení sa. Ženy maju viac priestoru k rôzným aktivitám, vzdelávaniam v oblasti cirkvi.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Vnímam to tak , že rovnosť medzi mužom a ženou je dôležitá. Každý ma svoje miesto napríklad rôzne povolania.</a:t>
            </a:r>
          </a:p>
          <a:p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60231" y="1807664"/>
            <a:ext cx="2913900" cy="1831853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55 Rokov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Manžerká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Rozvedená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50/50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3 deti</a:t>
            </a:r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Gréckokatolícka cirkev - žena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84025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151" y="1269540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510700" y="1269540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6368" y="1359228"/>
            <a:ext cx="3920203" cy="3513358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>
                <a:ea typeface="+mn-lt"/>
                <a:cs typeface="+mn-lt"/>
              </a:rPr>
              <a:t> Viera je </a:t>
            </a:r>
            <a:r>
              <a:rPr lang="en-US" err="1">
                <a:ea typeface="+mn-lt"/>
                <a:cs typeface="+mn-lt"/>
              </a:rPr>
              <a:t>aktívna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služba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každodenná</a:t>
            </a:r>
            <a:r>
              <a:rPr lang="en-US">
                <a:ea typeface="+mn-lt"/>
                <a:cs typeface="+mn-lt"/>
              </a:rPr>
              <a:t> súčasť </a:t>
            </a:r>
            <a:r>
              <a:rPr lang="en-US" err="1">
                <a:ea typeface="+mn-lt"/>
                <a:cs typeface="+mn-lt"/>
              </a:rPr>
              <a:t>života</a:t>
            </a:r>
            <a:r>
              <a:rPr lang="en-US">
                <a:ea typeface="+mn-lt"/>
                <a:cs typeface="+mn-lt"/>
              </a:rPr>
              <a:t>, nie len </a:t>
            </a:r>
            <a:r>
              <a:rPr lang="en-US" err="1">
                <a:ea typeface="+mn-lt"/>
                <a:cs typeface="+mn-lt"/>
              </a:rPr>
              <a:t>tradícia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>
                <a:ea typeface="+mn-lt"/>
                <a:cs typeface="+mn-lt"/>
              </a:rPr>
              <a:t>Ženy</a:t>
            </a:r>
            <a:r>
              <a:rPr lang="en-US" b="1">
                <a:ea typeface="+mn-lt"/>
                <a:cs typeface="+mn-lt"/>
              </a:rPr>
              <a:t> </a:t>
            </a:r>
            <a:r>
              <a:rPr lang="en-US" err="1">
                <a:ea typeface="+mn-lt"/>
                <a:cs typeface="+mn-lt"/>
              </a:rPr>
              <a:t>hrajú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významné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roly</a:t>
            </a:r>
            <a:r>
              <a:rPr lang="en-US">
                <a:ea typeface="+mn-lt"/>
                <a:cs typeface="+mn-lt"/>
              </a:rPr>
              <a:t> v </a:t>
            </a:r>
            <a:r>
              <a:rPr lang="en-US" err="1">
                <a:ea typeface="+mn-lt"/>
                <a:cs typeface="+mn-lt"/>
              </a:rPr>
              <a:t>liturgii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výchove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organizácii</a:t>
            </a:r>
            <a:r>
              <a:rPr lang="en-US">
                <a:ea typeface="+mn-lt"/>
                <a:cs typeface="+mn-lt"/>
              </a:rPr>
              <a:t> aj </a:t>
            </a:r>
            <a:r>
              <a:rPr lang="en-US" err="1">
                <a:ea typeface="+mn-lt"/>
                <a:cs typeface="+mn-lt"/>
              </a:rPr>
              <a:t>duchovnom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vedení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Kňazská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služba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patrí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mužom</a:t>
            </a:r>
            <a:r>
              <a:rPr lang="en-US">
                <a:ea typeface="+mn-lt"/>
                <a:cs typeface="+mn-lt"/>
              </a:rPr>
              <a:t>, ženy však nie sú </a:t>
            </a:r>
            <a:r>
              <a:rPr lang="en-US" err="1">
                <a:ea typeface="+mn-lt"/>
                <a:cs typeface="+mn-lt"/>
              </a:rPr>
              <a:t>menej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dôležité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Postavenie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žien</a:t>
            </a:r>
            <a:r>
              <a:rPr lang="en-US">
                <a:ea typeface="+mn-lt"/>
                <a:cs typeface="+mn-lt"/>
              </a:rPr>
              <a:t> sa </a:t>
            </a:r>
            <a:r>
              <a:rPr lang="en-US" err="1">
                <a:ea typeface="+mn-lt"/>
                <a:cs typeface="+mn-lt"/>
              </a:rPr>
              <a:t>mení</a:t>
            </a:r>
            <a:r>
              <a:rPr lang="en-US">
                <a:ea typeface="+mn-lt"/>
                <a:cs typeface="+mn-lt"/>
              </a:rPr>
              <a:t>, ich </a:t>
            </a:r>
            <a:r>
              <a:rPr lang="en-US" err="1">
                <a:ea typeface="+mn-lt"/>
                <a:cs typeface="+mn-lt"/>
              </a:rPr>
              <a:t>hlas</a:t>
            </a:r>
            <a:r>
              <a:rPr lang="en-US">
                <a:ea typeface="+mn-lt"/>
                <a:cs typeface="+mn-lt"/>
              </a:rPr>
              <a:t> má </a:t>
            </a:r>
            <a:r>
              <a:rPr lang="en-US" err="1">
                <a:ea typeface="+mn-lt"/>
                <a:cs typeface="+mn-lt"/>
              </a:rPr>
              <a:t>čoraz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väčšiu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váhu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Mladší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chcú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väčšiu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rovnosť</a:t>
            </a:r>
            <a:r>
              <a:rPr lang="en-US">
                <a:ea typeface="+mn-lt"/>
                <a:cs typeface="+mn-lt"/>
              </a:rPr>
              <a:t>, starší sú </a:t>
            </a:r>
            <a:r>
              <a:rPr lang="en-US" err="1">
                <a:ea typeface="+mn-lt"/>
                <a:cs typeface="+mn-lt"/>
              </a:rPr>
              <a:t>tradičnejší</a:t>
            </a:r>
            <a:r>
              <a:rPr lang="en-US">
                <a:ea typeface="+mn-lt"/>
                <a:cs typeface="+mn-lt"/>
              </a:rPr>
              <a:t>, </a:t>
            </a:r>
            <a:r>
              <a:rPr lang="en-US" err="1">
                <a:ea typeface="+mn-lt"/>
                <a:cs typeface="+mn-lt"/>
              </a:rPr>
              <a:t>dialóg</a:t>
            </a:r>
            <a:r>
              <a:rPr lang="en-US">
                <a:ea typeface="+mn-lt"/>
                <a:cs typeface="+mn-lt"/>
              </a:rPr>
              <a:t> je </a:t>
            </a:r>
            <a:r>
              <a:rPr lang="en-US" err="1">
                <a:ea typeface="+mn-lt"/>
                <a:cs typeface="+mn-lt"/>
              </a:rPr>
              <a:t>kľúčový</a:t>
            </a:r>
            <a:endParaRPr lang="en-US"/>
          </a:p>
          <a:p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29150" y="1635240"/>
            <a:ext cx="3228484" cy="1965255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60 rokov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Pracovník v sociálnom sektore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Ženatý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Z úplnej veriacej rodiny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1 dieťa </a:t>
            </a:r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Gréckokatolícka cirkev - muž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807978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9" y="120056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47102" y="1200561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3855" y="1383411"/>
            <a:ext cx="4479793" cy="3734450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>
                <a:ea typeface="+mn-lt"/>
                <a:cs typeface="+mn-lt"/>
              </a:rPr>
              <a:t>Ženy sú </a:t>
            </a:r>
            <a:r>
              <a:rPr lang="en-US" err="1">
                <a:ea typeface="+mn-lt"/>
                <a:cs typeface="+mn-lt"/>
              </a:rPr>
              <a:t>kľúčové</a:t>
            </a:r>
            <a:r>
              <a:rPr lang="en-US">
                <a:ea typeface="+mn-lt"/>
                <a:cs typeface="+mn-lt"/>
              </a:rPr>
              <a:t> pre život </a:t>
            </a:r>
            <a:r>
              <a:rPr lang="en-US" err="1">
                <a:ea typeface="+mn-lt"/>
                <a:cs typeface="+mn-lt"/>
              </a:rPr>
              <a:t>farnosti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aktívne</a:t>
            </a:r>
            <a:r>
              <a:rPr lang="en-US">
                <a:ea typeface="+mn-lt"/>
                <a:cs typeface="+mn-lt"/>
              </a:rPr>
              <a:t> sa </a:t>
            </a:r>
            <a:r>
              <a:rPr lang="en-US" err="1">
                <a:ea typeface="+mn-lt"/>
                <a:cs typeface="+mn-lt"/>
              </a:rPr>
              <a:t>zapájajú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liturgie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výzdoby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katechézy</a:t>
            </a:r>
            <a:r>
              <a:rPr lang="en-US">
                <a:ea typeface="+mn-lt"/>
                <a:cs typeface="+mn-lt"/>
              </a:rPr>
              <a:t> a charity.</a:t>
            </a:r>
            <a:endParaRPr lang="en-SK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Duchovný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prínos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žien</a:t>
            </a:r>
            <a:r>
              <a:rPr lang="en-US">
                <a:ea typeface="+mn-lt"/>
                <a:cs typeface="+mn-lt"/>
              </a:rPr>
              <a:t> je </a:t>
            </a:r>
            <a:r>
              <a:rPr lang="en-US" err="1">
                <a:ea typeface="+mn-lt"/>
                <a:cs typeface="+mn-lt"/>
              </a:rPr>
              <a:t>nenahraditeľný</a:t>
            </a:r>
            <a:r>
              <a:rPr lang="en-US">
                <a:ea typeface="+mn-lt"/>
                <a:cs typeface="+mn-lt"/>
              </a:rPr>
              <a:t>  v </a:t>
            </a:r>
            <a:r>
              <a:rPr lang="en-US" err="1">
                <a:ea typeface="+mn-lt"/>
                <a:cs typeface="+mn-lt"/>
              </a:rPr>
              <a:t>modlitbe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spoločenstve</a:t>
            </a:r>
            <a:r>
              <a:rPr lang="en-US">
                <a:ea typeface="+mn-lt"/>
                <a:cs typeface="+mn-lt"/>
              </a:rPr>
              <a:t> aj </a:t>
            </a:r>
            <a:r>
              <a:rPr lang="en-US" err="1">
                <a:ea typeface="+mn-lt"/>
                <a:cs typeface="+mn-lt"/>
              </a:rPr>
              <a:t>osobnej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viere</a:t>
            </a:r>
            <a:r>
              <a:rPr lang="en-US">
                <a:ea typeface="+mn-lt"/>
                <a:cs typeface="+mn-lt"/>
              </a:rPr>
              <a:t>.</a:t>
            </a:r>
            <a:endParaRPr lang="en-SK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Kňazská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služba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ostáva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mužská</a:t>
            </a:r>
            <a:r>
              <a:rPr lang="en-US">
                <a:ea typeface="+mn-lt"/>
                <a:cs typeface="+mn-lt"/>
              </a:rPr>
              <a:t>, ale ženy môžu </a:t>
            </a:r>
            <a:r>
              <a:rPr lang="en-US" err="1">
                <a:ea typeface="+mn-lt"/>
                <a:cs typeface="+mn-lt"/>
              </a:rPr>
              <a:t>zastávať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mnohé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iné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vedúce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formujúce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úlohy</a:t>
            </a:r>
            <a:r>
              <a:rPr lang="en-US">
                <a:ea typeface="+mn-lt"/>
                <a:cs typeface="+mn-lt"/>
              </a:rPr>
              <a:t>.</a:t>
            </a:r>
            <a:endParaRPr lang="en-SK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Postavenie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žien</a:t>
            </a:r>
            <a:r>
              <a:rPr lang="en-US">
                <a:ea typeface="+mn-lt"/>
                <a:cs typeface="+mn-lt"/>
              </a:rPr>
              <a:t> sa </a:t>
            </a:r>
            <a:r>
              <a:rPr lang="en-US" err="1">
                <a:ea typeface="+mn-lt"/>
                <a:cs typeface="+mn-lt"/>
              </a:rPr>
              <a:t>zlepšuje</a:t>
            </a:r>
            <a:r>
              <a:rPr lang="en-US">
                <a:ea typeface="+mn-lt"/>
                <a:cs typeface="+mn-lt"/>
              </a:rPr>
              <a:t> a ženy sú viac </a:t>
            </a:r>
            <a:r>
              <a:rPr lang="en-US" err="1">
                <a:ea typeface="+mn-lt"/>
                <a:cs typeface="+mn-lt"/>
              </a:rPr>
              <a:t>viditeľné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počúvané</a:t>
            </a:r>
            <a:r>
              <a:rPr lang="en-US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zapojené</a:t>
            </a:r>
            <a:r>
              <a:rPr lang="en-US">
                <a:ea typeface="+mn-lt"/>
                <a:cs typeface="+mn-lt"/>
              </a:rPr>
              <a:t> do </a:t>
            </a:r>
            <a:r>
              <a:rPr lang="en-US" err="1">
                <a:ea typeface="+mn-lt"/>
                <a:cs typeface="+mn-lt"/>
              </a:rPr>
              <a:t>rozhodovania</a:t>
            </a:r>
            <a:r>
              <a:rPr lang="en-US">
                <a:ea typeface="+mn-lt"/>
                <a:cs typeface="+mn-lt"/>
              </a:rPr>
              <a:t>.</a:t>
            </a:r>
            <a:endParaRPr lang="en-SK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Cirkev</a:t>
            </a:r>
            <a:r>
              <a:rPr lang="en-US">
                <a:ea typeface="+mn-lt"/>
                <a:cs typeface="+mn-lt"/>
              </a:rPr>
              <a:t> má ešte </a:t>
            </a:r>
            <a:r>
              <a:rPr lang="en-US" err="1">
                <a:ea typeface="+mn-lt"/>
                <a:cs typeface="+mn-lt"/>
              </a:rPr>
              <a:t>priestor</a:t>
            </a:r>
            <a:r>
              <a:rPr lang="en-US">
                <a:ea typeface="+mn-lt"/>
                <a:cs typeface="+mn-lt"/>
              </a:rPr>
              <a:t> na </a:t>
            </a:r>
            <a:r>
              <a:rPr lang="en-US" err="1">
                <a:ea typeface="+mn-lt"/>
                <a:cs typeface="+mn-lt"/>
              </a:rPr>
              <a:t>rast</a:t>
            </a:r>
            <a:r>
              <a:rPr lang="en-US">
                <a:ea typeface="+mn-lt"/>
                <a:cs typeface="+mn-lt"/>
              </a:rPr>
              <a:t> a to brať </a:t>
            </a:r>
            <a:r>
              <a:rPr lang="en-US" err="1">
                <a:ea typeface="+mn-lt"/>
                <a:cs typeface="+mn-lt"/>
              </a:rPr>
              <a:t>hlas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žien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vážne</a:t>
            </a:r>
            <a:r>
              <a:rPr lang="en-US">
                <a:ea typeface="+mn-lt"/>
                <a:cs typeface="+mn-lt"/>
              </a:rPr>
              <a:t>.</a:t>
            </a:r>
            <a:endParaRPr lang="en-SK"/>
          </a:p>
          <a:p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31551" y="1649841"/>
            <a:ext cx="3238321" cy="1843817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latin typeface="Aptos"/>
                <a:cs typeface="Times New Roman"/>
              </a:rPr>
              <a:t>Pôsobiaci v gréckokatolíckej farnosti </a:t>
            </a:r>
            <a:endParaRPr lang="en-US">
              <a:latin typeface="Aptos"/>
              <a:cs typeface="Times New Roman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latin typeface="Aptos"/>
                <a:cs typeface="Times New Roman"/>
              </a:rPr>
              <a:t>53 rokov</a:t>
            </a:r>
            <a:endParaRPr lang="en-US">
              <a:latin typeface="Aptos"/>
              <a:cs typeface="Times New Roman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latin typeface="Aptos"/>
                <a:cs typeface="Times New Roman"/>
              </a:rPr>
              <a:t>Slobodný  </a:t>
            </a:r>
            <a:endParaRPr lang="en-US">
              <a:latin typeface="Aptos"/>
              <a:cs typeface="Times New Roman"/>
            </a:endParaRP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latin typeface="Aptos"/>
                <a:cs typeface="Times New Roman"/>
              </a:rPr>
              <a:t>bezdetný </a:t>
            </a:r>
            <a:endParaRPr lang="en-US">
              <a:latin typeface="Aptos"/>
              <a:cs typeface="Times New Roman"/>
            </a:endParaRPr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Gréckokatolícka cirkev - kňaz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629216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882" y="137095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17820" y="1370951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9110" y="1553801"/>
            <a:ext cx="3714029" cy="2865472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,,Kostol je mojím druhým domovom”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tu majú veľa možností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a muži sa dopĺňajú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sú postupom času viac uznávané, opadajú tradičné predstavy 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12282" y="1825289"/>
            <a:ext cx="2913900" cy="158156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19 rokov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Partner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Študentka pedagogiky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Bezdetná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Evanjelická cirkev - žena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77869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802" y="155380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54898" y="1476245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819" y="1736651"/>
            <a:ext cx="3790422" cy="2604890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Aktívny veriaci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Stotožňuje sa so všetkými aspektmi jeho cirkvi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najdôležitejšia úloha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Zástanca rovného postavenia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,,Kedysi ženy</a:t>
            </a:r>
            <a:r>
              <a:rPr lang="de-DE"/>
              <a:t>,</a:t>
            </a:r>
            <a:r>
              <a:rPr lang="sk-SK"/>
              <a:t> ako farárky</a:t>
            </a:r>
            <a:r>
              <a:rPr lang="de-DE"/>
              <a:t>,</a:t>
            </a:r>
            <a:r>
              <a:rPr lang="sk-SK"/>
              <a:t> neboli populárne a skôr odsudzované aj v mojej cirkvi‘‘ 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75802" y="1907421"/>
            <a:ext cx="2913900" cy="1869764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46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Ženatý </a:t>
            </a:r>
            <a:endParaRPr lang="de-DE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Žena rímskokatolícka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2 deti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Zamestnaný – vodáreň</a:t>
            </a:r>
            <a:endParaRPr lang="de-DE"/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Evanjelická cirkev - muž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07061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49" y="137095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23447" y="1428973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775" y="1611823"/>
            <a:ext cx="3571176" cy="284229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Vo svojej fare má istú rovnocennosť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Niekedy je ťažšie pre ženu skĺbiť rodinu duchovnú s tou pokrvnou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sú často ako farárky empatickejšie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Intenzívne zapojenie oboch pohlaví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056961" y="1611823"/>
            <a:ext cx="2913900" cy="1649126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50 rokov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Farárka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Vydatá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1 syn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Evanjelická cirkev – farárka 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11146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720" y="1256062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88336" y="1296752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1161" y="2004356"/>
            <a:ext cx="4587649" cy="2237697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Veriť/b</a:t>
            </a:r>
            <a:r>
              <a:rPr lang="sk-SK">
                <a:effectLst/>
              </a:rPr>
              <a:t>yť súčasťou cirkvi znamená patriť do duchovnej rodiny, žiť v súlade s </a:t>
            </a:r>
            <a:r>
              <a:rPr lang="sk-SK"/>
              <a:t>h</a:t>
            </a:r>
            <a:r>
              <a:rPr lang="sk-SK">
                <a:effectLst/>
              </a:rPr>
              <a:t>odnotami cirkvi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Úloha v cirkvi nezávisí veľmi od pohlavia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Ženy by mohli zastávať aj vedúce pozície, ak to vnímajú ako ich duchovnú povinnosť, poslanie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„Postavenie žien v cirkvi sa mení, poskytuje sa im viac priestoru, na svete pribúdajú ženy aj do vedúcich cirkevných pozícií, som takýmto zmenám otvorená.“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69259" y="1881124"/>
            <a:ext cx="3086761" cy="1129533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28 rokov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Dobrovoľnícka služba v cirkvi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Vydatá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1 maloleté dieťa</a:t>
            </a:r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Apoštolská cirkev - žena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02752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231" y="1196745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256869" y="1197568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7797" y="1766121"/>
            <a:ext cx="4031444" cy="2765207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Viera ako aktívna participácia na dianí v cirkvi, byť kontakte s členmi cirkvi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V kresťanstve majú muži </a:t>
            </a:r>
            <a:r>
              <a:rPr lang="sk-SK"/>
              <a:t>úlohu autority, </a:t>
            </a:r>
            <a:r>
              <a:rPr lang="sk-SK">
                <a:effectLst/>
              </a:rPr>
              <a:t>ženy majú úlohu vytvárať prijímajúcu, láskyplnú atmosféru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prežívajú emócie intenzívnejšie, čo je v cirkvi užitočné, muži pri riešení problémov častejšie postupujú logicky. Otázka vedúcich pozícií závisí od danej oblasti.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Nebráni sa zmene pokiaľ nie je v rozpore s bibliou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80530" y="1762490"/>
            <a:ext cx="2913900" cy="1313656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31 Rokov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Dobrovoľnícka služba v cirkvi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Ženatý</a:t>
            </a: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ffectLst/>
              </a:rPr>
              <a:t>1 maloleté dieťa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Apoštolská cirkev - muž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07660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Kontext problematiky</a:t>
            </a:r>
            <a:endParaRPr/>
          </a:p>
        </p:txBody>
      </p:sp>
      <p:sp>
        <p:nvSpPr>
          <p:cNvPr id="1171" name="Google Shape;1171;p28"/>
          <p:cNvSpPr txBox="1"/>
          <p:nvPr/>
        </p:nvSpPr>
        <p:spPr>
          <a:xfrm>
            <a:off x="1095459" y="4071600"/>
            <a:ext cx="340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172" name="Google Shape;1172;p28"/>
          <p:cNvSpPr txBox="1"/>
          <p:nvPr/>
        </p:nvSpPr>
        <p:spPr>
          <a:xfrm>
            <a:off x="4645341" y="4071600"/>
            <a:ext cx="3403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" b="1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173" name="Google Shape;1173;p28"/>
          <p:cNvGrpSpPr/>
          <p:nvPr/>
        </p:nvGrpSpPr>
        <p:grpSpPr>
          <a:xfrm>
            <a:off x="0" y="-25100"/>
            <a:ext cx="1543872" cy="2193019"/>
            <a:chOff x="0" y="-25100"/>
            <a:chExt cx="1543872" cy="2193019"/>
          </a:xfrm>
        </p:grpSpPr>
        <p:sp>
          <p:nvSpPr>
            <p:cNvPr id="1174" name="Google Shape;1174;p28"/>
            <p:cNvSpPr/>
            <p:nvPr/>
          </p:nvSpPr>
          <p:spPr>
            <a:xfrm>
              <a:off x="0" y="-25100"/>
              <a:ext cx="1543872" cy="2193019"/>
            </a:xfrm>
            <a:custGeom>
              <a:avLst/>
              <a:gdLst/>
              <a:ahLst/>
              <a:cxnLst/>
              <a:rect l="l" t="t" r="r" b="b"/>
              <a:pathLst>
                <a:path w="31798" h="45168" extrusionOk="0">
                  <a:moveTo>
                    <a:pt x="0" y="1"/>
                  </a:moveTo>
                  <a:lnTo>
                    <a:pt x="0" y="45168"/>
                  </a:lnTo>
                  <a:lnTo>
                    <a:pt x="545" y="45036"/>
                  </a:lnTo>
                  <a:lnTo>
                    <a:pt x="1091" y="44867"/>
                  </a:lnTo>
                  <a:lnTo>
                    <a:pt x="1617" y="44660"/>
                  </a:lnTo>
                  <a:lnTo>
                    <a:pt x="2125" y="44397"/>
                  </a:lnTo>
                  <a:lnTo>
                    <a:pt x="2614" y="44115"/>
                  </a:lnTo>
                  <a:lnTo>
                    <a:pt x="3084" y="43814"/>
                  </a:lnTo>
                  <a:lnTo>
                    <a:pt x="3516" y="43456"/>
                  </a:lnTo>
                  <a:lnTo>
                    <a:pt x="3930" y="43080"/>
                  </a:lnTo>
                  <a:lnTo>
                    <a:pt x="4325" y="42667"/>
                  </a:lnTo>
                  <a:lnTo>
                    <a:pt x="4682" y="42234"/>
                  </a:lnTo>
                  <a:lnTo>
                    <a:pt x="5002" y="41783"/>
                  </a:lnTo>
                  <a:lnTo>
                    <a:pt x="5303" y="41294"/>
                  </a:lnTo>
                  <a:lnTo>
                    <a:pt x="5566" y="40786"/>
                  </a:lnTo>
                  <a:lnTo>
                    <a:pt x="5792" y="40241"/>
                  </a:lnTo>
                  <a:lnTo>
                    <a:pt x="5980" y="39696"/>
                  </a:lnTo>
                  <a:lnTo>
                    <a:pt x="6111" y="39113"/>
                  </a:lnTo>
                  <a:lnTo>
                    <a:pt x="6506" y="39075"/>
                  </a:lnTo>
                  <a:lnTo>
                    <a:pt x="6901" y="39000"/>
                  </a:lnTo>
                  <a:lnTo>
                    <a:pt x="7277" y="38887"/>
                  </a:lnTo>
                  <a:lnTo>
                    <a:pt x="7634" y="38755"/>
                  </a:lnTo>
                  <a:lnTo>
                    <a:pt x="7992" y="38586"/>
                  </a:lnTo>
                  <a:lnTo>
                    <a:pt x="8330" y="38417"/>
                  </a:lnTo>
                  <a:lnTo>
                    <a:pt x="8669" y="38191"/>
                  </a:lnTo>
                  <a:lnTo>
                    <a:pt x="8988" y="37966"/>
                  </a:lnTo>
                  <a:lnTo>
                    <a:pt x="9270" y="37721"/>
                  </a:lnTo>
                  <a:lnTo>
                    <a:pt x="9552" y="37439"/>
                  </a:lnTo>
                  <a:lnTo>
                    <a:pt x="9816" y="37138"/>
                  </a:lnTo>
                  <a:lnTo>
                    <a:pt x="10060" y="36819"/>
                  </a:lnTo>
                  <a:lnTo>
                    <a:pt x="10267" y="36480"/>
                  </a:lnTo>
                  <a:lnTo>
                    <a:pt x="10474" y="36123"/>
                  </a:lnTo>
                  <a:lnTo>
                    <a:pt x="10624" y="35747"/>
                  </a:lnTo>
                  <a:lnTo>
                    <a:pt x="10775" y="35352"/>
                  </a:lnTo>
                  <a:lnTo>
                    <a:pt x="10887" y="34919"/>
                  </a:lnTo>
                  <a:lnTo>
                    <a:pt x="10963" y="34487"/>
                  </a:lnTo>
                  <a:lnTo>
                    <a:pt x="11019" y="34054"/>
                  </a:lnTo>
                  <a:lnTo>
                    <a:pt x="11019" y="33622"/>
                  </a:lnTo>
                  <a:lnTo>
                    <a:pt x="11000" y="33189"/>
                  </a:lnTo>
                  <a:lnTo>
                    <a:pt x="10944" y="32776"/>
                  </a:lnTo>
                  <a:lnTo>
                    <a:pt x="10850" y="32362"/>
                  </a:lnTo>
                  <a:lnTo>
                    <a:pt x="10718" y="31948"/>
                  </a:lnTo>
                  <a:lnTo>
                    <a:pt x="10775" y="31610"/>
                  </a:lnTo>
                  <a:lnTo>
                    <a:pt x="10831" y="31271"/>
                  </a:lnTo>
                  <a:lnTo>
                    <a:pt x="10831" y="31253"/>
                  </a:lnTo>
                  <a:lnTo>
                    <a:pt x="11151" y="31403"/>
                  </a:lnTo>
                  <a:lnTo>
                    <a:pt x="11470" y="31554"/>
                  </a:lnTo>
                  <a:lnTo>
                    <a:pt x="11809" y="31666"/>
                  </a:lnTo>
                  <a:lnTo>
                    <a:pt x="12147" y="31779"/>
                  </a:lnTo>
                  <a:lnTo>
                    <a:pt x="12486" y="31873"/>
                  </a:lnTo>
                  <a:lnTo>
                    <a:pt x="12824" y="31967"/>
                  </a:lnTo>
                  <a:lnTo>
                    <a:pt x="13181" y="32042"/>
                  </a:lnTo>
                  <a:lnTo>
                    <a:pt x="13539" y="32099"/>
                  </a:lnTo>
                  <a:lnTo>
                    <a:pt x="13896" y="32136"/>
                  </a:lnTo>
                  <a:lnTo>
                    <a:pt x="14253" y="32155"/>
                  </a:lnTo>
                  <a:lnTo>
                    <a:pt x="14611" y="32174"/>
                  </a:lnTo>
                  <a:lnTo>
                    <a:pt x="14968" y="32174"/>
                  </a:lnTo>
                  <a:lnTo>
                    <a:pt x="15344" y="32155"/>
                  </a:lnTo>
                  <a:lnTo>
                    <a:pt x="15720" y="32118"/>
                  </a:lnTo>
                  <a:lnTo>
                    <a:pt x="16077" y="32061"/>
                  </a:lnTo>
                  <a:lnTo>
                    <a:pt x="16453" y="31986"/>
                  </a:lnTo>
                  <a:lnTo>
                    <a:pt x="16886" y="31892"/>
                  </a:lnTo>
                  <a:lnTo>
                    <a:pt x="17318" y="31779"/>
                  </a:lnTo>
                  <a:lnTo>
                    <a:pt x="17732" y="31629"/>
                  </a:lnTo>
                  <a:lnTo>
                    <a:pt x="18146" y="31460"/>
                  </a:lnTo>
                  <a:lnTo>
                    <a:pt x="18541" y="31290"/>
                  </a:lnTo>
                  <a:lnTo>
                    <a:pt x="18917" y="31083"/>
                  </a:lnTo>
                  <a:lnTo>
                    <a:pt x="19293" y="30877"/>
                  </a:lnTo>
                  <a:lnTo>
                    <a:pt x="19650" y="30651"/>
                  </a:lnTo>
                  <a:lnTo>
                    <a:pt x="19988" y="30388"/>
                  </a:lnTo>
                  <a:lnTo>
                    <a:pt x="20308" y="30124"/>
                  </a:lnTo>
                  <a:lnTo>
                    <a:pt x="20628" y="29842"/>
                  </a:lnTo>
                  <a:lnTo>
                    <a:pt x="20929" y="29560"/>
                  </a:lnTo>
                  <a:lnTo>
                    <a:pt x="21211" y="29259"/>
                  </a:lnTo>
                  <a:lnTo>
                    <a:pt x="21493" y="28940"/>
                  </a:lnTo>
                  <a:lnTo>
                    <a:pt x="21737" y="28601"/>
                  </a:lnTo>
                  <a:lnTo>
                    <a:pt x="21982" y="28263"/>
                  </a:lnTo>
                  <a:lnTo>
                    <a:pt x="22207" y="27906"/>
                  </a:lnTo>
                  <a:lnTo>
                    <a:pt x="22414" y="27530"/>
                  </a:lnTo>
                  <a:lnTo>
                    <a:pt x="22602" y="27172"/>
                  </a:lnTo>
                  <a:lnTo>
                    <a:pt x="22771" y="26777"/>
                  </a:lnTo>
                  <a:lnTo>
                    <a:pt x="22922" y="26382"/>
                  </a:lnTo>
                  <a:lnTo>
                    <a:pt x="23053" y="25988"/>
                  </a:lnTo>
                  <a:lnTo>
                    <a:pt x="23166" y="25574"/>
                  </a:lnTo>
                  <a:lnTo>
                    <a:pt x="23260" y="25160"/>
                  </a:lnTo>
                  <a:lnTo>
                    <a:pt x="23336" y="24747"/>
                  </a:lnTo>
                  <a:lnTo>
                    <a:pt x="23392" y="24314"/>
                  </a:lnTo>
                  <a:lnTo>
                    <a:pt x="23411" y="23900"/>
                  </a:lnTo>
                  <a:lnTo>
                    <a:pt x="23430" y="23468"/>
                  </a:lnTo>
                  <a:lnTo>
                    <a:pt x="23411" y="23017"/>
                  </a:lnTo>
                  <a:lnTo>
                    <a:pt x="23392" y="22584"/>
                  </a:lnTo>
                  <a:lnTo>
                    <a:pt x="23336" y="22152"/>
                  </a:lnTo>
                  <a:lnTo>
                    <a:pt x="23260" y="21700"/>
                  </a:lnTo>
                  <a:lnTo>
                    <a:pt x="23185" y="21418"/>
                  </a:lnTo>
                  <a:lnTo>
                    <a:pt x="23618" y="21343"/>
                  </a:lnTo>
                  <a:lnTo>
                    <a:pt x="24050" y="21230"/>
                  </a:lnTo>
                  <a:lnTo>
                    <a:pt x="24464" y="21080"/>
                  </a:lnTo>
                  <a:lnTo>
                    <a:pt x="24877" y="20892"/>
                  </a:lnTo>
                  <a:lnTo>
                    <a:pt x="25272" y="20666"/>
                  </a:lnTo>
                  <a:lnTo>
                    <a:pt x="25648" y="20403"/>
                  </a:lnTo>
                  <a:lnTo>
                    <a:pt x="26024" y="20121"/>
                  </a:lnTo>
                  <a:lnTo>
                    <a:pt x="26363" y="19782"/>
                  </a:lnTo>
                  <a:lnTo>
                    <a:pt x="26532" y="19575"/>
                  </a:lnTo>
                  <a:lnTo>
                    <a:pt x="26720" y="19369"/>
                  </a:lnTo>
                  <a:lnTo>
                    <a:pt x="26871" y="19143"/>
                  </a:lnTo>
                  <a:lnTo>
                    <a:pt x="27021" y="18917"/>
                  </a:lnTo>
                  <a:lnTo>
                    <a:pt x="27153" y="18692"/>
                  </a:lnTo>
                  <a:lnTo>
                    <a:pt x="27284" y="18447"/>
                  </a:lnTo>
                  <a:lnTo>
                    <a:pt x="27397" y="18203"/>
                  </a:lnTo>
                  <a:lnTo>
                    <a:pt x="27491" y="17958"/>
                  </a:lnTo>
                  <a:lnTo>
                    <a:pt x="27585" y="17714"/>
                  </a:lnTo>
                  <a:lnTo>
                    <a:pt x="27642" y="17469"/>
                  </a:lnTo>
                  <a:lnTo>
                    <a:pt x="27717" y="17206"/>
                  </a:lnTo>
                  <a:lnTo>
                    <a:pt x="27754" y="16962"/>
                  </a:lnTo>
                  <a:lnTo>
                    <a:pt x="27792" y="16699"/>
                  </a:lnTo>
                  <a:lnTo>
                    <a:pt x="27811" y="16435"/>
                  </a:lnTo>
                  <a:lnTo>
                    <a:pt x="27830" y="16172"/>
                  </a:lnTo>
                  <a:lnTo>
                    <a:pt x="27830" y="15909"/>
                  </a:lnTo>
                  <a:lnTo>
                    <a:pt x="27811" y="15664"/>
                  </a:lnTo>
                  <a:lnTo>
                    <a:pt x="27792" y="15401"/>
                  </a:lnTo>
                  <a:lnTo>
                    <a:pt x="27754" y="15138"/>
                  </a:lnTo>
                  <a:lnTo>
                    <a:pt x="27698" y="14893"/>
                  </a:lnTo>
                  <a:lnTo>
                    <a:pt x="27642" y="14630"/>
                  </a:lnTo>
                  <a:lnTo>
                    <a:pt x="27566" y="14386"/>
                  </a:lnTo>
                  <a:lnTo>
                    <a:pt x="27472" y="14141"/>
                  </a:lnTo>
                  <a:lnTo>
                    <a:pt x="27378" y="13897"/>
                  </a:lnTo>
                  <a:lnTo>
                    <a:pt x="27266" y="13652"/>
                  </a:lnTo>
                  <a:lnTo>
                    <a:pt x="27134" y="13427"/>
                  </a:lnTo>
                  <a:lnTo>
                    <a:pt x="27002" y="13201"/>
                  </a:lnTo>
                  <a:lnTo>
                    <a:pt x="26852" y="12975"/>
                  </a:lnTo>
                  <a:lnTo>
                    <a:pt x="26701" y="12750"/>
                  </a:lnTo>
                  <a:lnTo>
                    <a:pt x="26513" y="12543"/>
                  </a:lnTo>
                  <a:lnTo>
                    <a:pt x="26325" y="12336"/>
                  </a:lnTo>
                  <a:lnTo>
                    <a:pt x="26137" y="12148"/>
                  </a:lnTo>
                  <a:lnTo>
                    <a:pt x="25893" y="11922"/>
                  </a:lnTo>
                  <a:lnTo>
                    <a:pt x="25630" y="11715"/>
                  </a:lnTo>
                  <a:lnTo>
                    <a:pt x="25348" y="11527"/>
                  </a:lnTo>
                  <a:lnTo>
                    <a:pt x="25065" y="11358"/>
                  </a:lnTo>
                  <a:lnTo>
                    <a:pt x="25197" y="10907"/>
                  </a:lnTo>
                  <a:lnTo>
                    <a:pt x="25291" y="10437"/>
                  </a:lnTo>
                  <a:lnTo>
                    <a:pt x="25366" y="9986"/>
                  </a:lnTo>
                  <a:lnTo>
                    <a:pt x="25423" y="9515"/>
                  </a:lnTo>
                  <a:lnTo>
                    <a:pt x="25442" y="9045"/>
                  </a:lnTo>
                  <a:lnTo>
                    <a:pt x="25442" y="8575"/>
                  </a:lnTo>
                  <a:lnTo>
                    <a:pt x="25423" y="8124"/>
                  </a:lnTo>
                  <a:lnTo>
                    <a:pt x="25366" y="7654"/>
                  </a:lnTo>
                  <a:lnTo>
                    <a:pt x="25291" y="7203"/>
                  </a:lnTo>
                  <a:lnTo>
                    <a:pt x="25197" y="6732"/>
                  </a:lnTo>
                  <a:lnTo>
                    <a:pt x="25065" y="6281"/>
                  </a:lnTo>
                  <a:lnTo>
                    <a:pt x="24915" y="5830"/>
                  </a:lnTo>
                  <a:lnTo>
                    <a:pt x="24746" y="5397"/>
                  </a:lnTo>
                  <a:lnTo>
                    <a:pt x="24539" y="4965"/>
                  </a:lnTo>
                  <a:lnTo>
                    <a:pt x="24332" y="4551"/>
                  </a:lnTo>
                  <a:lnTo>
                    <a:pt x="24088" y="4138"/>
                  </a:lnTo>
                  <a:lnTo>
                    <a:pt x="24088" y="4138"/>
                  </a:lnTo>
                  <a:lnTo>
                    <a:pt x="24501" y="4213"/>
                  </a:lnTo>
                  <a:lnTo>
                    <a:pt x="24915" y="4269"/>
                  </a:lnTo>
                  <a:lnTo>
                    <a:pt x="25348" y="4288"/>
                  </a:lnTo>
                  <a:lnTo>
                    <a:pt x="25780" y="4288"/>
                  </a:lnTo>
                  <a:lnTo>
                    <a:pt x="26194" y="4250"/>
                  </a:lnTo>
                  <a:lnTo>
                    <a:pt x="26626" y="4194"/>
                  </a:lnTo>
                  <a:lnTo>
                    <a:pt x="27040" y="4119"/>
                  </a:lnTo>
                  <a:lnTo>
                    <a:pt x="27454" y="4006"/>
                  </a:lnTo>
                  <a:lnTo>
                    <a:pt x="27867" y="3874"/>
                  </a:lnTo>
                  <a:lnTo>
                    <a:pt x="28262" y="3705"/>
                  </a:lnTo>
                  <a:lnTo>
                    <a:pt x="28657" y="3517"/>
                  </a:lnTo>
                  <a:lnTo>
                    <a:pt x="29033" y="3291"/>
                  </a:lnTo>
                  <a:lnTo>
                    <a:pt x="29409" y="3066"/>
                  </a:lnTo>
                  <a:lnTo>
                    <a:pt x="29766" y="2784"/>
                  </a:lnTo>
                  <a:lnTo>
                    <a:pt x="30105" y="2502"/>
                  </a:lnTo>
                  <a:lnTo>
                    <a:pt x="30425" y="2163"/>
                  </a:lnTo>
                  <a:lnTo>
                    <a:pt x="30650" y="1919"/>
                  </a:lnTo>
                  <a:lnTo>
                    <a:pt x="30857" y="1674"/>
                  </a:lnTo>
                  <a:lnTo>
                    <a:pt x="31045" y="1411"/>
                  </a:lnTo>
                  <a:lnTo>
                    <a:pt x="31233" y="1129"/>
                  </a:lnTo>
                  <a:lnTo>
                    <a:pt x="31402" y="866"/>
                  </a:lnTo>
                  <a:lnTo>
                    <a:pt x="31553" y="584"/>
                  </a:lnTo>
                  <a:lnTo>
                    <a:pt x="31684" y="283"/>
                  </a:lnTo>
                  <a:lnTo>
                    <a:pt x="31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0" y="-25100"/>
              <a:ext cx="1095458" cy="1657817"/>
            </a:xfrm>
            <a:custGeom>
              <a:avLst/>
              <a:gdLst/>
              <a:ahLst/>
              <a:cxnLst/>
              <a:rect l="l" t="t" r="r" b="b"/>
              <a:pathLst>
                <a:path w="28902" h="43739" extrusionOk="0">
                  <a:moveTo>
                    <a:pt x="0" y="1"/>
                  </a:moveTo>
                  <a:lnTo>
                    <a:pt x="0" y="43738"/>
                  </a:lnTo>
                  <a:lnTo>
                    <a:pt x="414" y="43532"/>
                  </a:lnTo>
                  <a:lnTo>
                    <a:pt x="809" y="43306"/>
                  </a:lnTo>
                  <a:lnTo>
                    <a:pt x="1203" y="43061"/>
                  </a:lnTo>
                  <a:lnTo>
                    <a:pt x="1580" y="42779"/>
                  </a:lnTo>
                  <a:lnTo>
                    <a:pt x="1918" y="42497"/>
                  </a:lnTo>
                  <a:lnTo>
                    <a:pt x="2256" y="42178"/>
                  </a:lnTo>
                  <a:lnTo>
                    <a:pt x="2576" y="41839"/>
                  </a:lnTo>
                  <a:lnTo>
                    <a:pt x="2877" y="41501"/>
                  </a:lnTo>
                  <a:lnTo>
                    <a:pt x="3159" y="41125"/>
                  </a:lnTo>
                  <a:lnTo>
                    <a:pt x="3422" y="40749"/>
                  </a:lnTo>
                  <a:lnTo>
                    <a:pt x="3667" y="40335"/>
                  </a:lnTo>
                  <a:lnTo>
                    <a:pt x="3874" y="39921"/>
                  </a:lnTo>
                  <a:lnTo>
                    <a:pt x="4062" y="39489"/>
                  </a:lnTo>
                  <a:lnTo>
                    <a:pt x="4231" y="39037"/>
                  </a:lnTo>
                  <a:lnTo>
                    <a:pt x="4362" y="38586"/>
                  </a:lnTo>
                  <a:lnTo>
                    <a:pt x="4475" y="38116"/>
                  </a:lnTo>
                  <a:lnTo>
                    <a:pt x="4851" y="38060"/>
                  </a:lnTo>
                  <a:lnTo>
                    <a:pt x="5246" y="37966"/>
                  </a:lnTo>
                  <a:lnTo>
                    <a:pt x="5622" y="37853"/>
                  </a:lnTo>
                  <a:lnTo>
                    <a:pt x="5980" y="37721"/>
                  </a:lnTo>
                  <a:lnTo>
                    <a:pt x="6337" y="37552"/>
                  </a:lnTo>
                  <a:lnTo>
                    <a:pt x="6675" y="37364"/>
                  </a:lnTo>
                  <a:lnTo>
                    <a:pt x="7014" y="37157"/>
                  </a:lnTo>
                  <a:lnTo>
                    <a:pt x="7315" y="36913"/>
                  </a:lnTo>
                  <a:lnTo>
                    <a:pt x="7616" y="36668"/>
                  </a:lnTo>
                  <a:lnTo>
                    <a:pt x="7879" y="36386"/>
                  </a:lnTo>
                  <a:lnTo>
                    <a:pt x="8142" y="36085"/>
                  </a:lnTo>
                  <a:lnTo>
                    <a:pt x="8368" y="35766"/>
                  </a:lnTo>
                  <a:lnTo>
                    <a:pt x="8593" y="35408"/>
                  </a:lnTo>
                  <a:lnTo>
                    <a:pt x="8781" y="35051"/>
                  </a:lnTo>
                  <a:lnTo>
                    <a:pt x="8932" y="34675"/>
                  </a:lnTo>
                  <a:lnTo>
                    <a:pt x="9063" y="34280"/>
                  </a:lnTo>
                  <a:lnTo>
                    <a:pt x="9176" y="33848"/>
                  </a:lnTo>
                  <a:lnTo>
                    <a:pt x="9251" y="33415"/>
                  </a:lnTo>
                  <a:lnTo>
                    <a:pt x="9289" y="32983"/>
                  </a:lnTo>
                  <a:lnTo>
                    <a:pt x="9289" y="32550"/>
                  </a:lnTo>
                  <a:lnTo>
                    <a:pt x="9270" y="32118"/>
                  </a:lnTo>
                  <a:lnTo>
                    <a:pt x="9195" y="31685"/>
                  </a:lnTo>
                  <a:lnTo>
                    <a:pt x="9101" y="31271"/>
                  </a:lnTo>
                  <a:lnTo>
                    <a:pt x="8969" y="30877"/>
                  </a:lnTo>
                  <a:lnTo>
                    <a:pt x="9026" y="30538"/>
                  </a:lnTo>
                  <a:lnTo>
                    <a:pt x="9063" y="30200"/>
                  </a:lnTo>
                  <a:lnTo>
                    <a:pt x="9082" y="30181"/>
                  </a:lnTo>
                  <a:lnTo>
                    <a:pt x="9515" y="30388"/>
                  </a:lnTo>
                  <a:lnTo>
                    <a:pt x="9966" y="30557"/>
                  </a:lnTo>
                  <a:lnTo>
                    <a:pt x="10417" y="30707"/>
                  </a:lnTo>
                  <a:lnTo>
                    <a:pt x="10887" y="30820"/>
                  </a:lnTo>
                  <a:lnTo>
                    <a:pt x="11357" y="30914"/>
                  </a:lnTo>
                  <a:lnTo>
                    <a:pt x="11846" y="30989"/>
                  </a:lnTo>
                  <a:lnTo>
                    <a:pt x="12335" y="31027"/>
                  </a:lnTo>
                  <a:lnTo>
                    <a:pt x="12824" y="31046"/>
                  </a:lnTo>
                  <a:lnTo>
                    <a:pt x="13294" y="31027"/>
                  </a:lnTo>
                  <a:lnTo>
                    <a:pt x="13764" y="30989"/>
                  </a:lnTo>
                  <a:lnTo>
                    <a:pt x="14234" y="30933"/>
                  </a:lnTo>
                  <a:lnTo>
                    <a:pt x="14705" y="30839"/>
                  </a:lnTo>
                  <a:lnTo>
                    <a:pt x="15137" y="30726"/>
                  </a:lnTo>
                  <a:lnTo>
                    <a:pt x="15570" y="30613"/>
                  </a:lnTo>
                  <a:lnTo>
                    <a:pt x="15983" y="30463"/>
                  </a:lnTo>
                  <a:lnTo>
                    <a:pt x="16378" y="30294"/>
                  </a:lnTo>
                  <a:lnTo>
                    <a:pt x="16773" y="30106"/>
                  </a:lnTo>
                  <a:lnTo>
                    <a:pt x="17149" y="29899"/>
                  </a:lnTo>
                  <a:lnTo>
                    <a:pt x="17525" y="29673"/>
                  </a:lnTo>
                  <a:lnTo>
                    <a:pt x="17864" y="29448"/>
                  </a:lnTo>
                  <a:lnTo>
                    <a:pt x="18221" y="29184"/>
                  </a:lnTo>
                  <a:lnTo>
                    <a:pt x="18541" y="28921"/>
                  </a:lnTo>
                  <a:lnTo>
                    <a:pt x="18841" y="28639"/>
                  </a:lnTo>
                  <a:lnTo>
                    <a:pt x="19142" y="28338"/>
                  </a:lnTo>
                  <a:lnTo>
                    <a:pt x="19424" y="28037"/>
                  </a:lnTo>
                  <a:lnTo>
                    <a:pt x="19688" y="27699"/>
                  </a:lnTo>
                  <a:lnTo>
                    <a:pt x="19951" y="27379"/>
                  </a:lnTo>
                  <a:lnTo>
                    <a:pt x="20176" y="27022"/>
                  </a:lnTo>
                  <a:lnTo>
                    <a:pt x="20402" y="26665"/>
                  </a:lnTo>
                  <a:lnTo>
                    <a:pt x="20590" y="26307"/>
                  </a:lnTo>
                  <a:lnTo>
                    <a:pt x="20778" y="25912"/>
                  </a:lnTo>
                  <a:lnTo>
                    <a:pt x="20947" y="25536"/>
                  </a:lnTo>
                  <a:lnTo>
                    <a:pt x="21098" y="25141"/>
                  </a:lnTo>
                  <a:lnTo>
                    <a:pt x="21211" y="24747"/>
                  </a:lnTo>
                  <a:lnTo>
                    <a:pt x="21324" y="24333"/>
                  </a:lnTo>
                  <a:lnTo>
                    <a:pt x="21418" y="23919"/>
                  </a:lnTo>
                  <a:lnTo>
                    <a:pt x="21474" y="23487"/>
                  </a:lnTo>
                  <a:lnTo>
                    <a:pt x="21530" y="23073"/>
                  </a:lnTo>
                  <a:lnTo>
                    <a:pt x="21549" y="22641"/>
                  </a:lnTo>
                  <a:lnTo>
                    <a:pt x="21549" y="22208"/>
                  </a:lnTo>
                  <a:lnTo>
                    <a:pt x="21530" y="21776"/>
                  </a:lnTo>
                  <a:lnTo>
                    <a:pt x="21493" y="21324"/>
                  </a:lnTo>
                  <a:lnTo>
                    <a:pt x="21436" y="20892"/>
                  </a:lnTo>
                  <a:lnTo>
                    <a:pt x="21361" y="20459"/>
                  </a:lnTo>
                  <a:lnTo>
                    <a:pt x="21286" y="20177"/>
                  </a:lnTo>
                  <a:lnTo>
                    <a:pt x="21718" y="20083"/>
                  </a:lnTo>
                  <a:lnTo>
                    <a:pt x="22151" y="19970"/>
                  </a:lnTo>
                  <a:lnTo>
                    <a:pt x="22565" y="19801"/>
                  </a:lnTo>
                  <a:lnTo>
                    <a:pt x="22978" y="19613"/>
                  </a:lnTo>
                  <a:lnTo>
                    <a:pt x="23354" y="19387"/>
                  </a:lnTo>
                  <a:lnTo>
                    <a:pt x="23730" y="19124"/>
                  </a:lnTo>
                  <a:lnTo>
                    <a:pt x="24088" y="18823"/>
                  </a:lnTo>
                  <a:lnTo>
                    <a:pt x="24426" y="18485"/>
                  </a:lnTo>
                  <a:lnTo>
                    <a:pt x="24614" y="18278"/>
                  </a:lnTo>
                  <a:lnTo>
                    <a:pt x="24783" y="18071"/>
                  </a:lnTo>
                  <a:lnTo>
                    <a:pt x="24934" y="17846"/>
                  </a:lnTo>
                  <a:lnTo>
                    <a:pt x="25084" y="17620"/>
                  </a:lnTo>
                  <a:lnTo>
                    <a:pt x="25216" y="17375"/>
                  </a:lnTo>
                  <a:lnTo>
                    <a:pt x="25329" y="17150"/>
                  </a:lnTo>
                  <a:lnTo>
                    <a:pt x="25442" y="16905"/>
                  </a:lnTo>
                  <a:lnTo>
                    <a:pt x="25536" y="16661"/>
                  </a:lnTo>
                  <a:lnTo>
                    <a:pt x="25630" y="16398"/>
                  </a:lnTo>
                  <a:lnTo>
                    <a:pt x="25686" y="16153"/>
                  </a:lnTo>
                  <a:lnTo>
                    <a:pt x="25742" y="15890"/>
                  </a:lnTo>
                  <a:lnTo>
                    <a:pt x="25799" y="15645"/>
                  </a:lnTo>
                  <a:lnTo>
                    <a:pt x="25818" y="15382"/>
                  </a:lnTo>
                  <a:lnTo>
                    <a:pt x="25836" y="15119"/>
                  </a:lnTo>
                  <a:lnTo>
                    <a:pt x="25855" y="14856"/>
                  </a:lnTo>
                  <a:lnTo>
                    <a:pt x="25855" y="14592"/>
                  </a:lnTo>
                  <a:lnTo>
                    <a:pt x="25836" y="14348"/>
                  </a:lnTo>
                  <a:lnTo>
                    <a:pt x="25799" y="14085"/>
                  </a:lnTo>
                  <a:lnTo>
                    <a:pt x="25761" y="13822"/>
                  </a:lnTo>
                  <a:lnTo>
                    <a:pt x="25705" y="13577"/>
                  </a:lnTo>
                  <a:lnTo>
                    <a:pt x="25630" y="13314"/>
                  </a:lnTo>
                  <a:lnTo>
                    <a:pt x="25554" y="13069"/>
                  </a:lnTo>
                  <a:lnTo>
                    <a:pt x="25460" y="12825"/>
                  </a:lnTo>
                  <a:lnTo>
                    <a:pt x="25366" y="12580"/>
                  </a:lnTo>
                  <a:lnTo>
                    <a:pt x="25253" y="12355"/>
                  </a:lnTo>
                  <a:lnTo>
                    <a:pt x="25122" y="12110"/>
                  </a:lnTo>
                  <a:lnTo>
                    <a:pt x="24990" y="11885"/>
                  </a:lnTo>
                  <a:lnTo>
                    <a:pt x="24821" y="11659"/>
                  </a:lnTo>
                  <a:lnTo>
                    <a:pt x="24671" y="11452"/>
                  </a:lnTo>
                  <a:lnTo>
                    <a:pt x="24483" y="11245"/>
                  </a:lnTo>
                  <a:lnTo>
                    <a:pt x="24295" y="11039"/>
                  </a:lnTo>
                  <a:lnTo>
                    <a:pt x="24106" y="10851"/>
                  </a:lnTo>
                  <a:lnTo>
                    <a:pt x="23843" y="10625"/>
                  </a:lnTo>
                  <a:lnTo>
                    <a:pt x="23580" y="10418"/>
                  </a:lnTo>
                  <a:lnTo>
                    <a:pt x="23298" y="10249"/>
                  </a:lnTo>
                  <a:lnTo>
                    <a:pt x="23016" y="10080"/>
                  </a:lnTo>
                  <a:lnTo>
                    <a:pt x="23147" y="9628"/>
                  </a:lnTo>
                  <a:lnTo>
                    <a:pt x="23241" y="9158"/>
                  </a:lnTo>
                  <a:lnTo>
                    <a:pt x="23298" y="8707"/>
                  </a:lnTo>
                  <a:lnTo>
                    <a:pt x="23336" y="8237"/>
                  </a:lnTo>
                  <a:lnTo>
                    <a:pt x="23354" y="7767"/>
                  </a:lnTo>
                  <a:lnTo>
                    <a:pt x="23354" y="7297"/>
                  </a:lnTo>
                  <a:lnTo>
                    <a:pt x="23317" y="6845"/>
                  </a:lnTo>
                  <a:lnTo>
                    <a:pt x="23260" y="6375"/>
                  </a:lnTo>
                  <a:lnTo>
                    <a:pt x="23185" y="5924"/>
                  </a:lnTo>
                  <a:lnTo>
                    <a:pt x="23072" y="5454"/>
                  </a:lnTo>
                  <a:lnTo>
                    <a:pt x="22941" y="5003"/>
                  </a:lnTo>
                  <a:lnTo>
                    <a:pt x="22790" y="4570"/>
                  </a:lnTo>
                  <a:lnTo>
                    <a:pt x="22621" y="4119"/>
                  </a:lnTo>
                  <a:lnTo>
                    <a:pt x="22414" y="3705"/>
                  </a:lnTo>
                  <a:lnTo>
                    <a:pt x="22188" y="3273"/>
                  </a:lnTo>
                  <a:lnTo>
                    <a:pt x="21925" y="2878"/>
                  </a:lnTo>
                  <a:lnTo>
                    <a:pt x="22264" y="2934"/>
                  </a:lnTo>
                  <a:lnTo>
                    <a:pt x="22602" y="2972"/>
                  </a:lnTo>
                  <a:lnTo>
                    <a:pt x="22941" y="2991"/>
                  </a:lnTo>
                  <a:lnTo>
                    <a:pt x="23260" y="3009"/>
                  </a:lnTo>
                  <a:lnTo>
                    <a:pt x="23618" y="2991"/>
                  </a:lnTo>
                  <a:lnTo>
                    <a:pt x="23956" y="2972"/>
                  </a:lnTo>
                  <a:lnTo>
                    <a:pt x="24295" y="2934"/>
                  </a:lnTo>
                  <a:lnTo>
                    <a:pt x="24633" y="2878"/>
                  </a:lnTo>
                  <a:lnTo>
                    <a:pt x="24971" y="2784"/>
                  </a:lnTo>
                  <a:lnTo>
                    <a:pt x="25291" y="2690"/>
                  </a:lnTo>
                  <a:lnTo>
                    <a:pt x="25630" y="2596"/>
                  </a:lnTo>
                  <a:lnTo>
                    <a:pt x="25949" y="2464"/>
                  </a:lnTo>
                  <a:lnTo>
                    <a:pt x="26250" y="2314"/>
                  </a:lnTo>
                  <a:lnTo>
                    <a:pt x="26570" y="2144"/>
                  </a:lnTo>
                  <a:lnTo>
                    <a:pt x="26871" y="1975"/>
                  </a:lnTo>
                  <a:lnTo>
                    <a:pt x="27171" y="1768"/>
                  </a:lnTo>
                  <a:lnTo>
                    <a:pt x="27454" y="1561"/>
                  </a:lnTo>
                  <a:lnTo>
                    <a:pt x="27717" y="1336"/>
                  </a:lnTo>
                  <a:lnTo>
                    <a:pt x="27999" y="1091"/>
                  </a:lnTo>
                  <a:lnTo>
                    <a:pt x="28243" y="828"/>
                  </a:lnTo>
                  <a:lnTo>
                    <a:pt x="28582" y="414"/>
                  </a:lnTo>
                  <a:lnTo>
                    <a:pt x="289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6" name="Google Shape;1176;p28"/>
          <p:cNvGrpSpPr/>
          <p:nvPr/>
        </p:nvGrpSpPr>
        <p:grpSpPr>
          <a:xfrm>
            <a:off x="7969075" y="-25100"/>
            <a:ext cx="1174945" cy="1946670"/>
            <a:chOff x="7969075" y="-25100"/>
            <a:chExt cx="1174945" cy="1946670"/>
          </a:xfrm>
        </p:grpSpPr>
        <p:sp>
          <p:nvSpPr>
            <p:cNvPr id="1177" name="Google Shape;1177;p28"/>
            <p:cNvSpPr/>
            <p:nvPr/>
          </p:nvSpPr>
          <p:spPr>
            <a:xfrm>
              <a:off x="7969075" y="-25100"/>
              <a:ext cx="1174926" cy="1946670"/>
            </a:xfrm>
            <a:custGeom>
              <a:avLst/>
              <a:gdLst/>
              <a:ahLst/>
              <a:cxnLst/>
              <a:rect l="l" t="t" r="r" b="b"/>
              <a:pathLst>
                <a:path w="24878" h="41219" extrusionOk="0">
                  <a:moveTo>
                    <a:pt x="1" y="1"/>
                  </a:moveTo>
                  <a:lnTo>
                    <a:pt x="358" y="339"/>
                  </a:lnTo>
                  <a:lnTo>
                    <a:pt x="734" y="677"/>
                  </a:lnTo>
                  <a:lnTo>
                    <a:pt x="1129" y="978"/>
                  </a:lnTo>
                  <a:lnTo>
                    <a:pt x="1542" y="1260"/>
                  </a:lnTo>
                  <a:lnTo>
                    <a:pt x="1975" y="1505"/>
                  </a:lnTo>
                  <a:lnTo>
                    <a:pt x="2426" y="1712"/>
                  </a:lnTo>
                  <a:lnTo>
                    <a:pt x="2859" y="1900"/>
                  </a:lnTo>
                  <a:lnTo>
                    <a:pt x="3329" y="2050"/>
                  </a:lnTo>
                  <a:lnTo>
                    <a:pt x="3780" y="2182"/>
                  </a:lnTo>
                  <a:lnTo>
                    <a:pt x="4250" y="2276"/>
                  </a:lnTo>
                  <a:lnTo>
                    <a:pt x="4137" y="2577"/>
                  </a:lnTo>
                  <a:lnTo>
                    <a:pt x="4062" y="2878"/>
                  </a:lnTo>
                  <a:lnTo>
                    <a:pt x="4006" y="3197"/>
                  </a:lnTo>
                  <a:lnTo>
                    <a:pt x="3968" y="3517"/>
                  </a:lnTo>
                  <a:lnTo>
                    <a:pt x="3949" y="3837"/>
                  </a:lnTo>
                  <a:lnTo>
                    <a:pt x="3968" y="4156"/>
                  </a:lnTo>
                  <a:lnTo>
                    <a:pt x="4006" y="4457"/>
                  </a:lnTo>
                  <a:lnTo>
                    <a:pt x="4062" y="4777"/>
                  </a:lnTo>
                  <a:lnTo>
                    <a:pt x="4156" y="5078"/>
                  </a:lnTo>
                  <a:lnTo>
                    <a:pt x="4269" y="5378"/>
                  </a:lnTo>
                  <a:lnTo>
                    <a:pt x="4401" y="5679"/>
                  </a:lnTo>
                  <a:lnTo>
                    <a:pt x="4570" y="5961"/>
                  </a:lnTo>
                  <a:lnTo>
                    <a:pt x="4758" y="6225"/>
                  </a:lnTo>
                  <a:lnTo>
                    <a:pt x="4965" y="6469"/>
                  </a:lnTo>
                  <a:lnTo>
                    <a:pt x="5190" y="6714"/>
                  </a:lnTo>
                  <a:lnTo>
                    <a:pt x="5435" y="6939"/>
                  </a:lnTo>
                  <a:lnTo>
                    <a:pt x="5679" y="7127"/>
                  </a:lnTo>
                  <a:lnTo>
                    <a:pt x="5924" y="7278"/>
                  </a:lnTo>
                  <a:lnTo>
                    <a:pt x="5773" y="7560"/>
                  </a:lnTo>
                  <a:lnTo>
                    <a:pt x="5642" y="7861"/>
                  </a:lnTo>
                  <a:lnTo>
                    <a:pt x="5510" y="8161"/>
                  </a:lnTo>
                  <a:lnTo>
                    <a:pt x="5397" y="8462"/>
                  </a:lnTo>
                  <a:lnTo>
                    <a:pt x="5303" y="8763"/>
                  </a:lnTo>
                  <a:lnTo>
                    <a:pt x="5209" y="9083"/>
                  </a:lnTo>
                  <a:lnTo>
                    <a:pt x="5134" y="9402"/>
                  </a:lnTo>
                  <a:lnTo>
                    <a:pt x="5059" y="9722"/>
                  </a:lnTo>
                  <a:lnTo>
                    <a:pt x="5002" y="10042"/>
                  </a:lnTo>
                  <a:lnTo>
                    <a:pt x="4946" y="10361"/>
                  </a:lnTo>
                  <a:lnTo>
                    <a:pt x="4908" y="10700"/>
                  </a:lnTo>
                  <a:lnTo>
                    <a:pt x="4890" y="11038"/>
                  </a:lnTo>
                  <a:lnTo>
                    <a:pt x="4890" y="11377"/>
                  </a:lnTo>
                  <a:lnTo>
                    <a:pt x="4890" y="11715"/>
                  </a:lnTo>
                  <a:lnTo>
                    <a:pt x="4908" y="12054"/>
                  </a:lnTo>
                  <a:lnTo>
                    <a:pt x="4927" y="12392"/>
                  </a:lnTo>
                  <a:lnTo>
                    <a:pt x="5002" y="12975"/>
                  </a:lnTo>
                  <a:lnTo>
                    <a:pt x="5115" y="13539"/>
                  </a:lnTo>
                  <a:lnTo>
                    <a:pt x="5266" y="14085"/>
                  </a:lnTo>
                  <a:lnTo>
                    <a:pt x="5435" y="14611"/>
                  </a:lnTo>
                  <a:lnTo>
                    <a:pt x="5642" y="15138"/>
                  </a:lnTo>
                  <a:lnTo>
                    <a:pt x="5886" y="15627"/>
                  </a:lnTo>
                  <a:lnTo>
                    <a:pt x="6149" y="16115"/>
                  </a:lnTo>
                  <a:lnTo>
                    <a:pt x="6450" y="16567"/>
                  </a:lnTo>
                  <a:lnTo>
                    <a:pt x="6770" y="17018"/>
                  </a:lnTo>
                  <a:lnTo>
                    <a:pt x="7108" y="17432"/>
                  </a:lnTo>
                  <a:lnTo>
                    <a:pt x="7484" y="17845"/>
                  </a:lnTo>
                  <a:lnTo>
                    <a:pt x="7879" y="18221"/>
                  </a:lnTo>
                  <a:lnTo>
                    <a:pt x="8293" y="18560"/>
                  </a:lnTo>
                  <a:lnTo>
                    <a:pt x="8725" y="18898"/>
                  </a:lnTo>
                  <a:lnTo>
                    <a:pt x="9177" y="19199"/>
                  </a:lnTo>
                  <a:lnTo>
                    <a:pt x="9647" y="19463"/>
                  </a:lnTo>
                  <a:lnTo>
                    <a:pt x="9666" y="19876"/>
                  </a:lnTo>
                  <a:lnTo>
                    <a:pt x="9684" y="20290"/>
                  </a:lnTo>
                  <a:lnTo>
                    <a:pt x="9741" y="20685"/>
                  </a:lnTo>
                  <a:lnTo>
                    <a:pt x="9816" y="21080"/>
                  </a:lnTo>
                  <a:lnTo>
                    <a:pt x="9929" y="21493"/>
                  </a:lnTo>
                  <a:lnTo>
                    <a:pt x="10042" y="21869"/>
                  </a:lnTo>
                  <a:lnTo>
                    <a:pt x="10192" y="22264"/>
                  </a:lnTo>
                  <a:lnTo>
                    <a:pt x="10343" y="22640"/>
                  </a:lnTo>
                  <a:lnTo>
                    <a:pt x="10531" y="23016"/>
                  </a:lnTo>
                  <a:lnTo>
                    <a:pt x="10737" y="23374"/>
                  </a:lnTo>
                  <a:lnTo>
                    <a:pt x="10963" y="23731"/>
                  </a:lnTo>
                  <a:lnTo>
                    <a:pt x="11208" y="24069"/>
                  </a:lnTo>
                  <a:lnTo>
                    <a:pt x="11490" y="24389"/>
                  </a:lnTo>
                  <a:lnTo>
                    <a:pt x="11772" y="24709"/>
                  </a:lnTo>
                  <a:lnTo>
                    <a:pt x="12073" y="25010"/>
                  </a:lnTo>
                  <a:lnTo>
                    <a:pt x="12411" y="25311"/>
                  </a:lnTo>
                  <a:lnTo>
                    <a:pt x="12881" y="25649"/>
                  </a:lnTo>
                  <a:lnTo>
                    <a:pt x="13351" y="25950"/>
                  </a:lnTo>
                  <a:lnTo>
                    <a:pt x="13840" y="26232"/>
                  </a:lnTo>
                  <a:lnTo>
                    <a:pt x="14367" y="26458"/>
                  </a:lnTo>
                  <a:lnTo>
                    <a:pt x="14874" y="26646"/>
                  </a:lnTo>
                  <a:lnTo>
                    <a:pt x="15401" y="26796"/>
                  </a:lnTo>
                  <a:lnTo>
                    <a:pt x="15946" y="26890"/>
                  </a:lnTo>
                  <a:lnTo>
                    <a:pt x="16473" y="26965"/>
                  </a:lnTo>
                  <a:lnTo>
                    <a:pt x="16510" y="27247"/>
                  </a:lnTo>
                  <a:lnTo>
                    <a:pt x="16548" y="27511"/>
                  </a:lnTo>
                  <a:lnTo>
                    <a:pt x="16623" y="27774"/>
                  </a:lnTo>
                  <a:lnTo>
                    <a:pt x="16698" y="28018"/>
                  </a:lnTo>
                  <a:lnTo>
                    <a:pt x="16774" y="28282"/>
                  </a:lnTo>
                  <a:lnTo>
                    <a:pt x="16886" y="28526"/>
                  </a:lnTo>
                  <a:lnTo>
                    <a:pt x="16980" y="28770"/>
                  </a:lnTo>
                  <a:lnTo>
                    <a:pt x="17112" y="28996"/>
                  </a:lnTo>
                  <a:lnTo>
                    <a:pt x="16792" y="29447"/>
                  </a:lnTo>
                  <a:lnTo>
                    <a:pt x="16491" y="29917"/>
                  </a:lnTo>
                  <a:lnTo>
                    <a:pt x="16228" y="30406"/>
                  </a:lnTo>
                  <a:lnTo>
                    <a:pt x="16003" y="30914"/>
                  </a:lnTo>
                  <a:lnTo>
                    <a:pt x="15815" y="31441"/>
                  </a:lnTo>
                  <a:lnTo>
                    <a:pt x="15664" y="32005"/>
                  </a:lnTo>
                  <a:lnTo>
                    <a:pt x="15551" y="32569"/>
                  </a:lnTo>
                  <a:lnTo>
                    <a:pt x="15514" y="32851"/>
                  </a:lnTo>
                  <a:lnTo>
                    <a:pt x="15495" y="33152"/>
                  </a:lnTo>
                  <a:lnTo>
                    <a:pt x="15476" y="33528"/>
                  </a:lnTo>
                  <a:lnTo>
                    <a:pt x="15476" y="33923"/>
                  </a:lnTo>
                  <a:lnTo>
                    <a:pt x="15495" y="34299"/>
                  </a:lnTo>
                  <a:lnTo>
                    <a:pt x="15532" y="34675"/>
                  </a:lnTo>
                  <a:lnTo>
                    <a:pt x="15589" y="35032"/>
                  </a:lnTo>
                  <a:lnTo>
                    <a:pt x="15664" y="35408"/>
                  </a:lnTo>
                  <a:lnTo>
                    <a:pt x="15758" y="35765"/>
                  </a:lnTo>
                  <a:lnTo>
                    <a:pt x="15871" y="36104"/>
                  </a:lnTo>
                  <a:lnTo>
                    <a:pt x="16003" y="36461"/>
                  </a:lnTo>
                  <a:lnTo>
                    <a:pt x="16134" y="36781"/>
                  </a:lnTo>
                  <a:lnTo>
                    <a:pt x="16303" y="37119"/>
                  </a:lnTo>
                  <a:lnTo>
                    <a:pt x="16473" y="37439"/>
                  </a:lnTo>
                  <a:lnTo>
                    <a:pt x="16661" y="37740"/>
                  </a:lnTo>
                  <a:lnTo>
                    <a:pt x="16868" y="38041"/>
                  </a:lnTo>
                  <a:lnTo>
                    <a:pt x="17074" y="38342"/>
                  </a:lnTo>
                  <a:lnTo>
                    <a:pt x="17300" y="38605"/>
                  </a:lnTo>
                  <a:lnTo>
                    <a:pt x="17544" y="38887"/>
                  </a:lnTo>
                  <a:lnTo>
                    <a:pt x="17808" y="39131"/>
                  </a:lnTo>
                  <a:lnTo>
                    <a:pt x="18071" y="39376"/>
                  </a:lnTo>
                  <a:lnTo>
                    <a:pt x="18353" y="39601"/>
                  </a:lnTo>
                  <a:lnTo>
                    <a:pt x="18635" y="39827"/>
                  </a:lnTo>
                  <a:lnTo>
                    <a:pt x="18936" y="40034"/>
                  </a:lnTo>
                  <a:lnTo>
                    <a:pt x="19256" y="40222"/>
                  </a:lnTo>
                  <a:lnTo>
                    <a:pt x="19575" y="40391"/>
                  </a:lnTo>
                  <a:lnTo>
                    <a:pt x="19914" y="40560"/>
                  </a:lnTo>
                  <a:lnTo>
                    <a:pt x="20252" y="40692"/>
                  </a:lnTo>
                  <a:lnTo>
                    <a:pt x="20591" y="40824"/>
                  </a:lnTo>
                  <a:lnTo>
                    <a:pt x="20948" y="40937"/>
                  </a:lnTo>
                  <a:lnTo>
                    <a:pt x="21324" y="41031"/>
                  </a:lnTo>
                  <a:lnTo>
                    <a:pt x="21681" y="41106"/>
                  </a:lnTo>
                  <a:lnTo>
                    <a:pt x="22076" y="41162"/>
                  </a:lnTo>
                  <a:lnTo>
                    <a:pt x="22452" y="41200"/>
                  </a:lnTo>
                  <a:lnTo>
                    <a:pt x="22772" y="41219"/>
                  </a:lnTo>
                  <a:lnTo>
                    <a:pt x="23073" y="41219"/>
                  </a:lnTo>
                  <a:lnTo>
                    <a:pt x="23392" y="41200"/>
                  </a:lnTo>
                  <a:lnTo>
                    <a:pt x="23693" y="41181"/>
                  </a:lnTo>
                  <a:lnTo>
                    <a:pt x="23994" y="41143"/>
                  </a:lnTo>
                  <a:lnTo>
                    <a:pt x="24295" y="41106"/>
                  </a:lnTo>
                  <a:lnTo>
                    <a:pt x="24596" y="41049"/>
                  </a:lnTo>
                  <a:lnTo>
                    <a:pt x="24878" y="40974"/>
                  </a:lnTo>
                  <a:lnTo>
                    <a:pt x="24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8238150" y="-25100"/>
              <a:ext cx="905870" cy="1500887"/>
            </a:xfrm>
            <a:custGeom>
              <a:avLst/>
              <a:gdLst/>
              <a:ahLst/>
              <a:cxnLst/>
              <a:rect l="l" t="t" r="r" b="b"/>
              <a:pathLst>
                <a:path w="24878" h="41219" extrusionOk="0">
                  <a:moveTo>
                    <a:pt x="1" y="1"/>
                  </a:moveTo>
                  <a:lnTo>
                    <a:pt x="358" y="339"/>
                  </a:lnTo>
                  <a:lnTo>
                    <a:pt x="734" y="677"/>
                  </a:lnTo>
                  <a:lnTo>
                    <a:pt x="1129" y="978"/>
                  </a:lnTo>
                  <a:lnTo>
                    <a:pt x="1542" y="1260"/>
                  </a:lnTo>
                  <a:lnTo>
                    <a:pt x="1975" y="1505"/>
                  </a:lnTo>
                  <a:lnTo>
                    <a:pt x="2426" y="1712"/>
                  </a:lnTo>
                  <a:lnTo>
                    <a:pt x="2859" y="1900"/>
                  </a:lnTo>
                  <a:lnTo>
                    <a:pt x="3329" y="2050"/>
                  </a:lnTo>
                  <a:lnTo>
                    <a:pt x="3780" y="2182"/>
                  </a:lnTo>
                  <a:lnTo>
                    <a:pt x="4250" y="2276"/>
                  </a:lnTo>
                  <a:lnTo>
                    <a:pt x="4137" y="2577"/>
                  </a:lnTo>
                  <a:lnTo>
                    <a:pt x="4062" y="2878"/>
                  </a:lnTo>
                  <a:lnTo>
                    <a:pt x="4006" y="3197"/>
                  </a:lnTo>
                  <a:lnTo>
                    <a:pt x="3968" y="3517"/>
                  </a:lnTo>
                  <a:lnTo>
                    <a:pt x="3949" y="3837"/>
                  </a:lnTo>
                  <a:lnTo>
                    <a:pt x="3968" y="4156"/>
                  </a:lnTo>
                  <a:lnTo>
                    <a:pt x="4006" y="4457"/>
                  </a:lnTo>
                  <a:lnTo>
                    <a:pt x="4062" y="4777"/>
                  </a:lnTo>
                  <a:lnTo>
                    <a:pt x="4156" y="5078"/>
                  </a:lnTo>
                  <a:lnTo>
                    <a:pt x="4269" y="5378"/>
                  </a:lnTo>
                  <a:lnTo>
                    <a:pt x="4401" y="5679"/>
                  </a:lnTo>
                  <a:lnTo>
                    <a:pt x="4570" y="5961"/>
                  </a:lnTo>
                  <a:lnTo>
                    <a:pt x="4758" y="6225"/>
                  </a:lnTo>
                  <a:lnTo>
                    <a:pt x="4965" y="6469"/>
                  </a:lnTo>
                  <a:lnTo>
                    <a:pt x="5190" y="6714"/>
                  </a:lnTo>
                  <a:lnTo>
                    <a:pt x="5435" y="6939"/>
                  </a:lnTo>
                  <a:lnTo>
                    <a:pt x="5679" y="7127"/>
                  </a:lnTo>
                  <a:lnTo>
                    <a:pt x="5924" y="7278"/>
                  </a:lnTo>
                  <a:lnTo>
                    <a:pt x="5773" y="7560"/>
                  </a:lnTo>
                  <a:lnTo>
                    <a:pt x="5642" y="7861"/>
                  </a:lnTo>
                  <a:lnTo>
                    <a:pt x="5510" y="8161"/>
                  </a:lnTo>
                  <a:lnTo>
                    <a:pt x="5397" y="8462"/>
                  </a:lnTo>
                  <a:lnTo>
                    <a:pt x="5303" y="8763"/>
                  </a:lnTo>
                  <a:lnTo>
                    <a:pt x="5209" y="9083"/>
                  </a:lnTo>
                  <a:lnTo>
                    <a:pt x="5134" y="9402"/>
                  </a:lnTo>
                  <a:lnTo>
                    <a:pt x="5059" y="9722"/>
                  </a:lnTo>
                  <a:lnTo>
                    <a:pt x="5002" y="10042"/>
                  </a:lnTo>
                  <a:lnTo>
                    <a:pt x="4946" y="10361"/>
                  </a:lnTo>
                  <a:lnTo>
                    <a:pt x="4908" y="10700"/>
                  </a:lnTo>
                  <a:lnTo>
                    <a:pt x="4890" y="11038"/>
                  </a:lnTo>
                  <a:lnTo>
                    <a:pt x="4890" y="11377"/>
                  </a:lnTo>
                  <a:lnTo>
                    <a:pt x="4890" y="11715"/>
                  </a:lnTo>
                  <a:lnTo>
                    <a:pt x="4908" y="12054"/>
                  </a:lnTo>
                  <a:lnTo>
                    <a:pt x="4927" y="12392"/>
                  </a:lnTo>
                  <a:lnTo>
                    <a:pt x="5002" y="12975"/>
                  </a:lnTo>
                  <a:lnTo>
                    <a:pt x="5115" y="13539"/>
                  </a:lnTo>
                  <a:lnTo>
                    <a:pt x="5266" y="14085"/>
                  </a:lnTo>
                  <a:lnTo>
                    <a:pt x="5435" y="14611"/>
                  </a:lnTo>
                  <a:lnTo>
                    <a:pt x="5642" y="15138"/>
                  </a:lnTo>
                  <a:lnTo>
                    <a:pt x="5886" y="15627"/>
                  </a:lnTo>
                  <a:lnTo>
                    <a:pt x="6149" y="16115"/>
                  </a:lnTo>
                  <a:lnTo>
                    <a:pt x="6450" y="16567"/>
                  </a:lnTo>
                  <a:lnTo>
                    <a:pt x="6770" y="17018"/>
                  </a:lnTo>
                  <a:lnTo>
                    <a:pt x="7108" y="17432"/>
                  </a:lnTo>
                  <a:lnTo>
                    <a:pt x="7484" y="17845"/>
                  </a:lnTo>
                  <a:lnTo>
                    <a:pt x="7879" y="18221"/>
                  </a:lnTo>
                  <a:lnTo>
                    <a:pt x="8293" y="18560"/>
                  </a:lnTo>
                  <a:lnTo>
                    <a:pt x="8725" y="18898"/>
                  </a:lnTo>
                  <a:lnTo>
                    <a:pt x="9177" y="19199"/>
                  </a:lnTo>
                  <a:lnTo>
                    <a:pt x="9647" y="19463"/>
                  </a:lnTo>
                  <a:lnTo>
                    <a:pt x="9666" y="19876"/>
                  </a:lnTo>
                  <a:lnTo>
                    <a:pt x="9684" y="20290"/>
                  </a:lnTo>
                  <a:lnTo>
                    <a:pt x="9741" y="20685"/>
                  </a:lnTo>
                  <a:lnTo>
                    <a:pt x="9816" y="21080"/>
                  </a:lnTo>
                  <a:lnTo>
                    <a:pt x="9929" y="21493"/>
                  </a:lnTo>
                  <a:lnTo>
                    <a:pt x="10042" y="21869"/>
                  </a:lnTo>
                  <a:lnTo>
                    <a:pt x="10192" y="22264"/>
                  </a:lnTo>
                  <a:lnTo>
                    <a:pt x="10343" y="22640"/>
                  </a:lnTo>
                  <a:lnTo>
                    <a:pt x="10531" y="23016"/>
                  </a:lnTo>
                  <a:lnTo>
                    <a:pt x="10737" y="23374"/>
                  </a:lnTo>
                  <a:lnTo>
                    <a:pt x="10963" y="23731"/>
                  </a:lnTo>
                  <a:lnTo>
                    <a:pt x="11208" y="24069"/>
                  </a:lnTo>
                  <a:lnTo>
                    <a:pt x="11490" y="24389"/>
                  </a:lnTo>
                  <a:lnTo>
                    <a:pt x="11772" y="24709"/>
                  </a:lnTo>
                  <a:lnTo>
                    <a:pt x="12073" y="25010"/>
                  </a:lnTo>
                  <a:lnTo>
                    <a:pt x="12411" y="25311"/>
                  </a:lnTo>
                  <a:lnTo>
                    <a:pt x="12881" y="25649"/>
                  </a:lnTo>
                  <a:lnTo>
                    <a:pt x="13351" y="25950"/>
                  </a:lnTo>
                  <a:lnTo>
                    <a:pt x="13840" y="26232"/>
                  </a:lnTo>
                  <a:lnTo>
                    <a:pt x="14367" y="26458"/>
                  </a:lnTo>
                  <a:lnTo>
                    <a:pt x="14874" y="26646"/>
                  </a:lnTo>
                  <a:lnTo>
                    <a:pt x="15401" y="26796"/>
                  </a:lnTo>
                  <a:lnTo>
                    <a:pt x="15946" y="26890"/>
                  </a:lnTo>
                  <a:lnTo>
                    <a:pt x="16473" y="26965"/>
                  </a:lnTo>
                  <a:lnTo>
                    <a:pt x="16510" y="27247"/>
                  </a:lnTo>
                  <a:lnTo>
                    <a:pt x="16548" y="27511"/>
                  </a:lnTo>
                  <a:lnTo>
                    <a:pt x="16623" y="27774"/>
                  </a:lnTo>
                  <a:lnTo>
                    <a:pt x="16698" y="28018"/>
                  </a:lnTo>
                  <a:lnTo>
                    <a:pt x="16774" y="28282"/>
                  </a:lnTo>
                  <a:lnTo>
                    <a:pt x="16886" y="28526"/>
                  </a:lnTo>
                  <a:lnTo>
                    <a:pt x="16980" y="28770"/>
                  </a:lnTo>
                  <a:lnTo>
                    <a:pt x="17112" y="28996"/>
                  </a:lnTo>
                  <a:lnTo>
                    <a:pt x="16792" y="29447"/>
                  </a:lnTo>
                  <a:lnTo>
                    <a:pt x="16491" y="29917"/>
                  </a:lnTo>
                  <a:lnTo>
                    <a:pt x="16228" y="30406"/>
                  </a:lnTo>
                  <a:lnTo>
                    <a:pt x="16003" y="30914"/>
                  </a:lnTo>
                  <a:lnTo>
                    <a:pt x="15815" y="31441"/>
                  </a:lnTo>
                  <a:lnTo>
                    <a:pt x="15664" y="32005"/>
                  </a:lnTo>
                  <a:lnTo>
                    <a:pt x="15551" y="32569"/>
                  </a:lnTo>
                  <a:lnTo>
                    <a:pt x="15514" y="32851"/>
                  </a:lnTo>
                  <a:lnTo>
                    <a:pt x="15495" y="33152"/>
                  </a:lnTo>
                  <a:lnTo>
                    <a:pt x="15476" y="33528"/>
                  </a:lnTo>
                  <a:lnTo>
                    <a:pt x="15476" y="33923"/>
                  </a:lnTo>
                  <a:lnTo>
                    <a:pt x="15495" y="34299"/>
                  </a:lnTo>
                  <a:lnTo>
                    <a:pt x="15532" y="34675"/>
                  </a:lnTo>
                  <a:lnTo>
                    <a:pt x="15589" y="35032"/>
                  </a:lnTo>
                  <a:lnTo>
                    <a:pt x="15664" y="35408"/>
                  </a:lnTo>
                  <a:lnTo>
                    <a:pt x="15758" y="35765"/>
                  </a:lnTo>
                  <a:lnTo>
                    <a:pt x="15871" y="36104"/>
                  </a:lnTo>
                  <a:lnTo>
                    <a:pt x="16003" y="36461"/>
                  </a:lnTo>
                  <a:lnTo>
                    <a:pt x="16134" y="36781"/>
                  </a:lnTo>
                  <a:lnTo>
                    <a:pt x="16303" y="37119"/>
                  </a:lnTo>
                  <a:lnTo>
                    <a:pt x="16473" y="37439"/>
                  </a:lnTo>
                  <a:lnTo>
                    <a:pt x="16661" y="37740"/>
                  </a:lnTo>
                  <a:lnTo>
                    <a:pt x="16868" y="38041"/>
                  </a:lnTo>
                  <a:lnTo>
                    <a:pt x="17074" y="38342"/>
                  </a:lnTo>
                  <a:lnTo>
                    <a:pt x="17300" y="38605"/>
                  </a:lnTo>
                  <a:lnTo>
                    <a:pt x="17544" y="38887"/>
                  </a:lnTo>
                  <a:lnTo>
                    <a:pt x="17808" y="39131"/>
                  </a:lnTo>
                  <a:lnTo>
                    <a:pt x="18071" y="39376"/>
                  </a:lnTo>
                  <a:lnTo>
                    <a:pt x="18353" y="39601"/>
                  </a:lnTo>
                  <a:lnTo>
                    <a:pt x="18635" y="39827"/>
                  </a:lnTo>
                  <a:lnTo>
                    <a:pt x="18936" y="40034"/>
                  </a:lnTo>
                  <a:lnTo>
                    <a:pt x="19256" y="40222"/>
                  </a:lnTo>
                  <a:lnTo>
                    <a:pt x="19575" y="40391"/>
                  </a:lnTo>
                  <a:lnTo>
                    <a:pt x="19914" y="40560"/>
                  </a:lnTo>
                  <a:lnTo>
                    <a:pt x="20252" y="40692"/>
                  </a:lnTo>
                  <a:lnTo>
                    <a:pt x="20591" y="40824"/>
                  </a:lnTo>
                  <a:lnTo>
                    <a:pt x="20948" y="40937"/>
                  </a:lnTo>
                  <a:lnTo>
                    <a:pt x="21324" y="41031"/>
                  </a:lnTo>
                  <a:lnTo>
                    <a:pt x="21681" y="41106"/>
                  </a:lnTo>
                  <a:lnTo>
                    <a:pt x="22076" y="41162"/>
                  </a:lnTo>
                  <a:lnTo>
                    <a:pt x="22452" y="41200"/>
                  </a:lnTo>
                  <a:lnTo>
                    <a:pt x="22772" y="41219"/>
                  </a:lnTo>
                  <a:lnTo>
                    <a:pt x="23073" y="41219"/>
                  </a:lnTo>
                  <a:lnTo>
                    <a:pt x="23392" y="41200"/>
                  </a:lnTo>
                  <a:lnTo>
                    <a:pt x="23693" y="41181"/>
                  </a:lnTo>
                  <a:lnTo>
                    <a:pt x="23994" y="41143"/>
                  </a:lnTo>
                  <a:lnTo>
                    <a:pt x="24295" y="41106"/>
                  </a:lnTo>
                  <a:lnTo>
                    <a:pt x="24596" y="41049"/>
                  </a:lnTo>
                  <a:lnTo>
                    <a:pt x="24878" y="40974"/>
                  </a:lnTo>
                  <a:lnTo>
                    <a:pt x="248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8"/>
          <p:cNvGrpSpPr/>
          <p:nvPr/>
        </p:nvGrpSpPr>
        <p:grpSpPr>
          <a:xfrm rot="10800000" flipH="1">
            <a:off x="110725" y="2268425"/>
            <a:ext cx="285500" cy="442000"/>
            <a:chOff x="8741250" y="3186350"/>
            <a:chExt cx="285500" cy="442000"/>
          </a:xfrm>
        </p:grpSpPr>
        <p:sp>
          <p:nvSpPr>
            <p:cNvPr id="1180" name="Google Shape;1180;p28"/>
            <p:cNvSpPr/>
            <p:nvPr/>
          </p:nvSpPr>
          <p:spPr>
            <a:xfrm>
              <a:off x="8815175" y="31863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8741250" y="34145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8973950" y="35755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28"/>
          <p:cNvGrpSpPr/>
          <p:nvPr/>
        </p:nvGrpSpPr>
        <p:grpSpPr>
          <a:xfrm rot="5400000" flipH="1">
            <a:off x="7525575" y="21300"/>
            <a:ext cx="285500" cy="442000"/>
            <a:chOff x="8741250" y="3186350"/>
            <a:chExt cx="285500" cy="442000"/>
          </a:xfrm>
        </p:grpSpPr>
        <p:sp>
          <p:nvSpPr>
            <p:cNvPr id="1184" name="Google Shape;1184;p28"/>
            <p:cNvSpPr/>
            <p:nvPr/>
          </p:nvSpPr>
          <p:spPr>
            <a:xfrm>
              <a:off x="8815175" y="31863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8741250" y="34145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8973950" y="35755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7" name="Google Shape;1187;p28"/>
          <p:cNvGrpSpPr/>
          <p:nvPr/>
        </p:nvGrpSpPr>
        <p:grpSpPr>
          <a:xfrm>
            <a:off x="8175151" y="4357311"/>
            <a:ext cx="762778" cy="593969"/>
            <a:chOff x="-1710500" y="234700"/>
            <a:chExt cx="1345525" cy="1047750"/>
          </a:xfrm>
        </p:grpSpPr>
        <p:sp>
          <p:nvSpPr>
            <p:cNvPr id="1188" name="Google Shape;1188;p28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C128-1444-FD10-6D74-03DA698C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488" y="1071409"/>
            <a:ext cx="7704000" cy="374703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a typeface="+mn-lt"/>
                <a:cs typeface="+mn-lt"/>
              </a:rPr>
              <a:t>Rodové nerovnosti v náboženských inštitúciách sú dlhodobým predmetom diskusie v spoločenských vedách aj v samotných cirkvách.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a typeface="+mn-lt"/>
                <a:cs typeface="+mn-lt"/>
              </a:rPr>
              <a:t>Tradičné kresťanské denominácie na Slovensku často zachovávajú hierarchické modely, kde sú duchovné a rozhodovacie pozície vyhradené mužom.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a typeface="+mn-lt"/>
                <a:cs typeface="+mn-lt"/>
              </a:rPr>
              <a:t>Ženy však v praxi zohrávajú kľúčové roly v každodennom živote cirkevných spoločenstiev (organizácia, výzdoba, spev, výučba, služba).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a typeface="+mn-lt"/>
                <a:cs typeface="+mn-lt"/>
              </a:rPr>
              <a:t>Modernizácia spoločnosti, vzdelanosť a kontakt so zahraničím prinášajú tlak na zmeny, najmä v tradičných a hierarchických cirkvách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>
                <a:ea typeface="+mn-lt"/>
                <a:cs typeface="+mn-lt"/>
              </a:rPr>
              <a:t>Otázka "môže byť žena kňazkou?" je len vrcholom – v skutočnosti ide o hlbší spor medzi tradíciou, autoritou a rovnosťou pohlaví.</a:t>
            </a:r>
            <a:endParaRPr lang="en-SK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429" y="115638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256869" y="1195926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0199" y="1638907"/>
            <a:ext cx="4899801" cy="3448930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Bohoslužobný rámec tvoria: návštevníci, členovia, dobrovoľníci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Pozície nie sú zásadne vyhradené v závislosti od pohlavia ale od druhu služby/pozície podľa zručností/schopností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Dobrovoľníci sú rozdelení do tímov podľa druhu služby v zložení muž, žena približne 1:1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Do pozície farára/pastora uprednostňuje muža z osobnej skúsenosti s farárkou, tlak na jednotlivca, v tejto pozícii, pripúšťa však, že žena môže vykonávať túto pozíciu rovnako dobre ako muž, „Ženy prinášajú </a:t>
            </a:r>
            <a:r>
              <a:rPr lang="sk-SK" err="1"/>
              <a:t>vhľad</a:t>
            </a:r>
            <a:r>
              <a:rPr lang="sk-SK"/>
              <a:t> do istých oblastí, ktorý mužom chýba.“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Vplyv kultúry na vnímanie pozícií žien v cirkvi</a:t>
            </a:r>
          </a:p>
          <a:p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16932" y="1690901"/>
            <a:ext cx="3256294" cy="1761697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37 rokov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Pastor a štatutárny zástupca cirkvi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Vyštudovaná teologická fakulta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Ženatý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2 deti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Apoštolská cirkev - pastor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647534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422" y="1551855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79067" y="1551855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4175" y="2062105"/>
            <a:ext cx="3444933" cy="212374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Ženy nemajú rovnocenné postavenie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Tradičné rozdelenie rodových úloch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Z pohľadu modernej spoločnosti nevidí dôvod, prečo by ženy nemohli vykonávať vyššie funkcie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30822" y="1917555"/>
            <a:ext cx="2913900" cy="1855723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24 rokov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Marketingová špecialistka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Partner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Úplná rodina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SK"/>
              <a:t>2 súrodenci</a:t>
            </a:r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Neveriaca žena 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020712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52" y="1370951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062497" y="1383472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497" y="1898226"/>
            <a:ext cx="3141517" cy="1496103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Rodové</a:t>
            </a:r>
            <a:r>
              <a:rPr lang="en-US"/>
              <a:t> </a:t>
            </a:r>
            <a:r>
              <a:rPr lang="en-US" err="1"/>
              <a:t>rozdelenie</a:t>
            </a:r>
            <a:r>
              <a:rPr lang="en-US"/>
              <a:t> v </a:t>
            </a:r>
            <a:r>
              <a:rPr lang="en-US" err="1"/>
              <a:t>cirkvi</a:t>
            </a:r>
            <a:r>
              <a:rPr lang="en-US"/>
              <a:t> je </a:t>
            </a:r>
            <a:r>
              <a:rPr lang="en-US" err="1"/>
              <a:t>tradíciou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Cirkev</a:t>
            </a:r>
            <a:r>
              <a:rPr lang="en-US"/>
              <a:t> </a:t>
            </a:r>
            <a:r>
              <a:rPr lang="en-US" err="1"/>
              <a:t>neovplyvňuje</a:t>
            </a:r>
            <a:r>
              <a:rPr lang="en-US"/>
              <a:t> </a:t>
            </a:r>
            <a:r>
              <a:rPr lang="en-US" err="1"/>
              <a:t>širšie</a:t>
            </a:r>
            <a:r>
              <a:rPr lang="en-US"/>
              <a:t> </a:t>
            </a:r>
            <a:r>
              <a:rPr lang="en-US" err="1"/>
              <a:t>rodovú</a:t>
            </a:r>
            <a:r>
              <a:rPr lang="en-US"/>
              <a:t> </a:t>
            </a:r>
            <a:r>
              <a:rPr lang="en-US" err="1"/>
              <a:t>rovnosť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Konzervatívne</a:t>
            </a:r>
            <a:r>
              <a:rPr lang="en-US"/>
              <a:t> </a:t>
            </a:r>
            <a:r>
              <a:rPr lang="en-US" err="1"/>
              <a:t>chápanie</a:t>
            </a:r>
            <a:r>
              <a:rPr lang="en-US"/>
              <a:t> </a:t>
            </a:r>
            <a:r>
              <a:rPr lang="en-US" err="1"/>
              <a:t>postavenia</a:t>
            </a:r>
            <a:r>
              <a:rPr lang="en-US"/>
              <a:t> </a:t>
            </a:r>
            <a:r>
              <a:rPr lang="en-US" err="1"/>
              <a:t>žien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49212" y="1846543"/>
            <a:ext cx="2784088" cy="163311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/>
              <a:t>21 </a:t>
            </a:r>
            <a:r>
              <a:rPr lang="en-US" err="1"/>
              <a:t>rokov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Kuchár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Úplná</a:t>
            </a:r>
            <a:r>
              <a:rPr lang="en-US"/>
              <a:t> </a:t>
            </a:r>
            <a:r>
              <a:rPr lang="en-US" err="1"/>
              <a:t>rodina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/>
              <a:t>1 </a:t>
            </a:r>
            <a:r>
              <a:rPr lang="en-US" err="1"/>
              <a:t>súrodenec</a:t>
            </a:r>
            <a:endParaRPr lang="en-US"/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err="1"/>
              <a:t>Nezadaný</a:t>
            </a:r>
            <a:endParaRPr lang="en-US"/>
          </a:p>
          <a:p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Neveriaci muž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627199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2DE0-FB54-4536-3E32-452DC257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Zistenia z rozhovorov</a:t>
            </a:r>
            <a:endParaRPr lang="en-S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AAA9D-23F0-A05E-0F0F-D9982CA984D2}"/>
              </a:ext>
            </a:extLst>
          </p:cNvPr>
          <p:cNvSpPr txBox="1"/>
          <p:nvPr/>
        </p:nvSpPr>
        <p:spPr>
          <a:xfrm>
            <a:off x="411592" y="1140575"/>
            <a:ext cx="4574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Ženy ako „</a:t>
            </a:r>
            <a:r>
              <a:rPr lang="en-US" sz="1500" err="1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neviditeľné</a:t>
            </a:r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piliere</a:t>
            </a:r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“</a:t>
            </a:r>
            <a:endParaRPr lang="sk-SK" sz="1500">
              <a:solidFill>
                <a:schemeClr val="tx2"/>
              </a:solidFill>
              <a:latin typeface="Abadi" panose="020B0604020104020204" pitchFamily="34" charset="0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SK" sz="1500">
              <a:solidFill>
                <a:schemeClr val="tx2"/>
              </a:solidFill>
              <a:latin typeface="Abadi" panose="020B0604020104020204" pitchFamily="34" charset="0"/>
            </a:endParaRPr>
          </a:p>
          <a:p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Vo všetkých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cirkvách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ženy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zohrávajú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významnú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praktickú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úlohu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(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organizácia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,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výzdoba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,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výučba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).</a:t>
            </a:r>
            <a:endParaRPr lang="en-SK">
              <a:latin typeface="Abadi" panose="020F0502020204030204" pitchFamily="34" charset="0"/>
            </a:endParaRPr>
          </a:p>
          <a:p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Ich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prínos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je často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vnímaný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 ako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podporný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, nie </a:t>
            </a:r>
            <a:r>
              <a:rPr lang="en-US" err="1">
                <a:latin typeface="Abadi" panose="020F0502020204030204" pitchFamily="34" charset="0"/>
                <a:ea typeface="+mn-lt"/>
                <a:cs typeface="+mn-lt"/>
              </a:rPr>
              <a:t>vedúci</a:t>
            </a:r>
            <a:r>
              <a:rPr lang="en-US">
                <a:latin typeface="Abadi" panose="020F0502020204030204" pitchFamily="34" charset="0"/>
                <a:ea typeface="+mn-lt"/>
                <a:cs typeface="+mn-lt"/>
              </a:rPr>
              <a:t>.</a:t>
            </a:r>
            <a:endParaRPr lang="en-SK">
              <a:latin typeface="Abad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3BC8C-A749-49DE-1D03-6FDCD8D67EDB}"/>
              </a:ext>
            </a:extLst>
          </p:cNvPr>
          <p:cNvSpPr txBox="1"/>
          <p:nvPr/>
        </p:nvSpPr>
        <p:spPr>
          <a:xfrm>
            <a:off x="411209" y="2572463"/>
            <a:ext cx="4574780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2.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Odlišnosti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vo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vnímaní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žien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na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vedúcich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pozíciach</a:t>
            </a:r>
          </a:p>
          <a:p>
            <a:endParaRPr lang="en-US" sz="1500">
              <a:solidFill>
                <a:schemeClr val="tx2"/>
              </a:solidFill>
              <a:latin typeface="Abadi" panose="020B0604020104020204" pitchFamily="34" charset="0"/>
            </a:endParaRPr>
          </a:p>
          <a:p>
            <a:r>
              <a:rPr lang="en-US" err="1">
                <a:latin typeface="Abadi"/>
                <a:ea typeface="+mn-lt"/>
                <a:cs typeface="+mn-lt"/>
              </a:rPr>
              <a:t>Rímskokatolícka</a:t>
            </a:r>
            <a:r>
              <a:rPr lang="en-US">
                <a:latin typeface="Abadi"/>
                <a:ea typeface="+mn-lt"/>
                <a:cs typeface="+mn-lt"/>
              </a:rPr>
              <a:t> a </a:t>
            </a:r>
            <a:r>
              <a:rPr lang="en-US" err="1">
                <a:latin typeface="Abadi"/>
                <a:ea typeface="+mn-lt"/>
                <a:cs typeface="+mn-lt"/>
              </a:rPr>
              <a:t>gréckokatolícka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cirkev</a:t>
            </a:r>
            <a:r>
              <a:rPr lang="en-US">
                <a:latin typeface="Abadi"/>
                <a:ea typeface="+mn-lt"/>
                <a:cs typeface="+mn-lt"/>
              </a:rPr>
              <a:t>:</a:t>
            </a:r>
            <a:endParaRPr lang="en-US">
              <a:latin typeface="Abadi"/>
            </a:endParaRPr>
          </a:p>
          <a:p>
            <a:r>
              <a:rPr lang="en-US">
                <a:latin typeface="Abadi"/>
                <a:ea typeface="+mn-lt"/>
                <a:cs typeface="+mn-lt"/>
              </a:rPr>
              <a:t>– </a:t>
            </a:r>
            <a:r>
              <a:rPr lang="en-US" err="1">
                <a:latin typeface="Abadi"/>
                <a:ea typeface="+mn-lt"/>
                <a:cs typeface="+mn-lt"/>
              </a:rPr>
              <a:t>dominujú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názory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podporujúce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tradičné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mužské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vedenie</a:t>
            </a:r>
            <a:endParaRPr lang="en-US">
              <a:latin typeface="Abadi"/>
            </a:endParaRPr>
          </a:p>
          <a:p>
            <a:r>
              <a:rPr lang="en-US">
                <a:latin typeface="Abadi"/>
                <a:ea typeface="+mn-lt"/>
                <a:cs typeface="+mn-lt"/>
              </a:rPr>
              <a:t>– </a:t>
            </a:r>
            <a:r>
              <a:rPr lang="en-US" err="1">
                <a:latin typeface="Abadi"/>
                <a:ea typeface="+mn-lt"/>
                <a:cs typeface="+mn-lt"/>
              </a:rPr>
              <a:t>duchovní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sa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odvolávajú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na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nemennú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tradíciu</a:t>
            </a:r>
            <a:r>
              <a:rPr lang="en-US">
                <a:latin typeface="Abadi"/>
                <a:ea typeface="+mn-lt"/>
                <a:cs typeface="+mn-lt"/>
              </a:rPr>
              <a:t> a </a:t>
            </a:r>
            <a:r>
              <a:rPr lang="en-US" err="1">
                <a:latin typeface="Abadi"/>
                <a:ea typeface="+mn-lt"/>
                <a:cs typeface="+mn-lt"/>
              </a:rPr>
              <a:t>Písmo</a:t>
            </a:r>
            <a:endParaRPr lang="en-US">
              <a:latin typeface="Abadi"/>
            </a:endParaRPr>
          </a:p>
          <a:p>
            <a:endParaRPr lang="en-US">
              <a:latin typeface="Abadi" panose="020B0604020104020204" pitchFamily="34" charset="0"/>
            </a:endParaRPr>
          </a:p>
          <a:p>
            <a:r>
              <a:rPr lang="en-US" err="1">
                <a:latin typeface="Abadi"/>
                <a:ea typeface="+mn-lt"/>
                <a:cs typeface="+mn-lt"/>
              </a:rPr>
              <a:t>Evanjelická</a:t>
            </a:r>
            <a:r>
              <a:rPr lang="en-US">
                <a:latin typeface="Abadi"/>
                <a:ea typeface="+mn-lt"/>
                <a:cs typeface="+mn-lt"/>
              </a:rPr>
              <a:t> a </a:t>
            </a:r>
            <a:r>
              <a:rPr lang="en-US" err="1">
                <a:latin typeface="Abadi"/>
                <a:ea typeface="+mn-lt"/>
                <a:cs typeface="+mn-lt"/>
              </a:rPr>
              <a:t>apoštolská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cirkev</a:t>
            </a:r>
            <a:r>
              <a:rPr lang="en-US">
                <a:latin typeface="Abadi"/>
                <a:ea typeface="+mn-lt"/>
                <a:cs typeface="+mn-lt"/>
              </a:rPr>
              <a:t>:</a:t>
            </a:r>
            <a:endParaRPr lang="en-US">
              <a:latin typeface="Abadi"/>
            </a:endParaRPr>
          </a:p>
          <a:p>
            <a:r>
              <a:rPr lang="en-US">
                <a:latin typeface="Abadi"/>
                <a:ea typeface="+mn-lt"/>
                <a:cs typeface="+mn-lt"/>
              </a:rPr>
              <a:t>– </a:t>
            </a:r>
            <a:r>
              <a:rPr lang="en-US" err="1">
                <a:latin typeface="Abadi"/>
                <a:ea typeface="+mn-lt"/>
                <a:cs typeface="+mn-lt"/>
              </a:rPr>
              <a:t>otvorenosť</a:t>
            </a:r>
            <a:r>
              <a:rPr lang="en-US">
                <a:latin typeface="Abadi"/>
                <a:ea typeface="+mn-lt"/>
                <a:cs typeface="+mn-lt"/>
              </a:rPr>
              <a:t> k </a:t>
            </a:r>
            <a:r>
              <a:rPr lang="en-US" err="1">
                <a:latin typeface="Abadi"/>
                <a:ea typeface="+mn-lt"/>
                <a:cs typeface="+mn-lt"/>
              </a:rPr>
              <a:t>rovnosti</a:t>
            </a:r>
            <a:r>
              <a:rPr lang="en-US">
                <a:latin typeface="Abadi"/>
                <a:ea typeface="+mn-lt"/>
                <a:cs typeface="+mn-lt"/>
              </a:rPr>
              <a:t> v </a:t>
            </a:r>
            <a:r>
              <a:rPr lang="en-US" err="1">
                <a:latin typeface="Abadi"/>
                <a:ea typeface="+mn-lt"/>
                <a:cs typeface="+mn-lt"/>
              </a:rPr>
              <a:t>duchovných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funkciách</a:t>
            </a:r>
            <a:endParaRPr lang="en-US">
              <a:latin typeface="Abadi"/>
            </a:endParaRPr>
          </a:p>
          <a:p>
            <a:r>
              <a:rPr lang="en-US">
                <a:latin typeface="Abadi"/>
                <a:ea typeface="+mn-lt"/>
                <a:cs typeface="+mn-lt"/>
              </a:rPr>
              <a:t>– </a:t>
            </a:r>
            <a:r>
              <a:rPr lang="en-US" err="1">
                <a:latin typeface="Abadi"/>
                <a:ea typeface="+mn-lt"/>
                <a:cs typeface="+mn-lt"/>
              </a:rPr>
              <a:t>ženy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môžu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byť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farárky</a:t>
            </a:r>
            <a:r>
              <a:rPr lang="en-US">
                <a:latin typeface="Abadi"/>
                <a:ea typeface="+mn-lt"/>
                <a:cs typeface="+mn-lt"/>
              </a:rPr>
              <a:t>, </a:t>
            </a:r>
            <a:r>
              <a:rPr lang="en-US" err="1">
                <a:latin typeface="Abadi"/>
                <a:ea typeface="+mn-lt"/>
                <a:cs typeface="+mn-lt"/>
              </a:rPr>
              <a:t>pastorky</a:t>
            </a:r>
            <a:endParaRPr lang="en-SK">
              <a:latin typeface="Abad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2CE0A-B242-86C7-C149-2A3DE4D10C1A}"/>
              </a:ext>
            </a:extLst>
          </p:cNvPr>
          <p:cNvSpPr txBox="1"/>
          <p:nvPr/>
        </p:nvSpPr>
        <p:spPr>
          <a:xfrm>
            <a:off x="5395182" y="1140575"/>
            <a:ext cx="355275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3. </a:t>
            </a:r>
            <a:r>
              <a:rPr lang="en-US" sz="1500" err="1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Rodové</a:t>
            </a:r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sz="1500" err="1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rozdiely</a:t>
            </a:r>
            <a:r>
              <a:rPr lang="en-US" sz="1500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 v </a:t>
            </a:r>
            <a:r>
              <a:rPr lang="en-US" sz="1500" err="1">
                <a:solidFill>
                  <a:schemeClr val="tx2"/>
                </a:solidFill>
                <a:latin typeface="Abadi" panose="020B0604020104020204" pitchFamily="34" charset="0"/>
                <a:ea typeface="+mn-lt"/>
                <a:cs typeface="+mn-lt"/>
              </a:rPr>
              <a:t>odpovediach</a:t>
            </a:r>
            <a:endParaRPr lang="sk-SK" sz="1500">
              <a:solidFill>
                <a:schemeClr val="tx2"/>
              </a:solidFill>
              <a:latin typeface="Abadi" panose="020B0604020104020204" pitchFamily="34" charset="0"/>
              <a:ea typeface="+mn-lt"/>
              <a:cs typeface="+mn-lt"/>
            </a:endParaRPr>
          </a:p>
          <a:p>
            <a:endParaRPr lang="en-US" sz="1500">
              <a:solidFill>
                <a:schemeClr val="tx2"/>
              </a:solidFill>
              <a:latin typeface="Abadi" panose="020B0604020104020204" pitchFamily="34" charset="0"/>
            </a:endParaRPr>
          </a:p>
          <a:p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Ženy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častejšie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hovoria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o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obmedzeniach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a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potrebe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zmeny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.</a:t>
            </a:r>
            <a:endParaRPr lang="en-US">
              <a:latin typeface="Abadi" panose="020B0604020104020204" pitchFamily="34" charset="0"/>
            </a:endParaRPr>
          </a:p>
          <a:p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Muži často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vnímajú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súčasný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stav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 ako „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prirodzený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“ alebo „</a:t>
            </a:r>
            <a:r>
              <a:rPr lang="en-US" err="1">
                <a:latin typeface="Abadi" panose="020B0604020104020204" pitchFamily="34" charset="0"/>
                <a:ea typeface="+mn-lt"/>
                <a:cs typeface="+mn-lt"/>
              </a:rPr>
              <a:t>daný</a:t>
            </a:r>
            <a:r>
              <a:rPr lang="en-US">
                <a:latin typeface="Abadi" panose="020B0604020104020204" pitchFamily="34" charset="0"/>
                <a:ea typeface="+mn-lt"/>
                <a:cs typeface="+mn-lt"/>
              </a:rPr>
              <a:t>“.</a:t>
            </a:r>
            <a:endParaRPr lang="en-SK">
              <a:latin typeface="Abadi" panose="020B06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6B6A1-43CE-D58C-303A-A6CDD4EC87A1}"/>
              </a:ext>
            </a:extLst>
          </p:cNvPr>
          <p:cNvSpPr txBox="1"/>
          <p:nvPr/>
        </p:nvSpPr>
        <p:spPr>
          <a:xfrm>
            <a:off x="5329367" y="2909915"/>
            <a:ext cx="3814633" cy="11849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4. </a:t>
            </a:r>
            <a:r>
              <a:rPr lang="en-US" sz="1500" err="1">
                <a:solidFill>
                  <a:schemeClr val="tx2"/>
                </a:solidFill>
                <a:latin typeface="Abadi"/>
                <a:ea typeface="+mn-lt"/>
                <a:cs typeface="+mn-lt"/>
              </a:rPr>
              <a:t>Postoje</a:t>
            </a:r>
            <a:r>
              <a:rPr lang="en-US" sz="1500">
                <a:solidFill>
                  <a:schemeClr val="tx2"/>
                </a:solidFill>
                <a:latin typeface="Abadi"/>
                <a:ea typeface="+mn-lt"/>
                <a:cs typeface="+mn-lt"/>
              </a:rPr>
              <a:t> neveriacich</a:t>
            </a:r>
            <a:endParaRPr lang="sk-SK" sz="1500">
              <a:solidFill>
                <a:schemeClr val="tx2"/>
              </a:solidFill>
              <a:latin typeface="Abadi"/>
              <a:ea typeface="+mn-lt"/>
              <a:cs typeface="+mn-lt"/>
            </a:endParaRPr>
          </a:p>
          <a:p>
            <a:r>
              <a:rPr lang="en-US" err="1">
                <a:latin typeface="Abadi"/>
                <a:ea typeface="+mn-lt"/>
                <a:cs typeface="+mn-lt"/>
              </a:rPr>
              <a:t>Kritickejší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pohľad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na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cirkev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ako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zastaranú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inštitúciu</a:t>
            </a:r>
            <a:endParaRPr lang="en-US">
              <a:latin typeface="Abadi"/>
            </a:endParaRPr>
          </a:p>
          <a:p>
            <a:r>
              <a:rPr lang="en-US" err="1">
                <a:latin typeface="Abadi"/>
                <a:ea typeface="+mn-lt"/>
                <a:cs typeface="+mn-lt"/>
              </a:rPr>
              <a:t>Otvorená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podpora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rodovej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rovnosti</a:t>
            </a:r>
            <a:r>
              <a:rPr lang="en-US">
                <a:latin typeface="Abadi"/>
                <a:ea typeface="+mn-lt"/>
                <a:cs typeface="+mn-lt"/>
              </a:rPr>
              <a:t> a </a:t>
            </a:r>
            <a:r>
              <a:rPr lang="en-US" err="1">
                <a:latin typeface="Abadi"/>
                <a:ea typeface="+mn-lt"/>
                <a:cs typeface="+mn-lt"/>
              </a:rPr>
              <a:t>požiadavky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na</a:t>
            </a:r>
            <a:r>
              <a:rPr lang="en-US">
                <a:latin typeface="Abadi"/>
                <a:ea typeface="+mn-lt"/>
                <a:cs typeface="+mn-lt"/>
              </a:rPr>
              <a:t> </a:t>
            </a:r>
            <a:r>
              <a:rPr lang="en-US" err="1">
                <a:latin typeface="Abadi"/>
                <a:ea typeface="+mn-lt"/>
                <a:cs typeface="+mn-lt"/>
              </a:rPr>
              <a:t>reformu</a:t>
            </a:r>
            <a:endParaRPr lang="en-SK" err="1">
              <a:latin typeface="Abadi"/>
            </a:endParaRPr>
          </a:p>
        </p:txBody>
      </p:sp>
    </p:spTree>
    <p:extLst>
      <p:ext uri="{BB962C8B-B14F-4D97-AF65-F5344CB8AC3E}">
        <p14:creationId xmlns:p14="http://schemas.microsoft.com/office/powerpoint/2010/main" val="393614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0"/>
          <p:cNvSpPr/>
          <p:nvPr/>
        </p:nvSpPr>
        <p:spPr>
          <a:xfrm>
            <a:off x="5473869" y="1295952"/>
            <a:ext cx="1163100" cy="116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0"/>
          <p:cNvSpPr txBox="1">
            <a:spLocks noGrp="1"/>
          </p:cNvSpPr>
          <p:nvPr>
            <p:ph type="title"/>
          </p:nvPr>
        </p:nvSpPr>
        <p:spPr>
          <a:xfrm>
            <a:off x="3136446" y="3167103"/>
            <a:ext cx="5696627" cy="738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Zúčastnené pozorovanie  </a:t>
            </a:r>
            <a:endParaRPr/>
          </a:p>
        </p:txBody>
      </p:sp>
      <p:sp>
        <p:nvSpPr>
          <p:cNvPr id="1249" name="Google Shape;1249;p30"/>
          <p:cNvSpPr txBox="1">
            <a:spLocks noGrp="1"/>
          </p:cNvSpPr>
          <p:nvPr>
            <p:ph type="title" idx="2"/>
          </p:nvPr>
        </p:nvSpPr>
        <p:spPr>
          <a:xfrm>
            <a:off x="5598219" y="153205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2</a:t>
            </a:r>
            <a:endParaRPr/>
          </a:p>
        </p:txBody>
      </p:sp>
      <p:sp>
        <p:nvSpPr>
          <p:cNvPr id="1250" name="Google Shape;1250;p30"/>
          <p:cNvSpPr txBox="1">
            <a:spLocks noGrp="1"/>
          </p:cNvSpPr>
          <p:nvPr>
            <p:ph type="subTitle" idx="1"/>
          </p:nvPr>
        </p:nvSpPr>
        <p:spPr>
          <a:xfrm>
            <a:off x="3782759" y="4417782"/>
            <a:ext cx="44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385124" y="778191"/>
            <a:ext cx="2751322" cy="3030914"/>
            <a:chOff x="1325500" y="238125"/>
            <a:chExt cx="2585100" cy="2847800"/>
          </a:xfrm>
        </p:grpSpPr>
        <p:sp>
          <p:nvSpPr>
            <p:cNvPr id="1252" name="Google Shape;1252;p30"/>
            <p:cNvSpPr/>
            <p:nvPr/>
          </p:nvSpPr>
          <p:spPr>
            <a:xfrm>
              <a:off x="2304150" y="317275"/>
              <a:ext cx="1224750" cy="1657875"/>
            </a:xfrm>
            <a:custGeom>
              <a:avLst/>
              <a:gdLst/>
              <a:ahLst/>
              <a:cxnLst/>
              <a:rect l="l" t="t" r="r" b="b"/>
              <a:pathLst>
                <a:path w="48990" h="66315" extrusionOk="0">
                  <a:moveTo>
                    <a:pt x="47275" y="0"/>
                  </a:moveTo>
                  <a:lnTo>
                    <a:pt x="46993" y="21"/>
                  </a:lnTo>
                  <a:lnTo>
                    <a:pt x="46690" y="61"/>
                  </a:lnTo>
                  <a:lnTo>
                    <a:pt x="46368" y="121"/>
                  </a:lnTo>
                  <a:lnTo>
                    <a:pt x="46025" y="202"/>
                  </a:lnTo>
                  <a:lnTo>
                    <a:pt x="45521" y="343"/>
                  </a:lnTo>
                  <a:lnTo>
                    <a:pt x="45057" y="525"/>
                  </a:lnTo>
                  <a:lnTo>
                    <a:pt x="44613" y="747"/>
                  </a:lnTo>
                  <a:lnTo>
                    <a:pt x="44190" y="989"/>
                  </a:lnTo>
                  <a:lnTo>
                    <a:pt x="43806" y="1271"/>
                  </a:lnTo>
                  <a:lnTo>
                    <a:pt x="43423" y="1553"/>
                  </a:lnTo>
                  <a:lnTo>
                    <a:pt x="43080" y="1876"/>
                  </a:lnTo>
                  <a:lnTo>
                    <a:pt x="42758" y="2199"/>
                  </a:lnTo>
                  <a:lnTo>
                    <a:pt x="42455" y="2562"/>
                  </a:lnTo>
                  <a:lnTo>
                    <a:pt x="42173" y="2925"/>
                  </a:lnTo>
                  <a:lnTo>
                    <a:pt x="41911" y="3288"/>
                  </a:lnTo>
                  <a:lnTo>
                    <a:pt x="41669" y="3671"/>
                  </a:lnTo>
                  <a:lnTo>
                    <a:pt x="41467" y="4054"/>
                  </a:lnTo>
                  <a:lnTo>
                    <a:pt x="41245" y="4458"/>
                  </a:lnTo>
                  <a:lnTo>
                    <a:pt x="41063" y="4841"/>
                  </a:lnTo>
                  <a:lnTo>
                    <a:pt x="40902" y="5224"/>
                  </a:lnTo>
                  <a:lnTo>
                    <a:pt x="40741" y="5627"/>
                  </a:lnTo>
                  <a:lnTo>
                    <a:pt x="40600" y="5990"/>
                  </a:lnTo>
                  <a:lnTo>
                    <a:pt x="40378" y="6717"/>
                  </a:lnTo>
                  <a:lnTo>
                    <a:pt x="40196" y="7402"/>
                  </a:lnTo>
                  <a:lnTo>
                    <a:pt x="40055" y="7987"/>
                  </a:lnTo>
                  <a:lnTo>
                    <a:pt x="39974" y="8491"/>
                  </a:lnTo>
                  <a:lnTo>
                    <a:pt x="39930" y="8758"/>
                  </a:lnTo>
                  <a:lnTo>
                    <a:pt x="39954" y="8552"/>
                  </a:lnTo>
                  <a:lnTo>
                    <a:pt x="39995" y="8108"/>
                  </a:lnTo>
                  <a:lnTo>
                    <a:pt x="40035" y="7564"/>
                  </a:lnTo>
                  <a:lnTo>
                    <a:pt x="40055" y="6959"/>
                  </a:lnTo>
                  <a:lnTo>
                    <a:pt x="40035" y="6293"/>
                  </a:lnTo>
                  <a:lnTo>
                    <a:pt x="39995" y="5587"/>
                  </a:lnTo>
                  <a:lnTo>
                    <a:pt x="39954" y="5244"/>
                  </a:lnTo>
                  <a:lnTo>
                    <a:pt x="39894" y="4881"/>
                  </a:lnTo>
                  <a:lnTo>
                    <a:pt x="39813" y="4518"/>
                  </a:lnTo>
                  <a:lnTo>
                    <a:pt x="39732" y="4175"/>
                  </a:lnTo>
                  <a:lnTo>
                    <a:pt x="39632" y="3832"/>
                  </a:lnTo>
                  <a:lnTo>
                    <a:pt x="39511" y="3490"/>
                  </a:lnTo>
                  <a:lnTo>
                    <a:pt x="39369" y="3147"/>
                  </a:lnTo>
                  <a:lnTo>
                    <a:pt x="39208" y="2824"/>
                  </a:lnTo>
                  <a:lnTo>
                    <a:pt x="39006" y="2521"/>
                  </a:lnTo>
                  <a:lnTo>
                    <a:pt x="38805" y="2219"/>
                  </a:lnTo>
                  <a:lnTo>
                    <a:pt x="38563" y="1957"/>
                  </a:lnTo>
                  <a:lnTo>
                    <a:pt x="38321" y="1695"/>
                  </a:lnTo>
                  <a:lnTo>
                    <a:pt x="38018" y="1473"/>
                  </a:lnTo>
                  <a:lnTo>
                    <a:pt x="37716" y="1271"/>
                  </a:lnTo>
                  <a:lnTo>
                    <a:pt x="37373" y="1090"/>
                  </a:lnTo>
                  <a:lnTo>
                    <a:pt x="36989" y="948"/>
                  </a:lnTo>
                  <a:lnTo>
                    <a:pt x="36606" y="827"/>
                  </a:lnTo>
                  <a:lnTo>
                    <a:pt x="36263" y="767"/>
                  </a:lnTo>
                  <a:lnTo>
                    <a:pt x="35921" y="727"/>
                  </a:lnTo>
                  <a:lnTo>
                    <a:pt x="35598" y="747"/>
                  </a:lnTo>
                  <a:lnTo>
                    <a:pt x="35316" y="787"/>
                  </a:lnTo>
                  <a:lnTo>
                    <a:pt x="35033" y="868"/>
                  </a:lnTo>
                  <a:lnTo>
                    <a:pt x="34771" y="969"/>
                  </a:lnTo>
                  <a:lnTo>
                    <a:pt x="34529" y="1110"/>
                  </a:lnTo>
                  <a:lnTo>
                    <a:pt x="34307" y="1251"/>
                  </a:lnTo>
                  <a:lnTo>
                    <a:pt x="34105" y="1432"/>
                  </a:lnTo>
                  <a:lnTo>
                    <a:pt x="33924" y="1634"/>
                  </a:lnTo>
                  <a:lnTo>
                    <a:pt x="33742" y="1856"/>
                  </a:lnTo>
                  <a:lnTo>
                    <a:pt x="33581" y="2078"/>
                  </a:lnTo>
                  <a:lnTo>
                    <a:pt x="33440" y="2320"/>
                  </a:lnTo>
                  <a:lnTo>
                    <a:pt x="33319" y="2582"/>
                  </a:lnTo>
                  <a:lnTo>
                    <a:pt x="33198" y="2844"/>
                  </a:lnTo>
                  <a:lnTo>
                    <a:pt x="32996" y="3369"/>
                  </a:lnTo>
                  <a:lnTo>
                    <a:pt x="32835" y="3893"/>
                  </a:lnTo>
                  <a:lnTo>
                    <a:pt x="32714" y="4377"/>
                  </a:lnTo>
                  <a:lnTo>
                    <a:pt x="32633" y="4841"/>
                  </a:lnTo>
                  <a:lnTo>
                    <a:pt x="32573" y="5224"/>
                  </a:lnTo>
                  <a:lnTo>
                    <a:pt x="32552" y="5527"/>
                  </a:lnTo>
                  <a:lnTo>
                    <a:pt x="32532" y="5789"/>
                  </a:lnTo>
                  <a:lnTo>
                    <a:pt x="32431" y="5547"/>
                  </a:lnTo>
                  <a:lnTo>
                    <a:pt x="32149" y="4922"/>
                  </a:lnTo>
                  <a:lnTo>
                    <a:pt x="31968" y="4518"/>
                  </a:lnTo>
                  <a:lnTo>
                    <a:pt x="31726" y="4074"/>
                  </a:lnTo>
                  <a:lnTo>
                    <a:pt x="31443" y="3611"/>
                  </a:lnTo>
                  <a:lnTo>
                    <a:pt x="31141" y="3167"/>
                  </a:lnTo>
                  <a:lnTo>
                    <a:pt x="30959" y="2945"/>
                  </a:lnTo>
                  <a:lnTo>
                    <a:pt x="30778" y="2743"/>
                  </a:lnTo>
                  <a:lnTo>
                    <a:pt x="30596" y="2562"/>
                  </a:lnTo>
                  <a:lnTo>
                    <a:pt x="30415" y="2380"/>
                  </a:lnTo>
                  <a:lnTo>
                    <a:pt x="30213" y="2219"/>
                  </a:lnTo>
                  <a:lnTo>
                    <a:pt x="30011" y="2078"/>
                  </a:lnTo>
                  <a:lnTo>
                    <a:pt x="29789" y="1957"/>
                  </a:lnTo>
                  <a:lnTo>
                    <a:pt x="29568" y="1856"/>
                  </a:lnTo>
                  <a:lnTo>
                    <a:pt x="29346" y="1795"/>
                  </a:lnTo>
                  <a:lnTo>
                    <a:pt x="29104" y="1755"/>
                  </a:lnTo>
                  <a:lnTo>
                    <a:pt x="28862" y="1755"/>
                  </a:lnTo>
                  <a:lnTo>
                    <a:pt x="28620" y="1775"/>
                  </a:lnTo>
                  <a:lnTo>
                    <a:pt x="28357" y="1856"/>
                  </a:lnTo>
                  <a:lnTo>
                    <a:pt x="28095" y="1957"/>
                  </a:lnTo>
                  <a:lnTo>
                    <a:pt x="27833" y="2118"/>
                  </a:lnTo>
                  <a:lnTo>
                    <a:pt x="27571" y="2300"/>
                  </a:lnTo>
                  <a:lnTo>
                    <a:pt x="27309" y="2542"/>
                  </a:lnTo>
                  <a:lnTo>
                    <a:pt x="27087" y="2784"/>
                  </a:lnTo>
                  <a:lnTo>
                    <a:pt x="26865" y="3046"/>
                  </a:lnTo>
                  <a:lnTo>
                    <a:pt x="26683" y="3308"/>
                  </a:lnTo>
                  <a:lnTo>
                    <a:pt x="26522" y="3590"/>
                  </a:lnTo>
                  <a:lnTo>
                    <a:pt x="26361" y="3873"/>
                  </a:lnTo>
                  <a:lnTo>
                    <a:pt x="26240" y="4175"/>
                  </a:lnTo>
                  <a:lnTo>
                    <a:pt x="26139" y="4478"/>
                  </a:lnTo>
                  <a:lnTo>
                    <a:pt x="26038" y="4780"/>
                  </a:lnTo>
                  <a:lnTo>
                    <a:pt x="25957" y="5083"/>
                  </a:lnTo>
                  <a:lnTo>
                    <a:pt x="25897" y="5406"/>
                  </a:lnTo>
                  <a:lnTo>
                    <a:pt x="25857" y="5708"/>
                  </a:lnTo>
                  <a:lnTo>
                    <a:pt x="25796" y="6333"/>
                  </a:lnTo>
                  <a:lnTo>
                    <a:pt x="25776" y="6938"/>
                  </a:lnTo>
                  <a:lnTo>
                    <a:pt x="25796" y="7503"/>
                  </a:lnTo>
                  <a:lnTo>
                    <a:pt x="25836" y="8048"/>
                  </a:lnTo>
                  <a:lnTo>
                    <a:pt x="25897" y="8532"/>
                  </a:lnTo>
                  <a:lnTo>
                    <a:pt x="25978" y="8955"/>
                  </a:lnTo>
                  <a:lnTo>
                    <a:pt x="26099" y="9560"/>
                  </a:lnTo>
                  <a:lnTo>
                    <a:pt x="26159" y="9782"/>
                  </a:lnTo>
                  <a:lnTo>
                    <a:pt x="25917" y="9560"/>
                  </a:lnTo>
                  <a:lnTo>
                    <a:pt x="25655" y="9318"/>
                  </a:lnTo>
                  <a:lnTo>
                    <a:pt x="25292" y="9056"/>
                  </a:lnTo>
                  <a:lnTo>
                    <a:pt x="25090" y="8915"/>
                  </a:lnTo>
                  <a:lnTo>
                    <a:pt x="24868" y="8774"/>
                  </a:lnTo>
                  <a:lnTo>
                    <a:pt x="24626" y="8653"/>
                  </a:lnTo>
                  <a:lnTo>
                    <a:pt x="24364" y="8552"/>
                  </a:lnTo>
                  <a:lnTo>
                    <a:pt x="24102" y="8451"/>
                  </a:lnTo>
                  <a:lnTo>
                    <a:pt x="23840" y="8370"/>
                  </a:lnTo>
                  <a:lnTo>
                    <a:pt x="23557" y="8310"/>
                  </a:lnTo>
                  <a:lnTo>
                    <a:pt x="23275" y="8290"/>
                  </a:lnTo>
                  <a:lnTo>
                    <a:pt x="22993" y="8310"/>
                  </a:lnTo>
                  <a:lnTo>
                    <a:pt x="22690" y="8350"/>
                  </a:lnTo>
                  <a:lnTo>
                    <a:pt x="22408" y="8451"/>
                  </a:lnTo>
                  <a:lnTo>
                    <a:pt x="22105" y="8592"/>
                  </a:lnTo>
                  <a:lnTo>
                    <a:pt x="21823" y="8774"/>
                  </a:lnTo>
                  <a:lnTo>
                    <a:pt x="21541" y="9016"/>
                  </a:lnTo>
                  <a:lnTo>
                    <a:pt x="21258" y="9318"/>
                  </a:lnTo>
                  <a:lnTo>
                    <a:pt x="20996" y="9681"/>
                  </a:lnTo>
                  <a:lnTo>
                    <a:pt x="20734" y="10125"/>
                  </a:lnTo>
                  <a:lnTo>
                    <a:pt x="20472" y="10629"/>
                  </a:lnTo>
                  <a:lnTo>
                    <a:pt x="20230" y="11194"/>
                  </a:lnTo>
                  <a:lnTo>
                    <a:pt x="20008" y="11859"/>
                  </a:lnTo>
                  <a:lnTo>
                    <a:pt x="19806" y="12606"/>
                  </a:lnTo>
                  <a:lnTo>
                    <a:pt x="19604" y="13453"/>
                  </a:lnTo>
                  <a:lnTo>
                    <a:pt x="19443" y="14360"/>
                  </a:lnTo>
                  <a:lnTo>
                    <a:pt x="19282" y="15389"/>
                  </a:lnTo>
                  <a:lnTo>
                    <a:pt x="19019" y="15470"/>
                  </a:lnTo>
                  <a:lnTo>
                    <a:pt x="18697" y="15550"/>
                  </a:lnTo>
                  <a:lnTo>
                    <a:pt x="18314" y="15691"/>
                  </a:lnTo>
                  <a:lnTo>
                    <a:pt x="17850" y="15853"/>
                  </a:lnTo>
                  <a:lnTo>
                    <a:pt x="17346" y="16095"/>
                  </a:lnTo>
                  <a:lnTo>
                    <a:pt x="16821" y="16377"/>
                  </a:lnTo>
                  <a:lnTo>
                    <a:pt x="16559" y="16539"/>
                  </a:lnTo>
                  <a:lnTo>
                    <a:pt x="16297" y="16700"/>
                  </a:lnTo>
                  <a:lnTo>
                    <a:pt x="16035" y="16902"/>
                  </a:lnTo>
                  <a:lnTo>
                    <a:pt x="15793" y="17103"/>
                  </a:lnTo>
                  <a:lnTo>
                    <a:pt x="15551" y="17325"/>
                  </a:lnTo>
                  <a:lnTo>
                    <a:pt x="15329" y="17567"/>
                  </a:lnTo>
                  <a:lnTo>
                    <a:pt x="15127" y="17829"/>
                  </a:lnTo>
                  <a:lnTo>
                    <a:pt x="14925" y="18092"/>
                  </a:lnTo>
                  <a:lnTo>
                    <a:pt x="14764" y="18394"/>
                  </a:lnTo>
                  <a:lnTo>
                    <a:pt x="14623" y="18697"/>
                  </a:lnTo>
                  <a:lnTo>
                    <a:pt x="14502" y="19019"/>
                  </a:lnTo>
                  <a:lnTo>
                    <a:pt x="14421" y="19382"/>
                  </a:lnTo>
                  <a:lnTo>
                    <a:pt x="14361" y="19745"/>
                  </a:lnTo>
                  <a:lnTo>
                    <a:pt x="14340" y="20129"/>
                  </a:lnTo>
                  <a:lnTo>
                    <a:pt x="14340" y="20532"/>
                  </a:lnTo>
                  <a:lnTo>
                    <a:pt x="14401" y="20955"/>
                  </a:lnTo>
                  <a:lnTo>
                    <a:pt x="14502" y="21419"/>
                  </a:lnTo>
                  <a:lnTo>
                    <a:pt x="14643" y="21883"/>
                  </a:lnTo>
                  <a:lnTo>
                    <a:pt x="14401" y="21903"/>
                  </a:lnTo>
                  <a:lnTo>
                    <a:pt x="14098" y="21944"/>
                  </a:lnTo>
                  <a:lnTo>
                    <a:pt x="13735" y="22024"/>
                  </a:lnTo>
                  <a:lnTo>
                    <a:pt x="13312" y="22105"/>
                  </a:lnTo>
                  <a:lnTo>
                    <a:pt x="12828" y="22246"/>
                  </a:lnTo>
                  <a:lnTo>
                    <a:pt x="12344" y="22428"/>
                  </a:lnTo>
                  <a:lnTo>
                    <a:pt x="12082" y="22529"/>
                  </a:lnTo>
                  <a:lnTo>
                    <a:pt x="11840" y="22629"/>
                  </a:lnTo>
                  <a:lnTo>
                    <a:pt x="11598" y="22771"/>
                  </a:lnTo>
                  <a:lnTo>
                    <a:pt x="11356" y="22912"/>
                  </a:lnTo>
                  <a:lnTo>
                    <a:pt x="11134" y="23073"/>
                  </a:lnTo>
                  <a:lnTo>
                    <a:pt x="10912" y="23234"/>
                  </a:lnTo>
                  <a:lnTo>
                    <a:pt x="10730" y="23436"/>
                  </a:lnTo>
                  <a:lnTo>
                    <a:pt x="10529" y="23638"/>
                  </a:lnTo>
                  <a:lnTo>
                    <a:pt x="10367" y="23860"/>
                  </a:lnTo>
                  <a:lnTo>
                    <a:pt x="10226" y="24102"/>
                  </a:lnTo>
                  <a:lnTo>
                    <a:pt x="10105" y="24364"/>
                  </a:lnTo>
                  <a:lnTo>
                    <a:pt x="10024" y="24626"/>
                  </a:lnTo>
                  <a:lnTo>
                    <a:pt x="9964" y="24929"/>
                  </a:lnTo>
                  <a:lnTo>
                    <a:pt x="9924" y="25251"/>
                  </a:lnTo>
                  <a:lnTo>
                    <a:pt x="9944" y="25594"/>
                  </a:lnTo>
                  <a:lnTo>
                    <a:pt x="9984" y="25957"/>
                  </a:lnTo>
                  <a:lnTo>
                    <a:pt x="10065" y="26340"/>
                  </a:lnTo>
                  <a:lnTo>
                    <a:pt x="10186" y="26744"/>
                  </a:lnTo>
                  <a:lnTo>
                    <a:pt x="10024" y="26845"/>
                  </a:lnTo>
                  <a:lnTo>
                    <a:pt x="9601" y="27127"/>
                  </a:lnTo>
                  <a:lnTo>
                    <a:pt x="9339" y="27329"/>
                  </a:lnTo>
                  <a:lnTo>
                    <a:pt x="9077" y="27571"/>
                  </a:lnTo>
                  <a:lnTo>
                    <a:pt x="8774" y="27833"/>
                  </a:lnTo>
                  <a:lnTo>
                    <a:pt x="8512" y="28135"/>
                  </a:lnTo>
                  <a:lnTo>
                    <a:pt x="8250" y="28478"/>
                  </a:lnTo>
                  <a:lnTo>
                    <a:pt x="8149" y="28640"/>
                  </a:lnTo>
                  <a:lnTo>
                    <a:pt x="8048" y="28821"/>
                  </a:lnTo>
                  <a:lnTo>
                    <a:pt x="7967" y="29003"/>
                  </a:lnTo>
                  <a:lnTo>
                    <a:pt x="7887" y="29184"/>
                  </a:lnTo>
                  <a:lnTo>
                    <a:pt x="7826" y="29386"/>
                  </a:lnTo>
                  <a:lnTo>
                    <a:pt x="7806" y="29567"/>
                  </a:lnTo>
                  <a:lnTo>
                    <a:pt x="7786" y="29769"/>
                  </a:lnTo>
                  <a:lnTo>
                    <a:pt x="7786" y="29971"/>
                  </a:lnTo>
                  <a:lnTo>
                    <a:pt x="7826" y="30172"/>
                  </a:lnTo>
                  <a:lnTo>
                    <a:pt x="7887" y="30374"/>
                  </a:lnTo>
                  <a:lnTo>
                    <a:pt x="7967" y="30576"/>
                  </a:lnTo>
                  <a:lnTo>
                    <a:pt x="8088" y="30777"/>
                  </a:lnTo>
                  <a:lnTo>
                    <a:pt x="8229" y="30999"/>
                  </a:lnTo>
                  <a:lnTo>
                    <a:pt x="8411" y="31201"/>
                  </a:lnTo>
                  <a:lnTo>
                    <a:pt x="8290" y="31282"/>
                  </a:lnTo>
                  <a:lnTo>
                    <a:pt x="7987" y="31524"/>
                  </a:lnTo>
                  <a:lnTo>
                    <a:pt x="7806" y="31685"/>
                  </a:lnTo>
                  <a:lnTo>
                    <a:pt x="7624" y="31907"/>
                  </a:lnTo>
                  <a:lnTo>
                    <a:pt x="7423" y="32169"/>
                  </a:lnTo>
                  <a:lnTo>
                    <a:pt x="7241" y="32451"/>
                  </a:lnTo>
                  <a:lnTo>
                    <a:pt x="7080" y="32774"/>
                  </a:lnTo>
                  <a:lnTo>
                    <a:pt x="7019" y="32956"/>
                  </a:lnTo>
                  <a:lnTo>
                    <a:pt x="6959" y="33137"/>
                  </a:lnTo>
                  <a:lnTo>
                    <a:pt x="6918" y="33339"/>
                  </a:lnTo>
                  <a:lnTo>
                    <a:pt x="6878" y="33541"/>
                  </a:lnTo>
                  <a:lnTo>
                    <a:pt x="6858" y="33762"/>
                  </a:lnTo>
                  <a:lnTo>
                    <a:pt x="6858" y="33984"/>
                  </a:lnTo>
                  <a:lnTo>
                    <a:pt x="6878" y="34206"/>
                  </a:lnTo>
                  <a:lnTo>
                    <a:pt x="6918" y="34448"/>
                  </a:lnTo>
                  <a:lnTo>
                    <a:pt x="6959" y="34710"/>
                  </a:lnTo>
                  <a:lnTo>
                    <a:pt x="7040" y="34973"/>
                  </a:lnTo>
                  <a:lnTo>
                    <a:pt x="7140" y="35235"/>
                  </a:lnTo>
                  <a:lnTo>
                    <a:pt x="7261" y="35517"/>
                  </a:lnTo>
                  <a:lnTo>
                    <a:pt x="7403" y="35799"/>
                  </a:lnTo>
                  <a:lnTo>
                    <a:pt x="7584" y="36082"/>
                  </a:lnTo>
                  <a:lnTo>
                    <a:pt x="7403" y="36304"/>
                  </a:lnTo>
                  <a:lnTo>
                    <a:pt x="7221" y="36566"/>
                  </a:lnTo>
                  <a:lnTo>
                    <a:pt x="6999" y="36889"/>
                  </a:lnTo>
                  <a:lnTo>
                    <a:pt x="6737" y="37312"/>
                  </a:lnTo>
                  <a:lnTo>
                    <a:pt x="6455" y="37776"/>
                  </a:lnTo>
                  <a:lnTo>
                    <a:pt x="6213" y="38300"/>
                  </a:lnTo>
                  <a:lnTo>
                    <a:pt x="5971" y="38865"/>
                  </a:lnTo>
                  <a:lnTo>
                    <a:pt x="5870" y="39168"/>
                  </a:lnTo>
                  <a:lnTo>
                    <a:pt x="5789" y="39470"/>
                  </a:lnTo>
                  <a:lnTo>
                    <a:pt x="5708" y="39773"/>
                  </a:lnTo>
                  <a:lnTo>
                    <a:pt x="5648" y="40095"/>
                  </a:lnTo>
                  <a:lnTo>
                    <a:pt x="5608" y="40398"/>
                  </a:lnTo>
                  <a:lnTo>
                    <a:pt x="5608" y="40721"/>
                  </a:lnTo>
                  <a:lnTo>
                    <a:pt x="5608" y="41043"/>
                  </a:lnTo>
                  <a:lnTo>
                    <a:pt x="5648" y="41346"/>
                  </a:lnTo>
                  <a:lnTo>
                    <a:pt x="5708" y="41668"/>
                  </a:lnTo>
                  <a:lnTo>
                    <a:pt x="5809" y="41971"/>
                  </a:lnTo>
                  <a:lnTo>
                    <a:pt x="5930" y="42273"/>
                  </a:lnTo>
                  <a:lnTo>
                    <a:pt x="6092" y="42576"/>
                  </a:lnTo>
                  <a:lnTo>
                    <a:pt x="6293" y="42858"/>
                  </a:lnTo>
                  <a:lnTo>
                    <a:pt x="6535" y="43141"/>
                  </a:lnTo>
                  <a:lnTo>
                    <a:pt x="6818" y="43403"/>
                  </a:lnTo>
                  <a:lnTo>
                    <a:pt x="7140" y="43665"/>
                  </a:lnTo>
                  <a:lnTo>
                    <a:pt x="6918" y="43806"/>
                  </a:lnTo>
                  <a:lnTo>
                    <a:pt x="6676" y="43968"/>
                  </a:lnTo>
                  <a:lnTo>
                    <a:pt x="6374" y="44189"/>
                  </a:lnTo>
                  <a:lnTo>
                    <a:pt x="6011" y="44472"/>
                  </a:lnTo>
                  <a:lnTo>
                    <a:pt x="5648" y="44795"/>
                  </a:lnTo>
                  <a:lnTo>
                    <a:pt x="5285" y="45158"/>
                  </a:lnTo>
                  <a:lnTo>
                    <a:pt x="4922" y="45561"/>
                  </a:lnTo>
                  <a:lnTo>
                    <a:pt x="4760" y="45763"/>
                  </a:lnTo>
                  <a:lnTo>
                    <a:pt x="4599" y="45984"/>
                  </a:lnTo>
                  <a:lnTo>
                    <a:pt x="4478" y="46206"/>
                  </a:lnTo>
                  <a:lnTo>
                    <a:pt x="4357" y="46448"/>
                  </a:lnTo>
                  <a:lnTo>
                    <a:pt x="4256" y="46690"/>
                  </a:lnTo>
                  <a:lnTo>
                    <a:pt x="4176" y="46932"/>
                  </a:lnTo>
                  <a:lnTo>
                    <a:pt x="4135" y="47174"/>
                  </a:lnTo>
                  <a:lnTo>
                    <a:pt x="4115" y="47416"/>
                  </a:lnTo>
                  <a:lnTo>
                    <a:pt x="4115" y="47679"/>
                  </a:lnTo>
                  <a:lnTo>
                    <a:pt x="4155" y="47921"/>
                  </a:lnTo>
                  <a:lnTo>
                    <a:pt x="4236" y="48183"/>
                  </a:lnTo>
                  <a:lnTo>
                    <a:pt x="4337" y="48425"/>
                  </a:lnTo>
                  <a:lnTo>
                    <a:pt x="4498" y="48687"/>
                  </a:lnTo>
                  <a:lnTo>
                    <a:pt x="4700" y="48949"/>
                  </a:lnTo>
                  <a:lnTo>
                    <a:pt x="4942" y="49191"/>
                  </a:lnTo>
                  <a:lnTo>
                    <a:pt x="5224" y="49453"/>
                  </a:lnTo>
                  <a:lnTo>
                    <a:pt x="4922" y="49453"/>
                  </a:lnTo>
                  <a:lnTo>
                    <a:pt x="4135" y="49534"/>
                  </a:lnTo>
                  <a:lnTo>
                    <a:pt x="3611" y="49595"/>
                  </a:lnTo>
                  <a:lnTo>
                    <a:pt x="3066" y="49675"/>
                  </a:lnTo>
                  <a:lnTo>
                    <a:pt x="2481" y="49796"/>
                  </a:lnTo>
                  <a:lnTo>
                    <a:pt x="1917" y="49937"/>
                  </a:lnTo>
                  <a:lnTo>
                    <a:pt x="1634" y="50018"/>
                  </a:lnTo>
                  <a:lnTo>
                    <a:pt x="1372" y="50119"/>
                  </a:lnTo>
                  <a:lnTo>
                    <a:pt x="1110" y="50220"/>
                  </a:lnTo>
                  <a:lnTo>
                    <a:pt x="888" y="50341"/>
                  </a:lnTo>
                  <a:lnTo>
                    <a:pt x="666" y="50462"/>
                  </a:lnTo>
                  <a:lnTo>
                    <a:pt x="485" y="50583"/>
                  </a:lnTo>
                  <a:lnTo>
                    <a:pt x="323" y="50744"/>
                  </a:lnTo>
                  <a:lnTo>
                    <a:pt x="182" y="50885"/>
                  </a:lnTo>
                  <a:lnTo>
                    <a:pt x="102" y="51067"/>
                  </a:lnTo>
                  <a:lnTo>
                    <a:pt x="41" y="51248"/>
                  </a:lnTo>
                  <a:lnTo>
                    <a:pt x="1" y="51430"/>
                  </a:lnTo>
                  <a:lnTo>
                    <a:pt x="21" y="51652"/>
                  </a:lnTo>
                  <a:lnTo>
                    <a:pt x="102" y="51874"/>
                  </a:lnTo>
                  <a:lnTo>
                    <a:pt x="202" y="52096"/>
                  </a:lnTo>
                  <a:lnTo>
                    <a:pt x="384" y="52358"/>
                  </a:lnTo>
                  <a:lnTo>
                    <a:pt x="606" y="52620"/>
                  </a:lnTo>
                  <a:lnTo>
                    <a:pt x="1554" y="53306"/>
                  </a:lnTo>
                  <a:lnTo>
                    <a:pt x="2663" y="54092"/>
                  </a:lnTo>
                  <a:lnTo>
                    <a:pt x="4115" y="55101"/>
                  </a:lnTo>
                  <a:lnTo>
                    <a:pt x="5890" y="56270"/>
                  </a:lnTo>
                  <a:lnTo>
                    <a:pt x="7907" y="57581"/>
                  </a:lnTo>
                  <a:lnTo>
                    <a:pt x="9016" y="58247"/>
                  </a:lnTo>
                  <a:lnTo>
                    <a:pt x="10145" y="58953"/>
                  </a:lnTo>
                  <a:lnTo>
                    <a:pt x="11335" y="59638"/>
                  </a:lnTo>
                  <a:lnTo>
                    <a:pt x="12545" y="60344"/>
                  </a:lnTo>
                  <a:lnTo>
                    <a:pt x="13776" y="61030"/>
                  </a:lnTo>
                  <a:lnTo>
                    <a:pt x="15046" y="61696"/>
                  </a:lnTo>
                  <a:lnTo>
                    <a:pt x="16317" y="62341"/>
                  </a:lnTo>
                  <a:lnTo>
                    <a:pt x="17608" y="62966"/>
                  </a:lnTo>
                  <a:lnTo>
                    <a:pt x="18898" y="63571"/>
                  </a:lnTo>
                  <a:lnTo>
                    <a:pt x="20169" y="64116"/>
                  </a:lnTo>
                  <a:lnTo>
                    <a:pt x="21440" y="64620"/>
                  </a:lnTo>
                  <a:lnTo>
                    <a:pt x="22690" y="65064"/>
                  </a:lnTo>
                  <a:lnTo>
                    <a:pt x="23315" y="65265"/>
                  </a:lnTo>
                  <a:lnTo>
                    <a:pt x="23941" y="65467"/>
                  </a:lnTo>
                  <a:lnTo>
                    <a:pt x="24546" y="65629"/>
                  </a:lnTo>
                  <a:lnTo>
                    <a:pt x="25131" y="65790"/>
                  </a:lnTo>
                  <a:lnTo>
                    <a:pt x="25715" y="65931"/>
                  </a:lnTo>
                  <a:lnTo>
                    <a:pt x="26300" y="66052"/>
                  </a:lnTo>
                  <a:lnTo>
                    <a:pt x="26865" y="66133"/>
                  </a:lnTo>
                  <a:lnTo>
                    <a:pt x="27430" y="66213"/>
                  </a:lnTo>
                  <a:lnTo>
                    <a:pt x="27974" y="66274"/>
                  </a:lnTo>
                  <a:lnTo>
                    <a:pt x="28519" y="66314"/>
                  </a:lnTo>
                  <a:lnTo>
                    <a:pt x="29547" y="66314"/>
                  </a:lnTo>
                  <a:lnTo>
                    <a:pt x="30031" y="66274"/>
                  </a:lnTo>
                  <a:lnTo>
                    <a:pt x="30495" y="66213"/>
                  </a:lnTo>
                  <a:lnTo>
                    <a:pt x="30959" y="66133"/>
                  </a:lnTo>
                  <a:lnTo>
                    <a:pt x="31403" y="66012"/>
                  </a:lnTo>
                  <a:lnTo>
                    <a:pt x="32230" y="65770"/>
                  </a:lnTo>
                  <a:lnTo>
                    <a:pt x="32996" y="65508"/>
                  </a:lnTo>
                  <a:lnTo>
                    <a:pt x="33682" y="65245"/>
                  </a:lnTo>
                  <a:lnTo>
                    <a:pt x="34307" y="64983"/>
                  </a:lnTo>
                  <a:lnTo>
                    <a:pt x="34872" y="64721"/>
                  </a:lnTo>
                  <a:lnTo>
                    <a:pt x="35376" y="64459"/>
                  </a:lnTo>
                  <a:lnTo>
                    <a:pt x="35820" y="64197"/>
                  </a:lnTo>
                  <a:lnTo>
                    <a:pt x="36223" y="63934"/>
                  </a:lnTo>
                  <a:lnTo>
                    <a:pt x="36566" y="63672"/>
                  </a:lnTo>
                  <a:lnTo>
                    <a:pt x="36868" y="63410"/>
                  </a:lnTo>
                  <a:lnTo>
                    <a:pt x="37111" y="63168"/>
                  </a:lnTo>
                  <a:lnTo>
                    <a:pt x="37332" y="62906"/>
                  </a:lnTo>
                  <a:lnTo>
                    <a:pt x="37494" y="62664"/>
                  </a:lnTo>
                  <a:lnTo>
                    <a:pt x="37635" y="62442"/>
                  </a:lnTo>
                  <a:lnTo>
                    <a:pt x="37756" y="62200"/>
                  </a:lnTo>
                  <a:lnTo>
                    <a:pt x="37816" y="61978"/>
                  </a:lnTo>
                  <a:lnTo>
                    <a:pt x="37877" y="61776"/>
                  </a:lnTo>
                  <a:lnTo>
                    <a:pt x="37897" y="61554"/>
                  </a:lnTo>
                  <a:lnTo>
                    <a:pt x="37897" y="61373"/>
                  </a:lnTo>
                  <a:lnTo>
                    <a:pt x="37877" y="61171"/>
                  </a:lnTo>
                  <a:lnTo>
                    <a:pt x="37857" y="61010"/>
                  </a:lnTo>
                  <a:lnTo>
                    <a:pt x="37796" y="60828"/>
                  </a:lnTo>
                  <a:lnTo>
                    <a:pt x="37695" y="60546"/>
                  </a:lnTo>
                  <a:lnTo>
                    <a:pt x="37554" y="60304"/>
                  </a:lnTo>
                  <a:lnTo>
                    <a:pt x="37453" y="60123"/>
                  </a:lnTo>
                  <a:lnTo>
                    <a:pt x="37312" y="59981"/>
                  </a:lnTo>
                  <a:lnTo>
                    <a:pt x="37252" y="59780"/>
                  </a:lnTo>
                  <a:lnTo>
                    <a:pt x="37111" y="59215"/>
                  </a:lnTo>
                  <a:lnTo>
                    <a:pt x="37010" y="58832"/>
                  </a:lnTo>
                  <a:lnTo>
                    <a:pt x="36929" y="58348"/>
                  </a:lnTo>
                  <a:lnTo>
                    <a:pt x="36848" y="57823"/>
                  </a:lnTo>
                  <a:lnTo>
                    <a:pt x="36768" y="57238"/>
                  </a:lnTo>
                  <a:lnTo>
                    <a:pt x="36727" y="56593"/>
                  </a:lnTo>
                  <a:lnTo>
                    <a:pt x="36687" y="55928"/>
                  </a:lnTo>
                  <a:lnTo>
                    <a:pt x="36707" y="55201"/>
                  </a:lnTo>
                  <a:lnTo>
                    <a:pt x="36768" y="54475"/>
                  </a:lnTo>
                  <a:lnTo>
                    <a:pt x="36808" y="54092"/>
                  </a:lnTo>
                  <a:lnTo>
                    <a:pt x="36868" y="53709"/>
                  </a:lnTo>
                  <a:lnTo>
                    <a:pt x="36929" y="53326"/>
                  </a:lnTo>
                  <a:lnTo>
                    <a:pt x="37010" y="52943"/>
                  </a:lnTo>
                  <a:lnTo>
                    <a:pt x="37111" y="52559"/>
                  </a:lnTo>
                  <a:lnTo>
                    <a:pt x="37232" y="52156"/>
                  </a:lnTo>
                  <a:lnTo>
                    <a:pt x="37373" y="51773"/>
                  </a:lnTo>
                  <a:lnTo>
                    <a:pt x="37534" y="51390"/>
                  </a:lnTo>
                  <a:lnTo>
                    <a:pt x="38220" y="49756"/>
                  </a:lnTo>
                  <a:lnTo>
                    <a:pt x="38986" y="47981"/>
                  </a:lnTo>
                  <a:lnTo>
                    <a:pt x="39369" y="47033"/>
                  </a:lnTo>
                  <a:lnTo>
                    <a:pt x="39753" y="46085"/>
                  </a:lnTo>
                  <a:lnTo>
                    <a:pt x="40116" y="45097"/>
                  </a:lnTo>
                  <a:lnTo>
                    <a:pt x="40458" y="44089"/>
                  </a:lnTo>
                  <a:lnTo>
                    <a:pt x="40781" y="43080"/>
                  </a:lnTo>
                  <a:lnTo>
                    <a:pt x="41063" y="42052"/>
                  </a:lnTo>
                  <a:lnTo>
                    <a:pt x="41326" y="41023"/>
                  </a:lnTo>
                  <a:lnTo>
                    <a:pt x="41427" y="40519"/>
                  </a:lnTo>
                  <a:lnTo>
                    <a:pt x="41527" y="39994"/>
                  </a:lnTo>
                  <a:lnTo>
                    <a:pt x="41608" y="39470"/>
                  </a:lnTo>
                  <a:lnTo>
                    <a:pt x="41669" y="38966"/>
                  </a:lnTo>
                  <a:lnTo>
                    <a:pt x="41729" y="38441"/>
                  </a:lnTo>
                  <a:lnTo>
                    <a:pt x="41769" y="37937"/>
                  </a:lnTo>
                  <a:lnTo>
                    <a:pt x="41790" y="37413"/>
                  </a:lnTo>
                  <a:lnTo>
                    <a:pt x="41790" y="36909"/>
                  </a:lnTo>
                  <a:lnTo>
                    <a:pt x="41769" y="36404"/>
                  </a:lnTo>
                  <a:lnTo>
                    <a:pt x="41749" y="35900"/>
                  </a:lnTo>
                  <a:lnTo>
                    <a:pt x="42253" y="33117"/>
                  </a:lnTo>
                  <a:lnTo>
                    <a:pt x="42798" y="30051"/>
                  </a:lnTo>
                  <a:lnTo>
                    <a:pt x="43504" y="26260"/>
                  </a:lnTo>
                  <a:lnTo>
                    <a:pt x="44311" y="22024"/>
                  </a:lnTo>
                  <a:lnTo>
                    <a:pt x="45178" y="17628"/>
                  </a:lnTo>
                  <a:lnTo>
                    <a:pt x="46065" y="13352"/>
                  </a:lnTo>
                  <a:lnTo>
                    <a:pt x="46489" y="11335"/>
                  </a:lnTo>
                  <a:lnTo>
                    <a:pt x="46912" y="9459"/>
                  </a:lnTo>
                  <a:lnTo>
                    <a:pt x="47215" y="8249"/>
                  </a:lnTo>
                  <a:lnTo>
                    <a:pt x="47538" y="7039"/>
                  </a:lnTo>
                  <a:lnTo>
                    <a:pt x="47921" y="5829"/>
                  </a:lnTo>
                  <a:lnTo>
                    <a:pt x="48122" y="5224"/>
                  </a:lnTo>
                  <a:lnTo>
                    <a:pt x="48344" y="4639"/>
                  </a:lnTo>
                  <a:lnTo>
                    <a:pt x="48485" y="4256"/>
                  </a:lnTo>
                  <a:lnTo>
                    <a:pt x="48627" y="3832"/>
                  </a:lnTo>
                  <a:lnTo>
                    <a:pt x="48748" y="3389"/>
                  </a:lnTo>
                  <a:lnTo>
                    <a:pt x="48869" y="2945"/>
                  </a:lnTo>
                  <a:lnTo>
                    <a:pt x="48929" y="2501"/>
                  </a:lnTo>
                  <a:lnTo>
                    <a:pt x="48990" y="2078"/>
                  </a:lnTo>
                  <a:lnTo>
                    <a:pt x="48990" y="1654"/>
                  </a:lnTo>
                  <a:lnTo>
                    <a:pt x="48969" y="1453"/>
                  </a:lnTo>
                  <a:lnTo>
                    <a:pt x="48949" y="1271"/>
                  </a:lnTo>
                  <a:lnTo>
                    <a:pt x="48909" y="1090"/>
                  </a:lnTo>
                  <a:lnTo>
                    <a:pt x="48848" y="928"/>
                  </a:lnTo>
                  <a:lnTo>
                    <a:pt x="48768" y="767"/>
                  </a:lnTo>
                  <a:lnTo>
                    <a:pt x="48687" y="605"/>
                  </a:lnTo>
                  <a:lnTo>
                    <a:pt x="48566" y="484"/>
                  </a:lnTo>
                  <a:lnTo>
                    <a:pt x="48445" y="363"/>
                  </a:lnTo>
                  <a:lnTo>
                    <a:pt x="48304" y="263"/>
                  </a:lnTo>
                  <a:lnTo>
                    <a:pt x="48143" y="162"/>
                  </a:lnTo>
                  <a:lnTo>
                    <a:pt x="47961" y="101"/>
                  </a:lnTo>
                  <a:lnTo>
                    <a:pt x="47759" y="41"/>
                  </a:lnTo>
                  <a:lnTo>
                    <a:pt x="47517" y="21"/>
                  </a:lnTo>
                  <a:lnTo>
                    <a:pt x="47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325500" y="261800"/>
              <a:ext cx="2539200" cy="2824125"/>
            </a:xfrm>
            <a:custGeom>
              <a:avLst/>
              <a:gdLst/>
              <a:ahLst/>
              <a:cxnLst/>
              <a:rect l="l" t="t" r="r" b="b"/>
              <a:pathLst>
                <a:path w="101568" h="112965" extrusionOk="0">
                  <a:moveTo>
                    <a:pt x="20552" y="1"/>
                  </a:moveTo>
                  <a:lnTo>
                    <a:pt x="20370" y="21"/>
                  </a:lnTo>
                  <a:lnTo>
                    <a:pt x="20209" y="61"/>
                  </a:lnTo>
                  <a:lnTo>
                    <a:pt x="20027" y="142"/>
                  </a:lnTo>
                  <a:lnTo>
                    <a:pt x="19866" y="243"/>
                  </a:lnTo>
                  <a:lnTo>
                    <a:pt x="19704" y="364"/>
                  </a:lnTo>
                  <a:lnTo>
                    <a:pt x="19563" y="505"/>
                  </a:lnTo>
                  <a:lnTo>
                    <a:pt x="19422" y="646"/>
                  </a:lnTo>
                  <a:lnTo>
                    <a:pt x="19281" y="828"/>
                  </a:lnTo>
                  <a:lnTo>
                    <a:pt x="19039" y="1191"/>
                  </a:lnTo>
                  <a:lnTo>
                    <a:pt x="18797" y="1574"/>
                  </a:lnTo>
                  <a:lnTo>
                    <a:pt x="18595" y="1937"/>
                  </a:lnTo>
                  <a:lnTo>
                    <a:pt x="18434" y="2280"/>
                  </a:lnTo>
                  <a:lnTo>
                    <a:pt x="18293" y="2562"/>
                  </a:lnTo>
                  <a:lnTo>
                    <a:pt x="18172" y="2764"/>
                  </a:lnTo>
                  <a:lnTo>
                    <a:pt x="18131" y="2845"/>
                  </a:lnTo>
                  <a:lnTo>
                    <a:pt x="18091" y="2865"/>
                  </a:lnTo>
                  <a:lnTo>
                    <a:pt x="18051" y="2885"/>
                  </a:lnTo>
                  <a:lnTo>
                    <a:pt x="18031" y="2845"/>
                  </a:lnTo>
                  <a:lnTo>
                    <a:pt x="17809" y="2421"/>
                  </a:lnTo>
                  <a:lnTo>
                    <a:pt x="17627" y="2058"/>
                  </a:lnTo>
                  <a:lnTo>
                    <a:pt x="17446" y="1735"/>
                  </a:lnTo>
                  <a:lnTo>
                    <a:pt x="17264" y="1493"/>
                  </a:lnTo>
                  <a:lnTo>
                    <a:pt x="17103" y="1272"/>
                  </a:lnTo>
                  <a:lnTo>
                    <a:pt x="16941" y="1110"/>
                  </a:lnTo>
                  <a:lnTo>
                    <a:pt x="16800" y="1009"/>
                  </a:lnTo>
                  <a:lnTo>
                    <a:pt x="16659" y="929"/>
                  </a:lnTo>
                  <a:lnTo>
                    <a:pt x="16538" y="888"/>
                  </a:lnTo>
                  <a:lnTo>
                    <a:pt x="16417" y="888"/>
                  </a:lnTo>
                  <a:lnTo>
                    <a:pt x="16296" y="929"/>
                  </a:lnTo>
                  <a:lnTo>
                    <a:pt x="16195" y="989"/>
                  </a:lnTo>
                  <a:lnTo>
                    <a:pt x="16094" y="1070"/>
                  </a:lnTo>
                  <a:lnTo>
                    <a:pt x="16014" y="1191"/>
                  </a:lnTo>
                  <a:lnTo>
                    <a:pt x="15913" y="1332"/>
                  </a:lnTo>
                  <a:lnTo>
                    <a:pt x="15852" y="1473"/>
                  </a:lnTo>
                  <a:lnTo>
                    <a:pt x="15711" y="1816"/>
                  </a:lnTo>
                  <a:lnTo>
                    <a:pt x="15590" y="2179"/>
                  </a:lnTo>
                  <a:lnTo>
                    <a:pt x="15509" y="2562"/>
                  </a:lnTo>
                  <a:lnTo>
                    <a:pt x="15449" y="2925"/>
                  </a:lnTo>
                  <a:lnTo>
                    <a:pt x="15368" y="3530"/>
                  </a:lnTo>
                  <a:lnTo>
                    <a:pt x="15328" y="3752"/>
                  </a:lnTo>
                  <a:lnTo>
                    <a:pt x="15187" y="3591"/>
                  </a:lnTo>
                  <a:lnTo>
                    <a:pt x="15066" y="3450"/>
                  </a:lnTo>
                  <a:lnTo>
                    <a:pt x="14925" y="3349"/>
                  </a:lnTo>
                  <a:lnTo>
                    <a:pt x="14783" y="3248"/>
                  </a:lnTo>
                  <a:lnTo>
                    <a:pt x="14662" y="3167"/>
                  </a:lnTo>
                  <a:lnTo>
                    <a:pt x="14521" y="3107"/>
                  </a:lnTo>
                  <a:lnTo>
                    <a:pt x="14400" y="3067"/>
                  </a:lnTo>
                  <a:lnTo>
                    <a:pt x="14279" y="3026"/>
                  </a:lnTo>
                  <a:lnTo>
                    <a:pt x="14158" y="3026"/>
                  </a:lnTo>
                  <a:lnTo>
                    <a:pt x="14037" y="3046"/>
                  </a:lnTo>
                  <a:lnTo>
                    <a:pt x="13916" y="3067"/>
                  </a:lnTo>
                  <a:lnTo>
                    <a:pt x="13815" y="3107"/>
                  </a:lnTo>
                  <a:lnTo>
                    <a:pt x="13694" y="3167"/>
                  </a:lnTo>
                  <a:lnTo>
                    <a:pt x="13593" y="3228"/>
                  </a:lnTo>
                  <a:lnTo>
                    <a:pt x="13372" y="3409"/>
                  </a:lnTo>
                  <a:lnTo>
                    <a:pt x="13170" y="3631"/>
                  </a:lnTo>
                  <a:lnTo>
                    <a:pt x="12988" y="3914"/>
                  </a:lnTo>
                  <a:lnTo>
                    <a:pt x="12807" y="4216"/>
                  </a:lnTo>
                  <a:lnTo>
                    <a:pt x="12625" y="4559"/>
                  </a:lnTo>
                  <a:lnTo>
                    <a:pt x="12464" y="4942"/>
                  </a:lnTo>
                  <a:lnTo>
                    <a:pt x="12303" y="5346"/>
                  </a:lnTo>
                  <a:lnTo>
                    <a:pt x="12162" y="5769"/>
                  </a:lnTo>
                  <a:lnTo>
                    <a:pt x="12020" y="6213"/>
                  </a:lnTo>
                  <a:lnTo>
                    <a:pt x="11758" y="7100"/>
                  </a:lnTo>
                  <a:lnTo>
                    <a:pt x="11556" y="8008"/>
                  </a:lnTo>
                  <a:lnTo>
                    <a:pt x="11375" y="8895"/>
                  </a:lnTo>
                  <a:lnTo>
                    <a:pt x="11234" y="9682"/>
                  </a:lnTo>
                  <a:lnTo>
                    <a:pt x="11032" y="10932"/>
                  </a:lnTo>
                  <a:lnTo>
                    <a:pt x="10972" y="11396"/>
                  </a:lnTo>
                  <a:lnTo>
                    <a:pt x="10548" y="11094"/>
                  </a:lnTo>
                  <a:lnTo>
                    <a:pt x="10346" y="10952"/>
                  </a:lnTo>
                  <a:lnTo>
                    <a:pt x="10165" y="10852"/>
                  </a:lnTo>
                  <a:lnTo>
                    <a:pt x="9983" y="10771"/>
                  </a:lnTo>
                  <a:lnTo>
                    <a:pt x="9822" y="10710"/>
                  </a:lnTo>
                  <a:lnTo>
                    <a:pt x="9661" y="10670"/>
                  </a:lnTo>
                  <a:lnTo>
                    <a:pt x="9499" y="10630"/>
                  </a:lnTo>
                  <a:lnTo>
                    <a:pt x="9217" y="10630"/>
                  </a:lnTo>
                  <a:lnTo>
                    <a:pt x="9096" y="10650"/>
                  </a:lnTo>
                  <a:lnTo>
                    <a:pt x="8975" y="10690"/>
                  </a:lnTo>
                  <a:lnTo>
                    <a:pt x="8854" y="10751"/>
                  </a:lnTo>
                  <a:lnTo>
                    <a:pt x="8753" y="10831"/>
                  </a:lnTo>
                  <a:lnTo>
                    <a:pt x="8652" y="10912"/>
                  </a:lnTo>
                  <a:lnTo>
                    <a:pt x="8572" y="11013"/>
                  </a:lnTo>
                  <a:lnTo>
                    <a:pt x="8471" y="11114"/>
                  </a:lnTo>
                  <a:lnTo>
                    <a:pt x="8390" y="11235"/>
                  </a:lnTo>
                  <a:lnTo>
                    <a:pt x="8249" y="11517"/>
                  </a:lnTo>
                  <a:lnTo>
                    <a:pt x="8148" y="11840"/>
                  </a:lnTo>
                  <a:lnTo>
                    <a:pt x="8047" y="12183"/>
                  </a:lnTo>
                  <a:lnTo>
                    <a:pt x="7966" y="12566"/>
                  </a:lnTo>
                  <a:lnTo>
                    <a:pt x="7926" y="12989"/>
                  </a:lnTo>
                  <a:lnTo>
                    <a:pt x="7886" y="13413"/>
                  </a:lnTo>
                  <a:lnTo>
                    <a:pt x="7866" y="13857"/>
                  </a:lnTo>
                  <a:lnTo>
                    <a:pt x="7845" y="14321"/>
                  </a:lnTo>
                  <a:lnTo>
                    <a:pt x="7845" y="14784"/>
                  </a:lnTo>
                  <a:lnTo>
                    <a:pt x="7886" y="15732"/>
                  </a:lnTo>
                  <a:lnTo>
                    <a:pt x="7946" y="16620"/>
                  </a:lnTo>
                  <a:lnTo>
                    <a:pt x="8027" y="17447"/>
                  </a:lnTo>
                  <a:lnTo>
                    <a:pt x="8128" y="18153"/>
                  </a:lnTo>
                  <a:lnTo>
                    <a:pt x="8188" y="18717"/>
                  </a:lnTo>
                  <a:lnTo>
                    <a:pt x="8269" y="19201"/>
                  </a:lnTo>
                  <a:lnTo>
                    <a:pt x="7866" y="18979"/>
                  </a:lnTo>
                  <a:lnTo>
                    <a:pt x="7503" y="18818"/>
                  </a:lnTo>
                  <a:lnTo>
                    <a:pt x="7180" y="18717"/>
                  </a:lnTo>
                  <a:lnTo>
                    <a:pt x="7019" y="18697"/>
                  </a:lnTo>
                  <a:lnTo>
                    <a:pt x="6898" y="18677"/>
                  </a:lnTo>
                  <a:lnTo>
                    <a:pt x="6777" y="18697"/>
                  </a:lnTo>
                  <a:lnTo>
                    <a:pt x="6656" y="18697"/>
                  </a:lnTo>
                  <a:lnTo>
                    <a:pt x="6555" y="18737"/>
                  </a:lnTo>
                  <a:lnTo>
                    <a:pt x="6454" y="18778"/>
                  </a:lnTo>
                  <a:lnTo>
                    <a:pt x="6373" y="18838"/>
                  </a:lnTo>
                  <a:lnTo>
                    <a:pt x="6293" y="18899"/>
                  </a:lnTo>
                  <a:lnTo>
                    <a:pt x="6212" y="18979"/>
                  </a:lnTo>
                  <a:lnTo>
                    <a:pt x="6151" y="19060"/>
                  </a:lnTo>
                  <a:lnTo>
                    <a:pt x="6051" y="19262"/>
                  </a:lnTo>
                  <a:lnTo>
                    <a:pt x="5990" y="19504"/>
                  </a:lnTo>
                  <a:lnTo>
                    <a:pt x="5929" y="19766"/>
                  </a:lnTo>
                  <a:lnTo>
                    <a:pt x="5909" y="20069"/>
                  </a:lnTo>
                  <a:lnTo>
                    <a:pt x="5929" y="20391"/>
                  </a:lnTo>
                  <a:lnTo>
                    <a:pt x="5950" y="20734"/>
                  </a:lnTo>
                  <a:lnTo>
                    <a:pt x="5990" y="21097"/>
                  </a:lnTo>
                  <a:lnTo>
                    <a:pt x="6051" y="21460"/>
                  </a:lnTo>
                  <a:lnTo>
                    <a:pt x="6192" y="22227"/>
                  </a:lnTo>
                  <a:lnTo>
                    <a:pt x="6393" y="22973"/>
                  </a:lnTo>
                  <a:lnTo>
                    <a:pt x="6595" y="23719"/>
                  </a:lnTo>
                  <a:lnTo>
                    <a:pt x="6817" y="24385"/>
                  </a:lnTo>
                  <a:lnTo>
                    <a:pt x="7160" y="25413"/>
                  </a:lnTo>
                  <a:lnTo>
                    <a:pt x="7321" y="25796"/>
                  </a:lnTo>
                  <a:lnTo>
                    <a:pt x="6998" y="25877"/>
                  </a:lnTo>
                  <a:lnTo>
                    <a:pt x="6716" y="25978"/>
                  </a:lnTo>
                  <a:lnTo>
                    <a:pt x="6474" y="26119"/>
                  </a:lnTo>
                  <a:lnTo>
                    <a:pt x="6252" y="26280"/>
                  </a:lnTo>
                  <a:lnTo>
                    <a:pt x="6091" y="26462"/>
                  </a:lnTo>
                  <a:lnTo>
                    <a:pt x="5950" y="26664"/>
                  </a:lnTo>
                  <a:lnTo>
                    <a:pt x="5829" y="26885"/>
                  </a:lnTo>
                  <a:lnTo>
                    <a:pt x="5728" y="27127"/>
                  </a:lnTo>
                  <a:lnTo>
                    <a:pt x="5667" y="27390"/>
                  </a:lnTo>
                  <a:lnTo>
                    <a:pt x="5627" y="27652"/>
                  </a:lnTo>
                  <a:lnTo>
                    <a:pt x="5627" y="27934"/>
                  </a:lnTo>
                  <a:lnTo>
                    <a:pt x="5627" y="28237"/>
                  </a:lnTo>
                  <a:lnTo>
                    <a:pt x="5647" y="28519"/>
                  </a:lnTo>
                  <a:lnTo>
                    <a:pt x="5687" y="28822"/>
                  </a:lnTo>
                  <a:lnTo>
                    <a:pt x="5728" y="29124"/>
                  </a:lnTo>
                  <a:lnTo>
                    <a:pt x="5788" y="29427"/>
                  </a:lnTo>
                  <a:lnTo>
                    <a:pt x="5950" y="30032"/>
                  </a:lnTo>
                  <a:lnTo>
                    <a:pt x="6131" y="30617"/>
                  </a:lnTo>
                  <a:lnTo>
                    <a:pt x="6333" y="31141"/>
                  </a:lnTo>
                  <a:lnTo>
                    <a:pt x="6535" y="31625"/>
                  </a:lnTo>
                  <a:lnTo>
                    <a:pt x="6857" y="32331"/>
                  </a:lnTo>
                  <a:lnTo>
                    <a:pt x="6998" y="32593"/>
                  </a:lnTo>
                  <a:lnTo>
                    <a:pt x="6756" y="32795"/>
                  </a:lnTo>
                  <a:lnTo>
                    <a:pt x="6575" y="32996"/>
                  </a:lnTo>
                  <a:lnTo>
                    <a:pt x="6414" y="33218"/>
                  </a:lnTo>
                  <a:lnTo>
                    <a:pt x="6272" y="33460"/>
                  </a:lnTo>
                  <a:lnTo>
                    <a:pt x="6172" y="33702"/>
                  </a:lnTo>
                  <a:lnTo>
                    <a:pt x="6111" y="33965"/>
                  </a:lnTo>
                  <a:lnTo>
                    <a:pt x="6051" y="34227"/>
                  </a:lnTo>
                  <a:lnTo>
                    <a:pt x="6030" y="34489"/>
                  </a:lnTo>
                  <a:lnTo>
                    <a:pt x="6030" y="34771"/>
                  </a:lnTo>
                  <a:lnTo>
                    <a:pt x="6051" y="35054"/>
                  </a:lnTo>
                  <a:lnTo>
                    <a:pt x="6091" y="35336"/>
                  </a:lnTo>
                  <a:lnTo>
                    <a:pt x="6151" y="35618"/>
                  </a:lnTo>
                  <a:lnTo>
                    <a:pt x="6232" y="35921"/>
                  </a:lnTo>
                  <a:lnTo>
                    <a:pt x="6313" y="36203"/>
                  </a:lnTo>
                  <a:lnTo>
                    <a:pt x="6514" y="36748"/>
                  </a:lnTo>
                  <a:lnTo>
                    <a:pt x="6756" y="37292"/>
                  </a:lnTo>
                  <a:lnTo>
                    <a:pt x="6998" y="37797"/>
                  </a:lnTo>
                  <a:lnTo>
                    <a:pt x="7261" y="38260"/>
                  </a:lnTo>
                  <a:lnTo>
                    <a:pt x="7503" y="38664"/>
                  </a:lnTo>
                  <a:lnTo>
                    <a:pt x="7886" y="39229"/>
                  </a:lnTo>
                  <a:lnTo>
                    <a:pt x="8027" y="39450"/>
                  </a:lnTo>
                  <a:lnTo>
                    <a:pt x="7805" y="39612"/>
                  </a:lnTo>
                  <a:lnTo>
                    <a:pt x="7624" y="39793"/>
                  </a:lnTo>
                  <a:lnTo>
                    <a:pt x="7462" y="39975"/>
                  </a:lnTo>
                  <a:lnTo>
                    <a:pt x="7341" y="40176"/>
                  </a:lnTo>
                  <a:lnTo>
                    <a:pt x="7240" y="40378"/>
                  </a:lnTo>
                  <a:lnTo>
                    <a:pt x="7180" y="40600"/>
                  </a:lnTo>
                  <a:lnTo>
                    <a:pt x="7119" y="40822"/>
                  </a:lnTo>
                  <a:lnTo>
                    <a:pt x="7099" y="41044"/>
                  </a:lnTo>
                  <a:lnTo>
                    <a:pt x="7099" y="41286"/>
                  </a:lnTo>
                  <a:lnTo>
                    <a:pt x="7119" y="41528"/>
                  </a:lnTo>
                  <a:lnTo>
                    <a:pt x="7160" y="41770"/>
                  </a:lnTo>
                  <a:lnTo>
                    <a:pt x="7220" y="42012"/>
                  </a:lnTo>
                  <a:lnTo>
                    <a:pt x="7301" y="42254"/>
                  </a:lnTo>
                  <a:lnTo>
                    <a:pt x="7382" y="42496"/>
                  </a:lnTo>
                  <a:lnTo>
                    <a:pt x="7563" y="42980"/>
                  </a:lnTo>
                  <a:lnTo>
                    <a:pt x="7805" y="43424"/>
                  </a:lnTo>
                  <a:lnTo>
                    <a:pt x="8047" y="43867"/>
                  </a:lnTo>
                  <a:lnTo>
                    <a:pt x="8289" y="44250"/>
                  </a:lnTo>
                  <a:lnTo>
                    <a:pt x="8511" y="44593"/>
                  </a:lnTo>
                  <a:lnTo>
                    <a:pt x="8894" y="45077"/>
                  </a:lnTo>
                  <a:lnTo>
                    <a:pt x="9035" y="45259"/>
                  </a:lnTo>
                  <a:lnTo>
                    <a:pt x="8773" y="45501"/>
                  </a:lnTo>
                  <a:lnTo>
                    <a:pt x="8551" y="45743"/>
                  </a:lnTo>
                  <a:lnTo>
                    <a:pt x="8370" y="46005"/>
                  </a:lnTo>
                  <a:lnTo>
                    <a:pt x="8249" y="46247"/>
                  </a:lnTo>
                  <a:lnTo>
                    <a:pt x="8148" y="46509"/>
                  </a:lnTo>
                  <a:lnTo>
                    <a:pt x="8108" y="46772"/>
                  </a:lnTo>
                  <a:lnTo>
                    <a:pt x="8088" y="47034"/>
                  </a:lnTo>
                  <a:lnTo>
                    <a:pt x="8108" y="47296"/>
                  </a:lnTo>
                  <a:lnTo>
                    <a:pt x="8148" y="47558"/>
                  </a:lnTo>
                  <a:lnTo>
                    <a:pt x="8229" y="47820"/>
                  </a:lnTo>
                  <a:lnTo>
                    <a:pt x="8330" y="48082"/>
                  </a:lnTo>
                  <a:lnTo>
                    <a:pt x="8471" y="48345"/>
                  </a:lnTo>
                  <a:lnTo>
                    <a:pt x="8612" y="48607"/>
                  </a:lnTo>
                  <a:lnTo>
                    <a:pt x="8773" y="48869"/>
                  </a:lnTo>
                  <a:lnTo>
                    <a:pt x="8955" y="49111"/>
                  </a:lnTo>
                  <a:lnTo>
                    <a:pt x="9136" y="49353"/>
                  </a:lnTo>
                  <a:lnTo>
                    <a:pt x="9540" y="49797"/>
                  </a:lnTo>
                  <a:lnTo>
                    <a:pt x="9963" y="50220"/>
                  </a:lnTo>
                  <a:lnTo>
                    <a:pt x="10387" y="50604"/>
                  </a:lnTo>
                  <a:lnTo>
                    <a:pt x="10770" y="50926"/>
                  </a:lnTo>
                  <a:lnTo>
                    <a:pt x="11113" y="51188"/>
                  </a:lnTo>
                  <a:lnTo>
                    <a:pt x="11375" y="51390"/>
                  </a:lnTo>
                  <a:lnTo>
                    <a:pt x="11617" y="51551"/>
                  </a:lnTo>
                  <a:lnTo>
                    <a:pt x="11496" y="51793"/>
                  </a:lnTo>
                  <a:lnTo>
                    <a:pt x="11395" y="52035"/>
                  </a:lnTo>
                  <a:lnTo>
                    <a:pt x="11314" y="52277"/>
                  </a:lnTo>
                  <a:lnTo>
                    <a:pt x="11254" y="52499"/>
                  </a:lnTo>
                  <a:lnTo>
                    <a:pt x="11214" y="52721"/>
                  </a:lnTo>
                  <a:lnTo>
                    <a:pt x="11214" y="52923"/>
                  </a:lnTo>
                  <a:lnTo>
                    <a:pt x="11214" y="53145"/>
                  </a:lnTo>
                  <a:lnTo>
                    <a:pt x="11214" y="53346"/>
                  </a:lnTo>
                  <a:lnTo>
                    <a:pt x="11254" y="53528"/>
                  </a:lnTo>
                  <a:lnTo>
                    <a:pt x="11294" y="53709"/>
                  </a:lnTo>
                  <a:lnTo>
                    <a:pt x="11355" y="53891"/>
                  </a:lnTo>
                  <a:lnTo>
                    <a:pt x="11435" y="54052"/>
                  </a:lnTo>
                  <a:lnTo>
                    <a:pt x="11597" y="54375"/>
                  </a:lnTo>
                  <a:lnTo>
                    <a:pt x="11798" y="54678"/>
                  </a:lnTo>
                  <a:lnTo>
                    <a:pt x="12020" y="54920"/>
                  </a:lnTo>
                  <a:lnTo>
                    <a:pt x="12242" y="55141"/>
                  </a:lnTo>
                  <a:lnTo>
                    <a:pt x="12464" y="55343"/>
                  </a:lnTo>
                  <a:lnTo>
                    <a:pt x="12666" y="55504"/>
                  </a:lnTo>
                  <a:lnTo>
                    <a:pt x="12968" y="55726"/>
                  </a:lnTo>
                  <a:lnTo>
                    <a:pt x="13109" y="55787"/>
                  </a:lnTo>
                  <a:lnTo>
                    <a:pt x="12908" y="56210"/>
                  </a:lnTo>
                  <a:lnTo>
                    <a:pt x="12746" y="56594"/>
                  </a:lnTo>
                  <a:lnTo>
                    <a:pt x="12646" y="56997"/>
                  </a:lnTo>
                  <a:lnTo>
                    <a:pt x="12565" y="57360"/>
                  </a:lnTo>
                  <a:lnTo>
                    <a:pt x="12525" y="57723"/>
                  </a:lnTo>
                  <a:lnTo>
                    <a:pt x="12545" y="58086"/>
                  </a:lnTo>
                  <a:lnTo>
                    <a:pt x="12565" y="58429"/>
                  </a:lnTo>
                  <a:lnTo>
                    <a:pt x="12625" y="58752"/>
                  </a:lnTo>
                  <a:lnTo>
                    <a:pt x="12726" y="59054"/>
                  </a:lnTo>
                  <a:lnTo>
                    <a:pt x="12847" y="59357"/>
                  </a:lnTo>
                  <a:lnTo>
                    <a:pt x="12988" y="59659"/>
                  </a:lnTo>
                  <a:lnTo>
                    <a:pt x="13150" y="59921"/>
                  </a:lnTo>
                  <a:lnTo>
                    <a:pt x="13311" y="60184"/>
                  </a:lnTo>
                  <a:lnTo>
                    <a:pt x="13513" y="60446"/>
                  </a:lnTo>
                  <a:lnTo>
                    <a:pt x="13714" y="60688"/>
                  </a:lnTo>
                  <a:lnTo>
                    <a:pt x="13936" y="60910"/>
                  </a:lnTo>
                  <a:lnTo>
                    <a:pt x="14138" y="61111"/>
                  </a:lnTo>
                  <a:lnTo>
                    <a:pt x="14380" y="61313"/>
                  </a:lnTo>
                  <a:lnTo>
                    <a:pt x="14824" y="61676"/>
                  </a:lnTo>
                  <a:lnTo>
                    <a:pt x="15267" y="61979"/>
                  </a:lnTo>
                  <a:lnTo>
                    <a:pt x="15671" y="62241"/>
                  </a:lnTo>
                  <a:lnTo>
                    <a:pt x="16014" y="62422"/>
                  </a:lnTo>
                  <a:lnTo>
                    <a:pt x="16296" y="62563"/>
                  </a:lnTo>
                  <a:lnTo>
                    <a:pt x="16538" y="62684"/>
                  </a:lnTo>
                  <a:lnTo>
                    <a:pt x="16336" y="62866"/>
                  </a:lnTo>
                  <a:lnTo>
                    <a:pt x="16175" y="63068"/>
                  </a:lnTo>
                  <a:lnTo>
                    <a:pt x="16054" y="63249"/>
                  </a:lnTo>
                  <a:lnTo>
                    <a:pt x="15953" y="63451"/>
                  </a:lnTo>
                  <a:lnTo>
                    <a:pt x="15893" y="63632"/>
                  </a:lnTo>
                  <a:lnTo>
                    <a:pt x="15872" y="63814"/>
                  </a:lnTo>
                  <a:lnTo>
                    <a:pt x="15872" y="64016"/>
                  </a:lnTo>
                  <a:lnTo>
                    <a:pt x="15893" y="64197"/>
                  </a:lnTo>
                  <a:lnTo>
                    <a:pt x="15933" y="64379"/>
                  </a:lnTo>
                  <a:lnTo>
                    <a:pt x="16014" y="64540"/>
                  </a:lnTo>
                  <a:lnTo>
                    <a:pt x="16094" y="64721"/>
                  </a:lnTo>
                  <a:lnTo>
                    <a:pt x="16215" y="64883"/>
                  </a:lnTo>
                  <a:lnTo>
                    <a:pt x="16336" y="65044"/>
                  </a:lnTo>
                  <a:lnTo>
                    <a:pt x="16457" y="65205"/>
                  </a:lnTo>
                  <a:lnTo>
                    <a:pt x="16760" y="65508"/>
                  </a:lnTo>
                  <a:lnTo>
                    <a:pt x="17083" y="65790"/>
                  </a:lnTo>
                  <a:lnTo>
                    <a:pt x="17425" y="66032"/>
                  </a:lnTo>
                  <a:lnTo>
                    <a:pt x="17768" y="66254"/>
                  </a:lnTo>
                  <a:lnTo>
                    <a:pt x="18071" y="66436"/>
                  </a:lnTo>
                  <a:lnTo>
                    <a:pt x="18555" y="66698"/>
                  </a:lnTo>
                  <a:lnTo>
                    <a:pt x="18736" y="66799"/>
                  </a:lnTo>
                  <a:lnTo>
                    <a:pt x="18494" y="67061"/>
                  </a:lnTo>
                  <a:lnTo>
                    <a:pt x="18313" y="67303"/>
                  </a:lnTo>
                  <a:lnTo>
                    <a:pt x="18172" y="67545"/>
                  </a:lnTo>
                  <a:lnTo>
                    <a:pt x="18091" y="67787"/>
                  </a:lnTo>
                  <a:lnTo>
                    <a:pt x="18051" y="68009"/>
                  </a:lnTo>
                  <a:lnTo>
                    <a:pt x="18051" y="68211"/>
                  </a:lnTo>
                  <a:lnTo>
                    <a:pt x="18111" y="68412"/>
                  </a:lnTo>
                  <a:lnTo>
                    <a:pt x="18192" y="68594"/>
                  </a:lnTo>
                  <a:lnTo>
                    <a:pt x="18313" y="68775"/>
                  </a:lnTo>
                  <a:lnTo>
                    <a:pt x="18454" y="68937"/>
                  </a:lnTo>
                  <a:lnTo>
                    <a:pt x="18636" y="69098"/>
                  </a:lnTo>
                  <a:lnTo>
                    <a:pt x="18837" y="69239"/>
                  </a:lnTo>
                  <a:lnTo>
                    <a:pt x="19059" y="69380"/>
                  </a:lnTo>
                  <a:lnTo>
                    <a:pt x="19301" y="69522"/>
                  </a:lnTo>
                  <a:lnTo>
                    <a:pt x="19563" y="69643"/>
                  </a:lnTo>
                  <a:lnTo>
                    <a:pt x="19825" y="69743"/>
                  </a:lnTo>
                  <a:lnTo>
                    <a:pt x="20390" y="69945"/>
                  </a:lnTo>
                  <a:lnTo>
                    <a:pt x="20975" y="70106"/>
                  </a:lnTo>
                  <a:lnTo>
                    <a:pt x="21520" y="70248"/>
                  </a:lnTo>
                  <a:lnTo>
                    <a:pt x="22024" y="70348"/>
                  </a:lnTo>
                  <a:lnTo>
                    <a:pt x="22831" y="70490"/>
                  </a:lnTo>
                  <a:lnTo>
                    <a:pt x="23133" y="70530"/>
                  </a:lnTo>
                  <a:lnTo>
                    <a:pt x="23113" y="70853"/>
                  </a:lnTo>
                  <a:lnTo>
                    <a:pt x="23113" y="71155"/>
                  </a:lnTo>
                  <a:lnTo>
                    <a:pt x="23133" y="71417"/>
                  </a:lnTo>
                  <a:lnTo>
                    <a:pt x="23173" y="71659"/>
                  </a:lnTo>
                  <a:lnTo>
                    <a:pt x="23254" y="71861"/>
                  </a:lnTo>
                  <a:lnTo>
                    <a:pt x="23335" y="72063"/>
                  </a:lnTo>
                  <a:lnTo>
                    <a:pt x="23436" y="72224"/>
                  </a:lnTo>
                  <a:lnTo>
                    <a:pt x="23577" y="72365"/>
                  </a:lnTo>
                  <a:lnTo>
                    <a:pt x="23698" y="72486"/>
                  </a:lnTo>
                  <a:lnTo>
                    <a:pt x="23859" y="72587"/>
                  </a:lnTo>
                  <a:lnTo>
                    <a:pt x="24020" y="72668"/>
                  </a:lnTo>
                  <a:lnTo>
                    <a:pt x="24182" y="72728"/>
                  </a:lnTo>
                  <a:lnTo>
                    <a:pt x="24363" y="72769"/>
                  </a:lnTo>
                  <a:lnTo>
                    <a:pt x="24545" y="72809"/>
                  </a:lnTo>
                  <a:lnTo>
                    <a:pt x="24747" y="72829"/>
                  </a:lnTo>
                  <a:lnTo>
                    <a:pt x="24928" y="72829"/>
                  </a:lnTo>
                  <a:lnTo>
                    <a:pt x="25311" y="72809"/>
                  </a:lnTo>
                  <a:lnTo>
                    <a:pt x="25694" y="72769"/>
                  </a:lnTo>
                  <a:lnTo>
                    <a:pt x="26058" y="72688"/>
                  </a:lnTo>
                  <a:lnTo>
                    <a:pt x="26380" y="72607"/>
                  </a:lnTo>
                  <a:lnTo>
                    <a:pt x="26864" y="72466"/>
                  </a:lnTo>
                  <a:lnTo>
                    <a:pt x="27046" y="72385"/>
                  </a:lnTo>
                  <a:lnTo>
                    <a:pt x="27147" y="72728"/>
                  </a:lnTo>
                  <a:lnTo>
                    <a:pt x="27268" y="72990"/>
                  </a:lnTo>
                  <a:lnTo>
                    <a:pt x="27389" y="73232"/>
                  </a:lnTo>
                  <a:lnTo>
                    <a:pt x="27550" y="73434"/>
                  </a:lnTo>
                  <a:lnTo>
                    <a:pt x="27711" y="73596"/>
                  </a:lnTo>
                  <a:lnTo>
                    <a:pt x="27893" y="73696"/>
                  </a:lnTo>
                  <a:lnTo>
                    <a:pt x="28095" y="73797"/>
                  </a:lnTo>
                  <a:lnTo>
                    <a:pt x="28296" y="73838"/>
                  </a:lnTo>
                  <a:lnTo>
                    <a:pt x="28498" y="73858"/>
                  </a:lnTo>
                  <a:lnTo>
                    <a:pt x="28720" y="73858"/>
                  </a:lnTo>
                  <a:lnTo>
                    <a:pt x="28942" y="73838"/>
                  </a:lnTo>
                  <a:lnTo>
                    <a:pt x="29163" y="73777"/>
                  </a:lnTo>
                  <a:lnTo>
                    <a:pt x="29405" y="73717"/>
                  </a:lnTo>
                  <a:lnTo>
                    <a:pt x="29627" y="73616"/>
                  </a:lnTo>
                  <a:lnTo>
                    <a:pt x="29869" y="73515"/>
                  </a:lnTo>
                  <a:lnTo>
                    <a:pt x="30111" y="73394"/>
                  </a:lnTo>
                  <a:lnTo>
                    <a:pt x="30555" y="73132"/>
                  </a:lnTo>
                  <a:lnTo>
                    <a:pt x="30979" y="72849"/>
                  </a:lnTo>
                  <a:lnTo>
                    <a:pt x="31382" y="72547"/>
                  </a:lnTo>
                  <a:lnTo>
                    <a:pt x="31745" y="72264"/>
                  </a:lnTo>
                  <a:lnTo>
                    <a:pt x="32249" y="71801"/>
                  </a:lnTo>
                  <a:lnTo>
                    <a:pt x="32451" y="71599"/>
                  </a:lnTo>
                  <a:lnTo>
                    <a:pt x="32451" y="71599"/>
                  </a:lnTo>
                  <a:lnTo>
                    <a:pt x="32411" y="71881"/>
                  </a:lnTo>
                  <a:lnTo>
                    <a:pt x="32390" y="72123"/>
                  </a:lnTo>
                  <a:lnTo>
                    <a:pt x="32411" y="72345"/>
                  </a:lnTo>
                  <a:lnTo>
                    <a:pt x="32431" y="72567"/>
                  </a:lnTo>
                  <a:lnTo>
                    <a:pt x="32491" y="72769"/>
                  </a:lnTo>
                  <a:lnTo>
                    <a:pt x="32552" y="72950"/>
                  </a:lnTo>
                  <a:lnTo>
                    <a:pt x="32632" y="73111"/>
                  </a:lnTo>
                  <a:lnTo>
                    <a:pt x="32733" y="73273"/>
                  </a:lnTo>
                  <a:lnTo>
                    <a:pt x="32854" y="73414"/>
                  </a:lnTo>
                  <a:lnTo>
                    <a:pt x="32975" y="73535"/>
                  </a:lnTo>
                  <a:lnTo>
                    <a:pt x="33116" y="73656"/>
                  </a:lnTo>
                  <a:lnTo>
                    <a:pt x="33258" y="73757"/>
                  </a:lnTo>
                  <a:lnTo>
                    <a:pt x="33419" y="73858"/>
                  </a:lnTo>
                  <a:lnTo>
                    <a:pt x="33580" y="73938"/>
                  </a:lnTo>
                  <a:lnTo>
                    <a:pt x="33903" y="74080"/>
                  </a:lnTo>
                  <a:lnTo>
                    <a:pt x="34246" y="74180"/>
                  </a:lnTo>
                  <a:lnTo>
                    <a:pt x="34569" y="74241"/>
                  </a:lnTo>
                  <a:lnTo>
                    <a:pt x="34891" y="74281"/>
                  </a:lnTo>
                  <a:lnTo>
                    <a:pt x="35174" y="74322"/>
                  </a:lnTo>
                  <a:lnTo>
                    <a:pt x="35597" y="74342"/>
                  </a:lnTo>
                  <a:lnTo>
                    <a:pt x="35758" y="74322"/>
                  </a:lnTo>
                  <a:lnTo>
                    <a:pt x="35900" y="74604"/>
                  </a:lnTo>
                  <a:lnTo>
                    <a:pt x="36061" y="74866"/>
                  </a:lnTo>
                  <a:lnTo>
                    <a:pt x="36202" y="75068"/>
                  </a:lnTo>
                  <a:lnTo>
                    <a:pt x="36364" y="75249"/>
                  </a:lnTo>
                  <a:lnTo>
                    <a:pt x="36545" y="75411"/>
                  </a:lnTo>
                  <a:lnTo>
                    <a:pt x="36706" y="75532"/>
                  </a:lnTo>
                  <a:lnTo>
                    <a:pt x="36888" y="75653"/>
                  </a:lnTo>
                  <a:lnTo>
                    <a:pt x="37069" y="75713"/>
                  </a:lnTo>
                  <a:lnTo>
                    <a:pt x="37251" y="75774"/>
                  </a:lnTo>
                  <a:lnTo>
                    <a:pt x="37432" y="75814"/>
                  </a:lnTo>
                  <a:lnTo>
                    <a:pt x="37614" y="75834"/>
                  </a:lnTo>
                  <a:lnTo>
                    <a:pt x="37795" y="75814"/>
                  </a:lnTo>
                  <a:lnTo>
                    <a:pt x="37977" y="75814"/>
                  </a:lnTo>
                  <a:lnTo>
                    <a:pt x="38159" y="75774"/>
                  </a:lnTo>
                  <a:lnTo>
                    <a:pt x="38501" y="75673"/>
                  </a:lnTo>
                  <a:lnTo>
                    <a:pt x="38844" y="75532"/>
                  </a:lnTo>
                  <a:lnTo>
                    <a:pt x="39147" y="75370"/>
                  </a:lnTo>
                  <a:lnTo>
                    <a:pt x="39429" y="75189"/>
                  </a:lnTo>
                  <a:lnTo>
                    <a:pt x="39671" y="75027"/>
                  </a:lnTo>
                  <a:lnTo>
                    <a:pt x="40034" y="74745"/>
                  </a:lnTo>
                  <a:lnTo>
                    <a:pt x="40155" y="74624"/>
                  </a:lnTo>
                  <a:lnTo>
                    <a:pt x="40256" y="75290"/>
                  </a:lnTo>
                  <a:lnTo>
                    <a:pt x="40377" y="75854"/>
                  </a:lnTo>
                  <a:lnTo>
                    <a:pt x="40518" y="76298"/>
                  </a:lnTo>
                  <a:lnTo>
                    <a:pt x="40659" y="76641"/>
                  </a:lnTo>
                  <a:lnTo>
                    <a:pt x="40801" y="76883"/>
                  </a:lnTo>
                  <a:lnTo>
                    <a:pt x="40861" y="76984"/>
                  </a:lnTo>
                  <a:lnTo>
                    <a:pt x="40942" y="77064"/>
                  </a:lnTo>
                  <a:lnTo>
                    <a:pt x="41002" y="77125"/>
                  </a:lnTo>
                  <a:lnTo>
                    <a:pt x="41083" y="77165"/>
                  </a:lnTo>
                  <a:lnTo>
                    <a:pt x="41143" y="77206"/>
                  </a:lnTo>
                  <a:lnTo>
                    <a:pt x="41224" y="77226"/>
                  </a:lnTo>
                  <a:lnTo>
                    <a:pt x="41365" y="77226"/>
                  </a:lnTo>
                  <a:lnTo>
                    <a:pt x="41486" y="77186"/>
                  </a:lnTo>
                  <a:lnTo>
                    <a:pt x="41587" y="77145"/>
                  </a:lnTo>
                  <a:lnTo>
                    <a:pt x="41688" y="77064"/>
                  </a:lnTo>
                  <a:lnTo>
                    <a:pt x="41829" y="76923"/>
                  </a:lnTo>
                  <a:lnTo>
                    <a:pt x="41890" y="76863"/>
                  </a:lnTo>
                  <a:lnTo>
                    <a:pt x="41486" y="77629"/>
                  </a:lnTo>
                  <a:lnTo>
                    <a:pt x="41063" y="78355"/>
                  </a:lnTo>
                  <a:lnTo>
                    <a:pt x="40599" y="79061"/>
                  </a:lnTo>
                  <a:lnTo>
                    <a:pt x="40135" y="79727"/>
                  </a:lnTo>
                  <a:lnTo>
                    <a:pt x="39631" y="80392"/>
                  </a:lnTo>
                  <a:lnTo>
                    <a:pt x="39127" y="81018"/>
                  </a:lnTo>
                  <a:lnTo>
                    <a:pt x="38582" y="81623"/>
                  </a:lnTo>
                  <a:lnTo>
                    <a:pt x="38037" y="82207"/>
                  </a:lnTo>
                  <a:lnTo>
                    <a:pt x="37473" y="82752"/>
                  </a:lnTo>
                  <a:lnTo>
                    <a:pt x="36888" y="83297"/>
                  </a:lnTo>
                  <a:lnTo>
                    <a:pt x="36283" y="83801"/>
                  </a:lnTo>
                  <a:lnTo>
                    <a:pt x="35658" y="84305"/>
                  </a:lnTo>
                  <a:lnTo>
                    <a:pt x="35032" y="84769"/>
                  </a:lnTo>
                  <a:lnTo>
                    <a:pt x="34387" y="85213"/>
                  </a:lnTo>
                  <a:lnTo>
                    <a:pt x="33721" y="85656"/>
                  </a:lnTo>
                  <a:lnTo>
                    <a:pt x="33056" y="86060"/>
                  </a:lnTo>
                  <a:lnTo>
                    <a:pt x="32370" y="86463"/>
                  </a:lnTo>
                  <a:lnTo>
                    <a:pt x="31684" y="86826"/>
                  </a:lnTo>
                  <a:lnTo>
                    <a:pt x="30979" y="87189"/>
                  </a:lnTo>
                  <a:lnTo>
                    <a:pt x="30273" y="87532"/>
                  </a:lnTo>
                  <a:lnTo>
                    <a:pt x="29547" y="87855"/>
                  </a:lnTo>
                  <a:lnTo>
                    <a:pt x="28821" y="88157"/>
                  </a:lnTo>
                  <a:lnTo>
                    <a:pt x="28074" y="88439"/>
                  </a:lnTo>
                  <a:lnTo>
                    <a:pt x="27348" y="88702"/>
                  </a:lnTo>
                  <a:lnTo>
                    <a:pt x="26602" y="88964"/>
                  </a:lnTo>
                  <a:lnTo>
                    <a:pt x="25856" y="89206"/>
                  </a:lnTo>
                  <a:lnTo>
                    <a:pt x="25110" y="89448"/>
                  </a:lnTo>
                  <a:lnTo>
                    <a:pt x="24343" y="89650"/>
                  </a:lnTo>
                  <a:lnTo>
                    <a:pt x="23597" y="89851"/>
                  </a:lnTo>
                  <a:lnTo>
                    <a:pt x="22831" y="90053"/>
                  </a:lnTo>
                  <a:lnTo>
                    <a:pt x="21318" y="90396"/>
                  </a:lnTo>
                  <a:lnTo>
                    <a:pt x="19825" y="90698"/>
                  </a:lnTo>
                  <a:lnTo>
                    <a:pt x="18333" y="90940"/>
                  </a:lnTo>
                  <a:lnTo>
                    <a:pt x="16861" y="91162"/>
                  </a:lnTo>
                  <a:lnTo>
                    <a:pt x="15409" y="91364"/>
                  </a:lnTo>
                  <a:lnTo>
                    <a:pt x="13997" y="91525"/>
                  </a:lnTo>
                  <a:lnTo>
                    <a:pt x="12605" y="91646"/>
                  </a:lnTo>
                  <a:lnTo>
                    <a:pt x="11274" y="91767"/>
                  </a:lnTo>
                  <a:lnTo>
                    <a:pt x="10003" y="91868"/>
                  </a:lnTo>
                  <a:lnTo>
                    <a:pt x="7624" y="92029"/>
                  </a:lnTo>
                  <a:lnTo>
                    <a:pt x="5526" y="92171"/>
                  </a:lnTo>
                  <a:lnTo>
                    <a:pt x="4598" y="92251"/>
                  </a:lnTo>
                  <a:lnTo>
                    <a:pt x="3751" y="92332"/>
                  </a:lnTo>
                  <a:lnTo>
                    <a:pt x="3025" y="92413"/>
                  </a:lnTo>
                  <a:lnTo>
                    <a:pt x="2380" y="92514"/>
                  </a:lnTo>
                  <a:lnTo>
                    <a:pt x="1835" y="92655"/>
                  </a:lnTo>
                  <a:lnTo>
                    <a:pt x="1371" y="92796"/>
                  </a:lnTo>
                  <a:lnTo>
                    <a:pt x="988" y="92937"/>
                  </a:lnTo>
                  <a:lnTo>
                    <a:pt x="666" y="93119"/>
                  </a:lnTo>
                  <a:lnTo>
                    <a:pt x="545" y="93219"/>
                  </a:lnTo>
                  <a:lnTo>
                    <a:pt x="424" y="93300"/>
                  </a:lnTo>
                  <a:lnTo>
                    <a:pt x="323" y="93401"/>
                  </a:lnTo>
                  <a:lnTo>
                    <a:pt x="222" y="93502"/>
                  </a:lnTo>
                  <a:lnTo>
                    <a:pt x="161" y="93603"/>
                  </a:lnTo>
                  <a:lnTo>
                    <a:pt x="101" y="93703"/>
                  </a:lnTo>
                  <a:lnTo>
                    <a:pt x="61" y="93824"/>
                  </a:lnTo>
                  <a:lnTo>
                    <a:pt x="20" y="93925"/>
                  </a:lnTo>
                  <a:lnTo>
                    <a:pt x="0" y="94046"/>
                  </a:lnTo>
                  <a:lnTo>
                    <a:pt x="0" y="94147"/>
                  </a:lnTo>
                  <a:lnTo>
                    <a:pt x="20" y="94389"/>
                  </a:lnTo>
                  <a:lnTo>
                    <a:pt x="81" y="94631"/>
                  </a:lnTo>
                  <a:lnTo>
                    <a:pt x="202" y="94853"/>
                  </a:lnTo>
                  <a:lnTo>
                    <a:pt x="323" y="95095"/>
                  </a:lnTo>
                  <a:lnTo>
                    <a:pt x="504" y="95337"/>
                  </a:lnTo>
                  <a:lnTo>
                    <a:pt x="706" y="95579"/>
                  </a:lnTo>
                  <a:lnTo>
                    <a:pt x="908" y="95821"/>
                  </a:lnTo>
                  <a:lnTo>
                    <a:pt x="1150" y="96063"/>
                  </a:lnTo>
                  <a:lnTo>
                    <a:pt x="1392" y="96285"/>
                  </a:lnTo>
                  <a:lnTo>
                    <a:pt x="1916" y="96729"/>
                  </a:lnTo>
                  <a:lnTo>
                    <a:pt x="2461" y="97132"/>
                  </a:lnTo>
                  <a:lnTo>
                    <a:pt x="2965" y="97495"/>
                  </a:lnTo>
                  <a:lnTo>
                    <a:pt x="3429" y="97798"/>
                  </a:lnTo>
                  <a:lnTo>
                    <a:pt x="3792" y="98019"/>
                  </a:lnTo>
                  <a:lnTo>
                    <a:pt x="4114" y="98201"/>
                  </a:lnTo>
                  <a:lnTo>
                    <a:pt x="3590" y="98342"/>
                  </a:lnTo>
                  <a:lnTo>
                    <a:pt x="3146" y="98483"/>
                  </a:lnTo>
                  <a:lnTo>
                    <a:pt x="2763" y="98645"/>
                  </a:lnTo>
                  <a:lnTo>
                    <a:pt x="2440" y="98806"/>
                  </a:lnTo>
                  <a:lnTo>
                    <a:pt x="2178" y="98988"/>
                  </a:lnTo>
                  <a:lnTo>
                    <a:pt x="1976" y="99169"/>
                  </a:lnTo>
                  <a:lnTo>
                    <a:pt x="1815" y="99351"/>
                  </a:lnTo>
                  <a:lnTo>
                    <a:pt x="1714" y="99552"/>
                  </a:lnTo>
                  <a:lnTo>
                    <a:pt x="1654" y="99754"/>
                  </a:lnTo>
                  <a:lnTo>
                    <a:pt x="1634" y="99956"/>
                  </a:lnTo>
                  <a:lnTo>
                    <a:pt x="1634" y="100157"/>
                  </a:lnTo>
                  <a:lnTo>
                    <a:pt x="1694" y="100379"/>
                  </a:lnTo>
                  <a:lnTo>
                    <a:pt x="1775" y="100581"/>
                  </a:lnTo>
                  <a:lnTo>
                    <a:pt x="1896" y="100783"/>
                  </a:lnTo>
                  <a:lnTo>
                    <a:pt x="2017" y="101004"/>
                  </a:lnTo>
                  <a:lnTo>
                    <a:pt x="2178" y="101206"/>
                  </a:lnTo>
                  <a:lnTo>
                    <a:pt x="2360" y="101408"/>
                  </a:lnTo>
                  <a:lnTo>
                    <a:pt x="2541" y="101589"/>
                  </a:lnTo>
                  <a:lnTo>
                    <a:pt x="2945" y="101973"/>
                  </a:lnTo>
                  <a:lnTo>
                    <a:pt x="3348" y="102315"/>
                  </a:lnTo>
                  <a:lnTo>
                    <a:pt x="3751" y="102618"/>
                  </a:lnTo>
                  <a:lnTo>
                    <a:pt x="4114" y="102860"/>
                  </a:lnTo>
                  <a:lnTo>
                    <a:pt x="4417" y="103041"/>
                  </a:lnTo>
                  <a:lnTo>
                    <a:pt x="4679" y="103203"/>
                  </a:lnTo>
                  <a:lnTo>
                    <a:pt x="4215" y="103344"/>
                  </a:lnTo>
                  <a:lnTo>
                    <a:pt x="3832" y="103505"/>
                  </a:lnTo>
                  <a:lnTo>
                    <a:pt x="3489" y="103687"/>
                  </a:lnTo>
                  <a:lnTo>
                    <a:pt x="3227" y="103868"/>
                  </a:lnTo>
                  <a:lnTo>
                    <a:pt x="3005" y="104070"/>
                  </a:lnTo>
                  <a:lnTo>
                    <a:pt x="2844" y="104272"/>
                  </a:lnTo>
                  <a:lnTo>
                    <a:pt x="2743" y="104494"/>
                  </a:lnTo>
                  <a:lnTo>
                    <a:pt x="2662" y="104715"/>
                  </a:lnTo>
                  <a:lnTo>
                    <a:pt x="2642" y="104937"/>
                  </a:lnTo>
                  <a:lnTo>
                    <a:pt x="2662" y="105179"/>
                  </a:lnTo>
                  <a:lnTo>
                    <a:pt x="2723" y="105401"/>
                  </a:lnTo>
                  <a:lnTo>
                    <a:pt x="2803" y="105643"/>
                  </a:lnTo>
                  <a:lnTo>
                    <a:pt x="2924" y="105865"/>
                  </a:lnTo>
                  <a:lnTo>
                    <a:pt x="3066" y="106107"/>
                  </a:lnTo>
                  <a:lnTo>
                    <a:pt x="3227" y="106329"/>
                  </a:lnTo>
                  <a:lnTo>
                    <a:pt x="3408" y="106571"/>
                  </a:lnTo>
                  <a:lnTo>
                    <a:pt x="3610" y="106793"/>
                  </a:lnTo>
                  <a:lnTo>
                    <a:pt x="3812" y="107015"/>
                  </a:lnTo>
                  <a:lnTo>
                    <a:pt x="4256" y="107418"/>
                  </a:lnTo>
                  <a:lnTo>
                    <a:pt x="4699" y="107801"/>
                  </a:lnTo>
                  <a:lnTo>
                    <a:pt x="5123" y="108144"/>
                  </a:lnTo>
                  <a:lnTo>
                    <a:pt x="5506" y="108406"/>
                  </a:lnTo>
                  <a:lnTo>
                    <a:pt x="5808" y="108628"/>
                  </a:lnTo>
                  <a:lnTo>
                    <a:pt x="6091" y="108789"/>
                  </a:lnTo>
                  <a:lnTo>
                    <a:pt x="5990" y="109072"/>
                  </a:lnTo>
                  <a:lnTo>
                    <a:pt x="5909" y="109334"/>
                  </a:lnTo>
                  <a:lnTo>
                    <a:pt x="5829" y="109576"/>
                  </a:lnTo>
                  <a:lnTo>
                    <a:pt x="5788" y="109798"/>
                  </a:lnTo>
                  <a:lnTo>
                    <a:pt x="5768" y="110000"/>
                  </a:lnTo>
                  <a:lnTo>
                    <a:pt x="5768" y="110201"/>
                  </a:lnTo>
                  <a:lnTo>
                    <a:pt x="5768" y="110383"/>
                  </a:lnTo>
                  <a:lnTo>
                    <a:pt x="5808" y="110544"/>
                  </a:lnTo>
                  <a:lnTo>
                    <a:pt x="5829" y="110685"/>
                  </a:lnTo>
                  <a:lnTo>
                    <a:pt x="5889" y="110826"/>
                  </a:lnTo>
                  <a:lnTo>
                    <a:pt x="5950" y="110947"/>
                  </a:lnTo>
                  <a:lnTo>
                    <a:pt x="6030" y="111048"/>
                  </a:lnTo>
                  <a:lnTo>
                    <a:pt x="6111" y="111149"/>
                  </a:lnTo>
                  <a:lnTo>
                    <a:pt x="6192" y="111230"/>
                  </a:lnTo>
                  <a:lnTo>
                    <a:pt x="6393" y="111391"/>
                  </a:lnTo>
                  <a:lnTo>
                    <a:pt x="6595" y="111492"/>
                  </a:lnTo>
                  <a:lnTo>
                    <a:pt x="6817" y="111573"/>
                  </a:lnTo>
                  <a:lnTo>
                    <a:pt x="7019" y="111633"/>
                  </a:lnTo>
                  <a:lnTo>
                    <a:pt x="7220" y="111653"/>
                  </a:lnTo>
                  <a:lnTo>
                    <a:pt x="7523" y="111674"/>
                  </a:lnTo>
                  <a:lnTo>
                    <a:pt x="7644" y="111674"/>
                  </a:lnTo>
                  <a:lnTo>
                    <a:pt x="7543" y="111916"/>
                  </a:lnTo>
                  <a:lnTo>
                    <a:pt x="7503" y="112137"/>
                  </a:lnTo>
                  <a:lnTo>
                    <a:pt x="7503" y="112319"/>
                  </a:lnTo>
                  <a:lnTo>
                    <a:pt x="7543" y="112480"/>
                  </a:lnTo>
                  <a:lnTo>
                    <a:pt x="7603" y="112601"/>
                  </a:lnTo>
                  <a:lnTo>
                    <a:pt x="7704" y="112722"/>
                  </a:lnTo>
                  <a:lnTo>
                    <a:pt x="7825" y="112803"/>
                  </a:lnTo>
                  <a:lnTo>
                    <a:pt x="7987" y="112863"/>
                  </a:lnTo>
                  <a:lnTo>
                    <a:pt x="8168" y="112924"/>
                  </a:lnTo>
                  <a:lnTo>
                    <a:pt x="8370" y="112944"/>
                  </a:lnTo>
                  <a:lnTo>
                    <a:pt x="8612" y="112964"/>
                  </a:lnTo>
                  <a:lnTo>
                    <a:pt x="8834" y="112964"/>
                  </a:lnTo>
                  <a:lnTo>
                    <a:pt x="9358" y="112924"/>
                  </a:lnTo>
                  <a:lnTo>
                    <a:pt x="9923" y="112823"/>
                  </a:lnTo>
                  <a:lnTo>
                    <a:pt x="10488" y="112722"/>
                  </a:lnTo>
                  <a:lnTo>
                    <a:pt x="11052" y="112581"/>
                  </a:lnTo>
                  <a:lnTo>
                    <a:pt x="11577" y="112420"/>
                  </a:lnTo>
                  <a:lnTo>
                    <a:pt x="12061" y="112279"/>
                  </a:lnTo>
                  <a:lnTo>
                    <a:pt x="12787" y="112037"/>
                  </a:lnTo>
                  <a:lnTo>
                    <a:pt x="13069" y="111936"/>
                  </a:lnTo>
                  <a:lnTo>
                    <a:pt x="13190" y="112178"/>
                  </a:lnTo>
                  <a:lnTo>
                    <a:pt x="13351" y="112379"/>
                  </a:lnTo>
                  <a:lnTo>
                    <a:pt x="13513" y="112541"/>
                  </a:lnTo>
                  <a:lnTo>
                    <a:pt x="13694" y="112662"/>
                  </a:lnTo>
                  <a:lnTo>
                    <a:pt x="13896" y="112763"/>
                  </a:lnTo>
                  <a:lnTo>
                    <a:pt x="14118" y="112823"/>
                  </a:lnTo>
                  <a:lnTo>
                    <a:pt x="14340" y="112863"/>
                  </a:lnTo>
                  <a:lnTo>
                    <a:pt x="14582" y="112863"/>
                  </a:lnTo>
                  <a:lnTo>
                    <a:pt x="14824" y="112843"/>
                  </a:lnTo>
                  <a:lnTo>
                    <a:pt x="15086" y="112803"/>
                  </a:lnTo>
                  <a:lnTo>
                    <a:pt x="15348" y="112742"/>
                  </a:lnTo>
                  <a:lnTo>
                    <a:pt x="15610" y="112662"/>
                  </a:lnTo>
                  <a:lnTo>
                    <a:pt x="15872" y="112561"/>
                  </a:lnTo>
                  <a:lnTo>
                    <a:pt x="16155" y="112460"/>
                  </a:lnTo>
                  <a:lnTo>
                    <a:pt x="16699" y="112198"/>
                  </a:lnTo>
                  <a:lnTo>
                    <a:pt x="17224" y="111916"/>
                  </a:lnTo>
                  <a:lnTo>
                    <a:pt x="17708" y="111613"/>
                  </a:lnTo>
                  <a:lnTo>
                    <a:pt x="18172" y="111310"/>
                  </a:lnTo>
                  <a:lnTo>
                    <a:pt x="18575" y="111028"/>
                  </a:lnTo>
                  <a:lnTo>
                    <a:pt x="19180" y="110564"/>
                  </a:lnTo>
                  <a:lnTo>
                    <a:pt x="19382" y="110383"/>
                  </a:lnTo>
                  <a:lnTo>
                    <a:pt x="19442" y="110544"/>
                  </a:lnTo>
                  <a:lnTo>
                    <a:pt x="19523" y="110665"/>
                  </a:lnTo>
                  <a:lnTo>
                    <a:pt x="19604" y="110746"/>
                  </a:lnTo>
                  <a:lnTo>
                    <a:pt x="19725" y="110826"/>
                  </a:lnTo>
                  <a:lnTo>
                    <a:pt x="19825" y="110867"/>
                  </a:lnTo>
                  <a:lnTo>
                    <a:pt x="19967" y="110887"/>
                  </a:lnTo>
                  <a:lnTo>
                    <a:pt x="20108" y="110887"/>
                  </a:lnTo>
                  <a:lnTo>
                    <a:pt x="20269" y="110847"/>
                  </a:lnTo>
                  <a:lnTo>
                    <a:pt x="20451" y="110806"/>
                  </a:lnTo>
                  <a:lnTo>
                    <a:pt x="20632" y="110746"/>
                  </a:lnTo>
                  <a:lnTo>
                    <a:pt x="20834" y="110645"/>
                  </a:lnTo>
                  <a:lnTo>
                    <a:pt x="21036" y="110544"/>
                  </a:lnTo>
                  <a:lnTo>
                    <a:pt x="21479" y="110282"/>
                  </a:lnTo>
                  <a:lnTo>
                    <a:pt x="21963" y="109939"/>
                  </a:lnTo>
                  <a:lnTo>
                    <a:pt x="22468" y="109556"/>
                  </a:lnTo>
                  <a:lnTo>
                    <a:pt x="23012" y="109092"/>
                  </a:lnTo>
                  <a:lnTo>
                    <a:pt x="23577" y="108608"/>
                  </a:lnTo>
                  <a:lnTo>
                    <a:pt x="24162" y="108063"/>
                  </a:lnTo>
                  <a:lnTo>
                    <a:pt x="24767" y="107499"/>
                  </a:lnTo>
                  <a:lnTo>
                    <a:pt x="25372" y="106894"/>
                  </a:lnTo>
                  <a:lnTo>
                    <a:pt x="26602" y="105623"/>
                  </a:lnTo>
                  <a:lnTo>
                    <a:pt x="27812" y="104332"/>
                  </a:lnTo>
                  <a:lnTo>
                    <a:pt x="28982" y="103021"/>
                  </a:lnTo>
                  <a:lnTo>
                    <a:pt x="30071" y="101791"/>
                  </a:lnTo>
                  <a:lnTo>
                    <a:pt x="31039" y="100682"/>
                  </a:lnTo>
                  <a:lnTo>
                    <a:pt x="32471" y="98967"/>
                  </a:lnTo>
                  <a:lnTo>
                    <a:pt x="33016" y="98302"/>
                  </a:lnTo>
                  <a:lnTo>
                    <a:pt x="33661" y="98423"/>
                  </a:lnTo>
                  <a:lnTo>
                    <a:pt x="34226" y="98504"/>
                  </a:lnTo>
                  <a:lnTo>
                    <a:pt x="34730" y="98544"/>
                  </a:lnTo>
                  <a:lnTo>
                    <a:pt x="35194" y="98544"/>
                  </a:lnTo>
                  <a:lnTo>
                    <a:pt x="35597" y="98524"/>
                  </a:lnTo>
                  <a:lnTo>
                    <a:pt x="35940" y="98483"/>
                  </a:lnTo>
                  <a:lnTo>
                    <a:pt x="36243" y="98423"/>
                  </a:lnTo>
                  <a:lnTo>
                    <a:pt x="36485" y="98362"/>
                  </a:lnTo>
                  <a:lnTo>
                    <a:pt x="36706" y="98282"/>
                  </a:lnTo>
                  <a:lnTo>
                    <a:pt x="36868" y="98201"/>
                  </a:lnTo>
                  <a:lnTo>
                    <a:pt x="37009" y="98120"/>
                  </a:lnTo>
                  <a:lnTo>
                    <a:pt x="37130" y="98040"/>
                  </a:lnTo>
                  <a:lnTo>
                    <a:pt x="37251" y="97919"/>
                  </a:lnTo>
                  <a:lnTo>
                    <a:pt x="37291" y="97858"/>
                  </a:lnTo>
                  <a:lnTo>
                    <a:pt x="38017" y="98080"/>
                  </a:lnTo>
                  <a:lnTo>
                    <a:pt x="38743" y="98282"/>
                  </a:lnTo>
                  <a:lnTo>
                    <a:pt x="39469" y="98463"/>
                  </a:lnTo>
                  <a:lnTo>
                    <a:pt x="40175" y="98625"/>
                  </a:lnTo>
                  <a:lnTo>
                    <a:pt x="40901" y="98766"/>
                  </a:lnTo>
                  <a:lnTo>
                    <a:pt x="41607" y="98907"/>
                  </a:lnTo>
                  <a:lnTo>
                    <a:pt x="42313" y="99028"/>
                  </a:lnTo>
                  <a:lnTo>
                    <a:pt x="42999" y="99129"/>
                  </a:lnTo>
                  <a:lnTo>
                    <a:pt x="43705" y="99230"/>
                  </a:lnTo>
                  <a:lnTo>
                    <a:pt x="44391" y="99310"/>
                  </a:lnTo>
                  <a:lnTo>
                    <a:pt x="45076" y="99371"/>
                  </a:lnTo>
                  <a:lnTo>
                    <a:pt x="45762" y="99411"/>
                  </a:lnTo>
                  <a:lnTo>
                    <a:pt x="46448" y="99451"/>
                  </a:lnTo>
                  <a:lnTo>
                    <a:pt x="47113" y="99472"/>
                  </a:lnTo>
                  <a:lnTo>
                    <a:pt x="47779" y="99492"/>
                  </a:lnTo>
                  <a:lnTo>
                    <a:pt x="48444" y="99472"/>
                  </a:lnTo>
                  <a:lnTo>
                    <a:pt x="49110" y="99472"/>
                  </a:lnTo>
                  <a:lnTo>
                    <a:pt x="49755" y="99431"/>
                  </a:lnTo>
                  <a:lnTo>
                    <a:pt x="50401" y="99391"/>
                  </a:lnTo>
                  <a:lnTo>
                    <a:pt x="51046" y="99351"/>
                  </a:lnTo>
                  <a:lnTo>
                    <a:pt x="52317" y="99209"/>
                  </a:lnTo>
                  <a:lnTo>
                    <a:pt x="53567" y="99028"/>
                  </a:lnTo>
                  <a:lnTo>
                    <a:pt x="54818" y="98786"/>
                  </a:lnTo>
                  <a:lnTo>
                    <a:pt x="56028" y="98524"/>
                  </a:lnTo>
                  <a:lnTo>
                    <a:pt x="57218" y="98221"/>
                  </a:lnTo>
                  <a:lnTo>
                    <a:pt x="58408" y="97878"/>
                  </a:lnTo>
                  <a:lnTo>
                    <a:pt x="59557" y="97495"/>
                  </a:lnTo>
                  <a:lnTo>
                    <a:pt x="60687" y="97072"/>
                  </a:lnTo>
                  <a:lnTo>
                    <a:pt x="61816" y="96628"/>
                  </a:lnTo>
                  <a:lnTo>
                    <a:pt x="62905" y="96164"/>
                  </a:lnTo>
                  <a:lnTo>
                    <a:pt x="63974" y="95640"/>
                  </a:lnTo>
                  <a:lnTo>
                    <a:pt x="65023" y="95115"/>
                  </a:lnTo>
                  <a:lnTo>
                    <a:pt x="66051" y="94551"/>
                  </a:lnTo>
                  <a:lnTo>
                    <a:pt x="67060" y="93986"/>
                  </a:lnTo>
                  <a:lnTo>
                    <a:pt x="68048" y="93381"/>
                  </a:lnTo>
                  <a:lnTo>
                    <a:pt x="69016" y="92756"/>
                  </a:lnTo>
                  <a:lnTo>
                    <a:pt x="69964" y="92110"/>
                  </a:lnTo>
                  <a:lnTo>
                    <a:pt x="70892" y="91465"/>
                  </a:lnTo>
                  <a:lnTo>
                    <a:pt x="71799" y="90779"/>
                  </a:lnTo>
                  <a:lnTo>
                    <a:pt x="72667" y="90113"/>
                  </a:lnTo>
                  <a:lnTo>
                    <a:pt x="73534" y="89408"/>
                  </a:lnTo>
                  <a:lnTo>
                    <a:pt x="74361" y="88702"/>
                  </a:lnTo>
                  <a:lnTo>
                    <a:pt x="75167" y="87996"/>
                  </a:lnTo>
                  <a:lnTo>
                    <a:pt x="75954" y="87290"/>
                  </a:lnTo>
                  <a:lnTo>
                    <a:pt x="76720" y="86564"/>
                  </a:lnTo>
                  <a:lnTo>
                    <a:pt x="77467" y="85858"/>
                  </a:lnTo>
                  <a:lnTo>
                    <a:pt x="78172" y="85132"/>
                  </a:lnTo>
                  <a:lnTo>
                    <a:pt x="78878" y="84426"/>
                  </a:lnTo>
                  <a:lnTo>
                    <a:pt x="79544" y="83700"/>
                  </a:lnTo>
                  <a:lnTo>
                    <a:pt x="80189" y="82994"/>
                  </a:lnTo>
                  <a:lnTo>
                    <a:pt x="80815" y="82308"/>
                  </a:lnTo>
                  <a:lnTo>
                    <a:pt x="81399" y="81623"/>
                  </a:lnTo>
                  <a:lnTo>
                    <a:pt x="82529" y="80271"/>
                  </a:lnTo>
                  <a:lnTo>
                    <a:pt x="83537" y="78980"/>
                  </a:lnTo>
                  <a:lnTo>
                    <a:pt x="84465" y="77770"/>
                  </a:lnTo>
                  <a:lnTo>
                    <a:pt x="85272" y="76661"/>
                  </a:lnTo>
                  <a:lnTo>
                    <a:pt x="85998" y="75633"/>
                  </a:lnTo>
                  <a:lnTo>
                    <a:pt x="86603" y="74745"/>
                  </a:lnTo>
                  <a:lnTo>
                    <a:pt x="87087" y="73959"/>
                  </a:lnTo>
                  <a:lnTo>
                    <a:pt x="87752" y="72869"/>
                  </a:lnTo>
                  <a:lnTo>
                    <a:pt x="87994" y="72486"/>
                  </a:lnTo>
                  <a:lnTo>
                    <a:pt x="88519" y="71841"/>
                  </a:lnTo>
                  <a:lnTo>
                    <a:pt x="89043" y="71256"/>
                  </a:lnTo>
                  <a:lnTo>
                    <a:pt x="89588" y="70711"/>
                  </a:lnTo>
                  <a:lnTo>
                    <a:pt x="90112" y="70248"/>
                  </a:lnTo>
                  <a:lnTo>
                    <a:pt x="90657" y="69824"/>
                  </a:lnTo>
                  <a:lnTo>
                    <a:pt x="91181" y="69441"/>
                  </a:lnTo>
                  <a:lnTo>
                    <a:pt x="91705" y="69118"/>
                  </a:lnTo>
                  <a:lnTo>
                    <a:pt x="92230" y="68836"/>
                  </a:lnTo>
                  <a:lnTo>
                    <a:pt x="92754" y="68594"/>
                  </a:lnTo>
                  <a:lnTo>
                    <a:pt x="93258" y="68392"/>
                  </a:lnTo>
                  <a:lnTo>
                    <a:pt x="93763" y="68231"/>
                  </a:lnTo>
                  <a:lnTo>
                    <a:pt x="94267" y="68090"/>
                  </a:lnTo>
                  <a:lnTo>
                    <a:pt x="94731" y="68009"/>
                  </a:lnTo>
                  <a:lnTo>
                    <a:pt x="95215" y="67928"/>
                  </a:lnTo>
                  <a:lnTo>
                    <a:pt x="95658" y="67888"/>
                  </a:lnTo>
                  <a:lnTo>
                    <a:pt x="96102" y="67868"/>
                  </a:lnTo>
                  <a:lnTo>
                    <a:pt x="96526" y="67868"/>
                  </a:lnTo>
                  <a:lnTo>
                    <a:pt x="96929" y="67888"/>
                  </a:lnTo>
                  <a:lnTo>
                    <a:pt x="97312" y="67928"/>
                  </a:lnTo>
                  <a:lnTo>
                    <a:pt x="97675" y="67989"/>
                  </a:lnTo>
                  <a:lnTo>
                    <a:pt x="98018" y="68049"/>
                  </a:lnTo>
                  <a:lnTo>
                    <a:pt x="98341" y="68110"/>
                  </a:lnTo>
                  <a:lnTo>
                    <a:pt x="98906" y="68271"/>
                  </a:lnTo>
                  <a:lnTo>
                    <a:pt x="99349" y="68432"/>
                  </a:lnTo>
                  <a:lnTo>
                    <a:pt x="99692" y="68553"/>
                  </a:lnTo>
                  <a:lnTo>
                    <a:pt x="99974" y="68695"/>
                  </a:lnTo>
                  <a:lnTo>
                    <a:pt x="101568" y="65730"/>
                  </a:lnTo>
                  <a:lnTo>
                    <a:pt x="101285" y="65165"/>
                  </a:lnTo>
                  <a:lnTo>
                    <a:pt x="101064" y="64721"/>
                  </a:lnTo>
                  <a:lnTo>
                    <a:pt x="100922" y="64379"/>
                  </a:lnTo>
                  <a:lnTo>
                    <a:pt x="100842" y="64137"/>
                  </a:lnTo>
                  <a:lnTo>
                    <a:pt x="100801" y="63955"/>
                  </a:lnTo>
                  <a:lnTo>
                    <a:pt x="100781" y="63834"/>
                  </a:lnTo>
                  <a:lnTo>
                    <a:pt x="100781" y="63773"/>
                  </a:lnTo>
                  <a:lnTo>
                    <a:pt x="100660" y="63330"/>
                  </a:lnTo>
                  <a:lnTo>
                    <a:pt x="100539" y="62926"/>
                  </a:lnTo>
                  <a:lnTo>
                    <a:pt x="100398" y="62523"/>
                  </a:lnTo>
                  <a:lnTo>
                    <a:pt x="100257" y="62140"/>
                  </a:lnTo>
                  <a:lnTo>
                    <a:pt x="100116" y="61757"/>
                  </a:lnTo>
                  <a:lnTo>
                    <a:pt x="99954" y="61414"/>
                  </a:lnTo>
                  <a:lnTo>
                    <a:pt x="99793" y="61051"/>
                  </a:lnTo>
                  <a:lnTo>
                    <a:pt x="99611" y="60728"/>
                  </a:lnTo>
                  <a:lnTo>
                    <a:pt x="99430" y="60405"/>
                  </a:lnTo>
                  <a:lnTo>
                    <a:pt x="99248" y="60103"/>
                  </a:lnTo>
                  <a:lnTo>
                    <a:pt x="99047" y="59820"/>
                  </a:lnTo>
                  <a:lnTo>
                    <a:pt x="98845" y="59538"/>
                  </a:lnTo>
                  <a:lnTo>
                    <a:pt x="98643" y="59276"/>
                  </a:lnTo>
                  <a:lnTo>
                    <a:pt x="98442" y="59014"/>
                  </a:lnTo>
                  <a:lnTo>
                    <a:pt x="97998" y="58530"/>
                  </a:lnTo>
                  <a:lnTo>
                    <a:pt x="97534" y="58106"/>
                  </a:lnTo>
                  <a:lnTo>
                    <a:pt x="97050" y="57723"/>
                  </a:lnTo>
                  <a:lnTo>
                    <a:pt x="96566" y="57400"/>
                  </a:lnTo>
                  <a:lnTo>
                    <a:pt x="96062" y="57098"/>
                  </a:lnTo>
                  <a:lnTo>
                    <a:pt x="95558" y="56836"/>
                  </a:lnTo>
                  <a:lnTo>
                    <a:pt x="95033" y="56634"/>
                  </a:lnTo>
                  <a:lnTo>
                    <a:pt x="94509" y="56452"/>
                  </a:lnTo>
                  <a:lnTo>
                    <a:pt x="93984" y="56311"/>
                  </a:lnTo>
                  <a:lnTo>
                    <a:pt x="93460" y="56190"/>
                  </a:lnTo>
                  <a:lnTo>
                    <a:pt x="92936" y="56130"/>
                  </a:lnTo>
                  <a:lnTo>
                    <a:pt x="92411" y="56089"/>
                  </a:lnTo>
                  <a:lnTo>
                    <a:pt x="91907" y="56069"/>
                  </a:lnTo>
                  <a:lnTo>
                    <a:pt x="91403" y="56089"/>
                  </a:lnTo>
                  <a:lnTo>
                    <a:pt x="90899" y="56130"/>
                  </a:lnTo>
                  <a:lnTo>
                    <a:pt x="90415" y="56190"/>
                  </a:lnTo>
                  <a:lnTo>
                    <a:pt x="89951" y="56271"/>
                  </a:lnTo>
                  <a:lnTo>
                    <a:pt x="89507" y="56392"/>
                  </a:lnTo>
                  <a:lnTo>
                    <a:pt x="89084" y="56533"/>
                  </a:lnTo>
                  <a:lnTo>
                    <a:pt x="88700" y="56674"/>
                  </a:lnTo>
                  <a:lnTo>
                    <a:pt x="88317" y="56856"/>
                  </a:lnTo>
                  <a:lnTo>
                    <a:pt x="87974" y="57037"/>
                  </a:lnTo>
                  <a:lnTo>
                    <a:pt x="87652" y="57239"/>
                  </a:lnTo>
                  <a:lnTo>
                    <a:pt x="87369" y="57441"/>
                  </a:lnTo>
                  <a:lnTo>
                    <a:pt x="87127" y="57662"/>
                  </a:lnTo>
                  <a:lnTo>
                    <a:pt x="86885" y="57884"/>
                  </a:lnTo>
                  <a:lnTo>
                    <a:pt x="86623" y="58106"/>
                  </a:lnTo>
                  <a:lnTo>
                    <a:pt x="86321" y="58328"/>
                  </a:lnTo>
                  <a:lnTo>
                    <a:pt x="86018" y="58530"/>
                  </a:lnTo>
                  <a:lnTo>
                    <a:pt x="85695" y="58731"/>
                  </a:lnTo>
                  <a:lnTo>
                    <a:pt x="85352" y="58913"/>
                  </a:lnTo>
                  <a:lnTo>
                    <a:pt x="84626" y="59276"/>
                  </a:lnTo>
                  <a:lnTo>
                    <a:pt x="83860" y="59599"/>
                  </a:lnTo>
                  <a:lnTo>
                    <a:pt x="83094" y="59901"/>
                  </a:lnTo>
                  <a:lnTo>
                    <a:pt x="82287" y="60163"/>
                  </a:lnTo>
                  <a:lnTo>
                    <a:pt x="81520" y="60405"/>
                  </a:lnTo>
                  <a:lnTo>
                    <a:pt x="80774" y="60627"/>
                  </a:lnTo>
                  <a:lnTo>
                    <a:pt x="80068" y="60809"/>
                  </a:lnTo>
                  <a:lnTo>
                    <a:pt x="78878" y="61091"/>
                  </a:lnTo>
                  <a:lnTo>
                    <a:pt x="78051" y="61252"/>
                  </a:lnTo>
                  <a:lnTo>
                    <a:pt x="77749" y="61313"/>
                  </a:lnTo>
                  <a:lnTo>
                    <a:pt x="77366" y="61373"/>
                  </a:lnTo>
                  <a:lnTo>
                    <a:pt x="76317" y="61515"/>
                  </a:lnTo>
                  <a:lnTo>
                    <a:pt x="74744" y="61716"/>
                  </a:lnTo>
                  <a:lnTo>
                    <a:pt x="73776" y="61817"/>
                  </a:lnTo>
                  <a:lnTo>
                    <a:pt x="72747" y="61918"/>
                  </a:lnTo>
                  <a:lnTo>
                    <a:pt x="71638" y="61999"/>
                  </a:lnTo>
                  <a:lnTo>
                    <a:pt x="70468" y="62079"/>
                  </a:lnTo>
                  <a:lnTo>
                    <a:pt x="69258" y="62140"/>
                  </a:lnTo>
                  <a:lnTo>
                    <a:pt x="68048" y="62160"/>
                  </a:lnTo>
                  <a:lnTo>
                    <a:pt x="66818" y="62160"/>
                  </a:lnTo>
                  <a:lnTo>
                    <a:pt x="65608" y="62140"/>
                  </a:lnTo>
                  <a:lnTo>
                    <a:pt x="64418" y="62059"/>
                  </a:lnTo>
                  <a:lnTo>
                    <a:pt x="63833" y="61999"/>
                  </a:lnTo>
                  <a:lnTo>
                    <a:pt x="63268" y="61938"/>
                  </a:lnTo>
                  <a:lnTo>
                    <a:pt x="62986" y="61898"/>
                  </a:lnTo>
                  <a:lnTo>
                    <a:pt x="62683" y="61837"/>
                  </a:lnTo>
                  <a:lnTo>
                    <a:pt x="62401" y="61757"/>
                  </a:lnTo>
                  <a:lnTo>
                    <a:pt x="62098" y="61656"/>
                  </a:lnTo>
                  <a:lnTo>
                    <a:pt x="61776" y="61535"/>
                  </a:lnTo>
                  <a:lnTo>
                    <a:pt x="61473" y="61394"/>
                  </a:lnTo>
                  <a:lnTo>
                    <a:pt x="60828" y="61091"/>
                  </a:lnTo>
                  <a:lnTo>
                    <a:pt x="60162" y="60728"/>
                  </a:lnTo>
                  <a:lnTo>
                    <a:pt x="59476" y="60305"/>
                  </a:lnTo>
                  <a:lnTo>
                    <a:pt x="58791" y="59820"/>
                  </a:lnTo>
                  <a:lnTo>
                    <a:pt x="58105" y="59316"/>
                  </a:lnTo>
                  <a:lnTo>
                    <a:pt x="57399" y="58772"/>
                  </a:lnTo>
                  <a:lnTo>
                    <a:pt x="56693" y="58187"/>
                  </a:lnTo>
                  <a:lnTo>
                    <a:pt x="55987" y="57582"/>
                  </a:lnTo>
                  <a:lnTo>
                    <a:pt x="55281" y="56936"/>
                  </a:lnTo>
                  <a:lnTo>
                    <a:pt x="54596" y="56291"/>
                  </a:lnTo>
                  <a:lnTo>
                    <a:pt x="53910" y="55625"/>
                  </a:lnTo>
                  <a:lnTo>
                    <a:pt x="53224" y="54960"/>
                  </a:lnTo>
                  <a:lnTo>
                    <a:pt x="52559" y="54294"/>
                  </a:lnTo>
                  <a:lnTo>
                    <a:pt x="51288" y="52943"/>
                  </a:lnTo>
                  <a:lnTo>
                    <a:pt x="50118" y="51672"/>
                  </a:lnTo>
                  <a:lnTo>
                    <a:pt x="49070" y="50462"/>
                  </a:lnTo>
                  <a:lnTo>
                    <a:pt x="48142" y="49393"/>
                  </a:lnTo>
                  <a:lnTo>
                    <a:pt x="47396" y="48506"/>
                  </a:lnTo>
                  <a:lnTo>
                    <a:pt x="46831" y="47800"/>
                  </a:lnTo>
                  <a:lnTo>
                    <a:pt x="46347" y="47195"/>
                  </a:lnTo>
                  <a:lnTo>
                    <a:pt x="45943" y="46852"/>
                  </a:lnTo>
                  <a:lnTo>
                    <a:pt x="45520" y="46469"/>
                  </a:lnTo>
                  <a:lnTo>
                    <a:pt x="45117" y="46025"/>
                  </a:lnTo>
                  <a:lnTo>
                    <a:pt x="44693" y="45561"/>
                  </a:lnTo>
                  <a:lnTo>
                    <a:pt x="44270" y="45077"/>
                  </a:lnTo>
                  <a:lnTo>
                    <a:pt x="43826" y="44533"/>
                  </a:lnTo>
                  <a:lnTo>
                    <a:pt x="43382" y="43968"/>
                  </a:lnTo>
                  <a:lnTo>
                    <a:pt x="42959" y="43383"/>
                  </a:lnTo>
                  <a:lnTo>
                    <a:pt x="42495" y="42758"/>
                  </a:lnTo>
                  <a:lnTo>
                    <a:pt x="42051" y="42113"/>
                  </a:lnTo>
                  <a:lnTo>
                    <a:pt x="41143" y="40741"/>
                  </a:lnTo>
                  <a:lnTo>
                    <a:pt x="40236" y="39269"/>
                  </a:lnTo>
                  <a:lnTo>
                    <a:pt x="39308" y="37716"/>
                  </a:lnTo>
                  <a:lnTo>
                    <a:pt x="38401" y="36082"/>
                  </a:lnTo>
                  <a:lnTo>
                    <a:pt x="37473" y="34408"/>
                  </a:lnTo>
                  <a:lnTo>
                    <a:pt x="36565" y="32674"/>
                  </a:lnTo>
                  <a:lnTo>
                    <a:pt x="35658" y="30899"/>
                  </a:lnTo>
                  <a:lnTo>
                    <a:pt x="34770" y="29104"/>
                  </a:lnTo>
                  <a:lnTo>
                    <a:pt x="33883" y="27309"/>
                  </a:lnTo>
                  <a:lnTo>
                    <a:pt x="33036" y="25494"/>
                  </a:lnTo>
                  <a:lnTo>
                    <a:pt x="32189" y="23699"/>
                  </a:lnTo>
                  <a:lnTo>
                    <a:pt x="31382" y="21924"/>
                  </a:lnTo>
                  <a:lnTo>
                    <a:pt x="30595" y="20169"/>
                  </a:lnTo>
                  <a:lnTo>
                    <a:pt x="29123" y="16821"/>
                  </a:lnTo>
                  <a:lnTo>
                    <a:pt x="27812" y="13736"/>
                  </a:lnTo>
                  <a:lnTo>
                    <a:pt x="26683" y="11013"/>
                  </a:lnTo>
                  <a:lnTo>
                    <a:pt x="25755" y="8714"/>
                  </a:lnTo>
                  <a:lnTo>
                    <a:pt x="25049" y="6979"/>
                  </a:lnTo>
                  <a:lnTo>
                    <a:pt x="24464" y="5467"/>
                  </a:lnTo>
                  <a:lnTo>
                    <a:pt x="24484" y="5487"/>
                  </a:lnTo>
                  <a:lnTo>
                    <a:pt x="24444" y="5406"/>
                  </a:lnTo>
                  <a:lnTo>
                    <a:pt x="24222" y="5003"/>
                  </a:lnTo>
                  <a:lnTo>
                    <a:pt x="23436" y="3571"/>
                  </a:lnTo>
                  <a:lnTo>
                    <a:pt x="22226" y="1372"/>
                  </a:lnTo>
                  <a:lnTo>
                    <a:pt x="22004" y="1030"/>
                  </a:lnTo>
                  <a:lnTo>
                    <a:pt x="21782" y="747"/>
                  </a:lnTo>
                  <a:lnTo>
                    <a:pt x="21560" y="505"/>
                  </a:lnTo>
                  <a:lnTo>
                    <a:pt x="21338" y="324"/>
                  </a:lnTo>
                  <a:lnTo>
                    <a:pt x="21136" y="182"/>
                  </a:lnTo>
                  <a:lnTo>
                    <a:pt x="20935" y="82"/>
                  </a:lnTo>
                  <a:lnTo>
                    <a:pt x="20753" y="2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92575" y="1899475"/>
              <a:ext cx="118025" cy="134650"/>
            </a:xfrm>
            <a:custGeom>
              <a:avLst/>
              <a:gdLst/>
              <a:ahLst/>
              <a:cxnLst/>
              <a:rect l="l" t="t" r="r" b="b"/>
              <a:pathLst>
                <a:path w="4721" h="5386" extrusionOk="0">
                  <a:moveTo>
                    <a:pt x="2804" y="1"/>
                  </a:moveTo>
                  <a:lnTo>
                    <a:pt x="2764" y="21"/>
                  </a:lnTo>
                  <a:lnTo>
                    <a:pt x="1533" y="687"/>
                  </a:lnTo>
                  <a:lnTo>
                    <a:pt x="1574" y="1110"/>
                  </a:lnTo>
                  <a:lnTo>
                    <a:pt x="1554" y="1473"/>
                  </a:lnTo>
                  <a:lnTo>
                    <a:pt x="1493" y="1796"/>
                  </a:lnTo>
                  <a:lnTo>
                    <a:pt x="1412" y="2038"/>
                  </a:lnTo>
                  <a:lnTo>
                    <a:pt x="1312" y="2260"/>
                  </a:lnTo>
                  <a:lnTo>
                    <a:pt x="1170" y="2421"/>
                  </a:lnTo>
                  <a:lnTo>
                    <a:pt x="1029" y="2542"/>
                  </a:lnTo>
                  <a:lnTo>
                    <a:pt x="888" y="2623"/>
                  </a:lnTo>
                  <a:lnTo>
                    <a:pt x="727" y="2683"/>
                  </a:lnTo>
                  <a:lnTo>
                    <a:pt x="565" y="2724"/>
                  </a:lnTo>
                  <a:lnTo>
                    <a:pt x="424" y="2724"/>
                  </a:lnTo>
                  <a:lnTo>
                    <a:pt x="283" y="2744"/>
                  </a:lnTo>
                  <a:lnTo>
                    <a:pt x="81" y="2724"/>
                  </a:lnTo>
                  <a:lnTo>
                    <a:pt x="1" y="2704"/>
                  </a:lnTo>
                  <a:lnTo>
                    <a:pt x="4599" y="5386"/>
                  </a:lnTo>
                  <a:lnTo>
                    <a:pt x="4680" y="5023"/>
                  </a:lnTo>
                  <a:lnTo>
                    <a:pt x="4720" y="4660"/>
                  </a:lnTo>
                  <a:lnTo>
                    <a:pt x="4720" y="4297"/>
                  </a:lnTo>
                  <a:lnTo>
                    <a:pt x="4700" y="3934"/>
                  </a:lnTo>
                  <a:lnTo>
                    <a:pt x="4639" y="3591"/>
                  </a:lnTo>
                  <a:lnTo>
                    <a:pt x="4559" y="3228"/>
                  </a:lnTo>
                  <a:lnTo>
                    <a:pt x="4458" y="2885"/>
                  </a:lnTo>
                  <a:lnTo>
                    <a:pt x="4337" y="2562"/>
                  </a:lnTo>
                  <a:lnTo>
                    <a:pt x="4196" y="2240"/>
                  </a:lnTo>
                  <a:lnTo>
                    <a:pt x="4055" y="1917"/>
                  </a:lnTo>
                  <a:lnTo>
                    <a:pt x="3772" y="1352"/>
                  </a:lnTo>
                  <a:lnTo>
                    <a:pt x="3308" y="525"/>
                  </a:lnTo>
                  <a:lnTo>
                    <a:pt x="3187" y="304"/>
                  </a:lnTo>
                  <a:lnTo>
                    <a:pt x="3086" y="162"/>
                  </a:lnTo>
                  <a:lnTo>
                    <a:pt x="2986" y="82"/>
                  </a:lnTo>
                  <a:lnTo>
                    <a:pt x="2905" y="2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803475" y="262325"/>
              <a:ext cx="818350" cy="1338200"/>
            </a:xfrm>
            <a:custGeom>
              <a:avLst/>
              <a:gdLst/>
              <a:ahLst/>
              <a:cxnLst/>
              <a:rect l="l" t="t" r="r" b="b"/>
              <a:pathLst>
                <a:path w="32734" h="53528" extrusionOk="0">
                  <a:moveTo>
                    <a:pt x="1312" y="0"/>
                  </a:moveTo>
                  <a:lnTo>
                    <a:pt x="1130" y="40"/>
                  </a:lnTo>
                  <a:lnTo>
                    <a:pt x="949" y="101"/>
                  </a:lnTo>
                  <a:lnTo>
                    <a:pt x="767" y="202"/>
                  </a:lnTo>
                  <a:lnTo>
                    <a:pt x="606" y="343"/>
                  </a:lnTo>
                  <a:lnTo>
                    <a:pt x="424" y="484"/>
                  </a:lnTo>
                  <a:lnTo>
                    <a:pt x="283" y="666"/>
                  </a:lnTo>
                  <a:lnTo>
                    <a:pt x="142" y="847"/>
                  </a:lnTo>
                  <a:lnTo>
                    <a:pt x="1" y="1049"/>
                  </a:lnTo>
                  <a:lnTo>
                    <a:pt x="202" y="1876"/>
                  </a:lnTo>
                  <a:lnTo>
                    <a:pt x="464" y="2703"/>
                  </a:lnTo>
                  <a:lnTo>
                    <a:pt x="727" y="3530"/>
                  </a:lnTo>
                  <a:lnTo>
                    <a:pt x="1009" y="4336"/>
                  </a:lnTo>
                  <a:lnTo>
                    <a:pt x="1614" y="5950"/>
                  </a:lnTo>
                  <a:lnTo>
                    <a:pt x="2199" y="7543"/>
                  </a:lnTo>
                  <a:lnTo>
                    <a:pt x="3046" y="9822"/>
                  </a:lnTo>
                  <a:lnTo>
                    <a:pt x="3933" y="12101"/>
                  </a:lnTo>
                  <a:lnTo>
                    <a:pt x="5708" y="16639"/>
                  </a:lnTo>
                  <a:lnTo>
                    <a:pt x="6636" y="19019"/>
                  </a:lnTo>
                  <a:lnTo>
                    <a:pt x="7544" y="21399"/>
                  </a:lnTo>
                  <a:lnTo>
                    <a:pt x="8451" y="23799"/>
                  </a:lnTo>
                  <a:lnTo>
                    <a:pt x="9379" y="26179"/>
                  </a:lnTo>
                  <a:lnTo>
                    <a:pt x="9863" y="27369"/>
                  </a:lnTo>
                  <a:lnTo>
                    <a:pt x="10367" y="28538"/>
                  </a:lnTo>
                  <a:lnTo>
                    <a:pt x="10871" y="29728"/>
                  </a:lnTo>
                  <a:lnTo>
                    <a:pt x="11396" y="30878"/>
                  </a:lnTo>
                  <a:lnTo>
                    <a:pt x="11940" y="32048"/>
                  </a:lnTo>
                  <a:lnTo>
                    <a:pt x="12505" y="33177"/>
                  </a:lnTo>
                  <a:lnTo>
                    <a:pt x="13090" y="34307"/>
                  </a:lnTo>
                  <a:lnTo>
                    <a:pt x="13695" y="35436"/>
                  </a:lnTo>
                  <a:lnTo>
                    <a:pt x="14219" y="36344"/>
                  </a:lnTo>
                  <a:lnTo>
                    <a:pt x="14744" y="37251"/>
                  </a:lnTo>
                  <a:lnTo>
                    <a:pt x="15308" y="38139"/>
                  </a:lnTo>
                  <a:lnTo>
                    <a:pt x="15893" y="39026"/>
                  </a:lnTo>
                  <a:lnTo>
                    <a:pt x="16478" y="39913"/>
                  </a:lnTo>
                  <a:lnTo>
                    <a:pt x="17103" y="40760"/>
                  </a:lnTo>
                  <a:lnTo>
                    <a:pt x="17729" y="41608"/>
                  </a:lnTo>
                  <a:lnTo>
                    <a:pt x="18394" y="42455"/>
                  </a:lnTo>
                  <a:lnTo>
                    <a:pt x="19060" y="43261"/>
                  </a:lnTo>
                  <a:lnTo>
                    <a:pt x="19745" y="44068"/>
                  </a:lnTo>
                  <a:lnTo>
                    <a:pt x="20451" y="44855"/>
                  </a:lnTo>
                  <a:lnTo>
                    <a:pt x="21177" y="45621"/>
                  </a:lnTo>
                  <a:lnTo>
                    <a:pt x="21924" y="46367"/>
                  </a:lnTo>
                  <a:lnTo>
                    <a:pt x="22690" y="47114"/>
                  </a:lnTo>
                  <a:lnTo>
                    <a:pt x="23477" y="47819"/>
                  </a:lnTo>
                  <a:lnTo>
                    <a:pt x="24263" y="48505"/>
                  </a:lnTo>
                  <a:lnTo>
                    <a:pt x="25130" y="49191"/>
                  </a:lnTo>
                  <a:lnTo>
                    <a:pt x="26058" y="49897"/>
                  </a:lnTo>
                  <a:lnTo>
                    <a:pt x="27067" y="50603"/>
                  </a:lnTo>
                  <a:lnTo>
                    <a:pt x="27591" y="50946"/>
                  </a:lnTo>
                  <a:lnTo>
                    <a:pt x="28135" y="51288"/>
                  </a:lnTo>
                  <a:lnTo>
                    <a:pt x="28680" y="51611"/>
                  </a:lnTo>
                  <a:lnTo>
                    <a:pt x="29225" y="51934"/>
                  </a:lnTo>
                  <a:lnTo>
                    <a:pt x="29809" y="52256"/>
                  </a:lnTo>
                  <a:lnTo>
                    <a:pt x="30374" y="52539"/>
                  </a:lnTo>
                  <a:lnTo>
                    <a:pt x="30959" y="52821"/>
                  </a:lnTo>
                  <a:lnTo>
                    <a:pt x="31544" y="53063"/>
                  </a:lnTo>
                  <a:lnTo>
                    <a:pt x="32129" y="53305"/>
                  </a:lnTo>
                  <a:lnTo>
                    <a:pt x="32734" y="53527"/>
                  </a:lnTo>
                  <a:lnTo>
                    <a:pt x="31604" y="52297"/>
                  </a:lnTo>
                  <a:lnTo>
                    <a:pt x="30556" y="51127"/>
                  </a:lnTo>
                  <a:lnTo>
                    <a:pt x="29608" y="50058"/>
                  </a:lnTo>
                  <a:lnTo>
                    <a:pt x="28801" y="49110"/>
                  </a:lnTo>
                  <a:lnTo>
                    <a:pt x="27651" y="47698"/>
                  </a:lnTo>
                  <a:lnTo>
                    <a:pt x="27228" y="47174"/>
                  </a:lnTo>
                  <a:lnTo>
                    <a:pt x="26824" y="46831"/>
                  </a:lnTo>
                  <a:lnTo>
                    <a:pt x="26401" y="46448"/>
                  </a:lnTo>
                  <a:lnTo>
                    <a:pt x="25998" y="46004"/>
                  </a:lnTo>
                  <a:lnTo>
                    <a:pt x="25574" y="45540"/>
                  </a:lnTo>
                  <a:lnTo>
                    <a:pt x="25151" y="45056"/>
                  </a:lnTo>
                  <a:lnTo>
                    <a:pt x="24707" y="44512"/>
                  </a:lnTo>
                  <a:lnTo>
                    <a:pt x="24263" y="43947"/>
                  </a:lnTo>
                  <a:lnTo>
                    <a:pt x="23840" y="43362"/>
                  </a:lnTo>
                  <a:lnTo>
                    <a:pt x="23376" y="42737"/>
                  </a:lnTo>
                  <a:lnTo>
                    <a:pt x="22932" y="42092"/>
                  </a:lnTo>
                  <a:lnTo>
                    <a:pt x="22024" y="40720"/>
                  </a:lnTo>
                  <a:lnTo>
                    <a:pt x="21117" y="39248"/>
                  </a:lnTo>
                  <a:lnTo>
                    <a:pt x="20189" y="37695"/>
                  </a:lnTo>
                  <a:lnTo>
                    <a:pt x="19282" y="36061"/>
                  </a:lnTo>
                  <a:lnTo>
                    <a:pt x="18354" y="34387"/>
                  </a:lnTo>
                  <a:lnTo>
                    <a:pt x="17446" y="32653"/>
                  </a:lnTo>
                  <a:lnTo>
                    <a:pt x="16539" y="30878"/>
                  </a:lnTo>
                  <a:lnTo>
                    <a:pt x="15651" y="29083"/>
                  </a:lnTo>
                  <a:lnTo>
                    <a:pt x="14764" y="27288"/>
                  </a:lnTo>
                  <a:lnTo>
                    <a:pt x="13917" y="25473"/>
                  </a:lnTo>
                  <a:lnTo>
                    <a:pt x="13070" y="23678"/>
                  </a:lnTo>
                  <a:lnTo>
                    <a:pt x="12263" y="21903"/>
                  </a:lnTo>
                  <a:lnTo>
                    <a:pt x="11476" y="20148"/>
                  </a:lnTo>
                  <a:lnTo>
                    <a:pt x="10004" y="16800"/>
                  </a:lnTo>
                  <a:lnTo>
                    <a:pt x="8693" y="13715"/>
                  </a:lnTo>
                  <a:lnTo>
                    <a:pt x="7564" y="10992"/>
                  </a:lnTo>
                  <a:lnTo>
                    <a:pt x="6636" y="8693"/>
                  </a:lnTo>
                  <a:lnTo>
                    <a:pt x="5930" y="6958"/>
                  </a:lnTo>
                  <a:lnTo>
                    <a:pt x="5345" y="5446"/>
                  </a:lnTo>
                  <a:lnTo>
                    <a:pt x="5365" y="5466"/>
                  </a:lnTo>
                  <a:lnTo>
                    <a:pt x="5325" y="5385"/>
                  </a:lnTo>
                  <a:lnTo>
                    <a:pt x="5103" y="4982"/>
                  </a:lnTo>
                  <a:lnTo>
                    <a:pt x="4317" y="3550"/>
                  </a:lnTo>
                  <a:lnTo>
                    <a:pt x="3107" y="1351"/>
                  </a:lnTo>
                  <a:lnTo>
                    <a:pt x="2864" y="988"/>
                  </a:lnTo>
                  <a:lnTo>
                    <a:pt x="2622" y="686"/>
                  </a:lnTo>
                  <a:lnTo>
                    <a:pt x="2380" y="444"/>
                  </a:lnTo>
                  <a:lnTo>
                    <a:pt x="2159" y="262"/>
                  </a:lnTo>
                  <a:lnTo>
                    <a:pt x="1937" y="121"/>
                  </a:lnTo>
                  <a:lnTo>
                    <a:pt x="1715" y="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399600" y="1979150"/>
              <a:ext cx="2238725" cy="1106775"/>
            </a:xfrm>
            <a:custGeom>
              <a:avLst/>
              <a:gdLst/>
              <a:ahLst/>
              <a:cxnLst/>
              <a:rect l="l" t="t" r="r" b="b"/>
              <a:pathLst>
                <a:path w="89549" h="44271" extrusionOk="0">
                  <a:moveTo>
                    <a:pt x="88963" y="1"/>
                  </a:moveTo>
                  <a:lnTo>
                    <a:pt x="88358" y="41"/>
                  </a:lnTo>
                  <a:lnTo>
                    <a:pt x="87794" y="101"/>
                  </a:lnTo>
                  <a:lnTo>
                    <a:pt x="87209" y="202"/>
                  </a:lnTo>
                  <a:lnTo>
                    <a:pt x="86644" y="323"/>
                  </a:lnTo>
                  <a:lnTo>
                    <a:pt x="86099" y="485"/>
                  </a:lnTo>
                  <a:lnTo>
                    <a:pt x="85555" y="686"/>
                  </a:lnTo>
                  <a:lnTo>
                    <a:pt x="85030" y="908"/>
                  </a:lnTo>
                  <a:lnTo>
                    <a:pt x="84506" y="1170"/>
                  </a:lnTo>
                  <a:lnTo>
                    <a:pt x="84002" y="1453"/>
                  </a:lnTo>
                  <a:lnTo>
                    <a:pt x="83518" y="1755"/>
                  </a:lnTo>
                  <a:lnTo>
                    <a:pt x="83034" y="2078"/>
                  </a:lnTo>
                  <a:lnTo>
                    <a:pt x="82550" y="2421"/>
                  </a:lnTo>
                  <a:lnTo>
                    <a:pt x="82106" y="2804"/>
                  </a:lnTo>
                  <a:lnTo>
                    <a:pt x="81662" y="3187"/>
                  </a:lnTo>
                  <a:lnTo>
                    <a:pt x="81219" y="3611"/>
                  </a:lnTo>
                  <a:lnTo>
                    <a:pt x="80694" y="4115"/>
                  </a:lnTo>
                  <a:lnTo>
                    <a:pt x="80190" y="4639"/>
                  </a:lnTo>
                  <a:lnTo>
                    <a:pt x="79202" y="5728"/>
                  </a:lnTo>
                  <a:lnTo>
                    <a:pt x="78234" y="6838"/>
                  </a:lnTo>
                  <a:lnTo>
                    <a:pt x="77286" y="7947"/>
                  </a:lnTo>
                  <a:lnTo>
                    <a:pt x="76378" y="9097"/>
                  </a:lnTo>
                  <a:lnTo>
                    <a:pt x="75471" y="10246"/>
                  </a:lnTo>
                  <a:lnTo>
                    <a:pt x="73656" y="12566"/>
                  </a:lnTo>
                  <a:lnTo>
                    <a:pt x="72768" y="13735"/>
                  </a:lnTo>
                  <a:lnTo>
                    <a:pt x="71861" y="14885"/>
                  </a:lnTo>
                  <a:lnTo>
                    <a:pt x="70933" y="16034"/>
                  </a:lnTo>
                  <a:lnTo>
                    <a:pt x="69985" y="17164"/>
                  </a:lnTo>
                  <a:lnTo>
                    <a:pt x="69037" y="18253"/>
                  </a:lnTo>
                  <a:lnTo>
                    <a:pt x="68049" y="19342"/>
                  </a:lnTo>
                  <a:lnTo>
                    <a:pt x="67524" y="19867"/>
                  </a:lnTo>
                  <a:lnTo>
                    <a:pt x="67020" y="20391"/>
                  </a:lnTo>
                  <a:lnTo>
                    <a:pt x="66496" y="20915"/>
                  </a:lnTo>
                  <a:lnTo>
                    <a:pt x="65951" y="21419"/>
                  </a:lnTo>
                  <a:lnTo>
                    <a:pt x="65447" y="21863"/>
                  </a:lnTo>
                  <a:lnTo>
                    <a:pt x="64943" y="22307"/>
                  </a:lnTo>
                  <a:lnTo>
                    <a:pt x="64418" y="22751"/>
                  </a:lnTo>
                  <a:lnTo>
                    <a:pt x="63894" y="23174"/>
                  </a:lnTo>
                  <a:lnTo>
                    <a:pt x="63370" y="23577"/>
                  </a:lnTo>
                  <a:lnTo>
                    <a:pt x="62825" y="23981"/>
                  </a:lnTo>
                  <a:lnTo>
                    <a:pt x="62260" y="24384"/>
                  </a:lnTo>
                  <a:lnTo>
                    <a:pt x="61696" y="24747"/>
                  </a:lnTo>
                  <a:lnTo>
                    <a:pt x="61131" y="25130"/>
                  </a:lnTo>
                  <a:lnTo>
                    <a:pt x="60546" y="25473"/>
                  </a:lnTo>
                  <a:lnTo>
                    <a:pt x="59941" y="25796"/>
                  </a:lnTo>
                  <a:lnTo>
                    <a:pt x="59356" y="26119"/>
                  </a:lnTo>
                  <a:lnTo>
                    <a:pt x="58751" y="26421"/>
                  </a:lnTo>
                  <a:lnTo>
                    <a:pt x="58126" y="26683"/>
                  </a:lnTo>
                  <a:lnTo>
                    <a:pt x="57501" y="26946"/>
                  </a:lnTo>
                  <a:lnTo>
                    <a:pt x="56875" y="27188"/>
                  </a:lnTo>
                  <a:lnTo>
                    <a:pt x="56170" y="27430"/>
                  </a:lnTo>
                  <a:lnTo>
                    <a:pt x="55464" y="27631"/>
                  </a:lnTo>
                  <a:lnTo>
                    <a:pt x="54778" y="27793"/>
                  </a:lnTo>
                  <a:lnTo>
                    <a:pt x="54072" y="27934"/>
                  </a:lnTo>
                  <a:lnTo>
                    <a:pt x="53366" y="28055"/>
                  </a:lnTo>
                  <a:lnTo>
                    <a:pt x="52660" y="28136"/>
                  </a:lnTo>
                  <a:lnTo>
                    <a:pt x="51954" y="28196"/>
                  </a:lnTo>
                  <a:lnTo>
                    <a:pt x="51249" y="28236"/>
                  </a:lnTo>
                  <a:lnTo>
                    <a:pt x="49837" y="28236"/>
                  </a:lnTo>
                  <a:lnTo>
                    <a:pt x="49131" y="28196"/>
                  </a:lnTo>
                  <a:lnTo>
                    <a:pt x="48405" y="28156"/>
                  </a:lnTo>
                  <a:lnTo>
                    <a:pt x="47699" y="28075"/>
                  </a:lnTo>
                  <a:lnTo>
                    <a:pt x="46973" y="27994"/>
                  </a:lnTo>
                  <a:lnTo>
                    <a:pt x="46247" y="27894"/>
                  </a:lnTo>
                  <a:lnTo>
                    <a:pt x="45521" y="27793"/>
                  </a:lnTo>
                  <a:lnTo>
                    <a:pt x="44069" y="27551"/>
                  </a:lnTo>
                  <a:lnTo>
                    <a:pt x="42637" y="27329"/>
                  </a:lnTo>
                  <a:lnTo>
                    <a:pt x="41225" y="27127"/>
                  </a:lnTo>
                  <a:lnTo>
                    <a:pt x="39833" y="26966"/>
                  </a:lnTo>
                  <a:lnTo>
                    <a:pt x="38442" y="26825"/>
                  </a:lnTo>
                  <a:lnTo>
                    <a:pt x="37756" y="26784"/>
                  </a:lnTo>
                  <a:lnTo>
                    <a:pt x="37070" y="26744"/>
                  </a:lnTo>
                  <a:lnTo>
                    <a:pt x="36384" y="26744"/>
                  </a:lnTo>
                  <a:lnTo>
                    <a:pt x="35699" y="26724"/>
                  </a:lnTo>
                  <a:lnTo>
                    <a:pt x="35033" y="26744"/>
                  </a:lnTo>
                  <a:lnTo>
                    <a:pt x="34368" y="26784"/>
                  </a:lnTo>
                  <a:lnTo>
                    <a:pt x="33702" y="26825"/>
                  </a:lnTo>
                  <a:lnTo>
                    <a:pt x="33036" y="26905"/>
                  </a:lnTo>
                  <a:lnTo>
                    <a:pt x="32371" y="27006"/>
                  </a:lnTo>
                  <a:lnTo>
                    <a:pt x="31705" y="27107"/>
                  </a:lnTo>
                  <a:lnTo>
                    <a:pt x="31060" y="27248"/>
                  </a:lnTo>
                  <a:lnTo>
                    <a:pt x="30415" y="27409"/>
                  </a:lnTo>
                  <a:lnTo>
                    <a:pt x="29769" y="27611"/>
                  </a:lnTo>
                  <a:lnTo>
                    <a:pt x="29124" y="27833"/>
                  </a:lnTo>
                  <a:lnTo>
                    <a:pt x="28478" y="28075"/>
                  </a:lnTo>
                  <a:lnTo>
                    <a:pt x="27853" y="28337"/>
                  </a:lnTo>
                  <a:lnTo>
                    <a:pt x="27208" y="28660"/>
                  </a:lnTo>
                  <a:lnTo>
                    <a:pt x="26583" y="28983"/>
                  </a:lnTo>
                  <a:lnTo>
                    <a:pt x="25957" y="29366"/>
                  </a:lnTo>
                  <a:lnTo>
                    <a:pt x="25332" y="29769"/>
                  </a:lnTo>
                  <a:lnTo>
                    <a:pt x="24707" y="30193"/>
                  </a:lnTo>
                  <a:lnTo>
                    <a:pt x="24102" y="30677"/>
                  </a:lnTo>
                  <a:lnTo>
                    <a:pt x="21420" y="32855"/>
                  </a:lnTo>
                  <a:lnTo>
                    <a:pt x="20068" y="33924"/>
                  </a:lnTo>
                  <a:lnTo>
                    <a:pt x="18717" y="34973"/>
                  </a:lnTo>
                  <a:lnTo>
                    <a:pt x="18011" y="35477"/>
                  </a:lnTo>
                  <a:lnTo>
                    <a:pt x="17325" y="35961"/>
                  </a:lnTo>
                  <a:lnTo>
                    <a:pt x="16619" y="36445"/>
                  </a:lnTo>
                  <a:lnTo>
                    <a:pt x="15893" y="36929"/>
                  </a:lnTo>
                  <a:lnTo>
                    <a:pt x="15167" y="37373"/>
                  </a:lnTo>
                  <a:lnTo>
                    <a:pt x="14421" y="37816"/>
                  </a:lnTo>
                  <a:lnTo>
                    <a:pt x="13655" y="38240"/>
                  </a:lnTo>
                  <a:lnTo>
                    <a:pt x="12868" y="38623"/>
                  </a:lnTo>
                  <a:lnTo>
                    <a:pt x="12465" y="38825"/>
                  </a:lnTo>
                  <a:lnTo>
                    <a:pt x="12061" y="39006"/>
                  </a:lnTo>
                  <a:lnTo>
                    <a:pt x="11658" y="39148"/>
                  </a:lnTo>
                  <a:lnTo>
                    <a:pt x="11255" y="39289"/>
                  </a:lnTo>
                  <a:lnTo>
                    <a:pt x="10851" y="39410"/>
                  </a:lnTo>
                  <a:lnTo>
                    <a:pt x="10468" y="39531"/>
                  </a:lnTo>
                  <a:lnTo>
                    <a:pt x="10065" y="39611"/>
                  </a:lnTo>
                  <a:lnTo>
                    <a:pt x="9682" y="39692"/>
                  </a:lnTo>
                  <a:lnTo>
                    <a:pt x="9298" y="39732"/>
                  </a:lnTo>
                  <a:lnTo>
                    <a:pt x="8915" y="39793"/>
                  </a:lnTo>
                  <a:lnTo>
                    <a:pt x="8532" y="39813"/>
                  </a:lnTo>
                  <a:lnTo>
                    <a:pt x="7786" y="39813"/>
                  </a:lnTo>
                  <a:lnTo>
                    <a:pt x="7423" y="39793"/>
                  </a:lnTo>
                  <a:lnTo>
                    <a:pt x="7039" y="39773"/>
                  </a:lnTo>
                  <a:lnTo>
                    <a:pt x="6676" y="39732"/>
                  </a:lnTo>
                  <a:lnTo>
                    <a:pt x="6293" y="39672"/>
                  </a:lnTo>
                  <a:lnTo>
                    <a:pt x="5930" y="39591"/>
                  </a:lnTo>
                  <a:lnTo>
                    <a:pt x="5184" y="39410"/>
                  </a:lnTo>
                  <a:lnTo>
                    <a:pt x="4458" y="39188"/>
                  </a:lnTo>
                  <a:lnTo>
                    <a:pt x="3712" y="38926"/>
                  </a:lnTo>
                  <a:lnTo>
                    <a:pt x="2965" y="38623"/>
                  </a:lnTo>
                  <a:lnTo>
                    <a:pt x="2219" y="38280"/>
                  </a:lnTo>
                  <a:lnTo>
                    <a:pt x="1453" y="37897"/>
                  </a:lnTo>
                  <a:lnTo>
                    <a:pt x="686" y="37474"/>
                  </a:lnTo>
                  <a:lnTo>
                    <a:pt x="505" y="37393"/>
                  </a:lnTo>
                  <a:lnTo>
                    <a:pt x="344" y="37312"/>
                  </a:lnTo>
                  <a:lnTo>
                    <a:pt x="162" y="37272"/>
                  </a:lnTo>
                  <a:lnTo>
                    <a:pt x="1" y="37232"/>
                  </a:lnTo>
                  <a:lnTo>
                    <a:pt x="162" y="37514"/>
                  </a:lnTo>
                  <a:lnTo>
                    <a:pt x="364" y="37776"/>
                  </a:lnTo>
                  <a:lnTo>
                    <a:pt x="586" y="38038"/>
                  </a:lnTo>
                  <a:lnTo>
                    <a:pt x="828" y="38300"/>
                  </a:lnTo>
                  <a:lnTo>
                    <a:pt x="1090" y="38542"/>
                  </a:lnTo>
                  <a:lnTo>
                    <a:pt x="1352" y="38784"/>
                  </a:lnTo>
                  <a:lnTo>
                    <a:pt x="1876" y="39228"/>
                  </a:lnTo>
                  <a:lnTo>
                    <a:pt x="2360" y="39591"/>
                  </a:lnTo>
                  <a:lnTo>
                    <a:pt x="2764" y="39853"/>
                  </a:lnTo>
                  <a:lnTo>
                    <a:pt x="3127" y="40095"/>
                  </a:lnTo>
                  <a:lnTo>
                    <a:pt x="3026" y="40378"/>
                  </a:lnTo>
                  <a:lnTo>
                    <a:pt x="2945" y="40640"/>
                  </a:lnTo>
                  <a:lnTo>
                    <a:pt x="2865" y="40882"/>
                  </a:lnTo>
                  <a:lnTo>
                    <a:pt x="2824" y="41104"/>
                  </a:lnTo>
                  <a:lnTo>
                    <a:pt x="2804" y="41306"/>
                  </a:lnTo>
                  <a:lnTo>
                    <a:pt x="2804" y="41507"/>
                  </a:lnTo>
                  <a:lnTo>
                    <a:pt x="2804" y="41689"/>
                  </a:lnTo>
                  <a:lnTo>
                    <a:pt x="2844" y="41850"/>
                  </a:lnTo>
                  <a:lnTo>
                    <a:pt x="2865" y="41991"/>
                  </a:lnTo>
                  <a:lnTo>
                    <a:pt x="2925" y="42132"/>
                  </a:lnTo>
                  <a:lnTo>
                    <a:pt x="2986" y="42253"/>
                  </a:lnTo>
                  <a:lnTo>
                    <a:pt x="3066" y="42354"/>
                  </a:lnTo>
                  <a:lnTo>
                    <a:pt x="3147" y="42455"/>
                  </a:lnTo>
                  <a:lnTo>
                    <a:pt x="3228" y="42536"/>
                  </a:lnTo>
                  <a:lnTo>
                    <a:pt x="3429" y="42697"/>
                  </a:lnTo>
                  <a:lnTo>
                    <a:pt x="3631" y="42798"/>
                  </a:lnTo>
                  <a:lnTo>
                    <a:pt x="3853" y="42879"/>
                  </a:lnTo>
                  <a:lnTo>
                    <a:pt x="4055" y="42939"/>
                  </a:lnTo>
                  <a:lnTo>
                    <a:pt x="4256" y="42959"/>
                  </a:lnTo>
                  <a:lnTo>
                    <a:pt x="4559" y="42980"/>
                  </a:lnTo>
                  <a:lnTo>
                    <a:pt x="4680" y="42980"/>
                  </a:lnTo>
                  <a:lnTo>
                    <a:pt x="4579" y="43222"/>
                  </a:lnTo>
                  <a:lnTo>
                    <a:pt x="4539" y="43443"/>
                  </a:lnTo>
                  <a:lnTo>
                    <a:pt x="4539" y="43625"/>
                  </a:lnTo>
                  <a:lnTo>
                    <a:pt x="4579" y="43786"/>
                  </a:lnTo>
                  <a:lnTo>
                    <a:pt x="4639" y="43907"/>
                  </a:lnTo>
                  <a:lnTo>
                    <a:pt x="4740" y="44028"/>
                  </a:lnTo>
                  <a:lnTo>
                    <a:pt x="4861" y="44109"/>
                  </a:lnTo>
                  <a:lnTo>
                    <a:pt x="5023" y="44169"/>
                  </a:lnTo>
                  <a:lnTo>
                    <a:pt x="5204" y="44230"/>
                  </a:lnTo>
                  <a:lnTo>
                    <a:pt x="5406" y="44250"/>
                  </a:lnTo>
                  <a:lnTo>
                    <a:pt x="5648" y="44270"/>
                  </a:lnTo>
                  <a:lnTo>
                    <a:pt x="5870" y="44270"/>
                  </a:lnTo>
                  <a:lnTo>
                    <a:pt x="6394" y="44230"/>
                  </a:lnTo>
                  <a:lnTo>
                    <a:pt x="6959" y="44129"/>
                  </a:lnTo>
                  <a:lnTo>
                    <a:pt x="7524" y="44028"/>
                  </a:lnTo>
                  <a:lnTo>
                    <a:pt x="8088" y="43887"/>
                  </a:lnTo>
                  <a:lnTo>
                    <a:pt x="8613" y="43726"/>
                  </a:lnTo>
                  <a:lnTo>
                    <a:pt x="9097" y="43585"/>
                  </a:lnTo>
                  <a:lnTo>
                    <a:pt x="9823" y="43343"/>
                  </a:lnTo>
                  <a:lnTo>
                    <a:pt x="10105" y="43242"/>
                  </a:lnTo>
                  <a:lnTo>
                    <a:pt x="10226" y="43484"/>
                  </a:lnTo>
                  <a:lnTo>
                    <a:pt x="10387" y="43685"/>
                  </a:lnTo>
                  <a:lnTo>
                    <a:pt x="10549" y="43847"/>
                  </a:lnTo>
                  <a:lnTo>
                    <a:pt x="10730" y="43968"/>
                  </a:lnTo>
                  <a:lnTo>
                    <a:pt x="10932" y="44069"/>
                  </a:lnTo>
                  <a:lnTo>
                    <a:pt x="11154" y="44129"/>
                  </a:lnTo>
                  <a:lnTo>
                    <a:pt x="11376" y="44169"/>
                  </a:lnTo>
                  <a:lnTo>
                    <a:pt x="11618" y="44169"/>
                  </a:lnTo>
                  <a:lnTo>
                    <a:pt x="11860" y="44149"/>
                  </a:lnTo>
                  <a:lnTo>
                    <a:pt x="12122" y="44109"/>
                  </a:lnTo>
                  <a:lnTo>
                    <a:pt x="12384" y="44048"/>
                  </a:lnTo>
                  <a:lnTo>
                    <a:pt x="12646" y="43968"/>
                  </a:lnTo>
                  <a:lnTo>
                    <a:pt x="12908" y="43867"/>
                  </a:lnTo>
                  <a:lnTo>
                    <a:pt x="13191" y="43766"/>
                  </a:lnTo>
                  <a:lnTo>
                    <a:pt x="13735" y="43504"/>
                  </a:lnTo>
                  <a:lnTo>
                    <a:pt x="14260" y="43222"/>
                  </a:lnTo>
                  <a:lnTo>
                    <a:pt x="14744" y="42919"/>
                  </a:lnTo>
                  <a:lnTo>
                    <a:pt x="15208" y="42616"/>
                  </a:lnTo>
                  <a:lnTo>
                    <a:pt x="15611" y="42334"/>
                  </a:lnTo>
                  <a:lnTo>
                    <a:pt x="16216" y="41870"/>
                  </a:lnTo>
                  <a:lnTo>
                    <a:pt x="16418" y="41689"/>
                  </a:lnTo>
                  <a:lnTo>
                    <a:pt x="16478" y="41850"/>
                  </a:lnTo>
                  <a:lnTo>
                    <a:pt x="16559" y="41971"/>
                  </a:lnTo>
                  <a:lnTo>
                    <a:pt x="16640" y="42052"/>
                  </a:lnTo>
                  <a:lnTo>
                    <a:pt x="16761" y="42132"/>
                  </a:lnTo>
                  <a:lnTo>
                    <a:pt x="16861" y="42173"/>
                  </a:lnTo>
                  <a:lnTo>
                    <a:pt x="17003" y="42193"/>
                  </a:lnTo>
                  <a:lnTo>
                    <a:pt x="17144" y="42193"/>
                  </a:lnTo>
                  <a:lnTo>
                    <a:pt x="17305" y="42153"/>
                  </a:lnTo>
                  <a:lnTo>
                    <a:pt x="17487" y="42112"/>
                  </a:lnTo>
                  <a:lnTo>
                    <a:pt x="17668" y="42052"/>
                  </a:lnTo>
                  <a:lnTo>
                    <a:pt x="17870" y="41951"/>
                  </a:lnTo>
                  <a:lnTo>
                    <a:pt x="18072" y="41850"/>
                  </a:lnTo>
                  <a:lnTo>
                    <a:pt x="18515" y="41588"/>
                  </a:lnTo>
                  <a:lnTo>
                    <a:pt x="18999" y="41245"/>
                  </a:lnTo>
                  <a:lnTo>
                    <a:pt x="19504" y="40862"/>
                  </a:lnTo>
                  <a:lnTo>
                    <a:pt x="20048" y="40398"/>
                  </a:lnTo>
                  <a:lnTo>
                    <a:pt x="20613" y="39914"/>
                  </a:lnTo>
                  <a:lnTo>
                    <a:pt x="21198" y="39369"/>
                  </a:lnTo>
                  <a:lnTo>
                    <a:pt x="21803" y="38805"/>
                  </a:lnTo>
                  <a:lnTo>
                    <a:pt x="22408" y="38200"/>
                  </a:lnTo>
                  <a:lnTo>
                    <a:pt x="23638" y="36929"/>
                  </a:lnTo>
                  <a:lnTo>
                    <a:pt x="24848" y="35638"/>
                  </a:lnTo>
                  <a:lnTo>
                    <a:pt x="26018" y="34327"/>
                  </a:lnTo>
                  <a:lnTo>
                    <a:pt x="27107" y="33097"/>
                  </a:lnTo>
                  <a:lnTo>
                    <a:pt x="28075" y="31988"/>
                  </a:lnTo>
                  <a:lnTo>
                    <a:pt x="29507" y="30273"/>
                  </a:lnTo>
                  <a:lnTo>
                    <a:pt x="30052" y="29608"/>
                  </a:lnTo>
                  <a:lnTo>
                    <a:pt x="30697" y="29729"/>
                  </a:lnTo>
                  <a:lnTo>
                    <a:pt x="31262" y="29810"/>
                  </a:lnTo>
                  <a:lnTo>
                    <a:pt x="31766" y="29850"/>
                  </a:lnTo>
                  <a:lnTo>
                    <a:pt x="32230" y="29850"/>
                  </a:lnTo>
                  <a:lnTo>
                    <a:pt x="32633" y="29830"/>
                  </a:lnTo>
                  <a:lnTo>
                    <a:pt x="32976" y="29789"/>
                  </a:lnTo>
                  <a:lnTo>
                    <a:pt x="33279" y="29729"/>
                  </a:lnTo>
                  <a:lnTo>
                    <a:pt x="33521" y="29668"/>
                  </a:lnTo>
                  <a:lnTo>
                    <a:pt x="33742" y="29588"/>
                  </a:lnTo>
                  <a:lnTo>
                    <a:pt x="33904" y="29507"/>
                  </a:lnTo>
                  <a:lnTo>
                    <a:pt x="34045" y="29426"/>
                  </a:lnTo>
                  <a:lnTo>
                    <a:pt x="34166" y="29346"/>
                  </a:lnTo>
                  <a:lnTo>
                    <a:pt x="34287" y="29225"/>
                  </a:lnTo>
                  <a:lnTo>
                    <a:pt x="34327" y="29164"/>
                  </a:lnTo>
                  <a:lnTo>
                    <a:pt x="35053" y="29386"/>
                  </a:lnTo>
                  <a:lnTo>
                    <a:pt x="35779" y="29588"/>
                  </a:lnTo>
                  <a:lnTo>
                    <a:pt x="36505" y="29769"/>
                  </a:lnTo>
                  <a:lnTo>
                    <a:pt x="37211" y="29931"/>
                  </a:lnTo>
                  <a:lnTo>
                    <a:pt x="37937" y="30072"/>
                  </a:lnTo>
                  <a:lnTo>
                    <a:pt x="38643" y="30213"/>
                  </a:lnTo>
                  <a:lnTo>
                    <a:pt x="39349" y="30334"/>
                  </a:lnTo>
                  <a:lnTo>
                    <a:pt x="40035" y="30435"/>
                  </a:lnTo>
                  <a:lnTo>
                    <a:pt x="40741" y="30536"/>
                  </a:lnTo>
                  <a:lnTo>
                    <a:pt x="41427" y="30616"/>
                  </a:lnTo>
                  <a:lnTo>
                    <a:pt x="42112" y="30677"/>
                  </a:lnTo>
                  <a:lnTo>
                    <a:pt x="42798" y="30717"/>
                  </a:lnTo>
                  <a:lnTo>
                    <a:pt x="43484" y="30757"/>
                  </a:lnTo>
                  <a:lnTo>
                    <a:pt x="44149" y="30778"/>
                  </a:lnTo>
                  <a:lnTo>
                    <a:pt x="44815" y="30798"/>
                  </a:lnTo>
                  <a:lnTo>
                    <a:pt x="45480" y="30778"/>
                  </a:lnTo>
                  <a:lnTo>
                    <a:pt x="46146" y="30778"/>
                  </a:lnTo>
                  <a:lnTo>
                    <a:pt x="46791" y="30737"/>
                  </a:lnTo>
                  <a:lnTo>
                    <a:pt x="47437" y="30697"/>
                  </a:lnTo>
                  <a:lnTo>
                    <a:pt x="48082" y="30657"/>
                  </a:lnTo>
                  <a:lnTo>
                    <a:pt x="49353" y="30515"/>
                  </a:lnTo>
                  <a:lnTo>
                    <a:pt x="50603" y="30334"/>
                  </a:lnTo>
                  <a:lnTo>
                    <a:pt x="51854" y="30092"/>
                  </a:lnTo>
                  <a:lnTo>
                    <a:pt x="53064" y="29830"/>
                  </a:lnTo>
                  <a:lnTo>
                    <a:pt x="54254" y="29527"/>
                  </a:lnTo>
                  <a:lnTo>
                    <a:pt x="55444" y="29184"/>
                  </a:lnTo>
                  <a:lnTo>
                    <a:pt x="56593" y="28801"/>
                  </a:lnTo>
                  <a:lnTo>
                    <a:pt x="57723" y="28378"/>
                  </a:lnTo>
                  <a:lnTo>
                    <a:pt x="58852" y="27934"/>
                  </a:lnTo>
                  <a:lnTo>
                    <a:pt x="59941" y="27470"/>
                  </a:lnTo>
                  <a:lnTo>
                    <a:pt x="61010" y="26946"/>
                  </a:lnTo>
                  <a:lnTo>
                    <a:pt x="62059" y="26421"/>
                  </a:lnTo>
                  <a:lnTo>
                    <a:pt x="63087" y="25857"/>
                  </a:lnTo>
                  <a:lnTo>
                    <a:pt x="64096" y="25292"/>
                  </a:lnTo>
                  <a:lnTo>
                    <a:pt x="65084" y="24687"/>
                  </a:lnTo>
                  <a:lnTo>
                    <a:pt x="66052" y="24062"/>
                  </a:lnTo>
                  <a:lnTo>
                    <a:pt x="67000" y="23416"/>
                  </a:lnTo>
                  <a:lnTo>
                    <a:pt x="67928" y="22771"/>
                  </a:lnTo>
                  <a:lnTo>
                    <a:pt x="68835" y="22085"/>
                  </a:lnTo>
                  <a:lnTo>
                    <a:pt x="69703" y="21419"/>
                  </a:lnTo>
                  <a:lnTo>
                    <a:pt x="70570" y="20714"/>
                  </a:lnTo>
                  <a:lnTo>
                    <a:pt x="71397" y="20008"/>
                  </a:lnTo>
                  <a:lnTo>
                    <a:pt x="72203" y="19302"/>
                  </a:lnTo>
                  <a:lnTo>
                    <a:pt x="72990" y="18596"/>
                  </a:lnTo>
                  <a:lnTo>
                    <a:pt x="73756" y="17870"/>
                  </a:lnTo>
                  <a:lnTo>
                    <a:pt x="74503" y="17164"/>
                  </a:lnTo>
                  <a:lnTo>
                    <a:pt x="75208" y="16438"/>
                  </a:lnTo>
                  <a:lnTo>
                    <a:pt x="75914" y="15732"/>
                  </a:lnTo>
                  <a:lnTo>
                    <a:pt x="76580" y="15006"/>
                  </a:lnTo>
                  <a:lnTo>
                    <a:pt x="77225" y="14300"/>
                  </a:lnTo>
                  <a:lnTo>
                    <a:pt x="77851" y="13614"/>
                  </a:lnTo>
                  <a:lnTo>
                    <a:pt x="78435" y="12929"/>
                  </a:lnTo>
                  <a:lnTo>
                    <a:pt x="79565" y="11577"/>
                  </a:lnTo>
                  <a:lnTo>
                    <a:pt x="80573" y="10286"/>
                  </a:lnTo>
                  <a:lnTo>
                    <a:pt x="81501" y="9076"/>
                  </a:lnTo>
                  <a:lnTo>
                    <a:pt x="82308" y="7967"/>
                  </a:lnTo>
                  <a:lnTo>
                    <a:pt x="83034" y="6939"/>
                  </a:lnTo>
                  <a:lnTo>
                    <a:pt x="83639" y="6051"/>
                  </a:lnTo>
                  <a:lnTo>
                    <a:pt x="84123" y="5265"/>
                  </a:lnTo>
                  <a:lnTo>
                    <a:pt x="84788" y="4175"/>
                  </a:lnTo>
                  <a:lnTo>
                    <a:pt x="85030" y="3792"/>
                  </a:lnTo>
                  <a:lnTo>
                    <a:pt x="85595" y="3107"/>
                  </a:lnTo>
                  <a:lnTo>
                    <a:pt x="86160" y="2481"/>
                  </a:lnTo>
                  <a:lnTo>
                    <a:pt x="86725" y="1917"/>
                  </a:lnTo>
                  <a:lnTo>
                    <a:pt x="87310" y="1433"/>
                  </a:lnTo>
                  <a:lnTo>
                    <a:pt x="87874" y="989"/>
                  </a:lnTo>
                  <a:lnTo>
                    <a:pt x="88439" y="626"/>
                  </a:lnTo>
                  <a:lnTo>
                    <a:pt x="89004" y="283"/>
                  </a:lnTo>
                  <a:lnTo>
                    <a:pt x="89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697275" y="1796625"/>
              <a:ext cx="550" cy="3050"/>
            </a:xfrm>
            <a:custGeom>
              <a:avLst/>
              <a:gdLst/>
              <a:ahLst/>
              <a:cxnLst/>
              <a:rect l="l" t="t" r="r" b="b"/>
              <a:pathLst>
                <a:path w="22" h="122" extrusionOk="0">
                  <a:moveTo>
                    <a:pt x="21" y="1"/>
                  </a:moveTo>
                  <a:lnTo>
                    <a:pt x="1" y="41"/>
                  </a:lnTo>
                  <a:lnTo>
                    <a:pt x="1" y="12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697800" y="1796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697275" y="1781500"/>
              <a:ext cx="40875" cy="40875"/>
            </a:xfrm>
            <a:custGeom>
              <a:avLst/>
              <a:gdLst/>
              <a:ahLst/>
              <a:cxnLst/>
              <a:rect l="l" t="t" r="r" b="b"/>
              <a:pathLst>
                <a:path w="1635" h="1635" extrusionOk="0">
                  <a:moveTo>
                    <a:pt x="707" y="1"/>
                  </a:moveTo>
                  <a:lnTo>
                    <a:pt x="586" y="21"/>
                  </a:lnTo>
                  <a:lnTo>
                    <a:pt x="485" y="41"/>
                  </a:lnTo>
                  <a:lnTo>
                    <a:pt x="384" y="61"/>
                  </a:lnTo>
                  <a:lnTo>
                    <a:pt x="303" y="122"/>
                  </a:lnTo>
                  <a:lnTo>
                    <a:pt x="223" y="202"/>
                  </a:lnTo>
                  <a:lnTo>
                    <a:pt x="162" y="283"/>
                  </a:lnTo>
                  <a:lnTo>
                    <a:pt x="102" y="364"/>
                  </a:lnTo>
                  <a:lnTo>
                    <a:pt x="61" y="444"/>
                  </a:lnTo>
                  <a:lnTo>
                    <a:pt x="41" y="505"/>
                  </a:lnTo>
                  <a:lnTo>
                    <a:pt x="1" y="646"/>
                  </a:lnTo>
                  <a:lnTo>
                    <a:pt x="1" y="848"/>
                  </a:lnTo>
                  <a:lnTo>
                    <a:pt x="41" y="1049"/>
                  </a:lnTo>
                  <a:lnTo>
                    <a:pt x="122" y="1231"/>
                  </a:lnTo>
                  <a:lnTo>
                    <a:pt x="223" y="1372"/>
                  </a:lnTo>
                  <a:lnTo>
                    <a:pt x="344" y="1513"/>
                  </a:lnTo>
                  <a:lnTo>
                    <a:pt x="424" y="1554"/>
                  </a:lnTo>
                  <a:lnTo>
                    <a:pt x="525" y="1594"/>
                  </a:lnTo>
                  <a:lnTo>
                    <a:pt x="606" y="1614"/>
                  </a:lnTo>
                  <a:lnTo>
                    <a:pt x="707" y="1634"/>
                  </a:lnTo>
                  <a:lnTo>
                    <a:pt x="929" y="1634"/>
                  </a:lnTo>
                  <a:lnTo>
                    <a:pt x="1029" y="1614"/>
                  </a:lnTo>
                  <a:lnTo>
                    <a:pt x="1130" y="1574"/>
                  </a:lnTo>
                  <a:lnTo>
                    <a:pt x="1231" y="1533"/>
                  </a:lnTo>
                  <a:lnTo>
                    <a:pt x="1312" y="1473"/>
                  </a:lnTo>
                  <a:lnTo>
                    <a:pt x="1392" y="1392"/>
                  </a:lnTo>
                  <a:lnTo>
                    <a:pt x="1473" y="1312"/>
                  </a:lnTo>
                  <a:lnTo>
                    <a:pt x="1514" y="1231"/>
                  </a:lnTo>
                  <a:lnTo>
                    <a:pt x="1574" y="1130"/>
                  </a:lnTo>
                  <a:lnTo>
                    <a:pt x="1594" y="1029"/>
                  </a:lnTo>
                  <a:lnTo>
                    <a:pt x="1614" y="928"/>
                  </a:lnTo>
                  <a:lnTo>
                    <a:pt x="1635" y="827"/>
                  </a:lnTo>
                  <a:lnTo>
                    <a:pt x="1635" y="727"/>
                  </a:lnTo>
                  <a:lnTo>
                    <a:pt x="1614" y="626"/>
                  </a:lnTo>
                  <a:lnTo>
                    <a:pt x="1574" y="525"/>
                  </a:lnTo>
                  <a:lnTo>
                    <a:pt x="1534" y="424"/>
                  </a:lnTo>
                  <a:lnTo>
                    <a:pt x="1453" y="323"/>
                  </a:lnTo>
                  <a:lnTo>
                    <a:pt x="1332" y="182"/>
                  </a:lnTo>
                  <a:lnTo>
                    <a:pt x="1171" y="81"/>
                  </a:lnTo>
                  <a:lnTo>
                    <a:pt x="989" y="21"/>
                  </a:lnTo>
                  <a:lnTo>
                    <a:pt x="808" y="21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466150" y="238125"/>
              <a:ext cx="915675" cy="1947275"/>
            </a:xfrm>
            <a:custGeom>
              <a:avLst/>
              <a:gdLst/>
              <a:ahLst/>
              <a:cxnLst/>
              <a:rect l="l" t="t" r="r" b="b"/>
              <a:pathLst>
                <a:path w="36627" h="77891" extrusionOk="0">
                  <a:moveTo>
                    <a:pt x="14260" y="0"/>
                  </a:moveTo>
                  <a:lnTo>
                    <a:pt x="14199" y="20"/>
                  </a:lnTo>
                  <a:lnTo>
                    <a:pt x="14119" y="61"/>
                  </a:lnTo>
                  <a:lnTo>
                    <a:pt x="14058" y="101"/>
                  </a:lnTo>
                  <a:lnTo>
                    <a:pt x="13736" y="424"/>
                  </a:lnTo>
                  <a:lnTo>
                    <a:pt x="13413" y="746"/>
                  </a:lnTo>
                  <a:lnTo>
                    <a:pt x="13131" y="1069"/>
                  </a:lnTo>
                  <a:lnTo>
                    <a:pt x="12848" y="1412"/>
                  </a:lnTo>
                  <a:lnTo>
                    <a:pt x="12586" y="1755"/>
                  </a:lnTo>
                  <a:lnTo>
                    <a:pt x="12344" y="2118"/>
                  </a:lnTo>
                  <a:lnTo>
                    <a:pt x="12122" y="2481"/>
                  </a:lnTo>
                  <a:lnTo>
                    <a:pt x="11920" y="2864"/>
                  </a:lnTo>
                  <a:lnTo>
                    <a:pt x="11759" y="2602"/>
                  </a:lnTo>
                  <a:lnTo>
                    <a:pt x="11598" y="2380"/>
                  </a:lnTo>
                  <a:lnTo>
                    <a:pt x="11436" y="2198"/>
                  </a:lnTo>
                  <a:lnTo>
                    <a:pt x="11295" y="2057"/>
                  </a:lnTo>
                  <a:lnTo>
                    <a:pt x="11174" y="1956"/>
                  </a:lnTo>
                  <a:lnTo>
                    <a:pt x="11033" y="1876"/>
                  </a:lnTo>
                  <a:lnTo>
                    <a:pt x="10912" y="1855"/>
                  </a:lnTo>
                  <a:lnTo>
                    <a:pt x="10811" y="1835"/>
                  </a:lnTo>
                  <a:lnTo>
                    <a:pt x="10710" y="1876"/>
                  </a:lnTo>
                  <a:lnTo>
                    <a:pt x="10610" y="1916"/>
                  </a:lnTo>
                  <a:lnTo>
                    <a:pt x="10509" y="1997"/>
                  </a:lnTo>
                  <a:lnTo>
                    <a:pt x="10428" y="2077"/>
                  </a:lnTo>
                  <a:lnTo>
                    <a:pt x="10347" y="2198"/>
                  </a:lnTo>
                  <a:lnTo>
                    <a:pt x="10267" y="2319"/>
                  </a:lnTo>
                  <a:lnTo>
                    <a:pt x="10125" y="2622"/>
                  </a:lnTo>
                  <a:lnTo>
                    <a:pt x="10025" y="2965"/>
                  </a:lnTo>
                  <a:lnTo>
                    <a:pt x="9924" y="3308"/>
                  </a:lnTo>
                  <a:lnTo>
                    <a:pt x="9863" y="3650"/>
                  </a:lnTo>
                  <a:lnTo>
                    <a:pt x="9803" y="3993"/>
                  </a:lnTo>
                  <a:lnTo>
                    <a:pt x="9722" y="4498"/>
                  </a:lnTo>
                  <a:lnTo>
                    <a:pt x="9702" y="4699"/>
                  </a:lnTo>
                  <a:lnTo>
                    <a:pt x="9500" y="4477"/>
                  </a:lnTo>
                  <a:lnTo>
                    <a:pt x="9299" y="4296"/>
                  </a:lnTo>
                  <a:lnTo>
                    <a:pt x="9117" y="4155"/>
                  </a:lnTo>
                  <a:lnTo>
                    <a:pt x="8936" y="4054"/>
                  </a:lnTo>
                  <a:lnTo>
                    <a:pt x="8734" y="3993"/>
                  </a:lnTo>
                  <a:lnTo>
                    <a:pt x="8573" y="3973"/>
                  </a:lnTo>
                  <a:lnTo>
                    <a:pt x="8391" y="3993"/>
                  </a:lnTo>
                  <a:lnTo>
                    <a:pt x="8230" y="4034"/>
                  </a:lnTo>
                  <a:lnTo>
                    <a:pt x="8068" y="4114"/>
                  </a:lnTo>
                  <a:lnTo>
                    <a:pt x="7907" y="4215"/>
                  </a:lnTo>
                  <a:lnTo>
                    <a:pt x="7746" y="4356"/>
                  </a:lnTo>
                  <a:lnTo>
                    <a:pt x="7604" y="4518"/>
                  </a:lnTo>
                  <a:lnTo>
                    <a:pt x="7463" y="4699"/>
                  </a:lnTo>
                  <a:lnTo>
                    <a:pt x="7322" y="4901"/>
                  </a:lnTo>
                  <a:lnTo>
                    <a:pt x="7181" y="5143"/>
                  </a:lnTo>
                  <a:lnTo>
                    <a:pt x="7060" y="5385"/>
                  </a:lnTo>
                  <a:lnTo>
                    <a:pt x="6818" y="5930"/>
                  </a:lnTo>
                  <a:lnTo>
                    <a:pt x="6596" y="6514"/>
                  </a:lnTo>
                  <a:lnTo>
                    <a:pt x="6394" y="7140"/>
                  </a:lnTo>
                  <a:lnTo>
                    <a:pt x="6213" y="7805"/>
                  </a:lnTo>
                  <a:lnTo>
                    <a:pt x="6031" y="8471"/>
                  </a:lnTo>
                  <a:lnTo>
                    <a:pt x="5890" y="9116"/>
                  </a:lnTo>
                  <a:lnTo>
                    <a:pt x="5648" y="10346"/>
                  </a:lnTo>
                  <a:lnTo>
                    <a:pt x="5487" y="10246"/>
                  </a:lnTo>
                  <a:lnTo>
                    <a:pt x="5305" y="10185"/>
                  </a:lnTo>
                  <a:lnTo>
                    <a:pt x="5104" y="10165"/>
                  </a:lnTo>
                  <a:lnTo>
                    <a:pt x="4922" y="10185"/>
                  </a:lnTo>
                  <a:lnTo>
                    <a:pt x="4821" y="10205"/>
                  </a:lnTo>
                  <a:lnTo>
                    <a:pt x="4741" y="10246"/>
                  </a:lnTo>
                  <a:lnTo>
                    <a:pt x="4660" y="10306"/>
                  </a:lnTo>
                  <a:lnTo>
                    <a:pt x="4579" y="10367"/>
                  </a:lnTo>
                  <a:lnTo>
                    <a:pt x="4519" y="10427"/>
                  </a:lnTo>
                  <a:lnTo>
                    <a:pt x="4438" y="10528"/>
                  </a:lnTo>
                  <a:lnTo>
                    <a:pt x="4398" y="10629"/>
                  </a:lnTo>
                  <a:lnTo>
                    <a:pt x="4357" y="10730"/>
                  </a:lnTo>
                  <a:lnTo>
                    <a:pt x="4095" y="11637"/>
                  </a:lnTo>
                  <a:lnTo>
                    <a:pt x="3954" y="11597"/>
                  </a:lnTo>
                  <a:lnTo>
                    <a:pt x="3833" y="11577"/>
                  </a:lnTo>
                  <a:lnTo>
                    <a:pt x="3692" y="11577"/>
                  </a:lnTo>
                  <a:lnTo>
                    <a:pt x="3571" y="11597"/>
                  </a:lnTo>
                  <a:lnTo>
                    <a:pt x="3470" y="11617"/>
                  </a:lnTo>
                  <a:lnTo>
                    <a:pt x="3349" y="11657"/>
                  </a:lnTo>
                  <a:lnTo>
                    <a:pt x="3248" y="11698"/>
                  </a:lnTo>
                  <a:lnTo>
                    <a:pt x="3167" y="11758"/>
                  </a:lnTo>
                  <a:lnTo>
                    <a:pt x="2986" y="11920"/>
                  </a:lnTo>
                  <a:lnTo>
                    <a:pt x="2825" y="12101"/>
                  </a:lnTo>
                  <a:lnTo>
                    <a:pt x="2704" y="12343"/>
                  </a:lnTo>
                  <a:lnTo>
                    <a:pt x="2583" y="12605"/>
                  </a:lnTo>
                  <a:lnTo>
                    <a:pt x="2482" y="12908"/>
                  </a:lnTo>
                  <a:lnTo>
                    <a:pt x="2401" y="13230"/>
                  </a:lnTo>
                  <a:lnTo>
                    <a:pt x="2340" y="13594"/>
                  </a:lnTo>
                  <a:lnTo>
                    <a:pt x="2300" y="13957"/>
                  </a:lnTo>
                  <a:lnTo>
                    <a:pt x="2260" y="14340"/>
                  </a:lnTo>
                  <a:lnTo>
                    <a:pt x="2240" y="14743"/>
                  </a:lnTo>
                  <a:lnTo>
                    <a:pt x="2219" y="15570"/>
                  </a:lnTo>
                  <a:lnTo>
                    <a:pt x="2240" y="16417"/>
                  </a:lnTo>
                  <a:lnTo>
                    <a:pt x="2300" y="17224"/>
                  </a:lnTo>
                  <a:lnTo>
                    <a:pt x="2361" y="18010"/>
                  </a:lnTo>
                  <a:lnTo>
                    <a:pt x="2441" y="18696"/>
                  </a:lnTo>
                  <a:lnTo>
                    <a:pt x="2583" y="19745"/>
                  </a:lnTo>
                  <a:lnTo>
                    <a:pt x="2643" y="20148"/>
                  </a:lnTo>
                  <a:lnTo>
                    <a:pt x="2643" y="20148"/>
                  </a:lnTo>
                  <a:lnTo>
                    <a:pt x="2240" y="19926"/>
                  </a:lnTo>
                  <a:lnTo>
                    <a:pt x="1877" y="19765"/>
                  </a:lnTo>
                  <a:lnTo>
                    <a:pt x="1554" y="19664"/>
                  </a:lnTo>
                  <a:lnTo>
                    <a:pt x="1393" y="19644"/>
                  </a:lnTo>
                  <a:lnTo>
                    <a:pt x="1272" y="19624"/>
                  </a:lnTo>
                  <a:lnTo>
                    <a:pt x="1151" y="19644"/>
                  </a:lnTo>
                  <a:lnTo>
                    <a:pt x="1030" y="19644"/>
                  </a:lnTo>
                  <a:lnTo>
                    <a:pt x="929" y="19684"/>
                  </a:lnTo>
                  <a:lnTo>
                    <a:pt x="828" y="19725"/>
                  </a:lnTo>
                  <a:lnTo>
                    <a:pt x="747" y="19785"/>
                  </a:lnTo>
                  <a:lnTo>
                    <a:pt x="667" y="19846"/>
                  </a:lnTo>
                  <a:lnTo>
                    <a:pt x="586" y="19926"/>
                  </a:lnTo>
                  <a:lnTo>
                    <a:pt x="525" y="20007"/>
                  </a:lnTo>
                  <a:lnTo>
                    <a:pt x="425" y="20209"/>
                  </a:lnTo>
                  <a:lnTo>
                    <a:pt x="364" y="20451"/>
                  </a:lnTo>
                  <a:lnTo>
                    <a:pt x="303" y="20713"/>
                  </a:lnTo>
                  <a:lnTo>
                    <a:pt x="283" y="21016"/>
                  </a:lnTo>
                  <a:lnTo>
                    <a:pt x="303" y="21338"/>
                  </a:lnTo>
                  <a:lnTo>
                    <a:pt x="324" y="21681"/>
                  </a:lnTo>
                  <a:lnTo>
                    <a:pt x="364" y="22044"/>
                  </a:lnTo>
                  <a:lnTo>
                    <a:pt x="425" y="22407"/>
                  </a:lnTo>
                  <a:lnTo>
                    <a:pt x="566" y="23174"/>
                  </a:lnTo>
                  <a:lnTo>
                    <a:pt x="767" y="23920"/>
                  </a:lnTo>
                  <a:lnTo>
                    <a:pt x="969" y="24666"/>
                  </a:lnTo>
                  <a:lnTo>
                    <a:pt x="1191" y="25332"/>
                  </a:lnTo>
                  <a:lnTo>
                    <a:pt x="1534" y="26360"/>
                  </a:lnTo>
                  <a:lnTo>
                    <a:pt x="1695" y="26743"/>
                  </a:lnTo>
                  <a:lnTo>
                    <a:pt x="1372" y="26824"/>
                  </a:lnTo>
                  <a:lnTo>
                    <a:pt x="1090" y="26925"/>
                  </a:lnTo>
                  <a:lnTo>
                    <a:pt x="848" y="27066"/>
                  </a:lnTo>
                  <a:lnTo>
                    <a:pt x="626" y="27227"/>
                  </a:lnTo>
                  <a:lnTo>
                    <a:pt x="465" y="27409"/>
                  </a:lnTo>
                  <a:lnTo>
                    <a:pt x="324" y="27611"/>
                  </a:lnTo>
                  <a:lnTo>
                    <a:pt x="203" y="27832"/>
                  </a:lnTo>
                  <a:lnTo>
                    <a:pt x="102" y="28074"/>
                  </a:lnTo>
                  <a:lnTo>
                    <a:pt x="41" y="28337"/>
                  </a:lnTo>
                  <a:lnTo>
                    <a:pt x="1" y="28599"/>
                  </a:lnTo>
                  <a:lnTo>
                    <a:pt x="1" y="28881"/>
                  </a:lnTo>
                  <a:lnTo>
                    <a:pt x="1" y="29184"/>
                  </a:lnTo>
                  <a:lnTo>
                    <a:pt x="21" y="29466"/>
                  </a:lnTo>
                  <a:lnTo>
                    <a:pt x="61" y="29769"/>
                  </a:lnTo>
                  <a:lnTo>
                    <a:pt x="102" y="30071"/>
                  </a:lnTo>
                  <a:lnTo>
                    <a:pt x="162" y="30374"/>
                  </a:lnTo>
                  <a:lnTo>
                    <a:pt x="324" y="30979"/>
                  </a:lnTo>
                  <a:lnTo>
                    <a:pt x="505" y="31564"/>
                  </a:lnTo>
                  <a:lnTo>
                    <a:pt x="707" y="32088"/>
                  </a:lnTo>
                  <a:lnTo>
                    <a:pt x="909" y="32572"/>
                  </a:lnTo>
                  <a:lnTo>
                    <a:pt x="1231" y="33278"/>
                  </a:lnTo>
                  <a:lnTo>
                    <a:pt x="1372" y="33540"/>
                  </a:lnTo>
                  <a:lnTo>
                    <a:pt x="1130" y="33742"/>
                  </a:lnTo>
                  <a:lnTo>
                    <a:pt x="949" y="33943"/>
                  </a:lnTo>
                  <a:lnTo>
                    <a:pt x="788" y="34165"/>
                  </a:lnTo>
                  <a:lnTo>
                    <a:pt x="646" y="34407"/>
                  </a:lnTo>
                  <a:lnTo>
                    <a:pt x="546" y="34649"/>
                  </a:lnTo>
                  <a:lnTo>
                    <a:pt x="485" y="34912"/>
                  </a:lnTo>
                  <a:lnTo>
                    <a:pt x="425" y="35174"/>
                  </a:lnTo>
                  <a:lnTo>
                    <a:pt x="404" y="35436"/>
                  </a:lnTo>
                  <a:lnTo>
                    <a:pt x="404" y="35718"/>
                  </a:lnTo>
                  <a:lnTo>
                    <a:pt x="425" y="36001"/>
                  </a:lnTo>
                  <a:lnTo>
                    <a:pt x="465" y="36283"/>
                  </a:lnTo>
                  <a:lnTo>
                    <a:pt x="525" y="36565"/>
                  </a:lnTo>
                  <a:lnTo>
                    <a:pt x="606" y="36868"/>
                  </a:lnTo>
                  <a:lnTo>
                    <a:pt x="687" y="37150"/>
                  </a:lnTo>
                  <a:lnTo>
                    <a:pt x="888" y="37695"/>
                  </a:lnTo>
                  <a:lnTo>
                    <a:pt x="1130" y="38239"/>
                  </a:lnTo>
                  <a:lnTo>
                    <a:pt x="1372" y="38744"/>
                  </a:lnTo>
                  <a:lnTo>
                    <a:pt x="1635" y="39207"/>
                  </a:lnTo>
                  <a:lnTo>
                    <a:pt x="1877" y="39611"/>
                  </a:lnTo>
                  <a:lnTo>
                    <a:pt x="2260" y="40176"/>
                  </a:lnTo>
                  <a:lnTo>
                    <a:pt x="2401" y="40397"/>
                  </a:lnTo>
                  <a:lnTo>
                    <a:pt x="2179" y="40559"/>
                  </a:lnTo>
                  <a:lnTo>
                    <a:pt x="1998" y="40740"/>
                  </a:lnTo>
                  <a:lnTo>
                    <a:pt x="1836" y="40922"/>
                  </a:lnTo>
                  <a:lnTo>
                    <a:pt x="1715" y="41123"/>
                  </a:lnTo>
                  <a:lnTo>
                    <a:pt x="1614" y="41325"/>
                  </a:lnTo>
                  <a:lnTo>
                    <a:pt x="1554" y="41547"/>
                  </a:lnTo>
                  <a:lnTo>
                    <a:pt x="1493" y="41769"/>
                  </a:lnTo>
                  <a:lnTo>
                    <a:pt x="1473" y="41991"/>
                  </a:lnTo>
                  <a:lnTo>
                    <a:pt x="1473" y="42233"/>
                  </a:lnTo>
                  <a:lnTo>
                    <a:pt x="1493" y="42475"/>
                  </a:lnTo>
                  <a:lnTo>
                    <a:pt x="1534" y="42717"/>
                  </a:lnTo>
                  <a:lnTo>
                    <a:pt x="1594" y="42959"/>
                  </a:lnTo>
                  <a:lnTo>
                    <a:pt x="1675" y="43201"/>
                  </a:lnTo>
                  <a:lnTo>
                    <a:pt x="1756" y="43443"/>
                  </a:lnTo>
                  <a:lnTo>
                    <a:pt x="1937" y="43927"/>
                  </a:lnTo>
                  <a:lnTo>
                    <a:pt x="2179" y="44371"/>
                  </a:lnTo>
                  <a:lnTo>
                    <a:pt x="2421" y="44814"/>
                  </a:lnTo>
                  <a:lnTo>
                    <a:pt x="2663" y="45197"/>
                  </a:lnTo>
                  <a:lnTo>
                    <a:pt x="2885" y="45540"/>
                  </a:lnTo>
                  <a:lnTo>
                    <a:pt x="3268" y="46024"/>
                  </a:lnTo>
                  <a:lnTo>
                    <a:pt x="3409" y="46206"/>
                  </a:lnTo>
                  <a:lnTo>
                    <a:pt x="3147" y="46448"/>
                  </a:lnTo>
                  <a:lnTo>
                    <a:pt x="2925" y="46690"/>
                  </a:lnTo>
                  <a:lnTo>
                    <a:pt x="2744" y="46952"/>
                  </a:lnTo>
                  <a:lnTo>
                    <a:pt x="2623" y="47194"/>
                  </a:lnTo>
                  <a:lnTo>
                    <a:pt x="2522" y="47456"/>
                  </a:lnTo>
                  <a:lnTo>
                    <a:pt x="2482" y="47719"/>
                  </a:lnTo>
                  <a:lnTo>
                    <a:pt x="2462" y="47981"/>
                  </a:lnTo>
                  <a:lnTo>
                    <a:pt x="2482" y="48243"/>
                  </a:lnTo>
                  <a:lnTo>
                    <a:pt x="2522" y="48505"/>
                  </a:lnTo>
                  <a:lnTo>
                    <a:pt x="2603" y="48767"/>
                  </a:lnTo>
                  <a:lnTo>
                    <a:pt x="2704" y="49029"/>
                  </a:lnTo>
                  <a:lnTo>
                    <a:pt x="2845" y="49292"/>
                  </a:lnTo>
                  <a:lnTo>
                    <a:pt x="2986" y="49554"/>
                  </a:lnTo>
                  <a:lnTo>
                    <a:pt x="3147" y="49816"/>
                  </a:lnTo>
                  <a:lnTo>
                    <a:pt x="3329" y="50058"/>
                  </a:lnTo>
                  <a:lnTo>
                    <a:pt x="3510" y="50300"/>
                  </a:lnTo>
                  <a:lnTo>
                    <a:pt x="3914" y="50744"/>
                  </a:lnTo>
                  <a:lnTo>
                    <a:pt x="4337" y="51167"/>
                  </a:lnTo>
                  <a:lnTo>
                    <a:pt x="4761" y="51551"/>
                  </a:lnTo>
                  <a:lnTo>
                    <a:pt x="5144" y="51873"/>
                  </a:lnTo>
                  <a:lnTo>
                    <a:pt x="5487" y="52135"/>
                  </a:lnTo>
                  <a:lnTo>
                    <a:pt x="5749" y="52337"/>
                  </a:lnTo>
                  <a:lnTo>
                    <a:pt x="5991" y="52498"/>
                  </a:lnTo>
                  <a:lnTo>
                    <a:pt x="5870" y="52740"/>
                  </a:lnTo>
                  <a:lnTo>
                    <a:pt x="5769" y="52982"/>
                  </a:lnTo>
                  <a:lnTo>
                    <a:pt x="5688" y="53224"/>
                  </a:lnTo>
                  <a:lnTo>
                    <a:pt x="5628" y="53446"/>
                  </a:lnTo>
                  <a:lnTo>
                    <a:pt x="5588" y="53668"/>
                  </a:lnTo>
                  <a:lnTo>
                    <a:pt x="5588" y="53870"/>
                  </a:lnTo>
                  <a:lnTo>
                    <a:pt x="5588" y="54092"/>
                  </a:lnTo>
                  <a:lnTo>
                    <a:pt x="5588" y="54293"/>
                  </a:lnTo>
                  <a:lnTo>
                    <a:pt x="5628" y="54475"/>
                  </a:lnTo>
                  <a:lnTo>
                    <a:pt x="5668" y="54656"/>
                  </a:lnTo>
                  <a:lnTo>
                    <a:pt x="5729" y="54838"/>
                  </a:lnTo>
                  <a:lnTo>
                    <a:pt x="5809" y="54999"/>
                  </a:lnTo>
                  <a:lnTo>
                    <a:pt x="5971" y="55322"/>
                  </a:lnTo>
                  <a:lnTo>
                    <a:pt x="6172" y="55625"/>
                  </a:lnTo>
                  <a:lnTo>
                    <a:pt x="6394" y="55867"/>
                  </a:lnTo>
                  <a:lnTo>
                    <a:pt x="6616" y="56088"/>
                  </a:lnTo>
                  <a:lnTo>
                    <a:pt x="6838" y="56290"/>
                  </a:lnTo>
                  <a:lnTo>
                    <a:pt x="7040" y="56451"/>
                  </a:lnTo>
                  <a:lnTo>
                    <a:pt x="7342" y="56673"/>
                  </a:lnTo>
                  <a:lnTo>
                    <a:pt x="7483" y="56734"/>
                  </a:lnTo>
                  <a:lnTo>
                    <a:pt x="7282" y="57157"/>
                  </a:lnTo>
                  <a:lnTo>
                    <a:pt x="7120" y="57541"/>
                  </a:lnTo>
                  <a:lnTo>
                    <a:pt x="7020" y="57944"/>
                  </a:lnTo>
                  <a:lnTo>
                    <a:pt x="6939" y="58307"/>
                  </a:lnTo>
                  <a:lnTo>
                    <a:pt x="6899" y="58670"/>
                  </a:lnTo>
                  <a:lnTo>
                    <a:pt x="6919" y="59033"/>
                  </a:lnTo>
                  <a:lnTo>
                    <a:pt x="6939" y="59376"/>
                  </a:lnTo>
                  <a:lnTo>
                    <a:pt x="6999" y="59699"/>
                  </a:lnTo>
                  <a:lnTo>
                    <a:pt x="7100" y="60001"/>
                  </a:lnTo>
                  <a:lnTo>
                    <a:pt x="7221" y="60304"/>
                  </a:lnTo>
                  <a:lnTo>
                    <a:pt x="7362" y="60606"/>
                  </a:lnTo>
                  <a:lnTo>
                    <a:pt x="7524" y="60868"/>
                  </a:lnTo>
                  <a:lnTo>
                    <a:pt x="7685" y="61131"/>
                  </a:lnTo>
                  <a:lnTo>
                    <a:pt x="7887" y="61393"/>
                  </a:lnTo>
                  <a:lnTo>
                    <a:pt x="8088" y="61635"/>
                  </a:lnTo>
                  <a:lnTo>
                    <a:pt x="8310" y="61857"/>
                  </a:lnTo>
                  <a:lnTo>
                    <a:pt x="8512" y="62058"/>
                  </a:lnTo>
                  <a:lnTo>
                    <a:pt x="8754" y="62260"/>
                  </a:lnTo>
                  <a:lnTo>
                    <a:pt x="9198" y="62623"/>
                  </a:lnTo>
                  <a:lnTo>
                    <a:pt x="9641" y="62926"/>
                  </a:lnTo>
                  <a:lnTo>
                    <a:pt x="10045" y="63188"/>
                  </a:lnTo>
                  <a:lnTo>
                    <a:pt x="10388" y="63369"/>
                  </a:lnTo>
                  <a:lnTo>
                    <a:pt x="10670" y="63510"/>
                  </a:lnTo>
                  <a:lnTo>
                    <a:pt x="10912" y="63631"/>
                  </a:lnTo>
                  <a:lnTo>
                    <a:pt x="10710" y="63813"/>
                  </a:lnTo>
                  <a:lnTo>
                    <a:pt x="10549" y="64015"/>
                  </a:lnTo>
                  <a:lnTo>
                    <a:pt x="10428" y="64196"/>
                  </a:lnTo>
                  <a:lnTo>
                    <a:pt x="10327" y="64398"/>
                  </a:lnTo>
                  <a:lnTo>
                    <a:pt x="10267" y="64579"/>
                  </a:lnTo>
                  <a:lnTo>
                    <a:pt x="10246" y="64761"/>
                  </a:lnTo>
                  <a:lnTo>
                    <a:pt x="10246" y="64963"/>
                  </a:lnTo>
                  <a:lnTo>
                    <a:pt x="10267" y="65144"/>
                  </a:lnTo>
                  <a:lnTo>
                    <a:pt x="10307" y="65326"/>
                  </a:lnTo>
                  <a:lnTo>
                    <a:pt x="10388" y="65487"/>
                  </a:lnTo>
                  <a:lnTo>
                    <a:pt x="10468" y="65668"/>
                  </a:lnTo>
                  <a:lnTo>
                    <a:pt x="10589" y="65830"/>
                  </a:lnTo>
                  <a:lnTo>
                    <a:pt x="10710" y="65991"/>
                  </a:lnTo>
                  <a:lnTo>
                    <a:pt x="10831" y="66152"/>
                  </a:lnTo>
                  <a:lnTo>
                    <a:pt x="11134" y="66455"/>
                  </a:lnTo>
                  <a:lnTo>
                    <a:pt x="11457" y="66737"/>
                  </a:lnTo>
                  <a:lnTo>
                    <a:pt x="11799" y="66979"/>
                  </a:lnTo>
                  <a:lnTo>
                    <a:pt x="12142" y="67201"/>
                  </a:lnTo>
                  <a:lnTo>
                    <a:pt x="12445" y="67383"/>
                  </a:lnTo>
                  <a:lnTo>
                    <a:pt x="12929" y="67645"/>
                  </a:lnTo>
                  <a:lnTo>
                    <a:pt x="13110" y="67746"/>
                  </a:lnTo>
                  <a:lnTo>
                    <a:pt x="12868" y="68008"/>
                  </a:lnTo>
                  <a:lnTo>
                    <a:pt x="12687" y="68250"/>
                  </a:lnTo>
                  <a:lnTo>
                    <a:pt x="12546" y="68492"/>
                  </a:lnTo>
                  <a:lnTo>
                    <a:pt x="12465" y="68734"/>
                  </a:lnTo>
                  <a:lnTo>
                    <a:pt x="12425" y="68956"/>
                  </a:lnTo>
                  <a:lnTo>
                    <a:pt x="12425" y="69158"/>
                  </a:lnTo>
                  <a:lnTo>
                    <a:pt x="12485" y="69359"/>
                  </a:lnTo>
                  <a:lnTo>
                    <a:pt x="12566" y="69541"/>
                  </a:lnTo>
                  <a:lnTo>
                    <a:pt x="12687" y="69722"/>
                  </a:lnTo>
                  <a:lnTo>
                    <a:pt x="12828" y="69884"/>
                  </a:lnTo>
                  <a:lnTo>
                    <a:pt x="13010" y="70045"/>
                  </a:lnTo>
                  <a:lnTo>
                    <a:pt x="13211" y="70186"/>
                  </a:lnTo>
                  <a:lnTo>
                    <a:pt x="13433" y="70327"/>
                  </a:lnTo>
                  <a:lnTo>
                    <a:pt x="13675" y="70469"/>
                  </a:lnTo>
                  <a:lnTo>
                    <a:pt x="13937" y="70590"/>
                  </a:lnTo>
                  <a:lnTo>
                    <a:pt x="14199" y="70690"/>
                  </a:lnTo>
                  <a:lnTo>
                    <a:pt x="14764" y="70892"/>
                  </a:lnTo>
                  <a:lnTo>
                    <a:pt x="15349" y="71053"/>
                  </a:lnTo>
                  <a:lnTo>
                    <a:pt x="15894" y="71195"/>
                  </a:lnTo>
                  <a:lnTo>
                    <a:pt x="16398" y="71295"/>
                  </a:lnTo>
                  <a:lnTo>
                    <a:pt x="17205" y="71437"/>
                  </a:lnTo>
                  <a:lnTo>
                    <a:pt x="17507" y="71477"/>
                  </a:lnTo>
                  <a:lnTo>
                    <a:pt x="17487" y="71800"/>
                  </a:lnTo>
                  <a:lnTo>
                    <a:pt x="17487" y="72102"/>
                  </a:lnTo>
                  <a:lnTo>
                    <a:pt x="17507" y="72364"/>
                  </a:lnTo>
                  <a:lnTo>
                    <a:pt x="17547" y="72606"/>
                  </a:lnTo>
                  <a:lnTo>
                    <a:pt x="17628" y="72808"/>
                  </a:lnTo>
                  <a:lnTo>
                    <a:pt x="17709" y="73010"/>
                  </a:lnTo>
                  <a:lnTo>
                    <a:pt x="17810" y="73171"/>
                  </a:lnTo>
                  <a:lnTo>
                    <a:pt x="17951" y="73312"/>
                  </a:lnTo>
                  <a:lnTo>
                    <a:pt x="18072" y="73433"/>
                  </a:lnTo>
                  <a:lnTo>
                    <a:pt x="18233" y="73534"/>
                  </a:lnTo>
                  <a:lnTo>
                    <a:pt x="18394" y="73615"/>
                  </a:lnTo>
                  <a:lnTo>
                    <a:pt x="18556" y="73675"/>
                  </a:lnTo>
                  <a:lnTo>
                    <a:pt x="18737" y="73716"/>
                  </a:lnTo>
                  <a:lnTo>
                    <a:pt x="18919" y="73756"/>
                  </a:lnTo>
                  <a:lnTo>
                    <a:pt x="19121" y="73776"/>
                  </a:lnTo>
                  <a:lnTo>
                    <a:pt x="19302" y="73776"/>
                  </a:lnTo>
                  <a:lnTo>
                    <a:pt x="19685" y="73756"/>
                  </a:lnTo>
                  <a:lnTo>
                    <a:pt x="20068" y="73716"/>
                  </a:lnTo>
                  <a:lnTo>
                    <a:pt x="20432" y="73635"/>
                  </a:lnTo>
                  <a:lnTo>
                    <a:pt x="20754" y="73554"/>
                  </a:lnTo>
                  <a:lnTo>
                    <a:pt x="21238" y="73413"/>
                  </a:lnTo>
                  <a:lnTo>
                    <a:pt x="21420" y="73332"/>
                  </a:lnTo>
                  <a:lnTo>
                    <a:pt x="21521" y="73675"/>
                  </a:lnTo>
                  <a:lnTo>
                    <a:pt x="21642" y="73937"/>
                  </a:lnTo>
                  <a:lnTo>
                    <a:pt x="21763" y="74179"/>
                  </a:lnTo>
                  <a:lnTo>
                    <a:pt x="21924" y="74381"/>
                  </a:lnTo>
                  <a:lnTo>
                    <a:pt x="22085" y="74543"/>
                  </a:lnTo>
                  <a:lnTo>
                    <a:pt x="22267" y="74643"/>
                  </a:lnTo>
                  <a:lnTo>
                    <a:pt x="22469" y="74744"/>
                  </a:lnTo>
                  <a:lnTo>
                    <a:pt x="22670" y="74785"/>
                  </a:lnTo>
                  <a:lnTo>
                    <a:pt x="22872" y="74805"/>
                  </a:lnTo>
                  <a:lnTo>
                    <a:pt x="23094" y="74805"/>
                  </a:lnTo>
                  <a:lnTo>
                    <a:pt x="23316" y="74785"/>
                  </a:lnTo>
                  <a:lnTo>
                    <a:pt x="23537" y="74724"/>
                  </a:lnTo>
                  <a:lnTo>
                    <a:pt x="23779" y="74664"/>
                  </a:lnTo>
                  <a:lnTo>
                    <a:pt x="24001" y="74563"/>
                  </a:lnTo>
                  <a:lnTo>
                    <a:pt x="24243" y="74462"/>
                  </a:lnTo>
                  <a:lnTo>
                    <a:pt x="24485" y="74341"/>
                  </a:lnTo>
                  <a:lnTo>
                    <a:pt x="24929" y="74079"/>
                  </a:lnTo>
                  <a:lnTo>
                    <a:pt x="25353" y="73796"/>
                  </a:lnTo>
                  <a:lnTo>
                    <a:pt x="25756" y="73494"/>
                  </a:lnTo>
                  <a:lnTo>
                    <a:pt x="26119" y="73211"/>
                  </a:lnTo>
                  <a:lnTo>
                    <a:pt x="26623" y="72748"/>
                  </a:lnTo>
                  <a:lnTo>
                    <a:pt x="26825" y="72546"/>
                  </a:lnTo>
                  <a:lnTo>
                    <a:pt x="26825" y="72546"/>
                  </a:lnTo>
                  <a:lnTo>
                    <a:pt x="26785" y="72828"/>
                  </a:lnTo>
                  <a:lnTo>
                    <a:pt x="26764" y="73070"/>
                  </a:lnTo>
                  <a:lnTo>
                    <a:pt x="26785" y="73292"/>
                  </a:lnTo>
                  <a:lnTo>
                    <a:pt x="26805" y="73514"/>
                  </a:lnTo>
                  <a:lnTo>
                    <a:pt x="26865" y="73716"/>
                  </a:lnTo>
                  <a:lnTo>
                    <a:pt x="26926" y="73897"/>
                  </a:lnTo>
                  <a:lnTo>
                    <a:pt x="27006" y="74058"/>
                  </a:lnTo>
                  <a:lnTo>
                    <a:pt x="27107" y="74220"/>
                  </a:lnTo>
                  <a:lnTo>
                    <a:pt x="27228" y="74361"/>
                  </a:lnTo>
                  <a:lnTo>
                    <a:pt x="27349" y="74482"/>
                  </a:lnTo>
                  <a:lnTo>
                    <a:pt x="27490" y="74603"/>
                  </a:lnTo>
                  <a:lnTo>
                    <a:pt x="27632" y="74704"/>
                  </a:lnTo>
                  <a:lnTo>
                    <a:pt x="27793" y="74805"/>
                  </a:lnTo>
                  <a:lnTo>
                    <a:pt x="27954" y="74885"/>
                  </a:lnTo>
                  <a:lnTo>
                    <a:pt x="28277" y="75027"/>
                  </a:lnTo>
                  <a:lnTo>
                    <a:pt x="28620" y="75127"/>
                  </a:lnTo>
                  <a:lnTo>
                    <a:pt x="28943" y="75188"/>
                  </a:lnTo>
                  <a:lnTo>
                    <a:pt x="29265" y="75228"/>
                  </a:lnTo>
                  <a:lnTo>
                    <a:pt x="29548" y="75269"/>
                  </a:lnTo>
                  <a:lnTo>
                    <a:pt x="29971" y="75289"/>
                  </a:lnTo>
                  <a:lnTo>
                    <a:pt x="30132" y="75269"/>
                  </a:lnTo>
                  <a:lnTo>
                    <a:pt x="30253" y="75531"/>
                  </a:lnTo>
                  <a:lnTo>
                    <a:pt x="30374" y="75732"/>
                  </a:lnTo>
                  <a:lnTo>
                    <a:pt x="30516" y="75934"/>
                  </a:lnTo>
                  <a:lnTo>
                    <a:pt x="30657" y="76116"/>
                  </a:lnTo>
                  <a:lnTo>
                    <a:pt x="30798" y="76257"/>
                  </a:lnTo>
                  <a:lnTo>
                    <a:pt x="30939" y="76378"/>
                  </a:lnTo>
                  <a:lnTo>
                    <a:pt x="31080" y="76499"/>
                  </a:lnTo>
                  <a:lnTo>
                    <a:pt x="31242" y="76580"/>
                  </a:lnTo>
                  <a:lnTo>
                    <a:pt x="31383" y="76660"/>
                  </a:lnTo>
                  <a:lnTo>
                    <a:pt x="31544" y="76701"/>
                  </a:lnTo>
                  <a:lnTo>
                    <a:pt x="31706" y="76741"/>
                  </a:lnTo>
                  <a:lnTo>
                    <a:pt x="31867" y="76761"/>
                  </a:lnTo>
                  <a:lnTo>
                    <a:pt x="32028" y="76781"/>
                  </a:lnTo>
                  <a:lnTo>
                    <a:pt x="32169" y="76761"/>
                  </a:lnTo>
                  <a:lnTo>
                    <a:pt x="32492" y="76721"/>
                  </a:lnTo>
                  <a:lnTo>
                    <a:pt x="32795" y="76640"/>
                  </a:lnTo>
                  <a:lnTo>
                    <a:pt x="33097" y="76539"/>
                  </a:lnTo>
                  <a:lnTo>
                    <a:pt x="33359" y="76398"/>
                  </a:lnTo>
                  <a:lnTo>
                    <a:pt x="33622" y="76257"/>
                  </a:lnTo>
                  <a:lnTo>
                    <a:pt x="33864" y="76095"/>
                  </a:lnTo>
                  <a:lnTo>
                    <a:pt x="34065" y="75954"/>
                  </a:lnTo>
                  <a:lnTo>
                    <a:pt x="34368" y="75712"/>
                  </a:lnTo>
                  <a:lnTo>
                    <a:pt x="34570" y="75874"/>
                  </a:lnTo>
                  <a:lnTo>
                    <a:pt x="34650" y="76257"/>
                  </a:lnTo>
                  <a:lnTo>
                    <a:pt x="34711" y="76620"/>
                  </a:lnTo>
                  <a:lnTo>
                    <a:pt x="34791" y="76922"/>
                  </a:lnTo>
                  <a:lnTo>
                    <a:pt x="34872" y="77185"/>
                  </a:lnTo>
                  <a:lnTo>
                    <a:pt x="34953" y="77406"/>
                  </a:lnTo>
                  <a:lnTo>
                    <a:pt x="35033" y="77608"/>
                  </a:lnTo>
                  <a:lnTo>
                    <a:pt x="35134" y="77769"/>
                  </a:lnTo>
                  <a:lnTo>
                    <a:pt x="35215" y="77890"/>
                  </a:lnTo>
                  <a:lnTo>
                    <a:pt x="35477" y="77648"/>
                  </a:lnTo>
                  <a:lnTo>
                    <a:pt x="35719" y="77386"/>
                  </a:lnTo>
                  <a:lnTo>
                    <a:pt x="35941" y="77084"/>
                  </a:lnTo>
                  <a:lnTo>
                    <a:pt x="36163" y="76741"/>
                  </a:lnTo>
                  <a:lnTo>
                    <a:pt x="36223" y="76600"/>
                  </a:lnTo>
                  <a:lnTo>
                    <a:pt x="36304" y="76438"/>
                  </a:lnTo>
                  <a:lnTo>
                    <a:pt x="36405" y="76116"/>
                  </a:lnTo>
                  <a:lnTo>
                    <a:pt x="36465" y="75773"/>
                  </a:lnTo>
                  <a:lnTo>
                    <a:pt x="36485" y="75430"/>
                  </a:lnTo>
                  <a:lnTo>
                    <a:pt x="36546" y="75228"/>
                  </a:lnTo>
                  <a:lnTo>
                    <a:pt x="36586" y="75047"/>
                  </a:lnTo>
                  <a:lnTo>
                    <a:pt x="36607" y="74865"/>
                  </a:lnTo>
                  <a:lnTo>
                    <a:pt x="36627" y="74684"/>
                  </a:lnTo>
                  <a:lnTo>
                    <a:pt x="36607" y="74502"/>
                  </a:lnTo>
                  <a:lnTo>
                    <a:pt x="36586" y="74321"/>
                  </a:lnTo>
                  <a:lnTo>
                    <a:pt x="36566" y="74139"/>
                  </a:lnTo>
                  <a:lnTo>
                    <a:pt x="36506" y="73958"/>
                  </a:lnTo>
                  <a:lnTo>
                    <a:pt x="36385" y="73635"/>
                  </a:lnTo>
                  <a:lnTo>
                    <a:pt x="36203" y="73292"/>
                  </a:lnTo>
                  <a:lnTo>
                    <a:pt x="36001" y="72969"/>
                  </a:lnTo>
                  <a:lnTo>
                    <a:pt x="35759" y="72647"/>
                  </a:lnTo>
                  <a:lnTo>
                    <a:pt x="35497" y="72344"/>
                  </a:lnTo>
                  <a:lnTo>
                    <a:pt x="35195" y="72042"/>
                  </a:lnTo>
                  <a:lnTo>
                    <a:pt x="34892" y="71759"/>
                  </a:lnTo>
                  <a:lnTo>
                    <a:pt x="34590" y="71497"/>
                  </a:lnTo>
                  <a:lnTo>
                    <a:pt x="33985" y="70973"/>
                  </a:lnTo>
                  <a:lnTo>
                    <a:pt x="33400" y="70489"/>
                  </a:lnTo>
                  <a:lnTo>
                    <a:pt x="32916" y="70065"/>
                  </a:lnTo>
                  <a:lnTo>
                    <a:pt x="32391" y="69662"/>
                  </a:lnTo>
                  <a:lnTo>
                    <a:pt x="31363" y="68855"/>
                  </a:lnTo>
                  <a:lnTo>
                    <a:pt x="30314" y="68068"/>
                  </a:lnTo>
                  <a:lnTo>
                    <a:pt x="29245" y="67302"/>
                  </a:lnTo>
                  <a:lnTo>
                    <a:pt x="28196" y="66556"/>
                  </a:lnTo>
                  <a:lnTo>
                    <a:pt x="27127" y="65769"/>
                  </a:lnTo>
                  <a:lnTo>
                    <a:pt x="26099" y="64983"/>
                  </a:lnTo>
                  <a:lnTo>
                    <a:pt x="25574" y="64559"/>
                  </a:lnTo>
                  <a:lnTo>
                    <a:pt x="25070" y="64156"/>
                  </a:lnTo>
                  <a:lnTo>
                    <a:pt x="23558" y="62845"/>
                  </a:lnTo>
                  <a:lnTo>
                    <a:pt x="22045" y="61514"/>
                  </a:lnTo>
                  <a:lnTo>
                    <a:pt x="20553" y="60162"/>
                  </a:lnTo>
                  <a:lnTo>
                    <a:pt x="19100" y="58811"/>
                  </a:lnTo>
                  <a:lnTo>
                    <a:pt x="18374" y="58105"/>
                  </a:lnTo>
                  <a:lnTo>
                    <a:pt x="17668" y="57420"/>
                  </a:lnTo>
                  <a:lnTo>
                    <a:pt x="16983" y="56693"/>
                  </a:lnTo>
                  <a:lnTo>
                    <a:pt x="16277" y="55988"/>
                  </a:lnTo>
                  <a:lnTo>
                    <a:pt x="15611" y="55262"/>
                  </a:lnTo>
                  <a:lnTo>
                    <a:pt x="14946" y="54515"/>
                  </a:lnTo>
                  <a:lnTo>
                    <a:pt x="14300" y="53769"/>
                  </a:lnTo>
                  <a:lnTo>
                    <a:pt x="13655" y="53003"/>
                  </a:lnTo>
                  <a:lnTo>
                    <a:pt x="13433" y="52680"/>
                  </a:lnTo>
                  <a:lnTo>
                    <a:pt x="13433" y="52680"/>
                  </a:lnTo>
                  <a:lnTo>
                    <a:pt x="13937" y="52902"/>
                  </a:lnTo>
                  <a:lnTo>
                    <a:pt x="14462" y="53103"/>
                  </a:lnTo>
                  <a:lnTo>
                    <a:pt x="14986" y="53285"/>
                  </a:lnTo>
                  <a:lnTo>
                    <a:pt x="15510" y="53446"/>
                  </a:lnTo>
                  <a:lnTo>
                    <a:pt x="16156" y="53628"/>
                  </a:lnTo>
                  <a:lnTo>
                    <a:pt x="16781" y="53809"/>
                  </a:lnTo>
                  <a:lnTo>
                    <a:pt x="18052" y="54132"/>
                  </a:lnTo>
                  <a:lnTo>
                    <a:pt x="18697" y="54314"/>
                  </a:lnTo>
                  <a:lnTo>
                    <a:pt x="19322" y="54495"/>
                  </a:lnTo>
                  <a:lnTo>
                    <a:pt x="19947" y="54697"/>
                  </a:lnTo>
                  <a:lnTo>
                    <a:pt x="20573" y="54919"/>
                  </a:lnTo>
                  <a:lnTo>
                    <a:pt x="21137" y="55161"/>
                  </a:lnTo>
                  <a:lnTo>
                    <a:pt x="21682" y="55403"/>
                  </a:lnTo>
                  <a:lnTo>
                    <a:pt x="22206" y="55665"/>
                  </a:lnTo>
                  <a:lnTo>
                    <a:pt x="22711" y="55907"/>
                  </a:lnTo>
                  <a:lnTo>
                    <a:pt x="23235" y="56129"/>
                  </a:lnTo>
                  <a:lnTo>
                    <a:pt x="23517" y="56230"/>
                  </a:lnTo>
                  <a:lnTo>
                    <a:pt x="23779" y="56310"/>
                  </a:lnTo>
                  <a:lnTo>
                    <a:pt x="24062" y="56371"/>
                  </a:lnTo>
                  <a:lnTo>
                    <a:pt x="24364" y="56431"/>
                  </a:lnTo>
                  <a:lnTo>
                    <a:pt x="24647" y="56451"/>
                  </a:lnTo>
                  <a:lnTo>
                    <a:pt x="24969" y="56472"/>
                  </a:lnTo>
                  <a:lnTo>
                    <a:pt x="25070" y="56472"/>
                  </a:lnTo>
                  <a:lnTo>
                    <a:pt x="25171" y="56451"/>
                  </a:lnTo>
                  <a:lnTo>
                    <a:pt x="25272" y="56411"/>
                  </a:lnTo>
                  <a:lnTo>
                    <a:pt x="25353" y="56351"/>
                  </a:lnTo>
                  <a:lnTo>
                    <a:pt x="25433" y="56290"/>
                  </a:lnTo>
                  <a:lnTo>
                    <a:pt x="25494" y="56230"/>
                  </a:lnTo>
                  <a:lnTo>
                    <a:pt x="25554" y="56129"/>
                  </a:lnTo>
                  <a:lnTo>
                    <a:pt x="25595" y="56048"/>
                  </a:lnTo>
                  <a:lnTo>
                    <a:pt x="25615" y="55967"/>
                  </a:lnTo>
                  <a:lnTo>
                    <a:pt x="25635" y="55867"/>
                  </a:lnTo>
                  <a:lnTo>
                    <a:pt x="25635" y="55766"/>
                  </a:lnTo>
                  <a:lnTo>
                    <a:pt x="25635" y="55665"/>
                  </a:lnTo>
                  <a:lnTo>
                    <a:pt x="25615" y="55564"/>
                  </a:lnTo>
                  <a:lnTo>
                    <a:pt x="25574" y="55483"/>
                  </a:lnTo>
                  <a:lnTo>
                    <a:pt x="25514" y="55383"/>
                  </a:lnTo>
                  <a:lnTo>
                    <a:pt x="25453" y="55302"/>
                  </a:lnTo>
                  <a:lnTo>
                    <a:pt x="25151" y="55019"/>
                  </a:lnTo>
                  <a:lnTo>
                    <a:pt x="24848" y="54757"/>
                  </a:lnTo>
                  <a:lnTo>
                    <a:pt x="24546" y="54515"/>
                  </a:lnTo>
                  <a:lnTo>
                    <a:pt x="24223" y="54273"/>
                  </a:lnTo>
                  <a:lnTo>
                    <a:pt x="23880" y="54051"/>
                  </a:lnTo>
                  <a:lnTo>
                    <a:pt x="23558" y="53830"/>
                  </a:lnTo>
                  <a:lnTo>
                    <a:pt x="22872" y="53426"/>
                  </a:lnTo>
                  <a:lnTo>
                    <a:pt x="21480" y="52640"/>
                  </a:lnTo>
                  <a:lnTo>
                    <a:pt x="20774" y="52236"/>
                  </a:lnTo>
                  <a:lnTo>
                    <a:pt x="20452" y="52014"/>
                  </a:lnTo>
                  <a:lnTo>
                    <a:pt x="20109" y="51793"/>
                  </a:lnTo>
                  <a:lnTo>
                    <a:pt x="19322" y="51208"/>
                  </a:lnTo>
                  <a:lnTo>
                    <a:pt x="18536" y="50603"/>
                  </a:lnTo>
                  <a:lnTo>
                    <a:pt x="17789" y="49957"/>
                  </a:lnTo>
                  <a:lnTo>
                    <a:pt x="17063" y="49292"/>
                  </a:lnTo>
                  <a:lnTo>
                    <a:pt x="16357" y="48606"/>
                  </a:lnTo>
                  <a:lnTo>
                    <a:pt x="15672" y="47900"/>
                  </a:lnTo>
                  <a:lnTo>
                    <a:pt x="15006" y="47154"/>
                  </a:lnTo>
                  <a:lnTo>
                    <a:pt x="14361" y="46408"/>
                  </a:lnTo>
                  <a:lnTo>
                    <a:pt x="13776" y="45661"/>
                  </a:lnTo>
                  <a:lnTo>
                    <a:pt x="13211" y="44915"/>
                  </a:lnTo>
                  <a:lnTo>
                    <a:pt x="12647" y="44149"/>
                  </a:lnTo>
                  <a:lnTo>
                    <a:pt x="12122" y="43362"/>
                  </a:lnTo>
                  <a:lnTo>
                    <a:pt x="11598" y="42555"/>
                  </a:lnTo>
                  <a:lnTo>
                    <a:pt x="11114" y="41749"/>
                  </a:lnTo>
                  <a:lnTo>
                    <a:pt x="10630" y="40922"/>
                  </a:lnTo>
                  <a:lnTo>
                    <a:pt x="10166" y="40095"/>
                  </a:lnTo>
                  <a:lnTo>
                    <a:pt x="9702" y="39228"/>
                  </a:lnTo>
                  <a:lnTo>
                    <a:pt x="9278" y="38360"/>
                  </a:lnTo>
                  <a:lnTo>
                    <a:pt x="8855" y="37473"/>
                  </a:lnTo>
                  <a:lnTo>
                    <a:pt x="8431" y="36586"/>
                  </a:lnTo>
                  <a:lnTo>
                    <a:pt x="7806" y="35154"/>
                  </a:lnTo>
                  <a:lnTo>
                    <a:pt x="7584" y="34609"/>
                  </a:lnTo>
                  <a:lnTo>
                    <a:pt x="7403" y="34145"/>
                  </a:lnTo>
                  <a:lnTo>
                    <a:pt x="7302" y="33943"/>
                  </a:lnTo>
                  <a:lnTo>
                    <a:pt x="7201" y="33762"/>
                  </a:lnTo>
                  <a:lnTo>
                    <a:pt x="7080" y="33580"/>
                  </a:lnTo>
                  <a:lnTo>
                    <a:pt x="6939" y="33419"/>
                  </a:lnTo>
                  <a:lnTo>
                    <a:pt x="6757" y="32592"/>
                  </a:lnTo>
                  <a:lnTo>
                    <a:pt x="6818" y="32512"/>
                  </a:lnTo>
                  <a:lnTo>
                    <a:pt x="6858" y="32391"/>
                  </a:lnTo>
                  <a:lnTo>
                    <a:pt x="6878" y="32290"/>
                  </a:lnTo>
                  <a:lnTo>
                    <a:pt x="6878" y="32169"/>
                  </a:lnTo>
                  <a:lnTo>
                    <a:pt x="6858" y="32068"/>
                  </a:lnTo>
                  <a:lnTo>
                    <a:pt x="6798" y="31967"/>
                  </a:lnTo>
                  <a:lnTo>
                    <a:pt x="6717" y="31866"/>
                  </a:lnTo>
                  <a:lnTo>
                    <a:pt x="6596" y="31785"/>
                  </a:lnTo>
                  <a:lnTo>
                    <a:pt x="6374" y="30394"/>
                  </a:lnTo>
                  <a:lnTo>
                    <a:pt x="6172" y="29002"/>
                  </a:lnTo>
                  <a:lnTo>
                    <a:pt x="6031" y="27590"/>
                  </a:lnTo>
                  <a:lnTo>
                    <a:pt x="5910" y="26179"/>
                  </a:lnTo>
                  <a:lnTo>
                    <a:pt x="6253" y="26864"/>
                  </a:lnTo>
                  <a:lnTo>
                    <a:pt x="6576" y="27530"/>
                  </a:lnTo>
                  <a:lnTo>
                    <a:pt x="6939" y="28195"/>
                  </a:lnTo>
                  <a:lnTo>
                    <a:pt x="7302" y="28841"/>
                  </a:lnTo>
                  <a:lnTo>
                    <a:pt x="7685" y="29486"/>
                  </a:lnTo>
                  <a:lnTo>
                    <a:pt x="8088" y="30152"/>
                  </a:lnTo>
                  <a:lnTo>
                    <a:pt x="8512" y="30777"/>
                  </a:lnTo>
                  <a:lnTo>
                    <a:pt x="8915" y="31422"/>
                  </a:lnTo>
                  <a:lnTo>
                    <a:pt x="9803" y="32673"/>
                  </a:lnTo>
                  <a:lnTo>
                    <a:pt x="10710" y="33903"/>
                  </a:lnTo>
                  <a:lnTo>
                    <a:pt x="11658" y="35113"/>
                  </a:lnTo>
                  <a:lnTo>
                    <a:pt x="12626" y="36303"/>
                  </a:lnTo>
                  <a:lnTo>
                    <a:pt x="13171" y="37090"/>
                  </a:lnTo>
                  <a:lnTo>
                    <a:pt x="13736" y="37856"/>
                  </a:lnTo>
                  <a:lnTo>
                    <a:pt x="14300" y="38623"/>
                  </a:lnTo>
                  <a:lnTo>
                    <a:pt x="14885" y="39389"/>
                  </a:lnTo>
                  <a:lnTo>
                    <a:pt x="15470" y="40115"/>
                  </a:lnTo>
                  <a:lnTo>
                    <a:pt x="16095" y="40861"/>
                  </a:lnTo>
                  <a:lnTo>
                    <a:pt x="17326" y="42313"/>
                  </a:lnTo>
                  <a:lnTo>
                    <a:pt x="18596" y="43745"/>
                  </a:lnTo>
                  <a:lnTo>
                    <a:pt x="19907" y="45137"/>
                  </a:lnTo>
                  <a:lnTo>
                    <a:pt x="21218" y="46508"/>
                  </a:lnTo>
                  <a:lnTo>
                    <a:pt x="22549" y="47880"/>
                  </a:lnTo>
                  <a:lnTo>
                    <a:pt x="22670" y="47981"/>
                  </a:lnTo>
                  <a:lnTo>
                    <a:pt x="22811" y="48041"/>
                  </a:lnTo>
                  <a:lnTo>
                    <a:pt x="22953" y="48082"/>
                  </a:lnTo>
                  <a:lnTo>
                    <a:pt x="23235" y="48082"/>
                  </a:lnTo>
                  <a:lnTo>
                    <a:pt x="23376" y="48041"/>
                  </a:lnTo>
                  <a:lnTo>
                    <a:pt x="23517" y="47981"/>
                  </a:lnTo>
                  <a:lnTo>
                    <a:pt x="23638" y="47900"/>
                  </a:lnTo>
                  <a:lnTo>
                    <a:pt x="23739" y="47799"/>
                  </a:lnTo>
                  <a:lnTo>
                    <a:pt x="23840" y="47698"/>
                  </a:lnTo>
                  <a:lnTo>
                    <a:pt x="23900" y="47577"/>
                  </a:lnTo>
                  <a:lnTo>
                    <a:pt x="23941" y="47456"/>
                  </a:lnTo>
                  <a:lnTo>
                    <a:pt x="23961" y="47315"/>
                  </a:lnTo>
                  <a:lnTo>
                    <a:pt x="23961" y="47174"/>
                  </a:lnTo>
                  <a:lnTo>
                    <a:pt x="23900" y="47033"/>
                  </a:lnTo>
                  <a:lnTo>
                    <a:pt x="23820" y="46892"/>
                  </a:lnTo>
                  <a:lnTo>
                    <a:pt x="23376" y="46307"/>
                  </a:lnTo>
                  <a:lnTo>
                    <a:pt x="22973" y="45681"/>
                  </a:lnTo>
                  <a:lnTo>
                    <a:pt x="22569" y="45056"/>
                  </a:lnTo>
                  <a:lnTo>
                    <a:pt x="22206" y="44391"/>
                  </a:lnTo>
                  <a:lnTo>
                    <a:pt x="21843" y="43725"/>
                  </a:lnTo>
                  <a:lnTo>
                    <a:pt x="21500" y="43039"/>
                  </a:lnTo>
                  <a:lnTo>
                    <a:pt x="21158" y="42334"/>
                  </a:lnTo>
                  <a:lnTo>
                    <a:pt x="20855" y="41628"/>
                  </a:lnTo>
                  <a:lnTo>
                    <a:pt x="20250" y="40196"/>
                  </a:lnTo>
                  <a:lnTo>
                    <a:pt x="19685" y="38764"/>
                  </a:lnTo>
                  <a:lnTo>
                    <a:pt x="18637" y="35960"/>
                  </a:lnTo>
                  <a:lnTo>
                    <a:pt x="18173" y="34690"/>
                  </a:lnTo>
                  <a:lnTo>
                    <a:pt x="17709" y="33379"/>
                  </a:lnTo>
                  <a:lnTo>
                    <a:pt x="17285" y="32088"/>
                  </a:lnTo>
                  <a:lnTo>
                    <a:pt x="16882" y="30777"/>
                  </a:lnTo>
                  <a:lnTo>
                    <a:pt x="16499" y="29466"/>
                  </a:lnTo>
                  <a:lnTo>
                    <a:pt x="16115" y="28135"/>
                  </a:lnTo>
                  <a:lnTo>
                    <a:pt x="15773" y="26804"/>
                  </a:lnTo>
                  <a:lnTo>
                    <a:pt x="15450" y="25473"/>
                  </a:lnTo>
                  <a:lnTo>
                    <a:pt x="15127" y="24041"/>
                  </a:lnTo>
                  <a:lnTo>
                    <a:pt x="14805" y="22568"/>
                  </a:lnTo>
                  <a:lnTo>
                    <a:pt x="14502" y="21096"/>
                  </a:lnTo>
                  <a:lnTo>
                    <a:pt x="14240" y="19604"/>
                  </a:lnTo>
                  <a:lnTo>
                    <a:pt x="13998" y="18111"/>
                  </a:lnTo>
                  <a:lnTo>
                    <a:pt x="13796" y="16599"/>
                  </a:lnTo>
                  <a:lnTo>
                    <a:pt x="13615" y="15086"/>
                  </a:lnTo>
                  <a:lnTo>
                    <a:pt x="13494" y="13573"/>
                  </a:lnTo>
                  <a:lnTo>
                    <a:pt x="13393" y="12061"/>
                  </a:lnTo>
                  <a:lnTo>
                    <a:pt x="13373" y="11294"/>
                  </a:lnTo>
                  <a:lnTo>
                    <a:pt x="13352" y="10548"/>
                  </a:lnTo>
                  <a:lnTo>
                    <a:pt x="13352" y="9782"/>
                  </a:lnTo>
                  <a:lnTo>
                    <a:pt x="13373" y="9035"/>
                  </a:lnTo>
                  <a:lnTo>
                    <a:pt x="13393" y="8289"/>
                  </a:lnTo>
                  <a:lnTo>
                    <a:pt x="13433" y="7523"/>
                  </a:lnTo>
                  <a:lnTo>
                    <a:pt x="13494" y="6777"/>
                  </a:lnTo>
                  <a:lnTo>
                    <a:pt x="13574" y="6030"/>
                  </a:lnTo>
                  <a:lnTo>
                    <a:pt x="13655" y="5284"/>
                  </a:lnTo>
                  <a:lnTo>
                    <a:pt x="13776" y="4538"/>
                  </a:lnTo>
                  <a:lnTo>
                    <a:pt x="13897" y="3812"/>
                  </a:lnTo>
                  <a:lnTo>
                    <a:pt x="14038" y="3066"/>
                  </a:lnTo>
                  <a:lnTo>
                    <a:pt x="14179" y="2340"/>
                  </a:lnTo>
                  <a:lnTo>
                    <a:pt x="14361" y="1613"/>
                  </a:lnTo>
                  <a:lnTo>
                    <a:pt x="14381" y="1513"/>
                  </a:lnTo>
                  <a:lnTo>
                    <a:pt x="14361" y="1432"/>
                  </a:lnTo>
                  <a:lnTo>
                    <a:pt x="14320" y="1371"/>
                  </a:lnTo>
                  <a:lnTo>
                    <a:pt x="14280" y="1331"/>
                  </a:lnTo>
                  <a:lnTo>
                    <a:pt x="14482" y="948"/>
                  </a:lnTo>
                  <a:lnTo>
                    <a:pt x="14684" y="585"/>
                  </a:lnTo>
                  <a:lnTo>
                    <a:pt x="14724" y="504"/>
                  </a:lnTo>
                  <a:lnTo>
                    <a:pt x="14744" y="444"/>
                  </a:lnTo>
                  <a:lnTo>
                    <a:pt x="14744" y="363"/>
                  </a:lnTo>
                  <a:lnTo>
                    <a:pt x="14724" y="303"/>
                  </a:lnTo>
                  <a:lnTo>
                    <a:pt x="14704" y="242"/>
                  </a:lnTo>
                  <a:lnTo>
                    <a:pt x="14684" y="182"/>
                  </a:lnTo>
                  <a:lnTo>
                    <a:pt x="14583" y="81"/>
                  </a:lnTo>
                  <a:lnTo>
                    <a:pt x="14462" y="20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2444325" y="1182000"/>
              <a:ext cx="470950" cy="612625"/>
            </a:xfrm>
            <a:custGeom>
              <a:avLst/>
              <a:gdLst/>
              <a:ahLst/>
              <a:cxnLst/>
              <a:rect l="l" t="t" r="r" b="b"/>
              <a:pathLst>
                <a:path w="18838" h="24505" extrusionOk="0">
                  <a:moveTo>
                    <a:pt x="1332" y="0"/>
                  </a:moveTo>
                  <a:lnTo>
                    <a:pt x="1433" y="343"/>
                  </a:lnTo>
                  <a:lnTo>
                    <a:pt x="1554" y="706"/>
                  </a:lnTo>
                  <a:lnTo>
                    <a:pt x="1735" y="1089"/>
                  </a:lnTo>
                  <a:lnTo>
                    <a:pt x="1977" y="1493"/>
                  </a:lnTo>
                  <a:lnTo>
                    <a:pt x="1796" y="1715"/>
                  </a:lnTo>
                  <a:lnTo>
                    <a:pt x="1614" y="1977"/>
                  </a:lnTo>
                  <a:lnTo>
                    <a:pt x="1392" y="2300"/>
                  </a:lnTo>
                  <a:lnTo>
                    <a:pt x="1130" y="2723"/>
                  </a:lnTo>
                  <a:lnTo>
                    <a:pt x="848" y="3187"/>
                  </a:lnTo>
                  <a:lnTo>
                    <a:pt x="606" y="3711"/>
                  </a:lnTo>
                  <a:lnTo>
                    <a:pt x="364" y="4276"/>
                  </a:lnTo>
                  <a:lnTo>
                    <a:pt x="263" y="4579"/>
                  </a:lnTo>
                  <a:lnTo>
                    <a:pt x="182" y="4881"/>
                  </a:lnTo>
                  <a:lnTo>
                    <a:pt x="101" y="5184"/>
                  </a:lnTo>
                  <a:lnTo>
                    <a:pt x="41" y="5506"/>
                  </a:lnTo>
                  <a:lnTo>
                    <a:pt x="1" y="5809"/>
                  </a:lnTo>
                  <a:lnTo>
                    <a:pt x="1" y="6132"/>
                  </a:lnTo>
                  <a:lnTo>
                    <a:pt x="1" y="6454"/>
                  </a:lnTo>
                  <a:lnTo>
                    <a:pt x="41" y="6757"/>
                  </a:lnTo>
                  <a:lnTo>
                    <a:pt x="101" y="7079"/>
                  </a:lnTo>
                  <a:lnTo>
                    <a:pt x="202" y="7382"/>
                  </a:lnTo>
                  <a:lnTo>
                    <a:pt x="323" y="7684"/>
                  </a:lnTo>
                  <a:lnTo>
                    <a:pt x="485" y="7987"/>
                  </a:lnTo>
                  <a:lnTo>
                    <a:pt x="686" y="8269"/>
                  </a:lnTo>
                  <a:lnTo>
                    <a:pt x="928" y="8552"/>
                  </a:lnTo>
                  <a:lnTo>
                    <a:pt x="1211" y="8814"/>
                  </a:lnTo>
                  <a:lnTo>
                    <a:pt x="1533" y="9076"/>
                  </a:lnTo>
                  <a:lnTo>
                    <a:pt x="1433" y="9157"/>
                  </a:lnTo>
                  <a:lnTo>
                    <a:pt x="1130" y="9358"/>
                  </a:lnTo>
                  <a:lnTo>
                    <a:pt x="686" y="9661"/>
                  </a:lnTo>
                  <a:lnTo>
                    <a:pt x="182" y="10085"/>
                  </a:lnTo>
                  <a:lnTo>
                    <a:pt x="989" y="11214"/>
                  </a:lnTo>
                  <a:lnTo>
                    <a:pt x="1816" y="12343"/>
                  </a:lnTo>
                  <a:lnTo>
                    <a:pt x="2683" y="13432"/>
                  </a:lnTo>
                  <a:lnTo>
                    <a:pt x="3591" y="14481"/>
                  </a:lnTo>
                  <a:lnTo>
                    <a:pt x="4518" y="15510"/>
                  </a:lnTo>
                  <a:lnTo>
                    <a:pt x="5486" y="16498"/>
                  </a:lnTo>
                  <a:lnTo>
                    <a:pt x="5991" y="16982"/>
                  </a:lnTo>
                  <a:lnTo>
                    <a:pt x="6495" y="17446"/>
                  </a:lnTo>
                  <a:lnTo>
                    <a:pt x="6999" y="17910"/>
                  </a:lnTo>
                  <a:lnTo>
                    <a:pt x="7523" y="18374"/>
                  </a:lnTo>
                  <a:lnTo>
                    <a:pt x="8068" y="18817"/>
                  </a:lnTo>
                  <a:lnTo>
                    <a:pt x="8592" y="19241"/>
                  </a:lnTo>
                  <a:lnTo>
                    <a:pt x="9137" y="19685"/>
                  </a:lnTo>
                  <a:lnTo>
                    <a:pt x="9702" y="20088"/>
                  </a:lnTo>
                  <a:lnTo>
                    <a:pt x="10266" y="20491"/>
                  </a:lnTo>
                  <a:lnTo>
                    <a:pt x="10851" y="20895"/>
                  </a:lnTo>
                  <a:lnTo>
                    <a:pt x="11436" y="21278"/>
                  </a:lnTo>
                  <a:lnTo>
                    <a:pt x="12021" y="21661"/>
                  </a:lnTo>
                  <a:lnTo>
                    <a:pt x="12626" y="22024"/>
                  </a:lnTo>
                  <a:lnTo>
                    <a:pt x="13231" y="22387"/>
                  </a:lnTo>
                  <a:lnTo>
                    <a:pt x="13856" y="22730"/>
                  </a:lnTo>
                  <a:lnTo>
                    <a:pt x="14481" y="23053"/>
                  </a:lnTo>
                  <a:lnTo>
                    <a:pt x="15127" y="23376"/>
                  </a:lnTo>
                  <a:lnTo>
                    <a:pt x="15772" y="23678"/>
                  </a:lnTo>
                  <a:lnTo>
                    <a:pt x="16418" y="23981"/>
                  </a:lnTo>
                  <a:lnTo>
                    <a:pt x="17083" y="24263"/>
                  </a:lnTo>
                  <a:lnTo>
                    <a:pt x="17123" y="24283"/>
                  </a:lnTo>
                  <a:lnTo>
                    <a:pt x="17406" y="24404"/>
                  </a:lnTo>
                  <a:lnTo>
                    <a:pt x="17527" y="24444"/>
                  </a:lnTo>
                  <a:lnTo>
                    <a:pt x="17648" y="24485"/>
                  </a:lnTo>
                  <a:lnTo>
                    <a:pt x="17769" y="24505"/>
                  </a:lnTo>
                  <a:lnTo>
                    <a:pt x="17870" y="24505"/>
                  </a:lnTo>
                  <a:lnTo>
                    <a:pt x="17971" y="24485"/>
                  </a:lnTo>
                  <a:lnTo>
                    <a:pt x="18071" y="24465"/>
                  </a:lnTo>
                  <a:lnTo>
                    <a:pt x="18253" y="24404"/>
                  </a:lnTo>
                  <a:lnTo>
                    <a:pt x="18414" y="24283"/>
                  </a:lnTo>
                  <a:lnTo>
                    <a:pt x="18555" y="24142"/>
                  </a:lnTo>
                  <a:lnTo>
                    <a:pt x="18656" y="23981"/>
                  </a:lnTo>
                  <a:lnTo>
                    <a:pt x="18757" y="23799"/>
                  </a:lnTo>
                  <a:lnTo>
                    <a:pt x="18797" y="23597"/>
                  </a:lnTo>
                  <a:lnTo>
                    <a:pt x="18838" y="23376"/>
                  </a:lnTo>
                  <a:lnTo>
                    <a:pt x="18838" y="23174"/>
                  </a:lnTo>
                  <a:lnTo>
                    <a:pt x="18797" y="22952"/>
                  </a:lnTo>
                  <a:lnTo>
                    <a:pt x="18737" y="22750"/>
                  </a:lnTo>
                  <a:lnTo>
                    <a:pt x="18636" y="22549"/>
                  </a:lnTo>
                  <a:lnTo>
                    <a:pt x="18495" y="22387"/>
                  </a:lnTo>
                  <a:lnTo>
                    <a:pt x="18334" y="22226"/>
                  </a:lnTo>
                  <a:lnTo>
                    <a:pt x="17567" y="21681"/>
                  </a:lnTo>
                  <a:lnTo>
                    <a:pt x="16821" y="21137"/>
                  </a:lnTo>
                  <a:lnTo>
                    <a:pt x="16115" y="20552"/>
                  </a:lnTo>
                  <a:lnTo>
                    <a:pt x="15409" y="19987"/>
                  </a:lnTo>
                  <a:lnTo>
                    <a:pt x="14703" y="19382"/>
                  </a:lnTo>
                  <a:lnTo>
                    <a:pt x="14038" y="18797"/>
                  </a:lnTo>
                  <a:lnTo>
                    <a:pt x="13392" y="18172"/>
                  </a:lnTo>
                  <a:lnTo>
                    <a:pt x="12747" y="17547"/>
                  </a:lnTo>
                  <a:lnTo>
                    <a:pt x="12122" y="16922"/>
                  </a:lnTo>
                  <a:lnTo>
                    <a:pt x="11517" y="16276"/>
                  </a:lnTo>
                  <a:lnTo>
                    <a:pt x="10912" y="15631"/>
                  </a:lnTo>
                  <a:lnTo>
                    <a:pt x="10327" y="14965"/>
                  </a:lnTo>
                  <a:lnTo>
                    <a:pt x="9762" y="14300"/>
                  </a:lnTo>
                  <a:lnTo>
                    <a:pt x="9217" y="13614"/>
                  </a:lnTo>
                  <a:lnTo>
                    <a:pt x="8673" y="12928"/>
                  </a:lnTo>
                  <a:lnTo>
                    <a:pt x="8149" y="12222"/>
                  </a:lnTo>
                  <a:lnTo>
                    <a:pt x="7644" y="11516"/>
                  </a:lnTo>
                  <a:lnTo>
                    <a:pt x="7140" y="10790"/>
                  </a:lnTo>
                  <a:lnTo>
                    <a:pt x="6656" y="10064"/>
                  </a:lnTo>
                  <a:lnTo>
                    <a:pt x="6172" y="9338"/>
                  </a:lnTo>
                  <a:lnTo>
                    <a:pt x="5728" y="8592"/>
                  </a:lnTo>
                  <a:lnTo>
                    <a:pt x="5264" y="7846"/>
                  </a:lnTo>
                  <a:lnTo>
                    <a:pt x="4821" y="7100"/>
                  </a:lnTo>
                  <a:lnTo>
                    <a:pt x="4397" y="6333"/>
                  </a:lnTo>
                  <a:lnTo>
                    <a:pt x="3974" y="5567"/>
                  </a:lnTo>
                  <a:lnTo>
                    <a:pt x="3570" y="4780"/>
                  </a:lnTo>
                  <a:lnTo>
                    <a:pt x="2784" y="3207"/>
                  </a:lnTo>
                  <a:lnTo>
                    <a:pt x="2038" y="1614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0"/>
          <p:cNvGrpSpPr/>
          <p:nvPr/>
        </p:nvGrpSpPr>
        <p:grpSpPr>
          <a:xfrm>
            <a:off x="5077464" y="938086"/>
            <a:ext cx="762778" cy="593969"/>
            <a:chOff x="-1710500" y="234700"/>
            <a:chExt cx="1345525" cy="1047750"/>
          </a:xfrm>
        </p:grpSpPr>
        <p:sp>
          <p:nvSpPr>
            <p:cNvPr id="1263" name="Google Shape;1263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64002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DB65-7165-B867-2477-CD2A17B5B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Výsledky </a:t>
            </a:r>
            <a:endParaRPr lang="en-SK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5B57EB4-611D-635C-E403-07AF4699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996700"/>
            <a:ext cx="7802297" cy="3399751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RK – veľa žien najmä vyššia veková kategória, spev, žena kostolníčka, upratovanie, nosenie kvetov, čítanie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GK – spev, výučba NBV, výzdoba, pomoc pri liturgií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EC – žena farárka, speváčka, organizácia detského kútika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AC – vedenie bohoslužieb, výučba detí, účtovníctvo, občerstvenie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372288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0"/>
          <p:cNvSpPr/>
          <p:nvPr/>
        </p:nvSpPr>
        <p:spPr>
          <a:xfrm>
            <a:off x="5473869" y="1295952"/>
            <a:ext cx="1163100" cy="116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0"/>
          <p:cNvSpPr txBox="1">
            <a:spLocks noGrp="1"/>
          </p:cNvSpPr>
          <p:nvPr>
            <p:ph type="title"/>
          </p:nvPr>
        </p:nvSpPr>
        <p:spPr>
          <a:xfrm>
            <a:off x="3136446" y="3167103"/>
            <a:ext cx="5696627" cy="738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Analýza dokumentov </a:t>
            </a:r>
            <a:endParaRPr/>
          </a:p>
        </p:txBody>
      </p:sp>
      <p:sp>
        <p:nvSpPr>
          <p:cNvPr id="1249" name="Google Shape;1249;p30"/>
          <p:cNvSpPr txBox="1">
            <a:spLocks noGrp="1"/>
          </p:cNvSpPr>
          <p:nvPr>
            <p:ph type="title" idx="2"/>
          </p:nvPr>
        </p:nvSpPr>
        <p:spPr>
          <a:xfrm>
            <a:off x="5613751" y="1541289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3</a:t>
            </a:r>
            <a:endParaRPr/>
          </a:p>
        </p:txBody>
      </p:sp>
      <p:sp>
        <p:nvSpPr>
          <p:cNvPr id="1250" name="Google Shape;1250;p30"/>
          <p:cNvSpPr txBox="1">
            <a:spLocks noGrp="1"/>
          </p:cNvSpPr>
          <p:nvPr>
            <p:ph type="subTitle" idx="1"/>
          </p:nvPr>
        </p:nvSpPr>
        <p:spPr>
          <a:xfrm>
            <a:off x="3782759" y="4417782"/>
            <a:ext cx="44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385124" y="778191"/>
            <a:ext cx="2751322" cy="3030914"/>
            <a:chOff x="1325500" y="238125"/>
            <a:chExt cx="2585100" cy="2847800"/>
          </a:xfrm>
        </p:grpSpPr>
        <p:sp>
          <p:nvSpPr>
            <p:cNvPr id="1252" name="Google Shape;1252;p30"/>
            <p:cNvSpPr/>
            <p:nvPr/>
          </p:nvSpPr>
          <p:spPr>
            <a:xfrm>
              <a:off x="2304150" y="317275"/>
              <a:ext cx="1224750" cy="1657875"/>
            </a:xfrm>
            <a:custGeom>
              <a:avLst/>
              <a:gdLst/>
              <a:ahLst/>
              <a:cxnLst/>
              <a:rect l="l" t="t" r="r" b="b"/>
              <a:pathLst>
                <a:path w="48990" h="66315" extrusionOk="0">
                  <a:moveTo>
                    <a:pt x="47275" y="0"/>
                  </a:moveTo>
                  <a:lnTo>
                    <a:pt x="46993" y="21"/>
                  </a:lnTo>
                  <a:lnTo>
                    <a:pt x="46690" y="61"/>
                  </a:lnTo>
                  <a:lnTo>
                    <a:pt x="46368" y="121"/>
                  </a:lnTo>
                  <a:lnTo>
                    <a:pt x="46025" y="202"/>
                  </a:lnTo>
                  <a:lnTo>
                    <a:pt x="45521" y="343"/>
                  </a:lnTo>
                  <a:lnTo>
                    <a:pt x="45057" y="525"/>
                  </a:lnTo>
                  <a:lnTo>
                    <a:pt x="44613" y="747"/>
                  </a:lnTo>
                  <a:lnTo>
                    <a:pt x="44190" y="989"/>
                  </a:lnTo>
                  <a:lnTo>
                    <a:pt x="43806" y="1271"/>
                  </a:lnTo>
                  <a:lnTo>
                    <a:pt x="43423" y="1553"/>
                  </a:lnTo>
                  <a:lnTo>
                    <a:pt x="43080" y="1876"/>
                  </a:lnTo>
                  <a:lnTo>
                    <a:pt x="42758" y="2199"/>
                  </a:lnTo>
                  <a:lnTo>
                    <a:pt x="42455" y="2562"/>
                  </a:lnTo>
                  <a:lnTo>
                    <a:pt x="42173" y="2925"/>
                  </a:lnTo>
                  <a:lnTo>
                    <a:pt x="41911" y="3288"/>
                  </a:lnTo>
                  <a:lnTo>
                    <a:pt x="41669" y="3671"/>
                  </a:lnTo>
                  <a:lnTo>
                    <a:pt x="41467" y="4054"/>
                  </a:lnTo>
                  <a:lnTo>
                    <a:pt x="41245" y="4458"/>
                  </a:lnTo>
                  <a:lnTo>
                    <a:pt x="41063" y="4841"/>
                  </a:lnTo>
                  <a:lnTo>
                    <a:pt x="40902" y="5224"/>
                  </a:lnTo>
                  <a:lnTo>
                    <a:pt x="40741" y="5627"/>
                  </a:lnTo>
                  <a:lnTo>
                    <a:pt x="40600" y="5990"/>
                  </a:lnTo>
                  <a:lnTo>
                    <a:pt x="40378" y="6717"/>
                  </a:lnTo>
                  <a:lnTo>
                    <a:pt x="40196" y="7402"/>
                  </a:lnTo>
                  <a:lnTo>
                    <a:pt x="40055" y="7987"/>
                  </a:lnTo>
                  <a:lnTo>
                    <a:pt x="39974" y="8491"/>
                  </a:lnTo>
                  <a:lnTo>
                    <a:pt x="39930" y="8758"/>
                  </a:lnTo>
                  <a:lnTo>
                    <a:pt x="39954" y="8552"/>
                  </a:lnTo>
                  <a:lnTo>
                    <a:pt x="39995" y="8108"/>
                  </a:lnTo>
                  <a:lnTo>
                    <a:pt x="40035" y="7564"/>
                  </a:lnTo>
                  <a:lnTo>
                    <a:pt x="40055" y="6959"/>
                  </a:lnTo>
                  <a:lnTo>
                    <a:pt x="40035" y="6293"/>
                  </a:lnTo>
                  <a:lnTo>
                    <a:pt x="39995" y="5587"/>
                  </a:lnTo>
                  <a:lnTo>
                    <a:pt x="39954" y="5244"/>
                  </a:lnTo>
                  <a:lnTo>
                    <a:pt x="39894" y="4881"/>
                  </a:lnTo>
                  <a:lnTo>
                    <a:pt x="39813" y="4518"/>
                  </a:lnTo>
                  <a:lnTo>
                    <a:pt x="39732" y="4175"/>
                  </a:lnTo>
                  <a:lnTo>
                    <a:pt x="39632" y="3832"/>
                  </a:lnTo>
                  <a:lnTo>
                    <a:pt x="39511" y="3490"/>
                  </a:lnTo>
                  <a:lnTo>
                    <a:pt x="39369" y="3147"/>
                  </a:lnTo>
                  <a:lnTo>
                    <a:pt x="39208" y="2824"/>
                  </a:lnTo>
                  <a:lnTo>
                    <a:pt x="39006" y="2521"/>
                  </a:lnTo>
                  <a:lnTo>
                    <a:pt x="38805" y="2219"/>
                  </a:lnTo>
                  <a:lnTo>
                    <a:pt x="38563" y="1957"/>
                  </a:lnTo>
                  <a:lnTo>
                    <a:pt x="38321" y="1695"/>
                  </a:lnTo>
                  <a:lnTo>
                    <a:pt x="38018" y="1473"/>
                  </a:lnTo>
                  <a:lnTo>
                    <a:pt x="37716" y="1271"/>
                  </a:lnTo>
                  <a:lnTo>
                    <a:pt x="37373" y="1090"/>
                  </a:lnTo>
                  <a:lnTo>
                    <a:pt x="36989" y="948"/>
                  </a:lnTo>
                  <a:lnTo>
                    <a:pt x="36606" y="827"/>
                  </a:lnTo>
                  <a:lnTo>
                    <a:pt x="36263" y="767"/>
                  </a:lnTo>
                  <a:lnTo>
                    <a:pt x="35921" y="727"/>
                  </a:lnTo>
                  <a:lnTo>
                    <a:pt x="35598" y="747"/>
                  </a:lnTo>
                  <a:lnTo>
                    <a:pt x="35316" y="787"/>
                  </a:lnTo>
                  <a:lnTo>
                    <a:pt x="35033" y="868"/>
                  </a:lnTo>
                  <a:lnTo>
                    <a:pt x="34771" y="969"/>
                  </a:lnTo>
                  <a:lnTo>
                    <a:pt x="34529" y="1110"/>
                  </a:lnTo>
                  <a:lnTo>
                    <a:pt x="34307" y="1251"/>
                  </a:lnTo>
                  <a:lnTo>
                    <a:pt x="34105" y="1432"/>
                  </a:lnTo>
                  <a:lnTo>
                    <a:pt x="33924" y="1634"/>
                  </a:lnTo>
                  <a:lnTo>
                    <a:pt x="33742" y="1856"/>
                  </a:lnTo>
                  <a:lnTo>
                    <a:pt x="33581" y="2078"/>
                  </a:lnTo>
                  <a:lnTo>
                    <a:pt x="33440" y="2320"/>
                  </a:lnTo>
                  <a:lnTo>
                    <a:pt x="33319" y="2582"/>
                  </a:lnTo>
                  <a:lnTo>
                    <a:pt x="33198" y="2844"/>
                  </a:lnTo>
                  <a:lnTo>
                    <a:pt x="32996" y="3369"/>
                  </a:lnTo>
                  <a:lnTo>
                    <a:pt x="32835" y="3893"/>
                  </a:lnTo>
                  <a:lnTo>
                    <a:pt x="32714" y="4377"/>
                  </a:lnTo>
                  <a:lnTo>
                    <a:pt x="32633" y="4841"/>
                  </a:lnTo>
                  <a:lnTo>
                    <a:pt x="32573" y="5224"/>
                  </a:lnTo>
                  <a:lnTo>
                    <a:pt x="32552" y="5527"/>
                  </a:lnTo>
                  <a:lnTo>
                    <a:pt x="32532" y="5789"/>
                  </a:lnTo>
                  <a:lnTo>
                    <a:pt x="32431" y="5547"/>
                  </a:lnTo>
                  <a:lnTo>
                    <a:pt x="32149" y="4922"/>
                  </a:lnTo>
                  <a:lnTo>
                    <a:pt x="31968" y="4518"/>
                  </a:lnTo>
                  <a:lnTo>
                    <a:pt x="31726" y="4074"/>
                  </a:lnTo>
                  <a:lnTo>
                    <a:pt x="31443" y="3611"/>
                  </a:lnTo>
                  <a:lnTo>
                    <a:pt x="31141" y="3167"/>
                  </a:lnTo>
                  <a:lnTo>
                    <a:pt x="30959" y="2945"/>
                  </a:lnTo>
                  <a:lnTo>
                    <a:pt x="30778" y="2743"/>
                  </a:lnTo>
                  <a:lnTo>
                    <a:pt x="30596" y="2562"/>
                  </a:lnTo>
                  <a:lnTo>
                    <a:pt x="30415" y="2380"/>
                  </a:lnTo>
                  <a:lnTo>
                    <a:pt x="30213" y="2219"/>
                  </a:lnTo>
                  <a:lnTo>
                    <a:pt x="30011" y="2078"/>
                  </a:lnTo>
                  <a:lnTo>
                    <a:pt x="29789" y="1957"/>
                  </a:lnTo>
                  <a:lnTo>
                    <a:pt x="29568" y="1856"/>
                  </a:lnTo>
                  <a:lnTo>
                    <a:pt x="29346" y="1795"/>
                  </a:lnTo>
                  <a:lnTo>
                    <a:pt x="29104" y="1755"/>
                  </a:lnTo>
                  <a:lnTo>
                    <a:pt x="28862" y="1755"/>
                  </a:lnTo>
                  <a:lnTo>
                    <a:pt x="28620" y="1775"/>
                  </a:lnTo>
                  <a:lnTo>
                    <a:pt x="28357" y="1856"/>
                  </a:lnTo>
                  <a:lnTo>
                    <a:pt x="28095" y="1957"/>
                  </a:lnTo>
                  <a:lnTo>
                    <a:pt x="27833" y="2118"/>
                  </a:lnTo>
                  <a:lnTo>
                    <a:pt x="27571" y="2300"/>
                  </a:lnTo>
                  <a:lnTo>
                    <a:pt x="27309" y="2542"/>
                  </a:lnTo>
                  <a:lnTo>
                    <a:pt x="27087" y="2784"/>
                  </a:lnTo>
                  <a:lnTo>
                    <a:pt x="26865" y="3046"/>
                  </a:lnTo>
                  <a:lnTo>
                    <a:pt x="26683" y="3308"/>
                  </a:lnTo>
                  <a:lnTo>
                    <a:pt x="26522" y="3590"/>
                  </a:lnTo>
                  <a:lnTo>
                    <a:pt x="26361" y="3873"/>
                  </a:lnTo>
                  <a:lnTo>
                    <a:pt x="26240" y="4175"/>
                  </a:lnTo>
                  <a:lnTo>
                    <a:pt x="26139" y="4478"/>
                  </a:lnTo>
                  <a:lnTo>
                    <a:pt x="26038" y="4780"/>
                  </a:lnTo>
                  <a:lnTo>
                    <a:pt x="25957" y="5083"/>
                  </a:lnTo>
                  <a:lnTo>
                    <a:pt x="25897" y="5406"/>
                  </a:lnTo>
                  <a:lnTo>
                    <a:pt x="25857" y="5708"/>
                  </a:lnTo>
                  <a:lnTo>
                    <a:pt x="25796" y="6333"/>
                  </a:lnTo>
                  <a:lnTo>
                    <a:pt x="25776" y="6938"/>
                  </a:lnTo>
                  <a:lnTo>
                    <a:pt x="25796" y="7503"/>
                  </a:lnTo>
                  <a:lnTo>
                    <a:pt x="25836" y="8048"/>
                  </a:lnTo>
                  <a:lnTo>
                    <a:pt x="25897" y="8532"/>
                  </a:lnTo>
                  <a:lnTo>
                    <a:pt x="25978" y="8955"/>
                  </a:lnTo>
                  <a:lnTo>
                    <a:pt x="26099" y="9560"/>
                  </a:lnTo>
                  <a:lnTo>
                    <a:pt x="26159" y="9782"/>
                  </a:lnTo>
                  <a:lnTo>
                    <a:pt x="25917" y="9560"/>
                  </a:lnTo>
                  <a:lnTo>
                    <a:pt x="25655" y="9318"/>
                  </a:lnTo>
                  <a:lnTo>
                    <a:pt x="25292" y="9056"/>
                  </a:lnTo>
                  <a:lnTo>
                    <a:pt x="25090" y="8915"/>
                  </a:lnTo>
                  <a:lnTo>
                    <a:pt x="24868" y="8774"/>
                  </a:lnTo>
                  <a:lnTo>
                    <a:pt x="24626" y="8653"/>
                  </a:lnTo>
                  <a:lnTo>
                    <a:pt x="24364" y="8552"/>
                  </a:lnTo>
                  <a:lnTo>
                    <a:pt x="24102" y="8451"/>
                  </a:lnTo>
                  <a:lnTo>
                    <a:pt x="23840" y="8370"/>
                  </a:lnTo>
                  <a:lnTo>
                    <a:pt x="23557" y="8310"/>
                  </a:lnTo>
                  <a:lnTo>
                    <a:pt x="23275" y="8290"/>
                  </a:lnTo>
                  <a:lnTo>
                    <a:pt x="22993" y="8310"/>
                  </a:lnTo>
                  <a:lnTo>
                    <a:pt x="22690" y="8350"/>
                  </a:lnTo>
                  <a:lnTo>
                    <a:pt x="22408" y="8451"/>
                  </a:lnTo>
                  <a:lnTo>
                    <a:pt x="22105" y="8592"/>
                  </a:lnTo>
                  <a:lnTo>
                    <a:pt x="21823" y="8774"/>
                  </a:lnTo>
                  <a:lnTo>
                    <a:pt x="21541" y="9016"/>
                  </a:lnTo>
                  <a:lnTo>
                    <a:pt x="21258" y="9318"/>
                  </a:lnTo>
                  <a:lnTo>
                    <a:pt x="20996" y="9681"/>
                  </a:lnTo>
                  <a:lnTo>
                    <a:pt x="20734" y="10125"/>
                  </a:lnTo>
                  <a:lnTo>
                    <a:pt x="20472" y="10629"/>
                  </a:lnTo>
                  <a:lnTo>
                    <a:pt x="20230" y="11194"/>
                  </a:lnTo>
                  <a:lnTo>
                    <a:pt x="20008" y="11859"/>
                  </a:lnTo>
                  <a:lnTo>
                    <a:pt x="19806" y="12606"/>
                  </a:lnTo>
                  <a:lnTo>
                    <a:pt x="19604" y="13453"/>
                  </a:lnTo>
                  <a:lnTo>
                    <a:pt x="19443" y="14360"/>
                  </a:lnTo>
                  <a:lnTo>
                    <a:pt x="19282" y="15389"/>
                  </a:lnTo>
                  <a:lnTo>
                    <a:pt x="19019" y="15470"/>
                  </a:lnTo>
                  <a:lnTo>
                    <a:pt x="18697" y="15550"/>
                  </a:lnTo>
                  <a:lnTo>
                    <a:pt x="18314" y="15691"/>
                  </a:lnTo>
                  <a:lnTo>
                    <a:pt x="17850" y="15853"/>
                  </a:lnTo>
                  <a:lnTo>
                    <a:pt x="17346" y="16095"/>
                  </a:lnTo>
                  <a:lnTo>
                    <a:pt x="16821" y="16377"/>
                  </a:lnTo>
                  <a:lnTo>
                    <a:pt x="16559" y="16539"/>
                  </a:lnTo>
                  <a:lnTo>
                    <a:pt x="16297" y="16700"/>
                  </a:lnTo>
                  <a:lnTo>
                    <a:pt x="16035" y="16902"/>
                  </a:lnTo>
                  <a:lnTo>
                    <a:pt x="15793" y="17103"/>
                  </a:lnTo>
                  <a:lnTo>
                    <a:pt x="15551" y="17325"/>
                  </a:lnTo>
                  <a:lnTo>
                    <a:pt x="15329" y="17567"/>
                  </a:lnTo>
                  <a:lnTo>
                    <a:pt x="15127" y="17829"/>
                  </a:lnTo>
                  <a:lnTo>
                    <a:pt x="14925" y="18092"/>
                  </a:lnTo>
                  <a:lnTo>
                    <a:pt x="14764" y="18394"/>
                  </a:lnTo>
                  <a:lnTo>
                    <a:pt x="14623" y="18697"/>
                  </a:lnTo>
                  <a:lnTo>
                    <a:pt x="14502" y="19019"/>
                  </a:lnTo>
                  <a:lnTo>
                    <a:pt x="14421" y="19382"/>
                  </a:lnTo>
                  <a:lnTo>
                    <a:pt x="14361" y="19745"/>
                  </a:lnTo>
                  <a:lnTo>
                    <a:pt x="14340" y="20129"/>
                  </a:lnTo>
                  <a:lnTo>
                    <a:pt x="14340" y="20532"/>
                  </a:lnTo>
                  <a:lnTo>
                    <a:pt x="14401" y="20955"/>
                  </a:lnTo>
                  <a:lnTo>
                    <a:pt x="14502" y="21419"/>
                  </a:lnTo>
                  <a:lnTo>
                    <a:pt x="14643" y="21883"/>
                  </a:lnTo>
                  <a:lnTo>
                    <a:pt x="14401" y="21903"/>
                  </a:lnTo>
                  <a:lnTo>
                    <a:pt x="14098" y="21944"/>
                  </a:lnTo>
                  <a:lnTo>
                    <a:pt x="13735" y="22024"/>
                  </a:lnTo>
                  <a:lnTo>
                    <a:pt x="13312" y="22105"/>
                  </a:lnTo>
                  <a:lnTo>
                    <a:pt x="12828" y="22246"/>
                  </a:lnTo>
                  <a:lnTo>
                    <a:pt x="12344" y="22428"/>
                  </a:lnTo>
                  <a:lnTo>
                    <a:pt x="12082" y="22529"/>
                  </a:lnTo>
                  <a:lnTo>
                    <a:pt x="11840" y="22629"/>
                  </a:lnTo>
                  <a:lnTo>
                    <a:pt x="11598" y="22771"/>
                  </a:lnTo>
                  <a:lnTo>
                    <a:pt x="11356" y="22912"/>
                  </a:lnTo>
                  <a:lnTo>
                    <a:pt x="11134" y="23073"/>
                  </a:lnTo>
                  <a:lnTo>
                    <a:pt x="10912" y="23234"/>
                  </a:lnTo>
                  <a:lnTo>
                    <a:pt x="10730" y="23436"/>
                  </a:lnTo>
                  <a:lnTo>
                    <a:pt x="10529" y="23638"/>
                  </a:lnTo>
                  <a:lnTo>
                    <a:pt x="10367" y="23860"/>
                  </a:lnTo>
                  <a:lnTo>
                    <a:pt x="10226" y="24102"/>
                  </a:lnTo>
                  <a:lnTo>
                    <a:pt x="10105" y="24364"/>
                  </a:lnTo>
                  <a:lnTo>
                    <a:pt x="10024" y="24626"/>
                  </a:lnTo>
                  <a:lnTo>
                    <a:pt x="9964" y="24929"/>
                  </a:lnTo>
                  <a:lnTo>
                    <a:pt x="9924" y="25251"/>
                  </a:lnTo>
                  <a:lnTo>
                    <a:pt x="9944" y="25594"/>
                  </a:lnTo>
                  <a:lnTo>
                    <a:pt x="9984" y="25957"/>
                  </a:lnTo>
                  <a:lnTo>
                    <a:pt x="10065" y="26340"/>
                  </a:lnTo>
                  <a:lnTo>
                    <a:pt x="10186" y="26744"/>
                  </a:lnTo>
                  <a:lnTo>
                    <a:pt x="10024" y="26845"/>
                  </a:lnTo>
                  <a:lnTo>
                    <a:pt x="9601" y="27127"/>
                  </a:lnTo>
                  <a:lnTo>
                    <a:pt x="9339" y="27329"/>
                  </a:lnTo>
                  <a:lnTo>
                    <a:pt x="9077" y="27571"/>
                  </a:lnTo>
                  <a:lnTo>
                    <a:pt x="8774" y="27833"/>
                  </a:lnTo>
                  <a:lnTo>
                    <a:pt x="8512" y="28135"/>
                  </a:lnTo>
                  <a:lnTo>
                    <a:pt x="8250" y="28478"/>
                  </a:lnTo>
                  <a:lnTo>
                    <a:pt x="8149" y="28640"/>
                  </a:lnTo>
                  <a:lnTo>
                    <a:pt x="8048" y="28821"/>
                  </a:lnTo>
                  <a:lnTo>
                    <a:pt x="7967" y="29003"/>
                  </a:lnTo>
                  <a:lnTo>
                    <a:pt x="7887" y="29184"/>
                  </a:lnTo>
                  <a:lnTo>
                    <a:pt x="7826" y="29386"/>
                  </a:lnTo>
                  <a:lnTo>
                    <a:pt x="7806" y="29567"/>
                  </a:lnTo>
                  <a:lnTo>
                    <a:pt x="7786" y="29769"/>
                  </a:lnTo>
                  <a:lnTo>
                    <a:pt x="7786" y="29971"/>
                  </a:lnTo>
                  <a:lnTo>
                    <a:pt x="7826" y="30172"/>
                  </a:lnTo>
                  <a:lnTo>
                    <a:pt x="7887" y="30374"/>
                  </a:lnTo>
                  <a:lnTo>
                    <a:pt x="7967" y="30576"/>
                  </a:lnTo>
                  <a:lnTo>
                    <a:pt x="8088" y="30777"/>
                  </a:lnTo>
                  <a:lnTo>
                    <a:pt x="8229" y="30999"/>
                  </a:lnTo>
                  <a:lnTo>
                    <a:pt x="8411" y="31201"/>
                  </a:lnTo>
                  <a:lnTo>
                    <a:pt x="8290" y="31282"/>
                  </a:lnTo>
                  <a:lnTo>
                    <a:pt x="7987" y="31524"/>
                  </a:lnTo>
                  <a:lnTo>
                    <a:pt x="7806" y="31685"/>
                  </a:lnTo>
                  <a:lnTo>
                    <a:pt x="7624" y="31907"/>
                  </a:lnTo>
                  <a:lnTo>
                    <a:pt x="7423" y="32169"/>
                  </a:lnTo>
                  <a:lnTo>
                    <a:pt x="7241" y="32451"/>
                  </a:lnTo>
                  <a:lnTo>
                    <a:pt x="7080" y="32774"/>
                  </a:lnTo>
                  <a:lnTo>
                    <a:pt x="7019" y="32956"/>
                  </a:lnTo>
                  <a:lnTo>
                    <a:pt x="6959" y="33137"/>
                  </a:lnTo>
                  <a:lnTo>
                    <a:pt x="6918" y="33339"/>
                  </a:lnTo>
                  <a:lnTo>
                    <a:pt x="6878" y="33541"/>
                  </a:lnTo>
                  <a:lnTo>
                    <a:pt x="6858" y="33762"/>
                  </a:lnTo>
                  <a:lnTo>
                    <a:pt x="6858" y="33984"/>
                  </a:lnTo>
                  <a:lnTo>
                    <a:pt x="6878" y="34206"/>
                  </a:lnTo>
                  <a:lnTo>
                    <a:pt x="6918" y="34448"/>
                  </a:lnTo>
                  <a:lnTo>
                    <a:pt x="6959" y="34710"/>
                  </a:lnTo>
                  <a:lnTo>
                    <a:pt x="7040" y="34973"/>
                  </a:lnTo>
                  <a:lnTo>
                    <a:pt x="7140" y="35235"/>
                  </a:lnTo>
                  <a:lnTo>
                    <a:pt x="7261" y="35517"/>
                  </a:lnTo>
                  <a:lnTo>
                    <a:pt x="7403" y="35799"/>
                  </a:lnTo>
                  <a:lnTo>
                    <a:pt x="7584" y="36082"/>
                  </a:lnTo>
                  <a:lnTo>
                    <a:pt x="7403" y="36304"/>
                  </a:lnTo>
                  <a:lnTo>
                    <a:pt x="7221" y="36566"/>
                  </a:lnTo>
                  <a:lnTo>
                    <a:pt x="6999" y="36889"/>
                  </a:lnTo>
                  <a:lnTo>
                    <a:pt x="6737" y="37312"/>
                  </a:lnTo>
                  <a:lnTo>
                    <a:pt x="6455" y="37776"/>
                  </a:lnTo>
                  <a:lnTo>
                    <a:pt x="6213" y="38300"/>
                  </a:lnTo>
                  <a:lnTo>
                    <a:pt x="5971" y="38865"/>
                  </a:lnTo>
                  <a:lnTo>
                    <a:pt x="5870" y="39168"/>
                  </a:lnTo>
                  <a:lnTo>
                    <a:pt x="5789" y="39470"/>
                  </a:lnTo>
                  <a:lnTo>
                    <a:pt x="5708" y="39773"/>
                  </a:lnTo>
                  <a:lnTo>
                    <a:pt x="5648" y="40095"/>
                  </a:lnTo>
                  <a:lnTo>
                    <a:pt x="5608" y="40398"/>
                  </a:lnTo>
                  <a:lnTo>
                    <a:pt x="5608" y="40721"/>
                  </a:lnTo>
                  <a:lnTo>
                    <a:pt x="5608" y="41043"/>
                  </a:lnTo>
                  <a:lnTo>
                    <a:pt x="5648" y="41346"/>
                  </a:lnTo>
                  <a:lnTo>
                    <a:pt x="5708" y="41668"/>
                  </a:lnTo>
                  <a:lnTo>
                    <a:pt x="5809" y="41971"/>
                  </a:lnTo>
                  <a:lnTo>
                    <a:pt x="5930" y="42273"/>
                  </a:lnTo>
                  <a:lnTo>
                    <a:pt x="6092" y="42576"/>
                  </a:lnTo>
                  <a:lnTo>
                    <a:pt x="6293" y="42858"/>
                  </a:lnTo>
                  <a:lnTo>
                    <a:pt x="6535" y="43141"/>
                  </a:lnTo>
                  <a:lnTo>
                    <a:pt x="6818" y="43403"/>
                  </a:lnTo>
                  <a:lnTo>
                    <a:pt x="7140" y="43665"/>
                  </a:lnTo>
                  <a:lnTo>
                    <a:pt x="6918" y="43806"/>
                  </a:lnTo>
                  <a:lnTo>
                    <a:pt x="6676" y="43968"/>
                  </a:lnTo>
                  <a:lnTo>
                    <a:pt x="6374" y="44189"/>
                  </a:lnTo>
                  <a:lnTo>
                    <a:pt x="6011" y="44472"/>
                  </a:lnTo>
                  <a:lnTo>
                    <a:pt x="5648" y="44795"/>
                  </a:lnTo>
                  <a:lnTo>
                    <a:pt x="5285" y="45158"/>
                  </a:lnTo>
                  <a:lnTo>
                    <a:pt x="4922" y="45561"/>
                  </a:lnTo>
                  <a:lnTo>
                    <a:pt x="4760" y="45763"/>
                  </a:lnTo>
                  <a:lnTo>
                    <a:pt x="4599" y="45984"/>
                  </a:lnTo>
                  <a:lnTo>
                    <a:pt x="4478" y="46206"/>
                  </a:lnTo>
                  <a:lnTo>
                    <a:pt x="4357" y="46448"/>
                  </a:lnTo>
                  <a:lnTo>
                    <a:pt x="4256" y="46690"/>
                  </a:lnTo>
                  <a:lnTo>
                    <a:pt x="4176" y="46932"/>
                  </a:lnTo>
                  <a:lnTo>
                    <a:pt x="4135" y="47174"/>
                  </a:lnTo>
                  <a:lnTo>
                    <a:pt x="4115" y="47416"/>
                  </a:lnTo>
                  <a:lnTo>
                    <a:pt x="4115" y="47679"/>
                  </a:lnTo>
                  <a:lnTo>
                    <a:pt x="4155" y="47921"/>
                  </a:lnTo>
                  <a:lnTo>
                    <a:pt x="4236" y="48183"/>
                  </a:lnTo>
                  <a:lnTo>
                    <a:pt x="4337" y="48425"/>
                  </a:lnTo>
                  <a:lnTo>
                    <a:pt x="4498" y="48687"/>
                  </a:lnTo>
                  <a:lnTo>
                    <a:pt x="4700" y="48949"/>
                  </a:lnTo>
                  <a:lnTo>
                    <a:pt x="4942" y="49191"/>
                  </a:lnTo>
                  <a:lnTo>
                    <a:pt x="5224" y="49453"/>
                  </a:lnTo>
                  <a:lnTo>
                    <a:pt x="4922" y="49453"/>
                  </a:lnTo>
                  <a:lnTo>
                    <a:pt x="4135" y="49534"/>
                  </a:lnTo>
                  <a:lnTo>
                    <a:pt x="3611" y="49595"/>
                  </a:lnTo>
                  <a:lnTo>
                    <a:pt x="3066" y="49675"/>
                  </a:lnTo>
                  <a:lnTo>
                    <a:pt x="2481" y="49796"/>
                  </a:lnTo>
                  <a:lnTo>
                    <a:pt x="1917" y="49937"/>
                  </a:lnTo>
                  <a:lnTo>
                    <a:pt x="1634" y="50018"/>
                  </a:lnTo>
                  <a:lnTo>
                    <a:pt x="1372" y="50119"/>
                  </a:lnTo>
                  <a:lnTo>
                    <a:pt x="1110" y="50220"/>
                  </a:lnTo>
                  <a:lnTo>
                    <a:pt x="888" y="50341"/>
                  </a:lnTo>
                  <a:lnTo>
                    <a:pt x="666" y="50462"/>
                  </a:lnTo>
                  <a:lnTo>
                    <a:pt x="485" y="50583"/>
                  </a:lnTo>
                  <a:lnTo>
                    <a:pt x="323" y="50744"/>
                  </a:lnTo>
                  <a:lnTo>
                    <a:pt x="182" y="50885"/>
                  </a:lnTo>
                  <a:lnTo>
                    <a:pt x="102" y="51067"/>
                  </a:lnTo>
                  <a:lnTo>
                    <a:pt x="41" y="51248"/>
                  </a:lnTo>
                  <a:lnTo>
                    <a:pt x="1" y="51430"/>
                  </a:lnTo>
                  <a:lnTo>
                    <a:pt x="21" y="51652"/>
                  </a:lnTo>
                  <a:lnTo>
                    <a:pt x="102" y="51874"/>
                  </a:lnTo>
                  <a:lnTo>
                    <a:pt x="202" y="52096"/>
                  </a:lnTo>
                  <a:lnTo>
                    <a:pt x="384" y="52358"/>
                  </a:lnTo>
                  <a:lnTo>
                    <a:pt x="606" y="52620"/>
                  </a:lnTo>
                  <a:lnTo>
                    <a:pt x="1554" y="53306"/>
                  </a:lnTo>
                  <a:lnTo>
                    <a:pt x="2663" y="54092"/>
                  </a:lnTo>
                  <a:lnTo>
                    <a:pt x="4115" y="55101"/>
                  </a:lnTo>
                  <a:lnTo>
                    <a:pt x="5890" y="56270"/>
                  </a:lnTo>
                  <a:lnTo>
                    <a:pt x="7907" y="57581"/>
                  </a:lnTo>
                  <a:lnTo>
                    <a:pt x="9016" y="58247"/>
                  </a:lnTo>
                  <a:lnTo>
                    <a:pt x="10145" y="58953"/>
                  </a:lnTo>
                  <a:lnTo>
                    <a:pt x="11335" y="59638"/>
                  </a:lnTo>
                  <a:lnTo>
                    <a:pt x="12545" y="60344"/>
                  </a:lnTo>
                  <a:lnTo>
                    <a:pt x="13776" y="61030"/>
                  </a:lnTo>
                  <a:lnTo>
                    <a:pt x="15046" y="61696"/>
                  </a:lnTo>
                  <a:lnTo>
                    <a:pt x="16317" y="62341"/>
                  </a:lnTo>
                  <a:lnTo>
                    <a:pt x="17608" y="62966"/>
                  </a:lnTo>
                  <a:lnTo>
                    <a:pt x="18898" y="63571"/>
                  </a:lnTo>
                  <a:lnTo>
                    <a:pt x="20169" y="64116"/>
                  </a:lnTo>
                  <a:lnTo>
                    <a:pt x="21440" y="64620"/>
                  </a:lnTo>
                  <a:lnTo>
                    <a:pt x="22690" y="65064"/>
                  </a:lnTo>
                  <a:lnTo>
                    <a:pt x="23315" y="65265"/>
                  </a:lnTo>
                  <a:lnTo>
                    <a:pt x="23941" y="65467"/>
                  </a:lnTo>
                  <a:lnTo>
                    <a:pt x="24546" y="65629"/>
                  </a:lnTo>
                  <a:lnTo>
                    <a:pt x="25131" y="65790"/>
                  </a:lnTo>
                  <a:lnTo>
                    <a:pt x="25715" y="65931"/>
                  </a:lnTo>
                  <a:lnTo>
                    <a:pt x="26300" y="66052"/>
                  </a:lnTo>
                  <a:lnTo>
                    <a:pt x="26865" y="66133"/>
                  </a:lnTo>
                  <a:lnTo>
                    <a:pt x="27430" y="66213"/>
                  </a:lnTo>
                  <a:lnTo>
                    <a:pt x="27974" y="66274"/>
                  </a:lnTo>
                  <a:lnTo>
                    <a:pt x="28519" y="66314"/>
                  </a:lnTo>
                  <a:lnTo>
                    <a:pt x="29547" y="66314"/>
                  </a:lnTo>
                  <a:lnTo>
                    <a:pt x="30031" y="66274"/>
                  </a:lnTo>
                  <a:lnTo>
                    <a:pt x="30495" y="66213"/>
                  </a:lnTo>
                  <a:lnTo>
                    <a:pt x="30959" y="66133"/>
                  </a:lnTo>
                  <a:lnTo>
                    <a:pt x="31403" y="66012"/>
                  </a:lnTo>
                  <a:lnTo>
                    <a:pt x="32230" y="65770"/>
                  </a:lnTo>
                  <a:lnTo>
                    <a:pt x="32996" y="65508"/>
                  </a:lnTo>
                  <a:lnTo>
                    <a:pt x="33682" y="65245"/>
                  </a:lnTo>
                  <a:lnTo>
                    <a:pt x="34307" y="64983"/>
                  </a:lnTo>
                  <a:lnTo>
                    <a:pt x="34872" y="64721"/>
                  </a:lnTo>
                  <a:lnTo>
                    <a:pt x="35376" y="64459"/>
                  </a:lnTo>
                  <a:lnTo>
                    <a:pt x="35820" y="64197"/>
                  </a:lnTo>
                  <a:lnTo>
                    <a:pt x="36223" y="63934"/>
                  </a:lnTo>
                  <a:lnTo>
                    <a:pt x="36566" y="63672"/>
                  </a:lnTo>
                  <a:lnTo>
                    <a:pt x="36868" y="63410"/>
                  </a:lnTo>
                  <a:lnTo>
                    <a:pt x="37111" y="63168"/>
                  </a:lnTo>
                  <a:lnTo>
                    <a:pt x="37332" y="62906"/>
                  </a:lnTo>
                  <a:lnTo>
                    <a:pt x="37494" y="62664"/>
                  </a:lnTo>
                  <a:lnTo>
                    <a:pt x="37635" y="62442"/>
                  </a:lnTo>
                  <a:lnTo>
                    <a:pt x="37756" y="62200"/>
                  </a:lnTo>
                  <a:lnTo>
                    <a:pt x="37816" y="61978"/>
                  </a:lnTo>
                  <a:lnTo>
                    <a:pt x="37877" y="61776"/>
                  </a:lnTo>
                  <a:lnTo>
                    <a:pt x="37897" y="61554"/>
                  </a:lnTo>
                  <a:lnTo>
                    <a:pt x="37897" y="61373"/>
                  </a:lnTo>
                  <a:lnTo>
                    <a:pt x="37877" y="61171"/>
                  </a:lnTo>
                  <a:lnTo>
                    <a:pt x="37857" y="61010"/>
                  </a:lnTo>
                  <a:lnTo>
                    <a:pt x="37796" y="60828"/>
                  </a:lnTo>
                  <a:lnTo>
                    <a:pt x="37695" y="60546"/>
                  </a:lnTo>
                  <a:lnTo>
                    <a:pt x="37554" y="60304"/>
                  </a:lnTo>
                  <a:lnTo>
                    <a:pt x="37453" y="60123"/>
                  </a:lnTo>
                  <a:lnTo>
                    <a:pt x="37312" y="59981"/>
                  </a:lnTo>
                  <a:lnTo>
                    <a:pt x="37252" y="59780"/>
                  </a:lnTo>
                  <a:lnTo>
                    <a:pt x="37111" y="59215"/>
                  </a:lnTo>
                  <a:lnTo>
                    <a:pt x="37010" y="58832"/>
                  </a:lnTo>
                  <a:lnTo>
                    <a:pt x="36929" y="58348"/>
                  </a:lnTo>
                  <a:lnTo>
                    <a:pt x="36848" y="57823"/>
                  </a:lnTo>
                  <a:lnTo>
                    <a:pt x="36768" y="57238"/>
                  </a:lnTo>
                  <a:lnTo>
                    <a:pt x="36727" y="56593"/>
                  </a:lnTo>
                  <a:lnTo>
                    <a:pt x="36687" y="55928"/>
                  </a:lnTo>
                  <a:lnTo>
                    <a:pt x="36707" y="55201"/>
                  </a:lnTo>
                  <a:lnTo>
                    <a:pt x="36768" y="54475"/>
                  </a:lnTo>
                  <a:lnTo>
                    <a:pt x="36808" y="54092"/>
                  </a:lnTo>
                  <a:lnTo>
                    <a:pt x="36868" y="53709"/>
                  </a:lnTo>
                  <a:lnTo>
                    <a:pt x="36929" y="53326"/>
                  </a:lnTo>
                  <a:lnTo>
                    <a:pt x="37010" y="52943"/>
                  </a:lnTo>
                  <a:lnTo>
                    <a:pt x="37111" y="52559"/>
                  </a:lnTo>
                  <a:lnTo>
                    <a:pt x="37232" y="52156"/>
                  </a:lnTo>
                  <a:lnTo>
                    <a:pt x="37373" y="51773"/>
                  </a:lnTo>
                  <a:lnTo>
                    <a:pt x="37534" y="51390"/>
                  </a:lnTo>
                  <a:lnTo>
                    <a:pt x="38220" y="49756"/>
                  </a:lnTo>
                  <a:lnTo>
                    <a:pt x="38986" y="47981"/>
                  </a:lnTo>
                  <a:lnTo>
                    <a:pt x="39369" y="47033"/>
                  </a:lnTo>
                  <a:lnTo>
                    <a:pt x="39753" y="46085"/>
                  </a:lnTo>
                  <a:lnTo>
                    <a:pt x="40116" y="45097"/>
                  </a:lnTo>
                  <a:lnTo>
                    <a:pt x="40458" y="44089"/>
                  </a:lnTo>
                  <a:lnTo>
                    <a:pt x="40781" y="43080"/>
                  </a:lnTo>
                  <a:lnTo>
                    <a:pt x="41063" y="42052"/>
                  </a:lnTo>
                  <a:lnTo>
                    <a:pt x="41326" y="41023"/>
                  </a:lnTo>
                  <a:lnTo>
                    <a:pt x="41427" y="40519"/>
                  </a:lnTo>
                  <a:lnTo>
                    <a:pt x="41527" y="39994"/>
                  </a:lnTo>
                  <a:lnTo>
                    <a:pt x="41608" y="39470"/>
                  </a:lnTo>
                  <a:lnTo>
                    <a:pt x="41669" y="38966"/>
                  </a:lnTo>
                  <a:lnTo>
                    <a:pt x="41729" y="38441"/>
                  </a:lnTo>
                  <a:lnTo>
                    <a:pt x="41769" y="37937"/>
                  </a:lnTo>
                  <a:lnTo>
                    <a:pt x="41790" y="37413"/>
                  </a:lnTo>
                  <a:lnTo>
                    <a:pt x="41790" y="36909"/>
                  </a:lnTo>
                  <a:lnTo>
                    <a:pt x="41769" y="36404"/>
                  </a:lnTo>
                  <a:lnTo>
                    <a:pt x="41749" y="35900"/>
                  </a:lnTo>
                  <a:lnTo>
                    <a:pt x="42253" y="33117"/>
                  </a:lnTo>
                  <a:lnTo>
                    <a:pt x="42798" y="30051"/>
                  </a:lnTo>
                  <a:lnTo>
                    <a:pt x="43504" y="26260"/>
                  </a:lnTo>
                  <a:lnTo>
                    <a:pt x="44311" y="22024"/>
                  </a:lnTo>
                  <a:lnTo>
                    <a:pt x="45178" y="17628"/>
                  </a:lnTo>
                  <a:lnTo>
                    <a:pt x="46065" y="13352"/>
                  </a:lnTo>
                  <a:lnTo>
                    <a:pt x="46489" y="11335"/>
                  </a:lnTo>
                  <a:lnTo>
                    <a:pt x="46912" y="9459"/>
                  </a:lnTo>
                  <a:lnTo>
                    <a:pt x="47215" y="8249"/>
                  </a:lnTo>
                  <a:lnTo>
                    <a:pt x="47538" y="7039"/>
                  </a:lnTo>
                  <a:lnTo>
                    <a:pt x="47921" y="5829"/>
                  </a:lnTo>
                  <a:lnTo>
                    <a:pt x="48122" y="5224"/>
                  </a:lnTo>
                  <a:lnTo>
                    <a:pt x="48344" y="4639"/>
                  </a:lnTo>
                  <a:lnTo>
                    <a:pt x="48485" y="4256"/>
                  </a:lnTo>
                  <a:lnTo>
                    <a:pt x="48627" y="3832"/>
                  </a:lnTo>
                  <a:lnTo>
                    <a:pt x="48748" y="3389"/>
                  </a:lnTo>
                  <a:lnTo>
                    <a:pt x="48869" y="2945"/>
                  </a:lnTo>
                  <a:lnTo>
                    <a:pt x="48929" y="2501"/>
                  </a:lnTo>
                  <a:lnTo>
                    <a:pt x="48990" y="2078"/>
                  </a:lnTo>
                  <a:lnTo>
                    <a:pt x="48990" y="1654"/>
                  </a:lnTo>
                  <a:lnTo>
                    <a:pt x="48969" y="1453"/>
                  </a:lnTo>
                  <a:lnTo>
                    <a:pt x="48949" y="1271"/>
                  </a:lnTo>
                  <a:lnTo>
                    <a:pt x="48909" y="1090"/>
                  </a:lnTo>
                  <a:lnTo>
                    <a:pt x="48848" y="928"/>
                  </a:lnTo>
                  <a:lnTo>
                    <a:pt x="48768" y="767"/>
                  </a:lnTo>
                  <a:lnTo>
                    <a:pt x="48687" y="605"/>
                  </a:lnTo>
                  <a:lnTo>
                    <a:pt x="48566" y="484"/>
                  </a:lnTo>
                  <a:lnTo>
                    <a:pt x="48445" y="363"/>
                  </a:lnTo>
                  <a:lnTo>
                    <a:pt x="48304" y="263"/>
                  </a:lnTo>
                  <a:lnTo>
                    <a:pt x="48143" y="162"/>
                  </a:lnTo>
                  <a:lnTo>
                    <a:pt x="47961" y="101"/>
                  </a:lnTo>
                  <a:lnTo>
                    <a:pt x="47759" y="41"/>
                  </a:lnTo>
                  <a:lnTo>
                    <a:pt x="47517" y="21"/>
                  </a:lnTo>
                  <a:lnTo>
                    <a:pt x="47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325500" y="261800"/>
              <a:ext cx="2539200" cy="2824125"/>
            </a:xfrm>
            <a:custGeom>
              <a:avLst/>
              <a:gdLst/>
              <a:ahLst/>
              <a:cxnLst/>
              <a:rect l="l" t="t" r="r" b="b"/>
              <a:pathLst>
                <a:path w="101568" h="112965" extrusionOk="0">
                  <a:moveTo>
                    <a:pt x="20552" y="1"/>
                  </a:moveTo>
                  <a:lnTo>
                    <a:pt x="20370" y="21"/>
                  </a:lnTo>
                  <a:lnTo>
                    <a:pt x="20209" y="61"/>
                  </a:lnTo>
                  <a:lnTo>
                    <a:pt x="20027" y="142"/>
                  </a:lnTo>
                  <a:lnTo>
                    <a:pt x="19866" y="243"/>
                  </a:lnTo>
                  <a:lnTo>
                    <a:pt x="19704" y="364"/>
                  </a:lnTo>
                  <a:lnTo>
                    <a:pt x="19563" y="505"/>
                  </a:lnTo>
                  <a:lnTo>
                    <a:pt x="19422" y="646"/>
                  </a:lnTo>
                  <a:lnTo>
                    <a:pt x="19281" y="828"/>
                  </a:lnTo>
                  <a:lnTo>
                    <a:pt x="19039" y="1191"/>
                  </a:lnTo>
                  <a:lnTo>
                    <a:pt x="18797" y="1574"/>
                  </a:lnTo>
                  <a:lnTo>
                    <a:pt x="18595" y="1937"/>
                  </a:lnTo>
                  <a:lnTo>
                    <a:pt x="18434" y="2280"/>
                  </a:lnTo>
                  <a:lnTo>
                    <a:pt x="18293" y="2562"/>
                  </a:lnTo>
                  <a:lnTo>
                    <a:pt x="18172" y="2764"/>
                  </a:lnTo>
                  <a:lnTo>
                    <a:pt x="18131" y="2845"/>
                  </a:lnTo>
                  <a:lnTo>
                    <a:pt x="18091" y="2865"/>
                  </a:lnTo>
                  <a:lnTo>
                    <a:pt x="18051" y="2885"/>
                  </a:lnTo>
                  <a:lnTo>
                    <a:pt x="18031" y="2845"/>
                  </a:lnTo>
                  <a:lnTo>
                    <a:pt x="17809" y="2421"/>
                  </a:lnTo>
                  <a:lnTo>
                    <a:pt x="17627" y="2058"/>
                  </a:lnTo>
                  <a:lnTo>
                    <a:pt x="17446" y="1735"/>
                  </a:lnTo>
                  <a:lnTo>
                    <a:pt x="17264" y="1493"/>
                  </a:lnTo>
                  <a:lnTo>
                    <a:pt x="17103" y="1272"/>
                  </a:lnTo>
                  <a:lnTo>
                    <a:pt x="16941" y="1110"/>
                  </a:lnTo>
                  <a:lnTo>
                    <a:pt x="16800" y="1009"/>
                  </a:lnTo>
                  <a:lnTo>
                    <a:pt x="16659" y="929"/>
                  </a:lnTo>
                  <a:lnTo>
                    <a:pt x="16538" y="888"/>
                  </a:lnTo>
                  <a:lnTo>
                    <a:pt x="16417" y="888"/>
                  </a:lnTo>
                  <a:lnTo>
                    <a:pt x="16296" y="929"/>
                  </a:lnTo>
                  <a:lnTo>
                    <a:pt x="16195" y="989"/>
                  </a:lnTo>
                  <a:lnTo>
                    <a:pt x="16094" y="1070"/>
                  </a:lnTo>
                  <a:lnTo>
                    <a:pt x="16014" y="1191"/>
                  </a:lnTo>
                  <a:lnTo>
                    <a:pt x="15913" y="1332"/>
                  </a:lnTo>
                  <a:lnTo>
                    <a:pt x="15852" y="1473"/>
                  </a:lnTo>
                  <a:lnTo>
                    <a:pt x="15711" y="1816"/>
                  </a:lnTo>
                  <a:lnTo>
                    <a:pt x="15590" y="2179"/>
                  </a:lnTo>
                  <a:lnTo>
                    <a:pt x="15509" y="2562"/>
                  </a:lnTo>
                  <a:lnTo>
                    <a:pt x="15449" y="2925"/>
                  </a:lnTo>
                  <a:lnTo>
                    <a:pt x="15368" y="3530"/>
                  </a:lnTo>
                  <a:lnTo>
                    <a:pt x="15328" y="3752"/>
                  </a:lnTo>
                  <a:lnTo>
                    <a:pt x="15187" y="3591"/>
                  </a:lnTo>
                  <a:lnTo>
                    <a:pt x="15066" y="3450"/>
                  </a:lnTo>
                  <a:lnTo>
                    <a:pt x="14925" y="3349"/>
                  </a:lnTo>
                  <a:lnTo>
                    <a:pt x="14783" y="3248"/>
                  </a:lnTo>
                  <a:lnTo>
                    <a:pt x="14662" y="3167"/>
                  </a:lnTo>
                  <a:lnTo>
                    <a:pt x="14521" y="3107"/>
                  </a:lnTo>
                  <a:lnTo>
                    <a:pt x="14400" y="3067"/>
                  </a:lnTo>
                  <a:lnTo>
                    <a:pt x="14279" y="3026"/>
                  </a:lnTo>
                  <a:lnTo>
                    <a:pt x="14158" y="3026"/>
                  </a:lnTo>
                  <a:lnTo>
                    <a:pt x="14037" y="3046"/>
                  </a:lnTo>
                  <a:lnTo>
                    <a:pt x="13916" y="3067"/>
                  </a:lnTo>
                  <a:lnTo>
                    <a:pt x="13815" y="3107"/>
                  </a:lnTo>
                  <a:lnTo>
                    <a:pt x="13694" y="3167"/>
                  </a:lnTo>
                  <a:lnTo>
                    <a:pt x="13593" y="3228"/>
                  </a:lnTo>
                  <a:lnTo>
                    <a:pt x="13372" y="3409"/>
                  </a:lnTo>
                  <a:lnTo>
                    <a:pt x="13170" y="3631"/>
                  </a:lnTo>
                  <a:lnTo>
                    <a:pt x="12988" y="3914"/>
                  </a:lnTo>
                  <a:lnTo>
                    <a:pt x="12807" y="4216"/>
                  </a:lnTo>
                  <a:lnTo>
                    <a:pt x="12625" y="4559"/>
                  </a:lnTo>
                  <a:lnTo>
                    <a:pt x="12464" y="4942"/>
                  </a:lnTo>
                  <a:lnTo>
                    <a:pt x="12303" y="5346"/>
                  </a:lnTo>
                  <a:lnTo>
                    <a:pt x="12162" y="5769"/>
                  </a:lnTo>
                  <a:lnTo>
                    <a:pt x="12020" y="6213"/>
                  </a:lnTo>
                  <a:lnTo>
                    <a:pt x="11758" y="7100"/>
                  </a:lnTo>
                  <a:lnTo>
                    <a:pt x="11556" y="8008"/>
                  </a:lnTo>
                  <a:lnTo>
                    <a:pt x="11375" y="8895"/>
                  </a:lnTo>
                  <a:lnTo>
                    <a:pt x="11234" y="9682"/>
                  </a:lnTo>
                  <a:lnTo>
                    <a:pt x="11032" y="10932"/>
                  </a:lnTo>
                  <a:lnTo>
                    <a:pt x="10972" y="11396"/>
                  </a:lnTo>
                  <a:lnTo>
                    <a:pt x="10548" y="11094"/>
                  </a:lnTo>
                  <a:lnTo>
                    <a:pt x="10346" y="10952"/>
                  </a:lnTo>
                  <a:lnTo>
                    <a:pt x="10165" y="10852"/>
                  </a:lnTo>
                  <a:lnTo>
                    <a:pt x="9983" y="10771"/>
                  </a:lnTo>
                  <a:lnTo>
                    <a:pt x="9822" y="10710"/>
                  </a:lnTo>
                  <a:lnTo>
                    <a:pt x="9661" y="10670"/>
                  </a:lnTo>
                  <a:lnTo>
                    <a:pt x="9499" y="10630"/>
                  </a:lnTo>
                  <a:lnTo>
                    <a:pt x="9217" y="10630"/>
                  </a:lnTo>
                  <a:lnTo>
                    <a:pt x="9096" y="10650"/>
                  </a:lnTo>
                  <a:lnTo>
                    <a:pt x="8975" y="10690"/>
                  </a:lnTo>
                  <a:lnTo>
                    <a:pt x="8854" y="10751"/>
                  </a:lnTo>
                  <a:lnTo>
                    <a:pt x="8753" y="10831"/>
                  </a:lnTo>
                  <a:lnTo>
                    <a:pt x="8652" y="10912"/>
                  </a:lnTo>
                  <a:lnTo>
                    <a:pt x="8572" y="11013"/>
                  </a:lnTo>
                  <a:lnTo>
                    <a:pt x="8471" y="11114"/>
                  </a:lnTo>
                  <a:lnTo>
                    <a:pt x="8390" y="11235"/>
                  </a:lnTo>
                  <a:lnTo>
                    <a:pt x="8249" y="11517"/>
                  </a:lnTo>
                  <a:lnTo>
                    <a:pt x="8148" y="11840"/>
                  </a:lnTo>
                  <a:lnTo>
                    <a:pt x="8047" y="12183"/>
                  </a:lnTo>
                  <a:lnTo>
                    <a:pt x="7966" y="12566"/>
                  </a:lnTo>
                  <a:lnTo>
                    <a:pt x="7926" y="12989"/>
                  </a:lnTo>
                  <a:lnTo>
                    <a:pt x="7886" y="13413"/>
                  </a:lnTo>
                  <a:lnTo>
                    <a:pt x="7866" y="13857"/>
                  </a:lnTo>
                  <a:lnTo>
                    <a:pt x="7845" y="14321"/>
                  </a:lnTo>
                  <a:lnTo>
                    <a:pt x="7845" y="14784"/>
                  </a:lnTo>
                  <a:lnTo>
                    <a:pt x="7886" y="15732"/>
                  </a:lnTo>
                  <a:lnTo>
                    <a:pt x="7946" y="16620"/>
                  </a:lnTo>
                  <a:lnTo>
                    <a:pt x="8027" y="17447"/>
                  </a:lnTo>
                  <a:lnTo>
                    <a:pt x="8128" y="18153"/>
                  </a:lnTo>
                  <a:lnTo>
                    <a:pt x="8188" y="18717"/>
                  </a:lnTo>
                  <a:lnTo>
                    <a:pt x="8269" y="19201"/>
                  </a:lnTo>
                  <a:lnTo>
                    <a:pt x="7866" y="18979"/>
                  </a:lnTo>
                  <a:lnTo>
                    <a:pt x="7503" y="18818"/>
                  </a:lnTo>
                  <a:lnTo>
                    <a:pt x="7180" y="18717"/>
                  </a:lnTo>
                  <a:lnTo>
                    <a:pt x="7019" y="18697"/>
                  </a:lnTo>
                  <a:lnTo>
                    <a:pt x="6898" y="18677"/>
                  </a:lnTo>
                  <a:lnTo>
                    <a:pt x="6777" y="18697"/>
                  </a:lnTo>
                  <a:lnTo>
                    <a:pt x="6656" y="18697"/>
                  </a:lnTo>
                  <a:lnTo>
                    <a:pt x="6555" y="18737"/>
                  </a:lnTo>
                  <a:lnTo>
                    <a:pt x="6454" y="18778"/>
                  </a:lnTo>
                  <a:lnTo>
                    <a:pt x="6373" y="18838"/>
                  </a:lnTo>
                  <a:lnTo>
                    <a:pt x="6293" y="18899"/>
                  </a:lnTo>
                  <a:lnTo>
                    <a:pt x="6212" y="18979"/>
                  </a:lnTo>
                  <a:lnTo>
                    <a:pt x="6151" y="19060"/>
                  </a:lnTo>
                  <a:lnTo>
                    <a:pt x="6051" y="19262"/>
                  </a:lnTo>
                  <a:lnTo>
                    <a:pt x="5990" y="19504"/>
                  </a:lnTo>
                  <a:lnTo>
                    <a:pt x="5929" y="19766"/>
                  </a:lnTo>
                  <a:lnTo>
                    <a:pt x="5909" y="20069"/>
                  </a:lnTo>
                  <a:lnTo>
                    <a:pt x="5929" y="20391"/>
                  </a:lnTo>
                  <a:lnTo>
                    <a:pt x="5950" y="20734"/>
                  </a:lnTo>
                  <a:lnTo>
                    <a:pt x="5990" y="21097"/>
                  </a:lnTo>
                  <a:lnTo>
                    <a:pt x="6051" y="21460"/>
                  </a:lnTo>
                  <a:lnTo>
                    <a:pt x="6192" y="22227"/>
                  </a:lnTo>
                  <a:lnTo>
                    <a:pt x="6393" y="22973"/>
                  </a:lnTo>
                  <a:lnTo>
                    <a:pt x="6595" y="23719"/>
                  </a:lnTo>
                  <a:lnTo>
                    <a:pt x="6817" y="24385"/>
                  </a:lnTo>
                  <a:lnTo>
                    <a:pt x="7160" y="25413"/>
                  </a:lnTo>
                  <a:lnTo>
                    <a:pt x="7321" y="25796"/>
                  </a:lnTo>
                  <a:lnTo>
                    <a:pt x="6998" y="25877"/>
                  </a:lnTo>
                  <a:lnTo>
                    <a:pt x="6716" y="25978"/>
                  </a:lnTo>
                  <a:lnTo>
                    <a:pt x="6474" y="26119"/>
                  </a:lnTo>
                  <a:lnTo>
                    <a:pt x="6252" y="26280"/>
                  </a:lnTo>
                  <a:lnTo>
                    <a:pt x="6091" y="26462"/>
                  </a:lnTo>
                  <a:lnTo>
                    <a:pt x="5950" y="26664"/>
                  </a:lnTo>
                  <a:lnTo>
                    <a:pt x="5829" y="26885"/>
                  </a:lnTo>
                  <a:lnTo>
                    <a:pt x="5728" y="27127"/>
                  </a:lnTo>
                  <a:lnTo>
                    <a:pt x="5667" y="27390"/>
                  </a:lnTo>
                  <a:lnTo>
                    <a:pt x="5627" y="27652"/>
                  </a:lnTo>
                  <a:lnTo>
                    <a:pt x="5627" y="27934"/>
                  </a:lnTo>
                  <a:lnTo>
                    <a:pt x="5627" y="28237"/>
                  </a:lnTo>
                  <a:lnTo>
                    <a:pt x="5647" y="28519"/>
                  </a:lnTo>
                  <a:lnTo>
                    <a:pt x="5687" y="28822"/>
                  </a:lnTo>
                  <a:lnTo>
                    <a:pt x="5728" y="29124"/>
                  </a:lnTo>
                  <a:lnTo>
                    <a:pt x="5788" y="29427"/>
                  </a:lnTo>
                  <a:lnTo>
                    <a:pt x="5950" y="30032"/>
                  </a:lnTo>
                  <a:lnTo>
                    <a:pt x="6131" y="30617"/>
                  </a:lnTo>
                  <a:lnTo>
                    <a:pt x="6333" y="31141"/>
                  </a:lnTo>
                  <a:lnTo>
                    <a:pt x="6535" y="31625"/>
                  </a:lnTo>
                  <a:lnTo>
                    <a:pt x="6857" y="32331"/>
                  </a:lnTo>
                  <a:lnTo>
                    <a:pt x="6998" y="32593"/>
                  </a:lnTo>
                  <a:lnTo>
                    <a:pt x="6756" y="32795"/>
                  </a:lnTo>
                  <a:lnTo>
                    <a:pt x="6575" y="32996"/>
                  </a:lnTo>
                  <a:lnTo>
                    <a:pt x="6414" y="33218"/>
                  </a:lnTo>
                  <a:lnTo>
                    <a:pt x="6272" y="33460"/>
                  </a:lnTo>
                  <a:lnTo>
                    <a:pt x="6172" y="33702"/>
                  </a:lnTo>
                  <a:lnTo>
                    <a:pt x="6111" y="33965"/>
                  </a:lnTo>
                  <a:lnTo>
                    <a:pt x="6051" y="34227"/>
                  </a:lnTo>
                  <a:lnTo>
                    <a:pt x="6030" y="34489"/>
                  </a:lnTo>
                  <a:lnTo>
                    <a:pt x="6030" y="34771"/>
                  </a:lnTo>
                  <a:lnTo>
                    <a:pt x="6051" y="35054"/>
                  </a:lnTo>
                  <a:lnTo>
                    <a:pt x="6091" y="35336"/>
                  </a:lnTo>
                  <a:lnTo>
                    <a:pt x="6151" y="35618"/>
                  </a:lnTo>
                  <a:lnTo>
                    <a:pt x="6232" y="35921"/>
                  </a:lnTo>
                  <a:lnTo>
                    <a:pt x="6313" y="36203"/>
                  </a:lnTo>
                  <a:lnTo>
                    <a:pt x="6514" y="36748"/>
                  </a:lnTo>
                  <a:lnTo>
                    <a:pt x="6756" y="37292"/>
                  </a:lnTo>
                  <a:lnTo>
                    <a:pt x="6998" y="37797"/>
                  </a:lnTo>
                  <a:lnTo>
                    <a:pt x="7261" y="38260"/>
                  </a:lnTo>
                  <a:lnTo>
                    <a:pt x="7503" y="38664"/>
                  </a:lnTo>
                  <a:lnTo>
                    <a:pt x="7886" y="39229"/>
                  </a:lnTo>
                  <a:lnTo>
                    <a:pt x="8027" y="39450"/>
                  </a:lnTo>
                  <a:lnTo>
                    <a:pt x="7805" y="39612"/>
                  </a:lnTo>
                  <a:lnTo>
                    <a:pt x="7624" y="39793"/>
                  </a:lnTo>
                  <a:lnTo>
                    <a:pt x="7462" y="39975"/>
                  </a:lnTo>
                  <a:lnTo>
                    <a:pt x="7341" y="40176"/>
                  </a:lnTo>
                  <a:lnTo>
                    <a:pt x="7240" y="40378"/>
                  </a:lnTo>
                  <a:lnTo>
                    <a:pt x="7180" y="40600"/>
                  </a:lnTo>
                  <a:lnTo>
                    <a:pt x="7119" y="40822"/>
                  </a:lnTo>
                  <a:lnTo>
                    <a:pt x="7099" y="41044"/>
                  </a:lnTo>
                  <a:lnTo>
                    <a:pt x="7099" y="41286"/>
                  </a:lnTo>
                  <a:lnTo>
                    <a:pt x="7119" y="41528"/>
                  </a:lnTo>
                  <a:lnTo>
                    <a:pt x="7160" y="41770"/>
                  </a:lnTo>
                  <a:lnTo>
                    <a:pt x="7220" y="42012"/>
                  </a:lnTo>
                  <a:lnTo>
                    <a:pt x="7301" y="42254"/>
                  </a:lnTo>
                  <a:lnTo>
                    <a:pt x="7382" y="42496"/>
                  </a:lnTo>
                  <a:lnTo>
                    <a:pt x="7563" y="42980"/>
                  </a:lnTo>
                  <a:lnTo>
                    <a:pt x="7805" y="43424"/>
                  </a:lnTo>
                  <a:lnTo>
                    <a:pt x="8047" y="43867"/>
                  </a:lnTo>
                  <a:lnTo>
                    <a:pt x="8289" y="44250"/>
                  </a:lnTo>
                  <a:lnTo>
                    <a:pt x="8511" y="44593"/>
                  </a:lnTo>
                  <a:lnTo>
                    <a:pt x="8894" y="45077"/>
                  </a:lnTo>
                  <a:lnTo>
                    <a:pt x="9035" y="45259"/>
                  </a:lnTo>
                  <a:lnTo>
                    <a:pt x="8773" y="45501"/>
                  </a:lnTo>
                  <a:lnTo>
                    <a:pt x="8551" y="45743"/>
                  </a:lnTo>
                  <a:lnTo>
                    <a:pt x="8370" y="46005"/>
                  </a:lnTo>
                  <a:lnTo>
                    <a:pt x="8249" y="46247"/>
                  </a:lnTo>
                  <a:lnTo>
                    <a:pt x="8148" y="46509"/>
                  </a:lnTo>
                  <a:lnTo>
                    <a:pt x="8108" y="46772"/>
                  </a:lnTo>
                  <a:lnTo>
                    <a:pt x="8088" y="47034"/>
                  </a:lnTo>
                  <a:lnTo>
                    <a:pt x="8108" y="47296"/>
                  </a:lnTo>
                  <a:lnTo>
                    <a:pt x="8148" y="47558"/>
                  </a:lnTo>
                  <a:lnTo>
                    <a:pt x="8229" y="47820"/>
                  </a:lnTo>
                  <a:lnTo>
                    <a:pt x="8330" y="48082"/>
                  </a:lnTo>
                  <a:lnTo>
                    <a:pt x="8471" y="48345"/>
                  </a:lnTo>
                  <a:lnTo>
                    <a:pt x="8612" y="48607"/>
                  </a:lnTo>
                  <a:lnTo>
                    <a:pt x="8773" y="48869"/>
                  </a:lnTo>
                  <a:lnTo>
                    <a:pt x="8955" y="49111"/>
                  </a:lnTo>
                  <a:lnTo>
                    <a:pt x="9136" y="49353"/>
                  </a:lnTo>
                  <a:lnTo>
                    <a:pt x="9540" y="49797"/>
                  </a:lnTo>
                  <a:lnTo>
                    <a:pt x="9963" y="50220"/>
                  </a:lnTo>
                  <a:lnTo>
                    <a:pt x="10387" y="50604"/>
                  </a:lnTo>
                  <a:lnTo>
                    <a:pt x="10770" y="50926"/>
                  </a:lnTo>
                  <a:lnTo>
                    <a:pt x="11113" y="51188"/>
                  </a:lnTo>
                  <a:lnTo>
                    <a:pt x="11375" y="51390"/>
                  </a:lnTo>
                  <a:lnTo>
                    <a:pt x="11617" y="51551"/>
                  </a:lnTo>
                  <a:lnTo>
                    <a:pt x="11496" y="51793"/>
                  </a:lnTo>
                  <a:lnTo>
                    <a:pt x="11395" y="52035"/>
                  </a:lnTo>
                  <a:lnTo>
                    <a:pt x="11314" y="52277"/>
                  </a:lnTo>
                  <a:lnTo>
                    <a:pt x="11254" y="52499"/>
                  </a:lnTo>
                  <a:lnTo>
                    <a:pt x="11214" y="52721"/>
                  </a:lnTo>
                  <a:lnTo>
                    <a:pt x="11214" y="52923"/>
                  </a:lnTo>
                  <a:lnTo>
                    <a:pt x="11214" y="53145"/>
                  </a:lnTo>
                  <a:lnTo>
                    <a:pt x="11214" y="53346"/>
                  </a:lnTo>
                  <a:lnTo>
                    <a:pt x="11254" y="53528"/>
                  </a:lnTo>
                  <a:lnTo>
                    <a:pt x="11294" y="53709"/>
                  </a:lnTo>
                  <a:lnTo>
                    <a:pt x="11355" y="53891"/>
                  </a:lnTo>
                  <a:lnTo>
                    <a:pt x="11435" y="54052"/>
                  </a:lnTo>
                  <a:lnTo>
                    <a:pt x="11597" y="54375"/>
                  </a:lnTo>
                  <a:lnTo>
                    <a:pt x="11798" y="54678"/>
                  </a:lnTo>
                  <a:lnTo>
                    <a:pt x="12020" y="54920"/>
                  </a:lnTo>
                  <a:lnTo>
                    <a:pt x="12242" y="55141"/>
                  </a:lnTo>
                  <a:lnTo>
                    <a:pt x="12464" y="55343"/>
                  </a:lnTo>
                  <a:lnTo>
                    <a:pt x="12666" y="55504"/>
                  </a:lnTo>
                  <a:lnTo>
                    <a:pt x="12968" y="55726"/>
                  </a:lnTo>
                  <a:lnTo>
                    <a:pt x="13109" y="55787"/>
                  </a:lnTo>
                  <a:lnTo>
                    <a:pt x="12908" y="56210"/>
                  </a:lnTo>
                  <a:lnTo>
                    <a:pt x="12746" y="56594"/>
                  </a:lnTo>
                  <a:lnTo>
                    <a:pt x="12646" y="56997"/>
                  </a:lnTo>
                  <a:lnTo>
                    <a:pt x="12565" y="57360"/>
                  </a:lnTo>
                  <a:lnTo>
                    <a:pt x="12525" y="57723"/>
                  </a:lnTo>
                  <a:lnTo>
                    <a:pt x="12545" y="58086"/>
                  </a:lnTo>
                  <a:lnTo>
                    <a:pt x="12565" y="58429"/>
                  </a:lnTo>
                  <a:lnTo>
                    <a:pt x="12625" y="58752"/>
                  </a:lnTo>
                  <a:lnTo>
                    <a:pt x="12726" y="59054"/>
                  </a:lnTo>
                  <a:lnTo>
                    <a:pt x="12847" y="59357"/>
                  </a:lnTo>
                  <a:lnTo>
                    <a:pt x="12988" y="59659"/>
                  </a:lnTo>
                  <a:lnTo>
                    <a:pt x="13150" y="59921"/>
                  </a:lnTo>
                  <a:lnTo>
                    <a:pt x="13311" y="60184"/>
                  </a:lnTo>
                  <a:lnTo>
                    <a:pt x="13513" y="60446"/>
                  </a:lnTo>
                  <a:lnTo>
                    <a:pt x="13714" y="60688"/>
                  </a:lnTo>
                  <a:lnTo>
                    <a:pt x="13936" y="60910"/>
                  </a:lnTo>
                  <a:lnTo>
                    <a:pt x="14138" y="61111"/>
                  </a:lnTo>
                  <a:lnTo>
                    <a:pt x="14380" y="61313"/>
                  </a:lnTo>
                  <a:lnTo>
                    <a:pt x="14824" y="61676"/>
                  </a:lnTo>
                  <a:lnTo>
                    <a:pt x="15267" y="61979"/>
                  </a:lnTo>
                  <a:lnTo>
                    <a:pt x="15671" y="62241"/>
                  </a:lnTo>
                  <a:lnTo>
                    <a:pt x="16014" y="62422"/>
                  </a:lnTo>
                  <a:lnTo>
                    <a:pt x="16296" y="62563"/>
                  </a:lnTo>
                  <a:lnTo>
                    <a:pt x="16538" y="62684"/>
                  </a:lnTo>
                  <a:lnTo>
                    <a:pt x="16336" y="62866"/>
                  </a:lnTo>
                  <a:lnTo>
                    <a:pt x="16175" y="63068"/>
                  </a:lnTo>
                  <a:lnTo>
                    <a:pt x="16054" y="63249"/>
                  </a:lnTo>
                  <a:lnTo>
                    <a:pt x="15953" y="63451"/>
                  </a:lnTo>
                  <a:lnTo>
                    <a:pt x="15893" y="63632"/>
                  </a:lnTo>
                  <a:lnTo>
                    <a:pt x="15872" y="63814"/>
                  </a:lnTo>
                  <a:lnTo>
                    <a:pt x="15872" y="64016"/>
                  </a:lnTo>
                  <a:lnTo>
                    <a:pt x="15893" y="64197"/>
                  </a:lnTo>
                  <a:lnTo>
                    <a:pt x="15933" y="64379"/>
                  </a:lnTo>
                  <a:lnTo>
                    <a:pt x="16014" y="64540"/>
                  </a:lnTo>
                  <a:lnTo>
                    <a:pt x="16094" y="64721"/>
                  </a:lnTo>
                  <a:lnTo>
                    <a:pt x="16215" y="64883"/>
                  </a:lnTo>
                  <a:lnTo>
                    <a:pt x="16336" y="65044"/>
                  </a:lnTo>
                  <a:lnTo>
                    <a:pt x="16457" y="65205"/>
                  </a:lnTo>
                  <a:lnTo>
                    <a:pt x="16760" y="65508"/>
                  </a:lnTo>
                  <a:lnTo>
                    <a:pt x="17083" y="65790"/>
                  </a:lnTo>
                  <a:lnTo>
                    <a:pt x="17425" y="66032"/>
                  </a:lnTo>
                  <a:lnTo>
                    <a:pt x="17768" y="66254"/>
                  </a:lnTo>
                  <a:lnTo>
                    <a:pt x="18071" y="66436"/>
                  </a:lnTo>
                  <a:lnTo>
                    <a:pt x="18555" y="66698"/>
                  </a:lnTo>
                  <a:lnTo>
                    <a:pt x="18736" y="66799"/>
                  </a:lnTo>
                  <a:lnTo>
                    <a:pt x="18494" y="67061"/>
                  </a:lnTo>
                  <a:lnTo>
                    <a:pt x="18313" y="67303"/>
                  </a:lnTo>
                  <a:lnTo>
                    <a:pt x="18172" y="67545"/>
                  </a:lnTo>
                  <a:lnTo>
                    <a:pt x="18091" y="67787"/>
                  </a:lnTo>
                  <a:lnTo>
                    <a:pt x="18051" y="68009"/>
                  </a:lnTo>
                  <a:lnTo>
                    <a:pt x="18051" y="68211"/>
                  </a:lnTo>
                  <a:lnTo>
                    <a:pt x="18111" y="68412"/>
                  </a:lnTo>
                  <a:lnTo>
                    <a:pt x="18192" y="68594"/>
                  </a:lnTo>
                  <a:lnTo>
                    <a:pt x="18313" y="68775"/>
                  </a:lnTo>
                  <a:lnTo>
                    <a:pt x="18454" y="68937"/>
                  </a:lnTo>
                  <a:lnTo>
                    <a:pt x="18636" y="69098"/>
                  </a:lnTo>
                  <a:lnTo>
                    <a:pt x="18837" y="69239"/>
                  </a:lnTo>
                  <a:lnTo>
                    <a:pt x="19059" y="69380"/>
                  </a:lnTo>
                  <a:lnTo>
                    <a:pt x="19301" y="69522"/>
                  </a:lnTo>
                  <a:lnTo>
                    <a:pt x="19563" y="69643"/>
                  </a:lnTo>
                  <a:lnTo>
                    <a:pt x="19825" y="69743"/>
                  </a:lnTo>
                  <a:lnTo>
                    <a:pt x="20390" y="69945"/>
                  </a:lnTo>
                  <a:lnTo>
                    <a:pt x="20975" y="70106"/>
                  </a:lnTo>
                  <a:lnTo>
                    <a:pt x="21520" y="70248"/>
                  </a:lnTo>
                  <a:lnTo>
                    <a:pt x="22024" y="70348"/>
                  </a:lnTo>
                  <a:lnTo>
                    <a:pt x="22831" y="70490"/>
                  </a:lnTo>
                  <a:lnTo>
                    <a:pt x="23133" y="70530"/>
                  </a:lnTo>
                  <a:lnTo>
                    <a:pt x="23113" y="70853"/>
                  </a:lnTo>
                  <a:lnTo>
                    <a:pt x="23113" y="71155"/>
                  </a:lnTo>
                  <a:lnTo>
                    <a:pt x="23133" y="71417"/>
                  </a:lnTo>
                  <a:lnTo>
                    <a:pt x="23173" y="71659"/>
                  </a:lnTo>
                  <a:lnTo>
                    <a:pt x="23254" y="71861"/>
                  </a:lnTo>
                  <a:lnTo>
                    <a:pt x="23335" y="72063"/>
                  </a:lnTo>
                  <a:lnTo>
                    <a:pt x="23436" y="72224"/>
                  </a:lnTo>
                  <a:lnTo>
                    <a:pt x="23577" y="72365"/>
                  </a:lnTo>
                  <a:lnTo>
                    <a:pt x="23698" y="72486"/>
                  </a:lnTo>
                  <a:lnTo>
                    <a:pt x="23859" y="72587"/>
                  </a:lnTo>
                  <a:lnTo>
                    <a:pt x="24020" y="72668"/>
                  </a:lnTo>
                  <a:lnTo>
                    <a:pt x="24182" y="72728"/>
                  </a:lnTo>
                  <a:lnTo>
                    <a:pt x="24363" y="72769"/>
                  </a:lnTo>
                  <a:lnTo>
                    <a:pt x="24545" y="72809"/>
                  </a:lnTo>
                  <a:lnTo>
                    <a:pt x="24747" y="72829"/>
                  </a:lnTo>
                  <a:lnTo>
                    <a:pt x="24928" y="72829"/>
                  </a:lnTo>
                  <a:lnTo>
                    <a:pt x="25311" y="72809"/>
                  </a:lnTo>
                  <a:lnTo>
                    <a:pt x="25694" y="72769"/>
                  </a:lnTo>
                  <a:lnTo>
                    <a:pt x="26058" y="72688"/>
                  </a:lnTo>
                  <a:lnTo>
                    <a:pt x="26380" y="72607"/>
                  </a:lnTo>
                  <a:lnTo>
                    <a:pt x="26864" y="72466"/>
                  </a:lnTo>
                  <a:lnTo>
                    <a:pt x="27046" y="72385"/>
                  </a:lnTo>
                  <a:lnTo>
                    <a:pt x="27147" y="72728"/>
                  </a:lnTo>
                  <a:lnTo>
                    <a:pt x="27268" y="72990"/>
                  </a:lnTo>
                  <a:lnTo>
                    <a:pt x="27389" y="73232"/>
                  </a:lnTo>
                  <a:lnTo>
                    <a:pt x="27550" y="73434"/>
                  </a:lnTo>
                  <a:lnTo>
                    <a:pt x="27711" y="73596"/>
                  </a:lnTo>
                  <a:lnTo>
                    <a:pt x="27893" y="73696"/>
                  </a:lnTo>
                  <a:lnTo>
                    <a:pt x="28095" y="73797"/>
                  </a:lnTo>
                  <a:lnTo>
                    <a:pt x="28296" y="73838"/>
                  </a:lnTo>
                  <a:lnTo>
                    <a:pt x="28498" y="73858"/>
                  </a:lnTo>
                  <a:lnTo>
                    <a:pt x="28720" y="73858"/>
                  </a:lnTo>
                  <a:lnTo>
                    <a:pt x="28942" y="73838"/>
                  </a:lnTo>
                  <a:lnTo>
                    <a:pt x="29163" y="73777"/>
                  </a:lnTo>
                  <a:lnTo>
                    <a:pt x="29405" y="73717"/>
                  </a:lnTo>
                  <a:lnTo>
                    <a:pt x="29627" y="73616"/>
                  </a:lnTo>
                  <a:lnTo>
                    <a:pt x="29869" y="73515"/>
                  </a:lnTo>
                  <a:lnTo>
                    <a:pt x="30111" y="73394"/>
                  </a:lnTo>
                  <a:lnTo>
                    <a:pt x="30555" y="73132"/>
                  </a:lnTo>
                  <a:lnTo>
                    <a:pt x="30979" y="72849"/>
                  </a:lnTo>
                  <a:lnTo>
                    <a:pt x="31382" y="72547"/>
                  </a:lnTo>
                  <a:lnTo>
                    <a:pt x="31745" y="72264"/>
                  </a:lnTo>
                  <a:lnTo>
                    <a:pt x="32249" y="71801"/>
                  </a:lnTo>
                  <a:lnTo>
                    <a:pt x="32451" y="71599"/>
                  </a:lnTo>
                  <a:lnTo>
                    <a:pt x="32451" y="71599"/>
                  </a:lnTo>
                  <a:lnTo>
                    <a:pt x="32411" y="71881"/>
                  </a:lnTo>
                  <a:lnTo>
                    <a:pt x="32390" y="72123"/>
                  </a:lnTo>
                  <a:lnTo>
                    <a:pt x="32411" y="72345"/>
                  </a:lnTo>
                  <a:lnTo>
                    <a:pt x="32431" y="72567"/>
                  </a:lnTo>
                  <a:lnTo>
                    <a:pt x="32491" y="72769"/>
                  </a:lnTo>
                  <a:lnTo>
                    <a:pt x="32552" y="72950"/>
                  </a:lnTo>
                  <a:lnTo>
                    <a:pt x="32632" y="73111"/>
                  </a:lnTo>
                  <a:lnTo>
                    <a:pt x="32733" y="73273"/>
                  </a:lnTo>
                  <a:lnTo>
                    <a:pt x="32854" y="73414"/>
                  </a:lnTo>
                  <a:lnTo>
                    <a:pt x="32975" y="73535"/>
                  </a:lnTo>
                  <a:lnTo>
                    <a:pt x="33116" y="73656"/>
                  </a:lnTo>
                  <a:lnTo>
                    <a:pt x="33258" y="73757"/>
                  </a:lnTo>
                  <a:lnTo>
                    <a:pt x="33419" y="73858"/>
                  </a:lnTo>
                  <a:lnTo>
                    <a:pt x="33580" y="73938"/>
                  </a:lnTo>
                  <a:lnTo>
                    <a:pt x="33903" y="74080"/>
                  </a:lnTo>
                  <a:lnTo>
                    <a:pt x="34246" y="74180"/>
                  </a:lnTo>
                  <a:lnTo>
                    <a:pt x="34569" y="74241"/>
                  </a:lnTo>
                  <a:lnTo>
                    <a:pt x="34891" y="74281"/>
                  </a:lnTo>
                  <a:lnTo>
                    <a:pt x="35174" y="74322"/>
                  </a:lnTo>
                  <a:lnTo>
                    <a:pt x="35597" y="74342"/>
                  </a:lnTo>
                  <a:lnTo>
                    <a:pt x="35758" y="74322"/>
                  </a:lnTo>
                  <a:lnTo>
                    <a:pt x="35900" y="74604"/>
                  </a:lnTo>
                  <a:lnTo>
                    <a:pt x="36061" y="74866"/>
                  </a:lnTo>
                  <a:lnTo>
                    <a:pt x="36202" y="75068"/>
                  </a:lnTo>
                  <a:lnTo>
                    <a:pt x="36364" y="75249"/>
                  </a:lnTo>
                  <a:lnTo>
                    <a:pt x="36545" y="75411"/>
                  </a:lnTo>
                  <a:lnTo>
                    <a:pt x="36706" y="75532"/>
                  </a:lnTo>
                  <a:lnTo>
                    <a:pt x="36888" y="75653"/>
                  </a:lnTo>
                  <a:lnTo>
                    <a:pt x="37069" y="75713"/>
                  </a:lnTo>
                  <a:lnTo>
                    <a:pt x="37251" y="75774"/>
                  </a:lnTo>
                  <a:lnTo>
                    <a:pt x="37432" y="75814"/>
                  </a:lnTo>
                  <a:lnTo>
                    <a:pt x="37614" y="75834"/>
                  </a:lnTo>
                  <a:lnTo>
                    <a:pt x="37795" y="75814"/>
                  </a:lnTo>
                  <a:lnTo>
                    <a:pt x="37977" y="75814"/>
                  </a:lnTo>
                  <a:lnTo>
                    <a:pt x="38159" y="75774"/>
                  </a:lnTo>
                  <a:lnTo>
                    <a:pt x="38501" y="75673"/>
                  </a:lnTo>
                  <a:lnTo>
                    <a:pt x="38844" y="75532"/>
                  </a:lnTo>
                  <a:lnTo>
                    <a:pt x="39147" y="75370"/>
                  </a:lnTo>
                  <a:lnTo>
                    <a:pt x="39429" y="75189"/>
                  </a:lnTo>
                  <a:lnTo>
                    <a:pt x="39671" y="75027"/>
                  </a:lnTo>
                  <a:lnTo>
                    <a:pt x="40034" y="74745"/>
                  </a:lnTo>
                  <a:lnTo>
                    <a:pt x="40155" y="74624"/>
                  </a:lnTo>
                  <a:lnTo>
                    <a:pt x="40256" y="75290"/>
                  </a:lnTo>
                  <a:lnTo>
                    <a:pt x="40377" y="75854"/>
                  </a:lnTo>
                  <a:lnTo>
                    <a:pt x="40518" y="76298"/>
                  </a:lnTo>
                  <a:lnTo>
                    <a:pt x="40659" y="76641"/>
                  </a:lnTo>
                  <a:lnTo>
                    <a:pt x="40801" y="76883"/>
                  </a:lnTo>
                  <a:lnTo>
                    <a:pt x="40861" y="76984"/>
                  </a:lnTo>
                  <a:lnTo>
                    <a:pt x="40942" y="77064"/>
                  </a:lnTo>
                  <a:lnTo>
                    <a:pt x="41002" y="77125"/>
                  </a:lnTo>
                  <a:lnTo>
                    <a:pt x="41083" y="77165"/>
                  </a:lnTo>
                  <a:lnTo>
                    <a:pt x="41143" y="77206"/>
                  </a:lnTo>
                  <a:lnTo>
                    <a:pt x="41224" y="77226"/>
                  </a:lnTo>
                  <a:lnTo>
                    <a:pt x="41365" y="77226"/>
                  </a:lnTo>
                  <a:lnTo>
                    <a:pt x="41486" y="77186"/>
                  </a:lnTo>
                  <a:lnTo>
                    <a:pt x="41587" y="77145"/>
                  </a:lnTo>
                  <a:lnTo>
                    <a:pt x="41688" y="77064"/>
                  </a:lnTo>
                  <a:lnTo>
                    <a:pt x="41829" y="76923"/>
                  </a:lnTo>
                  <a:lnTo>
                    <a:pt x="41890" y="76863"/>
                  </a:lnTo>
                  <a:lnTo>
                    <a:pt x="41486" y="77629"/>
                  </a:lnTo>
                  <a:lnTo>
                    <a:pt x="41063" y="78355"/>
                  </a:lnTo>
                  <a:lnTo>
                    <a:pt x="40599" y="79061"/>
                  </a:lnTo>
                  <a:lnTo>
                    <a:pt x="40135" y="79727"/>
                  </a:lnTo>
                  <a:lnTo>
                    <a:pt x="39631" y="80392"/>
                  </a:lnTo>
                  <a:lnTo>
                    <a:pt x="39127" y="81018"/>
                  </a:lnTo>
                  <a:lnTo>
                    <a:pt x="38582" y="81623"/>
                  </a:lnTo>
                  <a:lnTo>
                    <a:pt x="38037" y="82207"/>
                  </a:lnTo>
                  <a:lnTo>
                    <a:pt x="37473" y="82752"/>
                  </a:lnTo>
                  <a:lnTo>
                    <a:pt x="36888" y="83297"/>
                  </a:lnTo>
                  <a:lnTo>
                    <a:pt x="36283" y="83801"/>
                  </a:lnTo>
                  <a:lnTo>
                    <a:pt x="35658" y="84305"/>
                  </a:lnTo>
                  <a:lnTo>
                    <a:pt x="35032" y="84769"/>
                  </a:lnTo>
                  <a:lnTo>
                    <a:pt x="34387" y="85213"/>
                  </a:lnTo>
                  <a:lnTo>
                    <a:pt x="33721" y="85656"/>
                  </a:lnTo>
                  <a:lnTo>
                    <a:pt x="33056" y="86060"/>
                  </a:lnTo>
                  <a:lnTo>
                    <a:pt x="32370" y="86463"/>
                  </a:lnTo>
                  <a:lnTo>
                    <a:pt x="31684" y="86826"/>
                  </a:lnTo>
                  <a:lnTo>
                    <a:pt x="30979" y="87189"/>
                  </a:lnTo>
                  <a:lnTo>
                    <a:pt x="30273" y="87532"/>
                  </a:lnTo>
                  <a:lnTo>
                    <a:pt x="29547" y="87855"/>
                  </a:lnTo>
                  <a:lnTo>
                    <a:pt x="28821" y="88157"/>
                  </a:lnTo>
                  <a:lnTo>
                    <a:pt x="28074" y="88439"/>
                  </a:lnTo>
                  <a:lnTo>
                    <a:pt x="27348" y="88702"/>
                  </a:lnTo>
                  <a:lnTo>
                    <a:pt x="26602" y="88964"/>
                  </a:lnTo>
                  <a:lnTo>
                    <a:pt x="25856" y="89206"/>
                  </a:lnTo>
                  <a:lnTo>
                    <a:pt x="25110" y="89448"/>
                  </a:lnTo>
                  <a:lnTo>
                    <a:pt x="24343" y="89650"/>
                  </a:lnTo>
                  <a:lnTo>
                    <a:pt x="23597" y="89851"/>
                  </a:lnTo>
                  <a:lnTo>
                    <a:pt x="22831" y="90053"/>
                  </a:lnTo>
                  <a:lnTo>
                    <a:pt x="21318" y="90396"/>
                  </a:lnTo>
                  <a:lnTo>
                    <a:pt x="19825" y="90698"/>
                  </a:lnTo>
                  <a:lnTo>
                    <a:pt x="18333" y="90940"/>
                  </a:lnTo>
                  <a:lnTo>
                    <a:pt x="16861" y="91162"/>
                  </a:lnTo>
                  <a:lnTo>
                    <a:pt x="15409" y="91364"/>
                  </a:lnTo>
                  <a:lnTo>
                    <a:pt x="13997" y="91525"/>
                  </a:lnTo>
                  <a:lnTo>
                    <a:pt x="12605" y="91646"/>
                  </a:lnTo>
                  <a:lnTo>
                    <a:pt x="11274" y="91767"/>
                  </a:lnTo>
                  <a:lnTo>
                    <a:pt x="10003" y="91868"/>
                  </a:lnTo>
                  <a:lnTo>
                    <a:pt x="7624" y="92029"/>
                  </a:lnTo>
                  <a:lnTo>
                    <a:pt x="5526" y="92171"/>
                  </a:lnTo>
                  <a:lnTo>
                    <a:pt x="4598" y="92251"/>
                  </a:lnTo>
                  <a:lnTo>
                    <a:pt x="3751" y="92332"/>
                  </a:lnTo>
                  <a:lnTo>
                    <a:pt x="3025" y="92413"/>
                  </a:lnTo>
                  <a:lnTo>
                    <a:pt x="2380" y="92514"/>
                  </a:lnTo>
                  <a:lnTo>
                    <a:pt x="1835" y="92655"/>
                  </a:lnTo>
                  <a:lnTo>
                    <a:pt x="1371" y="92796"/>
                  </a:lnTo>
                  <a:lnTo>
                    <a:pt x="988" y="92937"/>
                  </a:lnTo>
                  <a:lnTo>
                    <a:pt x="666" y="93119"/>
                  </a:lnTo>
                  <a:lnTo>
                    <a:pt x="545" y="93219"/>
                  </a:lnTo>
                  <a:lnTo>
                    <a:pt x="424" y="93300"/>
                  </a:lnTo>
                  <a:lnTo>
                    <a:pt x="323" y="93401"/>
                  </a:lnTo>
                  <a:lnTo>
                    <a:pt x="222" y="93502"/>
                  </a:lnTo>
                  <a:lnTo>
                    <a:pt x="161" y="93603"/>
                  </a:lnTo>
                  <a:lnTo>
                    <a:pt x="101" y="93703"/>
                  </a:lnTo>
                  <a:lnTo>
                    <a:pt x="61" y="93824"/>
                  </a:lnTo>
                  <a:lnTo>
                    <a:pt x="20" y="93925"/>
                  </a:lnTo>
                  <a:lnTo>
                    <a:pt x="0" y="94046"/>
                  </a:lnTo>
                  <a:lnTo>
                    <a:pt x="0" y="94147"/>
                  </a:lnTo>
                  <a:lnTo>
                    <a:pt x="20" y="94389"/>
                  </a:lnTo>
                  <a:lnTo>
                    <a:pt x="81" y="94631"/>
                  </a:lnTo>
                  <a:lnTo>
                    <a:pt x="202" y="94853"/>
                  </a:lnTo>
                  <a:lnTo>
                    <a:pt x="323" y="95095"/>
                  </a:lnTo>
                  <a:lnTo>
                    <a:pt x="504" y="95337"/>
                  </a:lnTo>
                  <a:lnTo>
                    <a:pt x="706" y="95579"/>
                  </a:lnTo>
                  <a:lnTo>
                    <a:pt x="908" y="95821"/>
                  </a:lnTo>
                  <a:lnTo>
                    <a:pt x="1150" y="96063"/>
                  </a:lnTo>
                  <a:lnTo>
                    <a:pt x="1392" y="96285"/>
                  </a:lnTo>
                  <a:lnTo>
                    <a:pt x="1916" y="96729"/>
                  </a:lnTo>
                  <a:lnTo>
                    <a:pt x="2461" y="97132"/>
                  </a:lnTo>
                  <a:lnTo>
                    <a:pt x="2965" y="97495"/>
                  </a:lnTo>
                  <a:lnTo>
                    <a:pt x="3429" y="97798"/>
                  </a:lnTo>
                  <a:lnTo>
                    <a:pt x="3792" y="98019"/>
                  </a:lnTo>
                  <a:lnTo>
                    <a:pt x="4114" y="98201"/>
                  </a:lnTo>
                  <a:lnTo>
                    <a:pt x="3590" y="98342"/>
                  </a:lnTo>
                  <a:lnTo>
                    <a:pt x="3146" y="98483"/>
                  </a:lnTo>
                  <a:lnTo>
                    <a:pt x="2763" y="98645"/>
                  </a:lnTo>
                  <a:lnTo>
                    <a:pt x="2440" y="98806"/>
                  </a:lnTo>
                  <a:lnTo>
                    <a:pt x="2178" y="98988"/>
                  </a:lnTo>
                  <a:lnTo>
                    <a:pt x="1976" y="99169"/>
                  </a:lnTo>
                  <a:lnTo>
                    <a:pt x="1815" y="99351"/>
                  </a:lnTo>
                  <a:lnTo>
                    <a:pt x="1714" y="99552"/>
                  </a:lnTo>
                  <a:lnTo>
                    <a:pt x="1654" y="99754"/>
                  </a:lnTo>
                  <a:lnTo>
                    <a:pt x="1634" y="99956"/>
                  </a:lnTo>
                  <a:lnTo>
                    <a:pt x="1634" y="100157"/>
                  </a:lnTo>
                  <a:lnTo>
                    <a:pt x="1694" y="100379"/>
                  </a:lnTo>
                  <a:lnTo>
                    <a:pt x="1775" y="100581"/>
                  </a:lnTo>
                  <a:lnTo>
                    <a:pt x="1896" y="100783"/>
                  </a:lnTo>
                  <a:lnTo>
                    <a:pt x="2017" y="101004"/>
                  </a:lnTo>
                  <a:lnTo>
                    <a:pt x="2178" y="101206"/>
                  </a:lnTo>
                  <a:lnTo>
                    <a:pt x="2360" y="101408"/>
                  </a:lnTo>
                  <a:lnTo>
                    <a:pt x="2541" y="101589"/>
                  </a:lnTo>
                  <a:lnTo>
                    <a:pt x="2945" y="101973"/>
                  </a:lnTo>
                  <a:lnTo>
                    <a:pt x="3348" y="102315"/>
                  </a:lnTo>
                  <a:lnTo>
                    <a:pt x="3751" y="102618"/>
                  </a:lnTo>
                  <a:lnTo>
                    <a:pt x="4114" y="102860"/>
                  </a:lnTo>
                  <a:lnTo>
                    <a:pt x="4417" y="103041"/>
                  </a:lnTo>
                  <a:lnTo>
                    <a:pt x="4679" y="103203"/>
                  </a:lnTo>
                  <a:lnTo>
                    <a:pt x="4215" y="103344"/>
                  </a:lnTo>
                  <a:lnTo>
                    <a:pt x="3832" y="103505"/>
                  </a:lnTo>
                  <a:lnTo>
                    <a:pt x="3489" y="103687"/>
                  </a:lnTo>
                  <a:lnTo>
                    <a:pt x="3227" y="103868"/>
                  </a:lnTo>
                  <a:lnTo>
                    <a:pt x="3005" y="104070"/>
                  </a:lnTo>
                  <a:lnTo>
                    <a:pt x="2844" y="104272"/>
                  </a:lnTo>
                  <a:lnTo>
                    <a:pt x="2743" y="104494"/>
                  </a:lnTo>
                  <a:lnTo>
                    <a:pt x="2662" y="104715"/>
                  </a:lnTo>
                  <a:lnTo>
                    <a:pt x="2642" y="104937"/>
                  </a:lnTo>
                  <a:lnTo>
                    <a:pt x="2662" y="105179"/>
                  </a:lnTo>
                  <a:lnTo>
                    <a:pt x="2723" y="105401"/>
                  </a:lnTo>
                  <a:lnTo>
                    <a:pt x="2803" y="105643"/>
                  </a:lnTo>
                  <a:lnTo>
                    <a:pt x="2924" y="105865"/>
                  </a:lnTo>
                  <a:lnTo>
                    <a:pt x="3066" y="106107"/>
                  </a:lnTo>
                  <a:lnTo>
                    <a:pt x="3227" y="106329"/>
                  </a:lnTo>
                  <a:lnTo>
                    <a:pt x="3408" y="106571"/>
                  </a:lnTo>
                  <a:lnTo>
                    <a:pt x="3610" y="106793"/>
                  </a:lnTo>
                  <a:lnTo>
                    <a:pt x="3812" y="107015"/>
                  </a:lnTo>
                  <a:lnTo>
                    <a:pt x="4256" y="107418"/>
                  </a:lnTo>
                  <a:lnTo>
                    <a:pt x="4699" y="107801"/>
                  </a:lnTo>
                  <a:lnTo>
                    <a:pt x="5123" y="108144"/>
                  </a:lnTo>
                  <a:lnTo>
                    <a:pt x="5506" y="108406"/>
                  </a:lnTo>
                  <a:lnTo>
                    <a:pt x="5808" y="108628"/>
                  </a:lnTo>
                  <a:lnTo>
                    <a:pt x="6091" y="108789"/>
                  </a:lnTo>
                  <a:lnTo>
                    <a:pt x="5990" y="109072"/>
                  </a:lnTo>
                  <a:lnTo>
                    <a:pt x="5909" y="109334"/>
                  </a:lnTo>
                  <a:lnTo>
                    <a:pt x="5829" y="109576"/>
                  </a:lnTo>
                  <a:lnTo>
                    <a:pt x="5788" y="109798"/>
                  </a:lnTo>
                  <a:lnTo>
                    <a:pt x="5768" y="110000"/>
                  </a:lnTo>
                  <a:lnTo>
                    <a:pt x="5768" y="110201"/>
                  </a:lnTo>
                  <a:lnTo>
                    <a:pt x="5768" y="110383"/>
                  </a:lnTo>
                  <a:lnTo>
                    <a:pt x="5808" y="110544"/>
                  </a:lnTo>
                  <a:lnTo>
                    <a:pt x="5829" y="110685"/>
                  </a:lnTo>
                  <a:lnTo>
                    <a:pt x="5889" y="110826"/>
                  </a:lnTo>
                  <a:lnTo>
                    <a:pt x="5950" y="110947"/>
                  </a:lnTo>
                  <a:lnTo>
                    <a:pt x="6030" y="111048"/>
                  </a:lnTo>
                  <a:lnTo>
                    <a:pt x="6111" y="111149"/>
                  </a:lnTo>
                  <a:lnTo>
                    <a:pt x="6192" y="111230"/>
                  </a:lnTo>
                  <a:lnTo>
                    <a:pt x="6393" y="111391"/>
                  </a:lnTo>
                  <a:lnTo>
                    <a:pt x="6595" y="111492"/>
                  </a:lnTo>
                  <a:lnTo>
                    <a:pt x="6817" y="111573"/>
                  </a:lnTo>
                  <a:lnTo>
                    <a:pt x="7019" y="111633"/>
                  </a:lnTo>
                  <a:lnTo>
                    <a:pt x="7220" y="111653"/>
                  </a:lnTo>
                  <a:lnTo>
                    <a:pt x="7523" y="111674"/>
                  </a:lnTo>
                  <a:lnTo>
                    <a:pt x="7644" y="111674"/>
                  </a:lnTo>
                  <a:lnTo>
                    <a:pt x="7543" y="111916"/>
                  </a:lnTo>
                  <a:lnTo>
                    <a:pt x="7503" y="112137"/>
                  </a:lnTo>
                  <a:lnTo>
                    <a:pt x="7503" y="112319"/>
                  </a:lnTo>
                  <a:lnTo>
                    <a:pt x="7543" y="112480"/>
                  </a:lnTo>
                  <a:lnTo>
                    <a:pt x="7603" y="112601"/>
                  </a:lnTo>
                  <a:lnTo>
                    <a:pt x="7704" y="112722"/>
                  </a:lnTo>
                  <a:lnTo>
                    <a:pt x="7825" y="112803"/>
                  </a:lnTo>
                  <a:lnTo>
                    <a:pt x="7987" y="112863"/>
                  </a:lnTo>
                  <a:lnTo>
                    <a:pt x="8168" y="112924"/>
                  </a:lnTo>
                  <a:lnTo>
                    <a:pt x="8370" y="112944"/>
                  </a:lnTo>
                  <a:lnTo>
                    <a:pt x="8612" y="112964"/>
                  </a:lnTo>
                  <a:lnTo>
                    <a:pt x="8834" y="112964"/>
                  </a:lnTo>
                  <a:lnTo>
                    <a:pt x="9358" y="112924"/>
                  </a:lnTo>
                  <a:lnTo>
                    <a:pt x="9923" y="112823"/>
                  </a:lnTo>
                  <a:lnTo>
                    <a:pt x="10488" y="112722"/>
                  </a:lnTo>
                  <a:lnTo>
                    <a:pt x="11052" y="112581"/>
                  </a:lnTo>
                  <a:lnTo>
                    <a:pt x="11577" y="112420"/>
                  </a:lnTo>
                  <a:lnTo>
                    <a:pt x="12061" y="112279"/>
                  </a:lnTo>
                  <a:lnTo>
                    <a:pt x="12787" y="112037"/>
                  </a:lnTo>
                  <a:lnTo>
                    <a:pt x="13069" y="111936"/>
                  </a:lnTo>
                  <a:lnTo>
                    <a:pt x="13190" y="112178"/>
                  </a:lnTo>
                  <a:lnTo>
                    <a:pt x="13351" y="112379"/>
                  </a:lnTo>
                  <a:lnTo>
                    <a:pt x="13513" y="112541"/>
                  </a:lnTo>
                  <a:lnTo>
                    <a:pt x="13694" y="112662"/>
                  </a:lnTo>
                  <a:lnTo>
                    <a:pt x="13896" y="112763"/>
                  </a:lnTo>
                  <a:lnTo>
                    <a:pt x="14118" y="112823"/>
                  </a:lnTo>
                  <a:lnTo>
                    <a:pt x="14340" y="112863"/>
                  </a:lnTo>
                  <a:lnTo>
                    <a:pt x="14582" y="112863"/>
                  </a:lnTo>
                  <a:lnTo>
                    <a:pt x="14824" y="112843"/>
                  </a:lnTo>
                  <a:lnTo>
                    <a:pt x="15086" y="112803"/>
                  </a:lnTo>
                  <a:lnTo>
                    <a:pt x="15348" y="112742"/>
                  </a:lnTo>
                  <a:lnTo>
                    <a:pt x="15610" y="112662"/>
                  </a:lnTo>
                  <a:lnTo>
                    <a:pt x="15872" y="112561"/>
                  </a:lnTo>
                  <a:lnTo>
                    <a:pt x="16155" y="112460"/>
                  </a:lnTo>
                  <a:lnTo>
                    <a:pt x="16699" y="112198"/>
                  </a:lnTo>
                  <a:lnTo>
                    <a:pt x="17224" y="111916"/>
                  </a:lnTo>
                  <a:lnTo>
                    <a:pt x="17708" y="111613"/>
                  </a:lnTo>
                  <a:lnTo>
                    <a:pt x="18172" y="111310"/>
                  </a:lnTo>
                  <a:lnTo>
                    <a:pt x="18575" y="111028"/>
                  </a:lnTo>
                  <a:lnTo>
                    <a:pt x="19180" y="110564"/>
                  </a:lnTo>
                  <a:lnTo>
                    <a:pt x="19382" y="110383"/>
                  </a:lnTo>
                  <a:lnTo>
                    <a:pt x="19442" y="110544"/>
                  </a:lnTo>
                  <a:lnTo>
                    <a:pt x="19523" y="110665"/>
                  </a:lnTo>
                  <a:lnTo>
                    <a:pt x="19604" y="110746"/>
                  </a:lnTo>
                  <a:lnTo>
                    <a:pt x="19725" y="110826"/>
                  </a:lnTo>
                  <a:lnTo>
                    <a:pt x="19825" y="110867"/>
                  </a:lnTo>
                  <a:lnTo>
                    <a:pt x="19967" y="110887"/>
                  </a:lnTo>
                  <a:lnTo>
                    <a:pt x="20108" y="110887"/>
                  </a:lnTo>
                  <a:lnTo>
                    <a:pt x="20269" y="110847"/>
                  </a:lnTo>
                  <a:lnTo>
                    <a:pt x="20451" y="110806"/>
                  </a:lnTo>
                  <a:lnTo>
                    <a:pt x="20632" y="110746"/>
                  </a:lnTo>
                  <a:lnTo>
                    <a:pt x="20834" y="110645"/>
                  </a:lnTo>
                  <a:lnTo>
                    <a:pt x="21036" y="110544"/>
                  </a:lnTo>
                  <a:lnTo>
                    <a:pt x="21479" y="110282"/>
                  </a:lnTo>
                  <a:lnTo>
                    <a:pt x="21963" y="109939"/>
                  </a:lnTo>
                  <a:lnTo>
                    <a:pt x="22468" y="109556"/>
                  </a:lnTo>
                  <a:lnTo>
                    <a:pt x="23012" y="109092"/>
                  </a:lnTo>
                  <a:lnTo>
                    <a:pt x="23577" y="108608"/>
                  </a:lnTo>
                  <a:lnTo>
                    <a:pt x="24162" y="108063"/>
                  </a:lnTo>
                  <a:lnTo>
                    <a:pt x="24767" y="107499"/>
                  </a:lnTo>
                  <a:lnTo>
                    <a:pt x="25372" y="106894"/>
                  </a:lnTo>
                  <a:lnTo>
                    <a:pt x="26602" y="105623"/>
                  </a:lnTo>
                  <a:lnTo>
                    <a:pt x="27812" y="104332"/>
                  </a:lnTo>
                  <a:lnTo>
                    <a:pt x="28982" y="103021"/>
                  </a:lnTo>
                  <a:lnTo>
                    <a:pt x="30071" y="101791"/>
                  </a:lnTo>
                  <a:lnTo>
                    <a:pt x="31039" y="100682"/>
                  </a:lnTo>
                  <a:lnTo>
                    <a:pt x="32471" y="98967"/>
                  </a:lnTo>
                  <a:lnTo>
                    <a:pt x="33016" y="98302"/>
                  </a:lnTo>
                  <a:lnTo>
                    <a:pt x="33661" y="98423"/>
                  </a:lnTo>
                  <a:lnTo>
                    <a:pt x="34226" y="98504"/>
                  </a:lnTo>
                  <a:lnTo>
                    <a:pt x="34730" y="98544"/>
                  </a:lnTo>
                  <a:lnTo>
                    <a:pt x="35194" y="98544"/>
                  </a:lnTo>
                  <a:lnTo>
                    <a:pt x="35597" y="98524"/>
                  </a:lnTo>
                  <a:lnTo>
                    <a:pt x="35940" y="98483"/>
                  </a:lnTo>
                  <a:lnTo>
                    <a:pt x="36243" y="98423"/>
                  </a:lnTo>
                  <a:lnTo>
                    <a:pt x="36485" y="98362"/>
                  </a:lnTo>
                  <a:lnTo>
                    <a:pt x="36706" y="98282"/>
                  </a:lnTo>
                  <a:lnTo>
                    <a:pt x="36868" y="98201"/>
                  </a:lnTo>
                  <a:lnTo>
                    <a:pt x="37009" y="98120"/>
                  </a:lnTo>
                  <a:lnTo>
                    <a:pt x="37130" y="98040"/>
                  </a:lnTo>
                  <a:lnTo>
                    <a:pt x="37251" y="97919"/>
                  </a:lnTo>
                  <a:lnTo>
                    <a:pt x="37291" y="97858"/>
                  </a:lnTo>
                  <a:lnTo>
                    <a:pt x="38017" y="98080"/>
                  </a:lnTo>
                  <a:lnTo>
                    <a:pt x="38743" y="98282"/>
                  </a:lnTo>
                  <a:lnTo>
                    <a:pt x="39469" y="98463"/>
                  </a:lnTo>
                  <a:lnTo>
                    <a:pt x="40175" y="98625"/>
                  </a:lnTo>
                  <a:lnTo>
                    <a:pt x="40901" y="98766"/>
                  </a:lnTo>
                  <a:lnTo>
                    <a:pt x="41607" y="98907"/>
                  </a:lnTo>
                  <a:lnTo>
                    <a:pt x="42313" y="99028"/>
                  </a:lnTo>
                  <a:lnTo>
                    <a:pt x="42999" y="99129"/>
                  </a:lnTo>
                  <a:lnTo>
                    <a:pt x="43705" y="99230"/>
                  </a:lnTo>
                  <a:lnTo>
                    <a:pt x="44391" y="99310"/>
                  </a:lnTo>
                  <a:lnTo>
                    <a:pt x="45076" y="99371"/>
                  </a:lnTo>
                  <a:lnTo>
                    <a:pt x="45762" y="99411"/>
                  </a:lnTo>
                  <a:lnTo>
                    <a:pt x="46448" y="99451"/>
                  </a:lnTo>
                  <a:lnTo>
                    <a:pt x="47113" y="99472"/>
                  </a:lnTo>
                  <a:lnTo>
                    <a:pt x="47779" y="99492"/>
                  </a:lnTo>
                  <a:lnTo>
                    <a:pt x="48444" y="99472"/>
                  </a:lnTo>
                  <a:lnTo>
                    <a:pt x="49110" y="99472"/>
                  </a:lnTo>
                  <a:lnTo>
                    <a:pt x="49755" y="99431"/>
                  </a:lnTo>
                  <a:lnTo>
                    <a:pt x="50401" y="99391"/>
                  </a:lnTo>
                  <a:lnTo>
                    <a:pt x="51046" y="99351"/>
                  </a:lnTo>
                  <a:lnTo>
                    <a:pt x="52317" y="99209"/>
                  </a:lnTo>
                  <a:lnTo>
                    <a:pt x="53567" y="99028"/>
                  </a:lnTo>
                  <a:lnTo>
                    <a:pt x="54818" y="98786"/>
                  </a:lnTo>
                  <a:lnTo>
                    <a:pt x="56028" y="98524"/>
                  </a:lnTo>
                  <a:lnTo>
                    <a:pt x="57218" y="98221"/>
                  </a:lnTo>
                  <a:lnTo>
                    <a:pt x="58408" y="97878"/>
                  </a:lnTo>
                  <a:lnTo>
                    <a:pt x="59557" y="97495"/>
                  </a:lnTo>
                  <a:lnTo>
                    <a:pt x="60687" y="97072"/>
                  </a:lnTo>
                  <a:lnTo>
                    <a:pt x="61816" y="96628"/>
                  </a:lnTo>
                  <a:lnTo>
                    <a:pt x="62905" y="96164"/>
                  </a:lnTo>
                  <a:lnTo>
                    <a:pt x="63974" y="95640"/>
                  </a:lnTo>
                  <a:lnTo>
                    <a:pt x="65023" y="95115"/>
                  </a:lnTo>
                  <a:lnTo>
                    <a:pt x="66051" y="94551"/>
                  </a:lnTo>
                  <a:lnTo>
                    <a:pt x="67060" y="93986"/>
                  </a:lnTo>
                  <a:lnTo>
                    <a:pt x="68048" y="93381"/>
                  </a:lnTo>
                  <a:lnTo>
                    <a:pt x="69016" y="92756"/>
                  </a:lnTo>
                  <a:lnTo>
                    <a:pt x="69964" y="92110"/>
                  </a:lnTo>
                  <a:lnTo>
                    <a:pt x="70892" y="91465"/>
                  </a:lnTo>
                  <a:lnTo>
                    <a:pt x="71799" y="90779"/>
                  </a:lnTo>
                  <a:lnTo>
                    <a:pt x="72667" y="90113"/>
                  </a:lnTo>
                  <a:lnTo>
                    <a:pt x="73534" y="89408"/>
                  </a:lnTo>
                  <a:lnTo>
                    <a:pt x="74361" y="88702"/>
                  </a:lnTo>
                  <a:lnTo>
                    <a:pt x="75167" y="87996"/>
                  </a:lnTo>
                  <a:lnTo>
                    <a:pt x="75954" y="87290"/>
                  </a:lnTo>
                  <a:lnTo>
                    <a:pt x="76720" y="86564"/>
                  </a:lnTo>
                  <a:lnTo>
                    <a:pt x="77467" y="85858"/>
                  </a:lnTo>
                  <a:lnTo>
                    <a:pt x="78172" y="85132"/>
                  </a:lnTo>
                  <a:lnTo>
                    <a:pt x="78878" y="84426"/>
                  </a:lnTo>
                  <a:lnTo>
                    <a:pt x="79544" y="83700"/>
                  </a:lnTo>
                  <a:lnTo>
                    <a:pt x="80189" y="82994"/>
                  </a:lnTo>
                  <a:lnTo>
                    <a:pt x="80815" y="82308"/>
                  </a:lnTo>
                  <a:lnTo>
                    <a:pt x="81399" y="81623"/>
                  </a:lnTo>
                  <a:lnTo>
                    <a:pt x="82529" y="80271"/>
                  </a:lnTo>
                  <a:lnTo>
                    <a:pt x="83537" y="78980"/>
                  </a:lnTo>
                  <a:lnTo>
                    <a:pt x="84465" y="77770"/>
                  </a:lnTo>
                  <a:lnTo>
                    <a:pt x="85272" y="76661"/>
                  </a:lnTo>
                  <a:lnTo>
                    <a:pt x="85998" y="75633"/>
                  </a:lnTo>
                  <a:lnTo>
                    <a:pt x="86603" y="74745"/>
                  </a:lnTo>
                  <a:lnTo>
                    <a:pt x="87087" y="73959"/>
                  </a:lnTo>
                  <a:lnTo>
                    <a:pt x="87752" y="72869"/>
                  </a:lnTo>
                  <a:lnTo>
                    <a:pt x="87994" y="72486"/>
                  </a:lnTo>
                  <a:lnTo>
                    <a:pt x="88519" y="71841"/>
                  </a:lnTo>
                  <a:lnTo>
                    <a:pt x="89043" y="71256"/>
                  </a:lnTo>
                  <a:lnTo>
                    <a:pt x="89588" y="70711"/>
                  </a:lnTo>
                  <a:lnTo>
                    <a:pt x="90112" y="70248"/>
                  </a:lnTo>
                  <a:lnTo>
                    <a:pt x="90657" y="69824"/>
                  </a:lnTo>
                  <a:lnTo>
                    <a:pt x="91181" y="69441"/>
                  </a:lnTo>
                  <a:lnTo>
                    <a:pt x="91705" y="69118"/>
                  </a:lnTo>
                  <a:lnTo>
                    <a:pt x="92230" y="68836"/>
                  </a:lnTo>
                  <a:lnTo>
                    <a:pt x="92754" y="68594"/>
                  </a:lnTo>
                  <a:lnTo>
                    <a:pt x="93258" y="68392"/>
                  </a:lnTo>
                  <a:lnTo>
                    <a:pt x="93763" y="68231"/>
                  </a:lnTo>
                  <a:lnTo>
                    <a:pt x="94267" y="68090"/>
                  </a:lnTo>
                  <a:lnTo>
                    <a:pt x="94731" y="68009"/>
                  </a:lnTo>
                  <a:lnTo>
                    <a:pt x="95215" y="67928"/>
                  </a:lnTo>
                  <a:lnTo>
                    <a:pt x="95658" y="67888"/>
                  </a:lnTo>
                  <a:lnTo>
                    <a:pt x="96102" y="67868"/>
                  </a:lnTo>
                  <a:lnTo>
                    <a:pt x="96526" y="67868"/>
                  </a:lnTo>
                  <a:lnTo>
                    <a:pt x="96929" y="67888"/>
                  </a:lnTo>
                  <a:lnTo>
                    <a:pt x="97312" y="67928"/>
                  </a:lnTo>
                  <a:lnTo>
                    <a:pt x="97675" y="67989"/>
                  </a:lnTo>
                  <a:lnTo>
                    <a:pt x="98018" y="68049"/>
                  </a:lnTo>
                  <a:lnTo>
                    <a:pt x="98341" y="68110"/>
                  </a:lnTo>
                  <a:lnTo>
                    <a:pt x="98906" y="68271"/>
                  </a:lnTo>
                  <a:lnTo>
                    <a:pt x="99349" y="68432"/>
                  </a:lnTo>
                  <a:lnTo>
                    <a:pt x="99692" y="68553"/>
                  </a:lnTo>
                  <a:lnTo>
                    <a:pt x="99974" y="68695"/>
                  </a:lnTo>
                  <a:lnTo>
                    <a:pt x="101568" y="65730"/>
                  </a:lnTo>
                  <a:lnTo>
                    <a:pt x="101285" y="65165"/>
                  </a:lnTo>
                  <a:lnTo>
                    <a:pt x="101064" y="64721"/>
                  </a:lnTo>
                  <a:lnTo>
                    <a:pt x="100922" y="64379"/>
                  </a:lnTo>
                  <a:lnTo>
                    <a:pt x="100842" y="64137"/>
                  </a:lnTo>
                  <a:lnTo>
                    <a:pt x="100801" y="63955"/>
                  </a:lnTo>
                  <a:lnTo>
                    <a:pt x="100781" y="63834"/>
                  </a:lnTo>
                  <a:lnTo>
                    <a:pt x="100781" y="63773"/>
                  </a:lnTo>
                  <a:lnTo>
                    <a:pt x="100660" y="63330"/>
                  </a:lnTo>
                  <a:lnTo>
                    <a:pt x="100539" y="62926"/>
                  </a:lnTo>
                  <a:lnTo>
                    <a:pt x="100398" y="62523"/>
                  </a:lnTo>
                  <a:lnTo>
                    <a:pt x="100257" y="62140"/>
                  </a:lnTo>
                  <a:lnTo>
                    <a:pt x="100116" y="61757"/>
                  </a:lnTo>
                  <a:lnTo>
                    <a:pt x="99954" y="61414"/>
                  </a:lnTo>
                  <a:lnTo>
                    <a:pt x="99793" y="61051"/>
                  </a:lnTo>
                  <a:lnTo>
                    <a:pt x="99611" y="60728"/>
                  </a:lnTo>
                  <a:lnTo>
                    <a:pt x="99430" y="60405"/>
                  </a:lnTo>
                  <a:lnTo>
                    <a:pt x="99248" y="60103"/>
                  </a:lnTo>
                  <a:lnTo>
                    <a:pt x="99047" y="59820"/>
                  </a:lnTo>
                  <a:lnTo>
                    <a:pt x="98845" y="59538"/>
                  </a:lnTo>
                  <a:lnTo>
                    <a:pt x="98643" y="59276"/>
                  </a:lnTo>
                  <a:lnTo>
                    <a:pt x="98442" y="59014"/>
                  </a:lnTo>
                  <a:lnTo>
                    <a:pt x="97998" y="58530"/>
                  </a:lnTo>
                  <a:lnTo>
                    <a:pt x="97534" y="58106"/>
                  </a:lnTo>
                  <a:lnTo>
                    <a:pt x="97050" y="57723"/>
                  </a:lnTo>
                  <a:lnTo>
                    <a:pt x="96566" y="57400"/>
                  </a:lnTo>
                  <a:lnTo>
                    <a:pt x="96062" y="57098"/>
                  </a:lnTo>
                  <a:lnTo>
                    <a:pt x="95558" y="56836"/>
                  </a:lnTo>
                  <a:lnTo>
                    <a:pt x="95033" y="56634"/>
                  </a:lnTo>
                  <a:lnTo>
                    <a:pt x="94509" y="56452"/>
                  </a:lnTo>
                  <a:lnTo>
                    <a:pt x="93984" y="56311"/>
                  </a:lnTo>
                  <a:lnTo>
                    <a:pt x="93460" y="56190"/>
                  </a:lnTo>
                  <a:lnTo>
                    <a:pt x="92936" y="56130"/>
                  </a:lnTo>
                  <a:lnTo>
                    <a:pt x="92411" y="56089"/>
                  </a:lnTo>
                  <a:lnTo>
                    <a:pt x="91907" y="56069"/>
                  </a:lnTo>
                  <a:lnTo>
                    <a:pt x="91403" y="56089"/>
                  </a:lnTo>
                  <a:lnTo>
                    <a:pt x="90899" y="56130"/>
                  </a:lnTo>
                  <a:lnTo>
                    <a:pt x="90415" y="56190"/>
                  </a:lnTo>
                  <a:lnTo>
                    <a:pt x="89951" y="56271"/>
                  </a:lnTo>
                  <a:lnTo>
                    <a:pt x="89507" y="56392"/>
                  </a:lnTo>
                  <a:lnTo>
                    <a:pt x="89084" y="56533"/>
                  </a:lnTo>
                  <a:lnTo>
                    <a:pt x="88700" y="56674"/>
                  </a:lnTo>
                  <a:lnTo>
                    <a:pt x="88317" y="56856"/>
                  </a:lnTo>
                  <a:lnTo>
                    <a:pt x="87974" y="57037"/>
                  </a:lnTo>
                  <a:lnTo>
                    <a:pt x="87652" y="57239"/>
                  </a:lnTo>
                  <a:lnTo>
                    <a:pt x="87369" y="57441"/>
                  </a:lnTo>
                  <a:lnTo>
                    <a:pt x="87127" y="57662"/>
                  </a:lnTo>
                  <a:lnTo>
                    <a:pt x="86885" y="57884"/>
                  </a:lnTo>
                  <a:lnTo>
                    <a:pt x="86623" y="58106"/>
                  </a:lnTo>
                  <a:lnTo>
                    <a:pt x="86321" y="58328"/>
                  </a:lnTo>
                  <a:lnTo>
                    <a:pt x="86018" y="58530"/>
                  </a:lnTo>
                  <a:lnTo>
                    <a:pt x="85695" y="58731"/>
                  </a:lnTo>
                  <a:lnTo>
                    <a:pt x="85352" y="58913"/>
                  </a:lnTo>
                  <a:lnTo>
                    <a:pt x="84626" y="59276"/>
                  </a:lnTo>
                  <a:lnTo>
                    <a:pt x="83860" y="59599"/>
                  </a:lnTo>
                  <a:lnTo>
                    <a:pt x="83094" y="59901"/>
                  </a:lnTo>
                  <a:lnTo>
                    <a:pt x="82287" y="60163"/>
                  </a:lnTo>
                  <a:lnTo>
                    <a:pt x="81520" y="60405"/>
                  </a:lnTo>
                  <a:lnTo>
                    <a:pt x="80774" y="60627"/>
                  </a:lnTo>
                  <a:lnTo>
                    <a:pt x="80068" y="60809"/>
                  </a:lnTo>
                  <a:lnTo>
                    <a:pt x="78878" y="61091"/>
                  </a:lnTo>
                  <a:lnTo>
                    <a:pt x="78051" y="61252"/>
                  </a:lnTo>
                  <a:lnTo>
                    <a:pt x="77749" y="61313"/>
                  </a:lnTo>
                  <a:lnTo>
                    <a:pt x="77366" y="61373"/>
                  </a:lnTo>
                  <a:lnTo>
                    <a:pt x="76317" y="61515"/>
                  </a:lnTo>
                  <a:lnTo>
                    <a:pt x="74744" y="61716"/>
                  </a:lnTo>
                  <a:lnTo>
                    <a:pt x="73776" y="61817"/>
                  </a:lnTo>
                  <a:lnTo>
                    <a:pt x="72747" y="61918"/>
                  </a:lnTo>
                  <a:lnTo>
                    <a:pt x="71638" y="61999"/>
                  </a:lnTo>
                  <a:lnTo>
                    <a:pt x="70468" y="62079"/>
                  </a:lnTo>
                  <a:lnTo>
                    <a:pt x="69258" y="62140"/>
                  </a:lnTo>
                  <a:lnTo>
                    <a:pt x="68048" y="62160"/>
                  </a:lnTo>
                  <a:lnTo>
                    <a:pt x="66818" y="62160"/>
                  </a:lnTo>
                  <a:lnTo>
                    <a:pt x="65608" y="62140"/>
                  </a:lnTo>
                  <a:lnTo>
                    <a:pt x="64418" y="62059"/>
                  </a:lnTo>
                  <a:lnTo>
                    <a:pt x="63833" y="61999"/>
                  </a:lnTo>
                  <a:lnTo>
                    <a:pt x="63268" y="61938"/>
                  </a:lnTo>
                  <a:lnTo>
                    <a:pt x="62986" y="61898"/>
                  </a:lnTo>
                  <a:lnTo>
                    <a:pt x="62683" y="61837"/>
                  </a:lnTo>
                  <a:lnTo>
                    <a:pt x="62401" y="61757"/>
                  </a:lnTo>
                  <a:lnTo>
                    <a:pt x="62098" y="61656"/>
                  </a:lnTo>
                  <a:lnTo>
                    <a:pt x="61776" y="61535"/>
                  </a:lnTo>
                  <a:lnTo>
                    <a:pt x="61473" y="61394"/>
                  </a:lnTo>
                  <a:lnTo>
                    <a:pt x="60828" y="61091"/>
                  </a:lnTo>
                  <a:lnTo>
                    <a:pt x="60162" y="60728"/>
                  </a:lnTo>
                  <a:lnTo>
                    <a:pt x="59476" y="60305"/>
                  </a:lnTo>
                  <a:lnTo>
                    <a:pt x="58791" y="59820"/>
                  </a:lnTo>
                  <a:lnTo>
                    <a:pt x="58105" y="59316"/>
                  </a:lnTo>
                  <a:lnTo>
                    <a:pt x="57399" y="58772"/>
                  </a:lnTo>
                  <a:lnTo>
                    <a:pt x="56693" y="58187"/>
                  </a:lnTo>
                  <a:lnTo>
                    <a:pt x="55987" y="57582"/>
                  </a:lnTo>
                  <a:lnTo>
                    <a:pt x="55281" y="56936"/>
                  </a:lnTo>
                  <a:lnTo>
                    <a:pt x="54596" y="56291"/>
                  </a:lnTo>
                  <a:lnTo>
                    <a:pt x="53910" y="55625"/>
                  </a:lnTo>
                  <a:lnTo>
                    <a:pt x="53224" y="54960"/>
                  </a:lnTo>
                  <a:lnTo>
                    <a:pt x="52559" y="54294"/>
                  </a:lnTo>
                  <a:lnTo>
                    <a:pt x="51288" y="52943"/>
                  </a:lnTo>
                  <a:lnTo>
                    <a:pt x="50118" y="51672"/>
                  </a:lnTo>
                  <a:lnTo>
                    <a:pt x="49070" y="50462"/>
                  </a:lnTo>
                  <a:lnTo>
                    <a:pt x="48142" y="49393"/>
                  </a:lnTo>
                  <a:lnTo>
                    <a:pt x="47396" y="48506"/>
                  </a:lnTo>
                  <a:lnTo>
                    <a:pt x="46831" y="47800"/>
                  </a:lnTo>
                  <a:lnTo>
                    <a:pt x="46347" y="47195"/>
                  </a:lnTo>
                  <a:lnTo>
                    <a:pt x="45943" y="46852"/>
                  </a:lnTo>
                  <a:lnTo>
                    <a:pt x="45520" y="46469"/>
                  </a:lnTo>
                  <a:lnTo>
                    <a:pt x="45117" y="46025"/>
                  </a:lnTo>
                  <a:lnTo>
                    <a:pt x="44693" y="45561"/>
                  </a:lnTo>
                  <a:lnTo>
                    <a:pt x="44270" y="45077"/>
                  </a:lnTo>
                  <a:lnTo>
                    <a:pt x="43826" y="44533"/>
                  </a:lnTo>
                  <a:lnTo>
                    <a:pt x="43382" y="43968"/>
                  </a:lnTo>
                  <a:lnTo>
                    <a:pt x="42959" y="43383"/>
                  </a:lnTo>
                  <a:lnTo>
                    <a:pt x="42495" y="42758"/>
                  </a:lnTo>
                  <a:lnTo>
                    <a:pt x="42051" y="42113"/>
                  </a:lnTo>
                  <a:lnTo>
                    <a:pt x="41143" y="40741"/>
                  </a:lnTo>
                  <a:lnTo>
                    <a:pt x="40236" y="39269"/>
                  </a:lnTo>
                  <a:lnTo>
                    <a:pt x="39308" y="37716"/>
                  </a:lnTo>
                  <a:lnTo>
                    <a:pt x="38401" y="36082"/>
                  </a:lnTo>
                  <a:lnTo>
                    <a:pt x="37473" y="34408"/>
                  </a:lnTo>
                  <a:lnTo>
                    <a:pt x="36565" y="32674"/>
                  </a:lnTo>
                  <a:lnTo>
                    <a:pt x="35658" y="30899"/>
                  </a:lnTo>
                  <a:lnTo>
                    <a:pt x="34770" y="29104"/>
                  </a:lnTo>
                  <a:lnTo>
                    <a:pt x="33883" y="27309"/>
                  </a:lnTo>
                  <a:lnTo>
                    <a:pt x="33036" y="25494"/>
                  </a:lnTo>
                  <a:lnTo>
                    <a:pt x="32189" y="23699"/>
                  </a:lnTo>
                  <a:lnTo>
                    <a:pt x="31382" y="21924"/>
                  </a:lnTo>
                  <a:lnTo>
                    <a:pt x="30595" y="20169"/>
                  </a:lnTo>
                  <a:lnTo>
                    <a:pt x="29123" y="16821"/>
                  </a:lnTo>
                  <a:lnTo>
                    <a:pt x="27812" y="13736"/>
                  </a:lnTo>
                  <a:lnTo>
                    <a:pt x="26683" y="11013"/>
                  </a:lnTo>
                  <a:lnTo>
                    <a:pt x="25755" y="8714"/>
                  </a:lnTo>
                  <a:lnTo>
                    <a:pt x="25049" y="6979"/>
                  </a:lnTo>
                  <a:lnTo>
                    <a:pt x="24464" y="5467"/>
                  </a:lnTo>
                  <a:lnTo>
                    <a:pt x="24484" y="5487"/>
                  </a:lnTo>
                  <a:lnTo>
                    <a:pt x="24444" y="5406"/>
                  </a:lnTo>
                  <a:lnTo>
                    <a:pt x="24222" y="5003"/>
                  </a:lnTo>
                  <a:lnTo>
                    <a:pt x="23436" y="3571"/>
                  </a:lnTo>
                  <a:lnTo>
                    <a:pt x="22226" y="1372"/>
                  </a:lnTo>
                  <a:lnTo>
                    <a:pt x="22004" y="1030"/>
                  </a:lnTo>
                  <a:lnTo>
                    <a:pt x="21782" y="747"/>
                  </a:lnTo>
                  <a:lnTo>
                    <a:pt x="21560" y="505"/>
                  </a:lnTo>
                  <a:lnTo>
                    <a:pt x="21338" y="324"/>
                  </a:lnTo>
                  <a:lnTo>
                    <a:pt x="21136" y="182"/>
                  </a:lnTo>
                  <a:lnTo>
                    <a:pt x="20935" y="82"/>
                  </a:lnTo>
                  <a:lnTo>
                    <a:pt x="20753" y="2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92575" y="1899475"/>
              <a:ext cx="118025" cy="134650"/>
            </a:xfrm>
            <a:custGeom>
              <a:avLst/>
              <a:gdLst/>
              <a:ahLst/>
              <a:cxnLst/>
              <a:rect l="l" t="t" r="r" b="b"/>
              <a:pathLst>
                <a:path w="4721" h="5386" extrusionOk="0">
                  <a:moveTo>
                    <a:pt x="2804" y="1"/>
                  </a:moveTo>
                  <a:lnTo>
                    <a:pt x="2764" y="21"/>
                  </a:lnTo>
                  <a:lnTo>
                    <a:pt x="1533" y="687"/>
                  </a:lnTo>
                  <a:lnTo>
                    <a:pt x="1574" y="1110"/>
                  </a:lnTo>
                  <a:lnTo>
                    <a:pt x="1554" y="1473"/>
                  </a:lnTo>
                  <a:lnTo>
                    <a:pt x="1493" y="1796"/>
                  </a:lnTo>
                  <a:lnTo>
                    <a:pt x="1412" y="2038"/>
                  </a:lnTo>
                  <a:lnTo>
                    <a:pt x="1312" y="2260"/>
                  </a:lnTo>
                  <a:lnTo>
                    <a:pt x="1170" y="2421"/>
                  </a:lnTo>
                  <a:lnTo>
                    <a:pt x="1029" y="2542"/>
                  </a:lnTo>
                  <a:lnTo>
                    <a:pt x="888" y="2623"/>
                  </a:lnTo>
                  <a:lnTo>
                    <a:pt x="727" y="2683"/>
                  </a:lnTo>
                  <a:lnTo>
                    <a:pt x="565" y="2724"/>
                  </a:lnTo>
                  <a:lnTo>
                    <a:pt x="424" y="2724"/>
                  </a:lnTo>
                  <a:lnTo>
                    <a:pt x="283" y="2744"/>
                  </a:lnTo>
                  <a:lnTo>
                    <a:pt x="81" y="2724"/>
                  </a:lnTo>
                  <a:lnTo>
                    <a:pt x="1" y="2704"/>
                  </a:lnTo>
                  <a:lnTo>
                    <a:pt x="4599" y="5386"/>
                  </a:lnTo>
                  <a:lnTo>
                    <a:pt x="4680" y="5023"/>
                  </a:lnTo>
                  <a:lnTo>
                    <a:pt x="4720" y="4660"/>
                  </a:lnTo>
                  <a:lnTo>
                    <a:pt x="4720" y="4297"/>
                  </a:lnTo>
                  <a:lnTo>
                    <a:pt x="4700" y="3934"/>
                  </a:lnTo>
                  <a:lnTo>
                    <a:pt x="4639" y="3591"/>
                  </a:lnTo>
                  <a:lnTo>
                    <a:pt x="4559" y="3228"/>
                  </a:lnTo>
                  <a:lnTo>
                    <a:pt x="4458" y="2885"/>
                  </a:lnTo>
                  <a:lnTo>
                    <a:pt x="4337" y="2562"/>
                  </a:lnTo>
                  <a:lnTo>
                    <a:pt x="4196" y="2240"/>
                  </a:lnTo>
                  <a:lnTo>
                    <a:pt x="4055" y="1917"/>
                  </a:lnTo>
                  <a:lnTo>
                    <a:pt x="3772" y="1352"/>
                  </a:lnTo>
                  <a:lnTo>
                    <a:pt x="3308" y="525"/>
                  </a:lnTo>
                  <a:lnTo>
                    <a:pt x="3187" y="304"/>
                  </a:lnTo>
                  <a:lnTo>
                    <a:pt x="3086" y="162"/>
                  </a:lnTo>
                  <a:lnTo>
                    <a:pt x="2986" y="82"/>
                  </a:lnTo>
                  <a:lnTo>
                    <a:pt x="2905" y="2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803475" y="262325"/>
              <a:ext cx="818350" cy="1338200"/>
            </a:xfrm>
            <a:custGeom>
              <a:avLst/>
              <a:gdLst/>
              <a:ahLst/>
              <a:cxnLst/>
              <a:rect l="l" t="t" r="r" b="b"/>
              <a:pathLst>
                <a:path w="32734" h="53528" extrusionOk="0">
                  <a:moveTo>
                    <a:pt x="1312" y="0"/>
                  </a:moveTo>
                  <a:lnTo>
                    <a:pt x="1130" y="40"/>
                  </a:lnTo>
                  <a:lnTo>
                    <a:pt x="949" y="101"/>
                  </a:lnTo>
                  <a:lnTo>
                    <a:pt x="767" y="202"/>
                  </a:lnTo>
                  <a:lnTo>
                    <a:pt x="606" y="343"/>
                  </a:lnTo>
                  <a:lnTo>
                    <a:pt x="424" y="484"/>
                  </a:lnTo>
                  <a:lnTo>
                    <a:pt x="283" y="666"/>
                  </a:lnTo>
                  <a:lnTo>
                    <a:pt x="142" y="847"/>
                  </a:lnTo>
                  <a:lnTo>
                    <a:pt x="1" y="1049"/>
                  </a:lnTo>
                  <a:lnTo>
                    <a:pt x="202" y="1876"/>
                  </a:lnTo>
                  <a:lnTo>
                    <a:pt x="464" y="2703"/>
                  </a:lnTo>
                  <a:lnTo>
                    <a:pt x="727" y="3530"/>
                  </a:lnTo>
                  <a:lnTo>
                    <a:pt x="1009" y="4336"/>
                  </a:lnTo>
                  <a:lnTo>
                    <a:pt x="1614" y="5950"/>
                  </a:lnTo>
                  <a:lnTo>
                    <a:pt x="2199" y="7543"/>
                  </a:lnTo>
                  <a:lnTo>
                    <a:pt x="3046" y="9822"/>
                  </a:lnTo>
                  <a:lnTo>
                    <a:pt x="3933" y="12101"/>
                  </a:lnTo>
                  <a:lnTo>
                    <a:pt x="5708" y="16639"/>
                  </a:lnTo>
                  <a:lnTo>
                    <a:pt x="6636" y="19019"/>
                  </a:lnTo>
                  <a:lnTo>
                    <a:pt x="7544" y="21399"/>
                  </a:lnTo>
                  <a:lnTo>
                    <a:pt x="8451" y="23799"/>
                  </a:lnTo>
                  <a:lnTo>
                    <a:pt x="9379" y="26179"/>
                  </a:lnTo>
                  <a:lnTo>
                    <a:pt x="9863" y="27369"/>
                  </a:lnTo>
                  <a:lnTo>
                    <a:pt x="10367" y="28538"/>
                  </a:lnTo>
                  <a:lnTo>
                    <a:pt x="10871" y="29728"/>
                  </a:lnTo>
                  <a:lnTo>
                    <a:pt x="11396" y="30878"/>
                  </a:lnTo>
                  <a:lnTo>
                    <a:pt x="11940" y="32048"/>
                  </a:lnTo>
                  <a:lnTo>
                    <a:pt x="12505" y="33177"/>
                  </a:lnTo>
                  <a:lnTo>
                    <a:pt x="13090" y="34307"/>
                  </a:lnTo>
                  <a:lnTo>
                    <a:pt x="13695" y="35436"/>
                  </a:lnTo>
                  <a:lnTo>
                    <a:pt x="14219" y="36344"/>
                  </a:lnTo>
                  <a:lnTo>
                    <a:pt x="14744" y="37251"/>
                  </a:lnTo>
                  <a:lnTo>
                    <a:pt x="15308" y="38139"/>
                  </a:lnTo>
                  <a:lnTo>
                    <a:pt x="15893" y="39026"/>
                  </a:lnTo>
                  <a:lnTo>
                    <a:pt x="16478" y="39913"/>
                  </a:lnTo>
                  <a:lnTo>
                    <a:pt x="17103" y="40760"/>
                  </a:lnTo>
                  <a:lnTo>
                    <a:pt x="17729" y="41608"/>
                  </a:lnTo>
                  <a:lnTo>
                    <a:pt x="18394" y="42455"/>
                  </a:lnTo>
                  <a:lnTo>
                    <a:pt x="19060" y="43261"/>
                  </a:lnTo>
                  <a:lnTo>
                    <a:pt x="19745" y="44068"/>
                  </a:lnTo>
                  <a:lnTo>
                    <a:pt x="20451" y="44855"/>
                  </a:lnTo>
                  <a:lnTo>
                    <a:pt x="21177" y="45621"/>
                  </a:lnTo>
                  <a:lnTo>
                    <a:pt x="21924" y="46367"/>
                  </a:lnTo>
                  <a:lnTo>
                    <a:pt x="22690" y="47114"/>
                  </a:lnTo>
                  <a:lnTo>
                    <a:pt x="23477" y="47819"/>
                  </a:lnTo>
                  <a:lnTo>
                    <a:pt x="24263" y="48505"/>
                  </a:lnTo>
                  <a:lnTo>
                    <a:pt x="25130" y="49191"/>
                  </a:lnTo>
                  <a:lnTo>
                    <a:pt x="26058" y="49897"/>
                  </a:lnTo>
                  <a:lnTo>
                    <a:pt x="27067" y="50603"/>
                  </a:lnTo>
                  <a:lnTo>
                    <a:pt x="27591" y="50946"/>
                  </a:lnTo>
                  <a:lnTo>
                    <a:pt x="28135" y="51288"/>
                  </a:lnTo>
                  <a:lnTo>
                    <a:pt x="28680" y="51611"/>
                  </a:lnTo>
                  <a:lnTo>
                    <a:pt x="29225" y="51934"/>
                  </a:lnTo>
                  <a:lnTo>
                    <a:pt x="29809" y="52256"/>
                  </a:lnTo>
                  <a:lnTo>
                    <a:pt x="30374" y="52539"/>
                  </a:lnTo>
                  <a:lnTo>
                    <a:pt x="30959" y="52821"/>
                  </a:lnTo>
                  <a:lnTo>
                    <a:pt x="31544" y="53063"/>
                  </a:lnTo>
                  <a:lnTo>
                    <a:pt x="32129" y="53305"/>
                  </a:lnTo>
                  <a:lnTo>
                    <a:pt x="32734" y="53527"/>
                  </a:lnTo>
                  <a:lnTo>
                    <a:pt x="31604" y="52297"/>
                  </a:lnTo>
                  <a:lnTo>
                    <a:pt x="30556" y="51127"/>
                  </a:lnTo>
                  <a:lnTo>
                    <a:pt x="29608" y="50058"/>
                  </a:lnTo>
                  <a:lnTo>
                    <a:pt x="28801" y="49110"/>
                  </a:lnTo>
                  <a:lnTo>
                    <a:pt x="27651" y="47698"/>
                  </a:lnTo>
                  <a:lnTo>
                    <a:pt x="27228" y="47174"/>
                  </a:lnTo>
                  <a:lnTo>
                    <a:pt x="26824" y="46831"/>
                  </a:lnTo>
                  <a:lnTo>
                    <a:pt x="26401" y="46448"/>
                  </a:lnTo>
                  <a:lnTo>
                    <a:pt x="25998" y="46004"/>
                  </a:lnTo>
                  <a:lnTo>
                    <a:pt x="25574" y="45540"/>
                  </a:lnTo>
                  <a:lnTo>
                    <a:pt x="25151" y="45056"/>
                  </a:lnTo>
                  <a:lnTo>
                    <a:pt x="24707" y="44512"/>
                  </a:lnTo>
                  <a:lnTo>
                    <a:pt x="24263" y="43947"/>
                  </a:lnTo>
                  <a:lnTo>
                    <a:pt x="23840" y="43362"/>
                  </a:lnTo>
                  <a:lnTo>
                    <a:pt x="23376" y="42737"/>
                  </a:lnTo>
                  <a:lnTo>
                    <a:pt x="22932" y="42092"/>
                  </a:lnTo>
                  <a:lnTo>
                    <a:pt x="22024" y="40720"/>
                  </a:lnTo>
                  <a:lnTo>
                    <a:pt x="21117" y="39248"/>
                  </a:lnTo>
                  <a:lnTo>
                    <a:pt x="20189" y="37695"/>
                  </a:lnTo>
                  <a:lnTo>
                    <a:pt x="19282" y="36061"/>
                  </a:lnTo>
                  <a:lnTo>
                    <a:pt x="18354" y="34387"/>
                  </a:lnTo>
                  <a:lnTo>
                    <a:pt x="17446" y="32653"/>
                  </a:lnTo>
                  <a:lnTo>
                    <a:pt x="16539" y="30878"/>
                  </a:lnTo>
                  <a:lnTo>
                    <a:pt x="15651" y="29083"/>
                  </a:lnTo>
                  <a:lnTo>
                    <a:pt x="14764" y="27288"/>
                  </a:lnTo>
                  <a:lnTo>
                    <a:pt x="13917" y="25473"/>
                  </a:lnTo>
                  <a:lnTo>
                    <a:pt x="13070" y="23678"/>
                  </a:lnTo>
                  <a:lnTo>
                    <a:pt x="12263" y="21903"/>
                  </a:lnTo>
                  <a:lnTo>
                    <a:pt x="11476" y="20148"/>
                  </a:lnTo>
                  <a:lnTo>
                    <a:pt x="10004" y="16800"/>
                  </a:lnTo>
                  <a:lnTo>
                    <a:pt x="8693" y="13715"/>
                  </a:lnTo>
                  <a:lnTo>
                    <a:pt x="7564" y="10992"/>
                  </a:lnTo>
                  <a:lnTo>
                    <a:pt x="6636" y="8693"/>
                  </a:lnTo>
                  <a:lnTo>
                    <a:pt x="5930" y="6958"/>
                  </a:lnTo>
                  <a:lnTo>
                    <a:pt x="5345" y="5446"/>
                  </a:lnTo>
                  <a:lnTo>
                    <a:pt x="5365" y="5466"/>
                  </a:lnTo>
                  <a:lnTo>
                    <a:pt x="5325" y="5385"/>
                  </a:lnTo>
                  <a:lnTo>
                    <a:pt x="5103" y="4982"/>
                  </a:lnTo>
                  <a:lnTo>
                    <a:pt x="4317" y="3550"/>
                  </a:lnTo>
                  <a:lnTo>
                    <a:pt x="3107" y="1351"/>
                  </a:lnTo>
                  <a:lnTo>
                    <a:pt x="2864" y="988"/>
                  </a:lnTo>
                  <a:lnTo>
                    <a:pt x="2622" y="686"/>
                  </a:lnTo>
                  <a:lnTo>
                    <a:pt x="2380" y="444"/>
                  </a:lnTo>
                  <a:lnTo>
                    <a:pt x="2159" y="262"/>
                  </a:lnTo>
                  <a:lnTo>
                    <a:pt x="1937" y="121"/>
                  </a:lnTo>
                  <a:lnTo>
                    <a:pt x="1715" y="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399600" y="1979150"/>
              <a:ext cx="2238725" cy="1106775"/>
            </a:xfrm>
            <a:custGeom>
              <a:avLst/>
              <a:gdLst/>
              <a:ahLst/>
              <a:cxnLst/>
              <a:rect l="l" t="t" r="r" b="b"/>
              <a:pathLst>
                <a:path w="89549" h="44271" extrusionOk="0">
                  <a:moveTo>
                    <a:pt x="88963" y="1"/>
                  </a:moveTo>
                  <a:lnTo>
                    <a:pt x="88358" y="41"/>
                  </a:lnTo>
                  <a:lnTo>
                    <a:pt x="87794" y="101"/>
                  </a:lnTo>
                  <a:lnTo>
                    <a:pt x="87209" y="202"/>
                  </a:lnTo>
                  <a:lnTo>
                    <a:pt x="86644" y="323"/>
                  </a:lnTo>
                  <a:lnTo>
                    <a:pt x="86099" y="485"/>
                  </a:lnTo>
                  <a:lnTo>
                    <a:pt x="85555" y="686"/>
                  </a:lnTo>
                  <a:lnTo>
                    <a:pt x="85030" y="908"/>
                  </a:lnTo>
                  <a:lnTo>
                    <a:pt x="84506" y="1170"/>
                  </a:lnTo>
                  <a:lnTo>
                    <a:pt x="84002" y="1453"/>
                  </a:lnTo>
                  <a:lnTo>
                    <a:pt x="83518" y="1755"/>
                  </a:lnTo>
                  <a:lnTo>
                    <a:pt x="83034" y="2078"/>
                  </a:lnTo>
                  <a:lnTo>
                    <a:pt x="82550" y="2421"/>
                  </a:lnTo>
                  <a:lnTo>
                    <a:pt x="82106" y="2804"/>
                  </a:lnTo>
                  <a:lnTo>
                    <a:pt x="81662" y="3187"/>
                  </a:lnTo>
                  <a:lnTo>
                    <a:pt x="81219" y="3611"/>
                  </a:lnTo>
                  <a:lnTo>
                    <a:pt x="80694" y="4115"/>
                  </a:lnTo>
                  <a:lnTo>
                    <a:pt x="80190" y="4639"/>
                  </a:lnTo>
                  <a:lnTo>
                    <a:pt x="79202" y="5728"/>
                  </a:lnTo>
                  <a:lnTo>
                    <a:pt x="78234" y="6838"/>
                  </a:lnTo>
                  <a:lnTo>
                    <a:pt x="77286" y="7947"/>
                  </a:lnTo>
                  <a:lnTo>
                    <a:pt x="76378" y="9097"/>
                  </a:lnTo>
                  <a:lnTo>
                    <a:pt x="75471" y="10246"/>
                  </a:lnTo>
                  <a:lnTo>
                    <a:pt x="73656" y="12566"/>
                  </a:lnTo>
                  <a:lnTo>
                    <a:pt x="72768" y="13735"/>
                  </a:lnTo>
                  <a:lnTo>
                    <a:pt x="71861" y="14885"/>
                  </a:lnTo>
                  <a:lnTo>
                    <a:pt x="70933" y="16034"/>
                  </a:lnTo>
                  <a:lnTo>
                    <a:pt x="69985" y="17164"/>
                  </a:lnTo>
                  <a:lnTo>
                    <a:pt x="69037" y="18253"/>
                  </a:lnTo>
                  <a:lnTo>
                    <a:pt x="68049" y="19342"/>
                  </a:lnTo>
                  <a:lnTo>
                    <a:pt x="67524" y="19867"/>
                  </a:lnTo>
                  <a:lnTo>
                    <a:pt x="67020" y="20391"/>
                  </a:lnTo>
                  <a:lnTo>
                    <a:pt x="66496" y="20915"/>
                  </a:lnTo>
                  <a:lnTo>
                    <a:pt x="65951" y="21419"/>
                  </a:lnTo>
                  <a:lnTo>
                    <a:pt x="65447" y="21863"/>
                  </a:lnTo>
                  <a:lnTo>
                    <a:pt x="64943" y="22307"/>
                  </a:lnTo>
                  <a:lnTo>
                    <a:pt x="64418" y="22751"/>
                  </a:lnTo>
                  <a:lnTo>
                    <a:pt x="63894" y="23174"/>
                  </a:lnTo>
                  <a:lnTo>
                    <a:pt x="63370" y="23577"/>
                  </a:lnTo>
                  <a:lnTo>
                    <a:pt x="62825" y="23981"/>
                  </a:lnTo>
                  <a:lnTo>
                    <a:pt x="62260" y="24384"/>
                  </a:lnTo>
                  <a:lnTo>
                    <a:pt x="61696" y="24747"/>
                  </a:lnTo>
                  <a:lnTo>
                    <a:pt x="61131" y="25130"/>
                  </a:lnTo>
                  <a:lnTo>
                    <a:pt x="60546" y="25473"/>
                  </a:lnTo>
                  <a:lnTo>
                    <a:pt x="59941" y="25796"/>
                  </a:lnTo>
                  <a:lnTo>
                    <a:pt x="59356" y="26119"/>
                  </a:lnTo>
                  <a:lnTo>
                    <a:pt x="58751" y="26421"/>
                  </a:lnTo>
                  <a:lnTo>
                    <a:pt x="58126" y="26683"/>
                  </a:lnTo>
                  <a:lnTo>
                    <a:pt x="57501" y="26946"/>
                  </a:lnTo>
                  <a:lnTo>
                    <a:pt x="56875" y="27188"/>
                  </a:lnTo>
                  <a:lnTo>
                    <a:pt x="56170" y="27430"/>
                  </a:lnTo>
                  <a:lnTo>
                    <a:pt x="55464" y="27631"/>
                  </a:lnTo>
                  <a:lnTo>
                    <a:pt x="54778" y="27793"/>
                  </a:lnTo>
                  <a:lnTo>
                    <a:pt x="54072" y="27934"/>
                  </a:lnTo>
                  <a:lnTo>
                    <a:pt x="53366" y="28055"/>
                  </a:lnTo>
                  <a:lnTo>
                    <a:pt x="52660" y="28136"/>
                  </a:lnTo>
                  <a:lnTo>
                    <a:pt x="51954" y="28196"/>
                  </a:lnTo>
                  <a:lnTo>
                    <a:pt x="51249" y="28236"/>
                  </a:lnTo>
                  <a:lnTo>
                    <a:pt x="49837" y="28236"/>
                  </a:lnTo>
                  <a:lnTo>
                    <a:pt x="49131" y="28196"/>
                  </a:lnTo>
                  <a:lnTo>
                    <a:pt x="48405" y="28156"/>
                  </a:lnTo>
                  <a:lnTo>
                    <a:pt x="47699" y="28075"/>
                  </a:lnTo>
                  <a:lnTo>
                    <a:pt x="46973" y="27994"/>
                  </a:lnTo>
                  <a:lnTo>
                    <a:pt x="46247" y="27894"/>
                  </a:lnTo>
                  <a:lnTo>
                    <a:pt x="45521" y="27793"/>
                  </a:lnTo>
                  <a:lnTo>
                    <a:pt x="44069" y="27551"/>
                  </a:lnTo>
                  <a:lnTo>
                    <a:pt x="42637" y="27329"/>
                  </a:lnTo>
                  <a:lnTo>
                    <a:pt x="41225" y="27127"/>
                  </a:lnTo>
                  <a:lnTo>
                    <a:pt x="39833" y="26966"/>
                  </a:lnTo>
                  <a:lnTo>
                    <a:pt x="38442" y="26825"/>
                  </a:lnTo>
                  <a:lnTo>
                    <a:pt x="37756" y="26784"/>
                  </a:lnTo>
                  <a:lnTo>
                    <a:pt x="37070" y="26744"/>
                  </a:lnTo>
                  <a:lnTo>
                    <a:pt x="36384" y="26744"/>
                  </a:lnTo>
                  <a:lnTo>
                    <a:pt x="35699" y="26724"/>
                  </a:lnTo>
                  <a:lnTo>
                    <a:pt x="35033" y="26744"/>
                  </a:lnTo>
                  <a:lnTo>
                    <a:pt x="34368" y="26784"/>
                  </a:lnTo>
                  <a:lnTo>
                    <a:pt x="33702" y="26825"/>
                  </a:lnTo>
                  <a:lnTo>
                    <a:pt x="33036" y="26905"/>
                  </a:lnTo>
                  <a:lnTo>
                    <a:pt x="32371" y="27006"/>
                  </a:lnTo>
                  <a:lnTo>
                    <a:pt x="31705" y="27107"/>
                  </a:lnTo>
                  <a:lnTo>
                    <a:pt x="31060" y="27248"/>
                  </a:lnTo>
                  <a:lnTo>
                    <a:pt x="30415" y="27409"/>
                  </a:lnTo>
                  <a:lnTo>
                    <a:pt x="29769" y="27611"/>
                  </a:lnTo>
                  <a:lnTo>
                    <a:pt x="29124" y="27833"/>
                  </a:lnTo>
                  <a:lnTo>
                    <a:pt x="28478" y="28075"/>
                  </a:lnTo>
                  <a:lnTo>
                    <a:pt x="27853" y="28337"/>
                  </a:lnTo>
                  <a:lnTo>
                    <a:pt x="27208" y="28660"/>
                  </a:lnTo>
                  <a:lnTo>
                    <a:pt x="26583" y="28983"/>
                  </a:lnTo>
                  <a:lnTo>
                    <a:pt x="25957" y="29366"/>
                  </a:lnTo>
                  <a:lnTo>
                    <a:pt x="25332" y="29769"/>
                  </a:lnTo>
                  <a:lnTo>
                    <a:pt x="24707" y="30193"/>
                  </a:lnTo>
                  <a:lnTo>
                    <a:pt x="24102" y="30677"/>
                  </a:lnTo>
                  <a:lnTo>
                    <a:pt x="21420" y="32855"/>
                  </a:lnTo>
                  <a:lnTo>
                    <a:pt x="20068" y="33924"/>
                  </a:lnTo>
                  <a:lnTo>
                    <a:pt x="18717" y="34973"/>
                  </a:lnTo>
                  <a:lnTo>
                    <a:pt x="18011" y="35477"/>
                  </a:lnTo>
                  <a:lnTo>
                    <a:pt x="17325" y="35961"/>
                  </a:lnTo>
                  <a:lnTo>
                    <a:pt x="16619" y="36445"/>
                  </a:lnTo>
                  <a:lnTo>
                    <a:pt x="15893" y="36929"/>
                  </a:lnTo>
                  <a:lnTo>
                    <a:pt x="15167" y="37373"/>
                  </a:lnTo>
                  <a:lnTo>
                    <a:pt x="14421" y="37816"/>
                  </a:lnTo>
                  <a:lnTo>
                    <a:pt x="13655" y="38240"/>
                  </a:lnTo>
                  <a:lnTo>
                    <a:pt x="12868" y="38623"/>
                  </a:lnTo>
                  <a:lnTo>
                    <a:pt x="12465" y="38825"/>
                  </a:lnTo>
                  <a:lnTo>
                    <a:pt x="12061" y="39006"/>
                  </a:lnTo>
                  <a:lnTo>
                    <a:pt x="11658" y="39148"/>
                  </a:lnTo>
                  <a:lnTo>
                    <a:pt x="11255" y="39289"/>
                  </a:lnTo>
                  <a:lnTo>
                    <a:pt x="10851" y="39410"/>
                  </a:lnTo>
                  <a:lnTo>
                    <a:pt x="10468" y="39531"/>
                  </a:lnTo>
                  <a:lnTo>
                    <a:pt x="10065" y="39611"/>
                  </a:lnTo>
                  <a:lnTo>
                    <a:pt x="9682" y="39692"/>
                  </a:lnTo>
                  <a:lnTo>
                    <a:pt x="9298" y="39732"/>
                  </a:lnTo>
                  <a:lnTo>
                    <a:pt x="8915" y="39793"/>
                  </a:lnTo>
                  <a:lnTo>
                    <a:pt x="8532" y="39813"/>
                  </a:lnTo>
                  <a:lnTo>
                    <a:pt x="7786" y="39813"/>
                  </a:lnTo>
                  <a:lnTo>
                    <a:pt x="7423" y="39793"/>
                  </a:lnTo>
                  <a:lnTo>
                    <a:pt x="7039" y="39773"/>
                  </a:lnTo>
                  <a:lnTo>
                    <a:pt x="6676" y="39732"/>
                  </a:lnTo>
                  <a:lnTo>
                    <a:pt x="6293" y="39672"/>
                  </a:lnTo>
                  <a:lnTo>
                    <a:pt x="5930" y="39591"/>
                  </a:lnTo>
                  <a:lnTo>
                    <a:pt x="5184" y="39410"/>
                  </a:lnTo>
                  <a:lnTo>
                    <a:pt x="4458" y="39188"/>
                  </a:lnTo>
                  <a:lnTo>
                    <a:pt x="3712" y="38926"/>
                  </a:lnTo>
                  <a:lnTo>
                    <a:pt x="2965" y="38623"/>
                  </a:lnTo>
                  <a:lnTo>
                    <a:pt x="2219" y="38280"/>
                  </a:lnTo>
                  <a:lnTo>
                    <a:pt x="1453" y="37897"/>
                  </a:lnTo>
                  <a:lnTo>
                    <a:pt x="686" y="37474"/>
                  </a:lnTo>
                  <a:lnTo>
                    <a:pt x="505" y="37393"/>
                  </a:lnTo>
                  <a:lnTo>
                    <a:pt x="344" y="37312"/>
                  </a:lnTo>
                  <a:lnTo>
                    <a:pt x="162" y="37272"/>
                  </a:lnTo>
                  <a:lnTo>
                    <a:pt x="1" y="37232"/>
                  </a:lnTo>
                  <a:lnTo>
                    <a:pt x="162" y="37514"/>
                  </a:lnTo>
                  <a:lnTo>
                    <a:pt x="364" y="37776"/>
                  </a:lnTo>
                  <a:lnTo>
                    <a:pt x="586" y="38038"/>
                  </a:lnTo>
                  <a:lnTo>
                    <a:pt x="828" y="38300"/>
                  </a:lnTo>
                  <a:lnTo>
                    <a:pt x="1090" y="38542"/>
                  </a:lnTo>
                  <a:lnTo>
                    <a:pt x="1352" y="38784"/>
                  </a:lnTo>
                  <a:lnTo>
                    <a:pt x="1876" y="39228"/>
                  </a:lnTo>
                  <a:lnTo>
                    <a:pt x="2360" y="39591"/>
                  </a:lnTo>
                  <a:lnTo>
                    <a:pt x="2764" y="39853"/>
                  </a:lnTo>
                  <a:lnTo>
                    <a:pt x="3127" y="40095"/>
                  </a:lnTo>
                  <a:lnTo>
                    <a:pt x="3026" y="40378"/>
                  </a:lnTo>
                  <a:lnTo>
                    <a:pt x="2945" y="40640"/>
                  </a:lnTo>
                  <a:lnTo>
                    <a:pt x="2865" y="40882"/>
                  </a:lnTo>
                  <a:lnTo>
                    <a:pt x="2824" y="41104"/>
                  </a:lnTo>
                  <a:lnTo>
                    <a:pt x="2804" y="41306"/>
                  </a:lnTo>
                  <a:lnTo>
                    <a:pt x="2804" y="41507"/>
                  </a:lnTo>
                  <a:lnTo>
                    <a:pt x="2804" y="41689"/>
                  </a:lnTo>
                  <a:lnTo>
                    <a:pt x="2844" y="41850"/>
                  </a:lnTo>
                  <a:lnTo>
                    <a:pt x="2865" y="41991"/>
                  </a:lnTo>
                  <a:lnTo>
                    <a:pt x="2925" y="42132"/>
                  </a:lnTo>
                  <a:lnTo>
                    <a:pt x="2986" y="42253"/>
                  </a:lnTo>
                  <a:lnTo>
                    <a:pt x="3066" y="42354"/>
                  </a:lnTo>
                  <a:lnTo>
                    <a:pt x="3147" y="42455"/>
                  </a:lnTo>
                  <a:lnTo>
                    <a:pt x="3228" y="42536"/>
                  </a:lnTo>
                  <a:lnTo>
                    <a:pt x="3429" y="42697"/>
                  </a:lnTo>
                  <a:lnTo>
                    <a:pt x="3631" y="42798"/>
                  </a:lnTo>
                  <a:lnTo>
                    <a:pt x="3853" y="42879"/>
                  </a:lnTo>
                  <a:lnTo>
                    <a:pt x="4055" y="42939"/>
                  </a:lnTo>
                  <a:lnTo>
                    <a:pt x="4256" y="42959"/>
                  </a:lnTo>
                  <a:lnTo>
                    <a:pt x="4559" y="42980"/>
                  </a:lnTo>
                  <a:lnTo>
                    <a:pt x="4680" y="42980"/>
                  </a:lnTo>
                  <a:lnTo>
                    <a:pt x="4579" y="43222"/>
                  </a:lnTo>
                  <a:lnTo>
                    <a:pt x="4539" y="43443"/>
                  </a:lnTo>
                  <a:lnTo>
                    <a:pt x="4539" y="43625"/>
                  </a:lnTo>
                  <a:lnTo>
                    <a:pt x="4579" y="43786"/>
                  </a:lnTo>
                  <a:lnTo>
                    <a:pt x="4639" y="43907"/>
                  </a:lnTo>
                  <a:lnTo>
                    <a:pt x="4740" y="44028"/>
                  </a:lnTo>
                  <a:lnTo>
                    <a:pt x="4861" y="44109"/>
                  </a:lnTo>
                  <a:lnTo>
                    <a:pt x="5023" y="44169"/>
                  </a:lnTo>
                  <a:lnTo>
                    <a:pt x="5204" y="44230"/>
                  </a:lnTo>
                  <a:lnTo>
                    <a:pt x="5406" y="44250"/>
                  </a:lnTo>
                  <a:lnTo>
                    <a:pt x="5648" y="44270"/>
                  </a:lnTo>
                  <a:lnTo>
                    <a:pt x="5870" y="44270"/>
                  </a:lnTo>
                  <a:lnTo>
                    <a:pt x="6394" y="44230"/>
                  </a:lnTo>
                  <a:lnTo>
                    <a:pt x="6959" y="44129"/>
                  </a:lnTo>
                  <a:lnTo>
                    <a:pt x="7524" y="44028"/>
                  </a:lnTo>
                  <a:lnTo>
                    <a:pt x="8088" y="43887"/>
                  </a:lnTo>
                  <a:lnTo>
                    <a:pt x="8613" y="43726"/>
                  </a:lnTo>
                  <a:lnTo>
                    <a:pt x="9097" y="43585"/>
                  </a:lnTo>
                  <a:lnTo>
                    <a:pt x="9823" y="43343"/>
                  </a:lnTo>
                  <a:lnTo>
                    <a:pt x="10105" y="43242"/>
                  </a:lnTo>
                  <a:lnTo>
                    <a:pt x="10226" y="43484"/>
                  </a:lnTo>
                  <a:lnTo>
                    <a:pt x="10387" y="43685"/>
                  </a:lnTo>
                  <a:lnTo>
                    <a:pt x="10549" y="43847"/>
                  </a:lnTo>
                  <a:lnTo>
                    <a:pt x="10730" y="43968"/>
                  </a:lnTo>
                  <a:lnTo>
                    <a:pt x="10932" y="44069"/>
                  </a:lnTo>
                  <a:lnTo>
                    <a:pt x="11154" y="44129"/>
                  </a:lnTo>
                  <a:lnTo>
                    <a:pt x="11376" y="44169"/>
                  </a:lnTo>
                  <a:lnTo>
                    <a:pt x="11618" y="44169"/>
                  </a:lnTo>
                  <a:lnTo>
                    <a:pt x="11860" y="44149"/>
                  </a:lnTo>
                  <a:lnTo>
                    <a:pt x="12122" y="44109"/>
                  </a:lnTo>
                  <a:lnTo>
                    <a:pt x="12384" y="44048"/>
                  </a:lnTo>
                  <a:lnTo>
                    <a:pt x="12646" y="43968"/>
                  </a:lnTo>
                  <a:lnTo>
                    <a:pt x="12908" y="43867"/>
                  </a:lnTo>
                  <a:lnTo>
                    <a:pt x="13191" y="43766"/>
                  </a:lnTo>
                  <a:lnTo>
                    <a:pt x="13735" y="43504"/>
                  </a:lnTo>
                  <a:lnTo>
                    <a:pt x="14260" y="43222"/>
                  </a:lnTo>
                  <a:lnTo>
                    <a:pt x="14744" y="42919"/>
                  </a:lnTo>
                  <a:lnTo>
                    <a:pt x="15208" y="42616"/>
                  </a:lnTo>
                  <a:lnTo>
                    <a:pt x="15611" y="42334"/>
                  </a:lnTo>
                  <a:lnTo>
                    <a:pt x="16216" y="41870"/>
                  </a:lnTo>
                  <a:lnTo>
                    <a:pt x="16418" y="41689"/>
                  </a:lnTo>
                  <a:lnTo>
                    <a:pt x="16478" y="41850"/>
                  </a:lnTo>
                  <a:lnTo>
                    <a:pt x="16559" y="41971"/>
                  </a:lnTo>
                  <a:lnTo>
                    <a:pt x="16640" y="42052"/>
                  </a:lnTo>
                  <a:lnTo>
                    <a:pt x="16761" y="42132"/>
                  </a:lnTo>
                  <a:lnTo>
                    <a:pt x="16861" y="42173"/>
                  </a:lnTo>
                  <a:lnTo>
                    <a:pt x="17003" y="42193"/>
                  </a:lnTo>
                  <a:lnTo>
                    <a:pt x="17144" y="42193"/>
                  </a:lnTo>
                  <a:lnTo>
                    <a:pt x="17305" y="42153"/>
                  </a:lnTo>
                  <a:lnTo>
                    <a:pt x="17487" y="42112"/>
                  </a:lnTo>
                  <a:lnTo>
                    <a:pt x="17668" y="42052"/>
                  </a:lnTo>
                  <a:lnTo>
                    <a:pt x="17870" y="41951"/>
                  </a:lnTo>
                  <a:lnTo>
                    <a:pt x="18072" y="41850"/>
                  </a:lnTo>
                  <a:lnTo>
                    <a:pt x="18515" y="41588"/>
                  </a:lnTo>
                  <a:lnTo>
                    <a:pt x="18999" y="41245"/>
                  </a:lnTo>
                  <a:lnTo>
                    <a:pt x="19504" y="40862"/>
                  </a:lnTo>
                  <a:lnTo>
                    <a:pt x="20048" y="40398"/>
                  </a:lnTo>
                  <a:lnTo>
                    <a:pt x="20613" y="39914"/>
                  </a:lnTo>
                  <a:lnTo>
                    <a:pt x="21198" y="39369"/>
                  </a:lnTo>
                  <a:lnTo>
                    <a:pt x="21803" y="38805"/>
                  </a:lnTo>
                  <a:lnTo>
                    <a:pt x="22408" y="38200"/>
                  </a:lnTo>
                  <a:lnTo>
                    <a:pt x="23638" y="36929"/>
                  </a:lnTo>
                  <a:lnTo>
                    <a:pt x="24848" y="35638"/>
                  </a:lnTo>
                  <a:lnTo>
                    <a:pt x="26018" y="34327"/>
                  </a:lnTo>
                  <a:lnTo>
                    <a:pt x="27107" y="33097"/>
                  </a:lnTo>
                  <a:lnTo>
                    <a:pt x="28075" y="31988"/>
                  </a:lnTo>
                  <a:lnTo>
                    <a:pt x="29507" y="30273"/>
                  </a:lnTo>
                  <a:lnTo>
                    <a:pt x="30052" y="29608"/>
                  </a:lnTo>
                  <a:lnTo>
                    <a:pt x="30697" y="29729"/>
                  </a:lnTo>
                  <a:lnTo>
                    <a:pt x="31262" y="29810"/>
                  </a:lnTo>
                  <a:lnTo>
                    <a:pt x="31766" y="29850"/>
                  </a:lnTo>
                  <a:lnTo>
                    <a:pt x="32230" y="29850"/>
                  </a:lnTo>
                  <a:lnTo>
                    <a:pt x="32633" y="29830"/>
                  </a:lnTo>
                  <a:lnTo>
                    <a:pt x="32976" y="29789"/>
                  </a:lnTo>
                  <a:lnTo>
                    <a:pt x="33279" y="29729"/>
                  </a:lnTo>
                  <a:lnTo>
                    <a:pt x="33521" y="29668"/>
                  </a:lnTo>
                  <a:lnTo>
                    <a:pt x="33742" y="29588"/>
                  </a:lnTo>
                  <a:lnTo>
                    <a:pt x="33904" y="29507"/>
                  </a:lnTo>
                  <a:lnTo>
                    <a:pt x="34045" y="29426"/>
                  </a:lnTo>
                  <a:lnTo>
                    <a:pt x="34166" y="29346"/>
                  </a:lnTo>
                  <a:lnTo>
                    <a:pt x="34287" y="29225"/>
                  </a:lnTo>
                  <a:lnTo>
                    <a:pt x="34327" y="29164"/>
                  </a:lnTo>
                  <a:lnTo>
                    <a:pt x="35053" y="29386"/>
                  </a:lnTo>
                  <a:lnTo>
                    <a:pt x="35779" y="29588"/>
                  </a:lnTo>
                  <a:lnTo>
                    <a:pt x="36505" y="29769"/>
                  </a:lnTo>
                  <a:lnTo>
                    <a:pt x="37211" y="29931"/>
                  </a:lnTo>
                  <a:lnTo>
                    <a:pt x="37937" y="30072"/>
                  </a:lnTo>
                  <a:lnTo>
                    <a:pt x="38643" y="30213"/>
                  </a:lnTo>
                  <a:lnTo>
                    <a:pt x="39349" y="30334"/>
                  </a:lnTo>
                  <a:lnTo>
                    <a:pt x="40035" y="30435"/>
                  </a:lnTo>
                  <a:lnTo>
                    <a:pt x="40741" y="30536"/>
                  </a:lnTo>
                  <a:lnTo>
                    <a:pt x="41427" y="30616"/>
                  </a:lnTo>
                  <a:lnTo>
                    <a:pt x="42112" y="30677"/>
                  </a:lnTo>
                  <a:lnTo>
                    <a:pt x="42798" y="30717"/>
                  </a:lnTo>
                  <a:lnTo>
                    <a:pt x="43484" y="30757"/>
                  </a:lnTo>
                  <a:lnTo>
                    <a:pt x="44149" y="30778"/>
                  </a:lnTo>
                  <a:lnTo>
                    <a:pt x="44815" y="30798"/>
                  </a:lnTo>
                  <a:lnTo>
                    <a:pt x="45480" y="30778"/>
                  </a:lnTo>
                  <a:lnTo>
                    <a:pt x="46146" y="30778"/>
                  </a:lnTo>
                  <a:lnTo>
                    <a:pt x="46791" y="30737"/>
                  </a:lnTo>
                  <a:lnTo>
                    <a:pt x="47437" y="30697"/>
                  </a:lnTo>
                  <a:lnTo>
                    <a:pt x="48082" y="30657"/>
                  </a:lnTo>
                  <a:lnTo>
                    <a:pt x="49353" y="30515"/>
                  </a:lnTo>
                  <a:lnTo>
                    <a:pt x="50603" y="30334"/>
                  </a:lnTo>
                  <a:lnTo>
                    <a:pt x="51854" y="30092"/>
                  </a:lnTo>
                  <a:lnTo>
                    <a:pt x="53064" y="29830"/>
                  </a:lnTo>
                  <a:lnTo>
                    <a:pt x="54254" y="29527"/>
                  </a:lnTo>
                  <a:lnTo>
                    <a:pt x="55444" y="29184"/>
                  </a:lnTo>
                  <a:lnTo>
                    <a:pt x="56593" y="28801"/>
                  </a:lnTo>
                  <a:lnTo>
                    <a:pt x="57723" y="28378"/>
                  </a:lnTo>
                  <a:lnTo>
                    <a:pt x="58852" y="27934"/>
                  </a:lnTo>
                  <a:lnTo>
                    <a:pt x="59941" y="27470"/>
                  </a:lnTo>
                  <a:lnTo>
                    <a:pt x="61010" y="26946"/>
                  </a:lnTo>
                  <a:lnTo>
                    <a:pt x="62059" y="26421"/>
                  </a:lnTo>
                  <a:lnTo>
                    <a:pt x="63087" y="25857"/>
                  </a:lnTo>
                  <a:lnTo>
                    <a:pt x="64096" y="25292"/>
                  </a:lnTo>
                  <a:lnTo>
                    <a:pt x="65084" y="24687"/>
                  </a:lnTo>
                  <a:lnTo>
                    <a:pt x="66052" y="24062"/>
                  </a:lnTo>
                  <a:lnTo>
                    <a:pt x="67000" y="23416"/>
                  </a:lnTo>
                  <a:lnTo>
                    <a:pt x="67928" y="22771"/>
                  </a:lnTo>
                  <a:lnTo>
                    <a:pt x="68835" y="22085"/>
                  </a:lnTo>
                  <a:lnTo>
                    <a:pt x="69703" y="21419"/>
                  </a:lnTo>
                  <a:lnTo>
                    <a:pt x="70570" y="20714"/>
                  </a:lnTo>
                  <a:lnTo>
                    <a:pt x="71397" y="20008"/>
                  </a:lnTo>
                  <a:lnTo>
                    <a:pt x="72203" y="19302"/>
                  </a:lnTo>
                  <a:lnTo>
                    <a:pt x="72990" y="18596"/>
                  </a:lnTo>
                  <a:lnTo>
                    <a:pt x="73756" y="17870"/>
                  </a:lnTo>
                  <a:lnTo>
                    <a:pt x="74503" y="17164"/>
                  </a:lnTo>
                  <a:lnTo>
                    <a:pt x="75208" y="16438"/>
                  </a:lnTo>
                  <a:lnTo>
                    <a:pt x="75914" y="15732"/>
                  </a:lnTo>
                  <a:lnTo>
                    <a:pt x="76580" y="15006"/>
                  </a:lnTo>
                  <a:lnTo>
                    <a:pt x="77225" y="14300"/>
                  </a:lnTo>
                  <a:lnTo>
                    <a:pt x="77851" y="13614"/>
                  </a:lnTo>
                  <a:lnTo>
                    <a:pt x="78435" y="12929"/>
                  </a:lnTo>
                  <a:lnTo>
                    <a:pt x="79565" y="11577"/>
                  </a:lnTo>
                  <a:lnTo>
                    <a:pt x="80573" y="10286"/>
                  </a:lnTo>
                  <a:lnTo>
                    <a:pt x="81501" y="9076"/>
                  </a:lnTo>
                  <a:lnTo>
                    <a:pt x="82308" y="7967"/>
                  </a:lnTo>
                  <a:lnTo>
                    <a:pt x="83034" y="6939"/>
                  </a:lnTo>
                  <a:lnTo>
                    <a:pt x="83639" y="6051"/>
                  </a:lnTo>
                  <a:lnTo>
                    <a:pt x="84123" y="5265"/>
                  </a:lnTo>
                  <a:lnTo>
                    <a:pt x="84788" y="4175"/>
                  </a:lnTo>
                  <a:lnTo>
                    <a:pt x="85030" y="3792"/>
                  </a:lnTo>
                  <a:lnTo>
                    <a:pt x="85595" y="3107"/>
                  </a:lnTo>
                  <a:lnTo>
                    <a:pt x="86160" y="2481"/>
                  </a:lnTo>
                  <a:lnTo>
                    <a:pt x="86725" y="1917"/>
                  </a:lnTo>
                  <a:lnTo>
                    <a:pt x="87310" y="1433"/>
                  </a:lnTo>
                  <a:lnTo>
                    <a:pt x="87874" y="989"/>
                  </a:lnTo>
                  <a:lnTo>
                    <a:pt x="88439" y="626"/>
                  </a:lnTo>
                  <a:lnTo>
                    <a:pt x="89004" y="283"/>
                  </a:lnTo>
                  <a:lnTo>
                    <a:pt x="89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697275" y="1796625"/>
              <a:ext cx="550" cy="3050"/>
            </a:xfrm>
            <a:custGeom>
              <a:avLst/>
              <a:gdLst/>
              <a:ahLst/>
              <a:cxnLst/>
              <a:rect l="l" t="t" r="r" b="b"/>
              <a:pathLst>
                <a:path w="22" h="122" extrusionOk="0">
                  <a:moveTo>
                    <a:pt x="21" y="1"/>
                  </a:moveTo>
                  <a:lnTo>
                    <a:pt x="1" y="41"/>
                  </a:lnTo>
                  <a:lnTo>
                    <a:pt x="1" y="12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697800" y="1796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697275" y="1781500"/>
              <a:ext cx="40875" cy="40875"/>
            </a:xfrm>
            <a:custGeom>
              <a:avLst/>
              <a:gdLst/>
              <a:ahLst/>
              <a:cxnLst/>
              <a:rect l="l" t="t" r="r" b="b"/>
              <a:pathLst>
                <a:path w="1635" h="1635" extrusionOk="0">
                  <a:moveTo>
                    <a:pt x="707" y="1"/>
                  </a:moveTo>
                  <a:lnTo>
                    <a:pt x="586" y="21"/>
                  </a:lnTo>
                  <a:lnTo>
                    <a:pt x="485" y="41"/>
                  </a:lnTo>
                  <a:lnTo>
                    <a:pt x="384" y="61"/>
                  </a:lnTo>
                  <a:lnTo>
                    <a:pt x="303" y="122"/>
                  </a:lnTo>
                  <a:lnTo>
                    <a:pt x="223" y="202"/>
                  </a:lnTo>
                  <a:lnTo>
                    <a:pt x="162" y="283"/>
                  </a:lnTo>
                  <a:lnTo>
                    <a:pt x="102" y="364"/>
                  </a:lnTo>
                  <a:lnTo>
                    <a:pt x="61" y="444"/>
                  </a:lnTo>
                  <a:lnTo>
                    <a:pt x="41" y="505"/>
                  </a:lnTo>
                  <a:lnTo>
                    <a:pt x="1" y="646"/>
                  </a:lnTo>
                  <a:lnTo>
                    <a:pt x="1" y="848"/>
                  </a:lnTo>
                  <a:lnTo>
                    <a:pt x="41" y="1049"/>
                  </a:lnTo>
                  <a:lnTo>
                    <a:pt x="122" y="1231"/>
                  </a:lnTo>
                  <a:lnTo>
                    <a:pt x="223" y="1372"/>
                  </a:lnTo>
                  <a:lnTo>
                    <a:pt x="344" y="1513"/>
                  </a:lnTo>
                  <a:lnTo>
                    <a:pt x="424" y="1554"/>
                  </a:lnTo>
                  <a:lnTo>
                    <a:pt x="525" y="1594"/>
                  </a:lnTo>
                  <a:lnTo>
                    <a:pt x="606" y="1614"/>
                  </a:lnTo>
                  <a:lnTo>
                    <a:pt x="707" y="1634"/>
                  </a:lnTo>
                  <a:lnTo>
                    <a:pt x="929" y="1634"/>
                  </a:lnTo>
                  <a:lnTo>
                    <a:pt x="1029" y="1614"/>
                  </a:lnTo>
                  <a:lnTo>
                    <a:pt x="1130" y="1574"/>
                  </a:lnTo>
                  <a:lnTo>
                    <a:pt x="1231" y="1533"/>
                  </a:lnTo>
                  <a:lnTo>
                    <a:pt x="1312" y="1473"/>
                  </a:lnTo>
                  <a:lnTo>
                    <a:pt x="1392" y="1392"/>
                  </a:lnTo>
                  <a:lnTo>
                    <a:pt x="1473" y="1312"/>
                  </a:lnTo>
                  <a:lnTo>
                    <a:pt x="1514" y="1231"/>
                  </a:lnTo>
                  <a:lnTo>
                    <a:pt x="1574" y="1130"/>
                  </a:lnTo>
                  <a:lnTo>
                    <a:pt x="1594" y="1029"/>
                  </a:lnTo>
                  <a:lnTo>
                    <a:pt x="1614" y="928"/>
                  </a:lnTo>
                  <a:lnTo>
                    <a:pt x="1635" y="827"/>
                  </a:lnTo>
                  <a:lnTo>
                    <a:pt x="1635" y="727"/>
                  </a:lnTo>
                  <a:lnTo>
                    <a:pt x="1614" y="626"/>
                  </a:lnTo>
                  <a:lnTo>
                    <a:pt x="1574" y="525"/>
                  </a:lnTo>
                  <a:lnTo>
                    <a:pt x="1534" y="424"/>
                  </a:lnTo>
                  <a:lnTo>
                    <a:pt x="1453" y="323"/>
                  </a:lnTo>
                  <a:lnTo>
                    <a:pt x="1332" y="182"/>
                  </a:lnTo>
                  <a:lnTo>
                    <a:pt x="1171" y="81"/>
                  </a:lnTo>
                  <a:lnTo>
                    <a:pt x="989" y="21"/>
                  </a:lnTo>
                  <a:lnTo>
                    <a:pt x="808" y="21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466150" y="238125"/>
              <a:ext cx="915675" cy="1947275"/>
            </a:xfrm>
            <a:custGeom>
              <a:avLst/>
              <a:gdLst/>
              <a:ahLst/>
              <a:cxnLst/>
              <a:rect l="l" t="t" r="r" b="b"/>
              <a:pathLst>
                <a:path w="36627" h="77891" extrusionOk="0">
                  <a:moveTo>
                    <a:pt x="14260" y="0"/>
                  </a:moveTo>
                  <a:lnTo>
                    <a:pt x="14199" y="20"/>
                  </a:lnTo>
                  <a:lnTo>
                    <a:pt x="14119" y="61"/>
                  </a:lnTo>
                  <a:lnTo>
                    <a:pt x="14058" y="101"/>
                  </a:lnTo>
                  <a:lnTo>
                    <a:pt x="13736" y="424"/>
                  </a:lnTo>
                  <a:lnTo>
                    <a:pt x="13413" y="746"/>
                  </a:lnTo>
                  <a:lnTo>
                    <a:pt x="13131" y="1069"/>
                  </a:lnTo>
                  <a:lnTo>
                    <a:pt x="12848" y="1412"/>
                  </a:lnTo>
                  <a:lnTo>
                    <a:pt x="12586" y="1755"/>
                  </a:lnTo>
                  <a:lnTo>
                    <a:pt x="12344" y="2118"/>
                  </a:lnTo>
                  <a:lnTo>
                    <a:pt x="12122" y="2481"/>
                  </a:lnTo>
                  <a:lnTo>
                    <a:pt x="11920" y="2864"/>
                  </a:lnTo>
                  <a:lnTo>
                    <a:pt x="11759" y="2602"/>
                  </a:lnTo>
                  <a:lnTo>
                    <a:pt x="11598" y="2380"/>
                  </a:lnTo>
                  <a:lnTo>
                    <a:pt x="11436" y="2198"/>
                  </a:lnTo>
                  <a:lnTo>
                    <a:pt x="11295" y="2057"/>
                  </a:lnTo>
                  <a:lnTo>
                    <a:pt x="11174" y="1956"/>
                  </a:lnTo>
                  <a:lnTo>
                    <a:pt x="11033" y="1876"/>
                  </a:lnTo>
                  <a:lnTo>
                    <a:pt x="10912" y="1855"/>
                  </a:lnTo>
                  <a:lnTo>
                    <a:pt x="10811" y="1835"/>
                  </a:lnTo>
                  <a:lnTo>
                    <a:pt x="10710" y="1876"/>
                  </a:lnTo>
                  <a:lnTo>
                    <a:pt x="10610" y="1916"/>
                  </a:lnTo>
                  <a:lnTo>
                    <a:pt x="10509" y="1997"/>
                  </a:lnTo>
                  <a:lnTo>
                    <a:pt x="10428" y="2077"/>
                  </a:lnTo>
                  <a:lnTo>
                    <a:pt x="10347" y="2198"/>
                  </a:lnTo>
                  <a:lnTo>
                    <a:pt x="10267" y="2319"/>
                  </a:lnTo>
                  <a:lnTo>
                    <a:pt x="10125" y="2622"/>
                  </a:lnTo>
                  <a:lnTo>
                    <a:pt x="10025" y="2965"/>
                  </a:lnTo>
                  <a:lnTo>
                    <a:pt x="9924" y="3308"/>
                  </a:lnTo>
                  <a:lnTo>
                    <a:pt x="9863" y="3650"/>
                  </a:lnTo>
                  <a:lnTo>
                    <a:pt x="9803" y="3993"/>
                  </a:lnTo>
                  <a:lnTo>
                    <a:pt x="9722" y="4498"/>
                  </a:lnTo>
                  <a:lnTo>
                    <a:pt x="9702" y="4699"/>
                  </a:lnTo>
                  <a:lnTo>
                    <a:pt x="9500" y="4477"/>
                  </a:lnTo>
                  <a:lnTo>
                    <a:pt x="9299" y="4296"/>
                  </a:lnTo>
                  <a:lnTo>
                    <a:pt x="9117" y="4155"/>
                  </a:lnTo>
                  <a:lnTo>
                    <a:pt x="8936" y="4054"/>
                  </a:lnTo>
                  <a:lnTo>
                    <a:pt x="8734" y="3993"/>
                  </a:lnTo>
                  <a:lnTo>
                    <a:pt x="8573" y="3973"/>
                  </a:lnTo>
                  <a:lnTo>
                    <a:pt x="8391" y="3993"/>
                  </a:lnTo>
                  <a:lnTo>
                    <a:pt x="8230" y="4034"/>
                  </a:lnTo>
                  <a:lnTo>
                    <a:pt x="8068" y="4114"/>
                  </a:lnTo>
                  <a:lnTo>
                    <a:pt x="7907" y="4215"/>
                  </a:lnTo>
                  <a:lnTo>
                    <a:pt x="7746" y="4356"/>
                  </a:lnTo>
                  <a:lnTo>
                    <a:pt x="7604" y="4518"/>
                  </a:lnTo>
                  <a:lnTo>
                    <a:pt x="7463" y="4699"/>
                  </a:lnTo>
                  <a:lnTo>
                    <a:pt x="7322" y="4901"/>
                  </a:lnTo>
                  <a:lnTo>
                    <a:pt x="7181" y="5143"/>
                  </a:lnTo>
                  <a:lnTo>
                    <a:pt x="7060" y="5385"/>
                  </a:lnTo>
                  <a:lnTo>
                    <a:pt x="6818" y="5930"/>
                  </a:lnTo>
                  <a:lnTo>
                    <a:pt x="6596" y="6514"/>
                  </a:lnTo>
                  <a:lnTo>
                    <a:pt x="6394" y="7140"/>
                  </a:lnTo>
                  <a:lnTo>
                    <a:pt x="6213" y="7805"/>
                  </a:lnTo>
                  <a:lnTo>
                    <a:pt x="6031" y="8471"/>
                  </a:lnTo>
                  <a:lnTo>
                    <a:pt x="5890" y="9116"/>
                  </a:lnTo>
                  <a:lnTo>
                    <a:pt x="5648" y="10346"/>
                  </a:lnTo>
                  <a:lnTo>
                    <a:pt x="5487" y="10246"/>
                  </a:lnTo>
                  <a:lnTo>
                    <a:pt x="5305" y="10185"/>
                  </a:lnTo>
                  <a:lnTo>
                    <a:pt x="5104" y="10165"/>
                  </a:lnTo>
                  <a:lnTo>
                    <a:pt x="4922" y="10185"/>
                  </a:lnTo>
                  <a:lnTo>
                    <a:pt x="4821" y="10205"/>
                  </a:lnTo>
                  <a:lnTo>
                    <a:pt x="4741" y="10246"/>
                  </a:lnTo>
                  <a:lnTo>
                    <a:pt x="4660" y="10306"/>
                  </a:lnTo>
                  <a:lnTo>
                    <a:pt x="4579" y="10367"/>
                  </a:lnTo>
                  <a:lnTo>
                    <a:pt x="4519" y="10427"/>
                  </a:lnTo>
                  <a:lnTo>
                    <a:pt x="4438" y="10528"/>
                  </a:lnTo>
                  <a:lnTo>
                    <a:pt x="4398" y="10629"/>
                  </a:lnTo>
                  <a:lnTo>
                    <a:pt x="4357" y="10730"/>
                  </a:lnTo>
                  <a:lnTo>
                    <a:pt x="4095" y="11637"/>
                  </a:lnTo>
                  <a:lnTo>
                    <a:pt x="3954" y="11597"/>
                  </a:lnTo>
                  <a:lnTo>
                    <a:pt x="3833" y="11577"/>
                  </a:lnTo>
                  <a:lnTo>
                    <a:pt x="3692" y="11577"/>
                  </a:lnTo>
                  <a:lnTo>
                    <a:pt x="3571" y="11597"/>
                  </a:lnTo>
                  <a:lnTo>
                    <a:pt x="3470" y="11617"/>
                  </a:lnTo>
                  <a:lnTo>
                    <a:pt x="3349" y="11657"/>
                  </a:lnTo>
                  <a:lnTo>
                    <a:pt x="3248" y="11698"/>
                  </a:lnTo>
                  <a:lnTo>
                    <a:pt x="3167" y="11758"/>
                  </a:lnTo>
                  <a:lnTo>
                    <a:pt x="2986" y="11920"/>
                  </a:lnTo>
                  <a:lnTo>
                    <a:pt x="2825" y="12101"/>
                  </a:lnTo>
                  <a:lnTo>
                    <a:pt x="2704" y="12343"/>
                  </a:lnTo>
                  <a:lnTo>
                    <a:pt x="2583" y="12605"/>
                  </a:lnTo>
                  <a:lnTo>
                    <a:pt x="2482" y="12908"/>
                  </a:lnTo>
                  <a:lnTo>
                    <a:pt x="2401" y="13230"/>
                  </a:lnTo>
                  <a:lnTo>
                    <a:pt x="2340" y="13594"/>
                  </a:lnTo>
                  <a:lnTo>
                    <a:pt x="2300" y="13957"/>
                  </a:lnTo>
                  <a:lnTo>
                    <a:pt x="2260" y="14340"/>
                  </a:lnTo>
                  <a:lnTo>
                    <a:pt x="2240" y="14743"/>
                  </a:lnTo>
                  <a:lnTo>
                    <a:pt x="2219" y="15570"/>
                  </a:lnTo>
                  <a:lnTo>
                    <a:pt x="2240" y="16417"/>
                  </a:lnTo>
                  <a:lnTo>
                    <a:pt x="2300" y="17224"/>
                  </a:lnTo>
                  <a:lnTo>
                    <a:pt x="2361" y="18010"/>
                  </a:lnTo>
                  <a:lnTo>
                    <a:pt x="2441" y="18696"/>
                  </a:lnTo>
                  <a:lnTo>
                    <a:pt x="2583" y="19745"/>
                  </a:lnTo>
                  <a:lnTo>
                    <a:pt x="2643" y="20148"/>
                  </a:lnTo>
                  <a:lnTo>
                    <a:pt x="2643" y="20148"/>
                  </a:lnTo>
                  <a:lnTo>
                    <a:pt x="2240" y="19926"/>
                  </a:lnTo>
                  <a:lnTo>
                    <a:pt x="1877" y="19765"/>
                  </a:lnTo>
                  <a:lnTo>
                    <a:pt x="1554" y="19664"/>
                  </a:lnTo>
                  <a:lnTo>
                    <a:pt x="1393" y="19644"/>
                  </a:lnTo>
                  <a:lnTo>
                    <a:pt x="1272" y="19624"/>
                  </a:lnTo>
                  <a:lnTo>
                    <a:pt x="1151" y="19644"/>
                  </a:lnTo>
                  <a:lnTo>
                    <a:pt x="1030" y="19644"/>
                  </a:lnTo>
                  <a:lnTo>
                    <a:pt x="929" y="19684"/>
                  </a:lnTo>
                  <a:lnTo>
                    <a:pt x="828" y="19725"/>
                  </a:lnTo>
                  <a:lnTo>
                    <a:pt x="747" y="19785"/>
                  </a:lnTo>
                  <a:lnTo>
                    <a:pt x="667" y="19846"/>
                  </a:lnTo>
                  <a:lnTo>
                    <a:pt x="586" y="19926"/>
                  </a:lnTo>
                  <a:lnTo>
                    <a:pt x="525" y="20007"/>
                  </a:lnTo>
                  <a:lnTo>
                    <a:pt x="425" y="20209"/>
                  </a:lnTo>
                  <a:lnTo>
                    <a:pt x="364" y="20451"/>
                  </a:lnTo>
                  <a:lnTo>
                    <a:pt x="303" y="20713"/>
                  </a:lnTo>
                  <a:lnTo>
                    <a:pt x="283" y="21016"/>
                  </a:lnTo>
                  <a:lnTo>
                    <a:pt x="303" y="21338"/>
                  </a:lnTo>
                  <a:lnTo>
                    <a:pt x="324" y="21681"/>
                  </a:lnTo>
                  <a:lnTo>
                    <a:pt x="364" y="22044"/>
                  </a:lnTo>
                  <a:lnTo>
                    <a:pt x="425" y="22407"/>
                  </a:lnTo>
                  <a:lnTo>
                    <a:pt x="566" y="23174"/>
                  </a:lnTo>
                  <a:lnTo>
                    <a:pt x="767" y="23920"/>
                  </a:lnTo>
                  <a:lnTo>
                    <a:pt x="969" y="24666"/>
                  </a:lnTo>
                  <a:lnTo>
                    <a:pt x="1191" y="25332"/>
                  </a:lnTo>
                  <a:lnTo>
                    <a:pt x="1534" y="26360"/>
                  </a:lnTo>
                  <a:lnTo>
                    <a:pt x="1695" y="26743"/>
                  </a:lnTo>
                  <a:lnTo>
                    <a:pt x="1372" y="26824"/>
                  </a:lnTo>
                  <a:lnTo>
                    <a:pt x="1090" y="26925"/>
                  </a:lnTo>
                  <a:lnTo>
                    <a:pt x="848" y="27066"/>
                  </a:lnTo>
                  <a:lnTo>
                    <a:pt x="626" y="27227"/>
                  </a:lnTo>
                  <a:lnTo>
                    <a:pt x="465" y="27409"/>
                  </a:lnTo>
                  <a:lnTo>
                    <a:pt x="324" y="27611"/>
                  </a:lnTo>
                  <a:lnTo>
                    <a:pt x="203" y="27832"/>
                  </a:lnTo>
                  <a:lnTo>
                    <a:pt x="102" y="28074"/>
                  </a:lnTo>
                  <a:lnTo>
                    <a:pt x="41" y="28337"/>
                  </a:lnTo>
                  <a:lnTo>
                    <a:pt x="1" y="28599"/>
                  </a:lnTo>
                  <a:lnTo>
                    <a:pt x="1" y="28881"/>
                  </a:lnTo>
                  <a:lnTo>
                    <a:pt x="1" y="29184"/>
                  </a:lnTo>
                  <a:lnTo>
                    <a:pt x="21" y="29466"/>
                  </a:lnTo>
                  <a:lnTo>
                    <a:pt x="61" y="29769"/>
                  </a:lnTo>
                  <a:lnTo>
                    <a:pt x="102" y="30071"/>
                  </a:lnTo>
                  <a:lnTo>
                    <a:pt x="162" y="30374"/>
                  </a:lnTo>
                  <a:lnTo>
                    <a:pt x="324" y="30979"/>
                  </a:lnTo>
                  <a:lnTo>
                    <a:pt x="505" y="31564"/>
                  </a:lnTo>
                  <a:lnTo>
                    <a:pt x="707" y="32088"/>
                  </a:lnTo>
                  <a:lnTo>
                    <a:pt x="909" y="32572"/>
                  </a:lnTo>
                  <a:lnTo>
                    <a:pt x="1231" y="33278"/>
                  </a:lnTo>
                  <a:lnTo>
                    <a:pt x="1372" y="33540"/>
                  </a:lnTo>
                  <a:lnTo>
                    <a:pt x="1130" y="33742"/>
                  </a:lnTo>
                  <a:lnTo>
                    <a:pt x="949" y="33943"/>
                  </a:lnTo>
                  <a:lnTo>
                    <a:pt x="788" y="34165"/>
                  </a:lnTo>
                  <a:lnTo>
                    <a:pt x="646" y="34407"/>
                  </a:lnTo>
                  <a:lnTo>
                    <a:pt x="546" y="34649"/>
                  </a:lnTo>
                  <a:lnTo>
                    <a:pt x="485" y="34912"/>
                  </a:lnTo>
                  <a:lnTo>
                    <a:pt x="425" y="35174"/>
                  </a:lnTo>
                  <a:lnTo>
                    <a:pt x="404" y="35436"/>
                  </a:lnTo>
                  <a:lnTo>
                    <a:pt x="404" y="35718"/>
                  </a:lnTo>
                  <a:lnTo>
                    <a:pt x="425" y="36001"/>
                  </a:lnTo>
                  <a:lnTo>
                    <a:pt x="465" y="36283"/>
                  </a:lnTo>
                  <a:lnTo>
                    <a:pt x="525" y="36565"/>
                  </a:lnTo>
                  <a:lnTo>
                    <a:pt x="606" y="36868"/>
                  </a:lnTo>
                  <a:lnTo>
                    <a:pt x="687" y="37150"/>
                  </a:lnTo>
                  <a:lnTo>
                    <a:pt x="888" y="37695"/>
                  </a:lnTo>
                  <a:lnTo>
                    <a:pt x="1130" y="38239"/>
                  </a:lnTo>
                  <a:lnTo>
                    <a:pt x="1372" y="38744"/>
                  </a:lnTo>
                  <a:lnTo>
                    <a:pt x="1635" y="39207"/>
                  </a:lnTo>
                  <a:lnTo>
                    <a:pt x="1877" y="39611"/>
                  </a:lnTo>
                  <a:lnTo>
                    <a:pt x="2260" y="40176"/>
                  </a:lnTo>
                  <a:lnTo>
                    <a:pt x="2401" y="40397"/>
                  </a:lnTo>
                  <a:lnTo>
                    <a:pt x="2179" y="40559"/>
                  </a:lnTo>
                  <a:lnTo>
                    <a:pt x="1998" y="40740"/>
                  </a:lnTo>
                  <a:lnTo>
                    <a:pt x="1836" y="40922"/>
                  </a:lnTo>
                  <a:lnTo>
                    <a:pt x="1715" y="41123"/>
                  </a:lnTo>
                  <a:lnTo>
                    <a:pt x="1614" y="41325"/>
                  </a:lnTo>
                  <a:lnTo>
                    <a:pt x="1554" y="41547"/>
                  </a:lnTo>
                  <a:lnTo>
                    <a:pt x="1493" y="41769"/>
                  </a:lnTo>
                  <a:lnTo>
                    <a:pt x="1473" y="41991"/>
                  </a:lnTo>
                  <a:lnTo>
                    <a:pt x="1473" y="42233"/>
                  </a:lnTo>
                  <a:lnTo>
                    <a:pt x="1493" y="42475"/>
                  </a:lnTo>
                  <a:lnTo>
                    <a:pt x="1534" y="42717"/>
                  </a:lnTo>
                  <a:lnTo>
                    <a:pt x="1594" y="42959"/>
                  </a:lnTo>
                  <a:lnTo>
                    <a:pt x="1675" y="43201"/>
                  </a:lnTo>
                  <a:lnTo>
                    <a:pt x="1756" y="43443"/>
                  </a:lnTo>
                  <a:lnTo>
                    <a:pt x="1937" y="43927"/>
                  </a:lnTo>
                  <a:lnTo>
                    <a:pt x="2179" y="44371"/>
                  </a:lnTo>
                  <a:lnTo>
                    <a:pt x="2421" y="44814"/>
                  </a:lnTo>
                  <a:lnTo>
                    <a:pt x="2663" y="45197"/>
                  </a:lnTo>
                  <a:lnTo>
                    <a:pt x="2885" y="45540"/>
                  </a:lnTo>
                  <a:lnTo>
                    <a:pt x="3268" y="46024"/>
                  </a:lnTo>
                  <a:lnTo>
                    <a:pt x="3409" y="46206"/>
                  </a:lnTo>
                  <a:lnTo>
                    <a:pt x="3147" y="46448"/>
                  </a:lnTo>
                  <a:lnTo>
                    <a:pt x="2925" y="46690"/>
                  </a:lnTo>
                  <a:lnTo>
                    <a:pt x="2744" y="46952"/>
                  </a:lnTo>
                  <a:lnTo>
                    <a:pt x="2623" y="47194"/>
                  </a:lnTo>
                  <a:lnTo>
                    <a:pt x="2522" y="47456"/>
                  </a:lnTo>
                  <a:lnTo>
                    <a:pt x="2482" y="47719"/>
                  </a:lnTo>
                  <a:lnTo>
                    <a:pt x="2462" y="47981"/>
                  </a:lnTo>
                  <a:lnTo>
                    <a:pt x="2482" y="48243"/>
                  </a:lnTo>
                  <a:lnTo>
                    <a:pt x="2522" y="48505"/>
                  </a:lnTo>
                  <a:lnTo>
                    <a:pt x="2603" y="48767"/>
                  </a:lnTo>
                  <a:lnTo>
                    <a:pt x="2704" y="49029"/>
                  </a:lnTo>
                  <a:lnTo>
                    <a:pt x="2845" y="49292"/>
                  </a:lnTo>
                  <a:lnTo>
                    <a:pt x="2986" y="49554"/>
                  </a:lnTo>
                  <a:lnTo>
                    <a:pt x="3147" y="49816"/>
                  </a:lnTo>
                  <a:lnTo>
                    <a:pt x="3329" y="50058"/>
                  </a:lnTo>
                  <a:lnTo>
                    <a:pt x="3510" y="50300"/>
                  </a:lnTo>
                  <a:lnTo>
                    <a:pt x="3914" y="50744"/>
                  </a:lnTo>
                  <a:lnTo>
                    <a:pt x="4337" y="51167"/>
                  </a:lnTo>
                  <a:lnTo>
                    <a:pt x="4761" y="51551"/>
                  </a:lnTo>
                  <a:lnTo>
                    <a:pt x="5144" y="51873"/>
                  </a:lnTo>
                  <a:lnTo>
                    <a:pt x="5487" y="52135"/>
                  </a:lnTo>
                  <a:lnTo>
                    <a:pt x="5749" y="52337"/>
                  </a:lnTo>
                  <a:lnTo>
                    <a:pt x="5991" y="52498"/>
                  </a:lnTo>
                  <a:lnTo>
                    <a:pt x="5870" y="52740"/>
                  </a:lnTo>
                  <a:lnTo>
                    <a:pt x="5769" y="52982"/>
                  </a:lnTo>
                  <a:lnTo>
                    <a:pt x="5688" y="53224"/>
                  </a:lnTo>
                  <a:lnTo>
                    <a:pt x="5628" y="53446"/>
                  </a:lnTo>
                  <a:lnTo>
                    <a:pt x="5588" y="53668"/>
                  </a:lnTo>
                  <a:lnTo>
                    <a:pt x="5588" y="53870"/>
                  </a:lnTo>
                  <a:lnTo>
                    <a:pt x="5588" y="54092"/>
                  </a:lnTo>
                  <a:lnTo>
                    <a:pt x="5588" y="54293"/>
                  </a:lnTo>
                  <a:lnTo>
                    <a:pt x="5628" y="54475"/>
                  </a:lnTo>
                  <a:lnTo>
                    <a:pt x="5668" y="54656"/>
                  </a:lnTo>
                  <a:lnTo>
                    <a:pt x="5729" y="54838"/>
                  </a:lnTo>
                  <a:lnTo>
                    <a:pt x="5809" y="54999"/>
                  </a:lnTo>
                  <a:lnTo>
                    <a:pt x="5971" y="55322"/>
                  </a:lnTo>
                  <a:lnTo>
                    <a:pt x="6172" y="55625"/>
                  </a:lnTo>
                  <a:lnTo>
                    <a:pt x="6394" y="55867"/>
                  </a:lnTo>
                  <a:lnTo>
                    <a:pt x="6616" y="56088"/>
                  </a:lnTo>
                  <a:lnTo>
                    <a:pt x="6838" y="56290"/>
                  </a:lnTo>
                  <a:lnTo>
                    <a:pt x="7040" y="56451"/>
                  </a:lnTo>
                  <a:lnTo>
                    <a:pt x="7342" y="56673"/>
                  </a:lnTo>
                  <a:lnTo>
                    <a:pt x="7483" y="56734"/>
                  </a:lnTo>
                  <a:lnTo>
                    <a:pt x="7282" y="57157"/>
                  </a:lnTo>
                  <a:lnTo>
                    <a:pt x="7120" y="57541"/>
                  </a:lnTo>
                  <a:lnTo>
                    <a:pt x="7020" y="57944"/>
                  </a:lnTo>
                  <a:lnTo>
                    <a:pt x="6939" y="58307"/>
                  </a:lnTo>
                  <a:lnTo>
                    <a:pt x="6899" y="58670"/>
                  </a:lnTo>
                  <a:lnTo>
                    <a:pt x="6919" y="59033"/>
                  </a:lnTo>
                  <a:lnTo>
                    <a:pt x="6939" y="59376"/>
                  </a:lnTo>
                  <a:lnTo>
                    <a:pt x="6999" y="59699"/>
                  </a:lnTo>
                  <a:lnTo>
                    <a:pt x="7100" y="60001"/>
                  </a:lnTo>
                  <a:lnTo>
                    <a:pt x="7221" y="60304"/>
                  </a:lnTo>
                  <a:lnTo>
                    <a:pt x="7362" y="60606"/>
                  </a:lnTo>
                  <a:lnTo>
                    <a:pt x="7524" y="60868"/>
                  </a:lnTo>
                  <a:lnTo>
                    <a:pt x="7685" y="61131"/>
                  </a:lnTo>
                  <a:lnTo>
                    <a:pt x="7887" y="61393"/>
                  </a:lnTo>
                  <a:lnTo>
                    <a:pt x="8088" y="61635"/>
                  </a:lnTo>
                  <a:lnTo>
                    <a:pt x="8310" y="61857"/>
                  </a:lnTo>
                  <a:lnTo>
                    <a:pt x="8512" y="62058"/>
                  </a:lnTo>
                  <a:lnTo>
                    <a:pt x="8754" y="62260"/>
                  </a:lnTo>
                  <a:lnTo>
                    <a:pt x="9198" y="62623"/>
                  </a:lnTo>
                  <a:lnTo>
                    <a:pt x="9641" y="62926"/>
                  </a:lnTo>
                  <a:lnTo>
                    <a:pt x="10045" y="63188"/>
                  </a:lnTo>
                  <a:lnTo>
                    <a:pt x="10388" y="63369"/>
                  </a:lnTo>
                  <a:lnTo>
                    <a:pt x="10670" y="63510"/>
                  </a:lnTo>
                  <a:lnTo>
                    <a:pt x="10912" y="63631"/>
                  </a:lnTo>
                  <a:lnTo>
                    <a:pt x="10710" y="63813"/>
                  </a:lnTo>
                  <a:lnTo>
                    <a:pt x="10549" y="64015"/>
                  </a:lnTo>
                  <a:lnTo>
                    <a:pt x="10428" y="64196"/>
                  </a:lnTo>
                  <a:lnTo>
                    <a:pt x="10327" y="64398"/>
                  </a:lnTo>
                  <a:lnTo>
                    <a:pt x="10267" y="64579"/>
                  </a:lnTo>
                  <a:lnTo>
                    <a:pt x="10246" y="64761"/>
                  </a:lnTo>
                  <a:lnTo>
                    <a:pt x="10246" y="64963"/>
                  </a:lnTo>
                  <a:lnTo>
                    <a:pt x="10267" y="65144"/>
                  </a:lnTo>
                  <a:lnTo>
                    <a:pt x="10307" y="65326"/>
                  </a:lnTo>
                  <a:lnTo>
                    <a:pt x="10388" y="65487"/>
                  </a:lnTo>
                  <a:lnTo>
                    <a:pt x="10468" y="65668"/>
                  </a:lnTo>
                  <a:lnTo>
                    <a:pt x="10589" y="65830"/>
                  </a:lnTo>
                  <a:lnTo>
                    <a:pt x="10710" y="65991"/>
                  </a:lnTo>
                  <a:lnTo>
                    <a:pt x="10831" y="66152"/>
                  </a:lnTo>
                  <a:lnTo>
                    <a:pt x="11134" y="66455"/>
                  </a:lnTo>
                  <a:lnTo>
                    <a:pt x="11457" y="66737"/>
                  </a:lnTo>
                  <a:lnTo>
                    <a:pt x="11799" y="66979"/>
                  </a:lnTo>
                  <a:lnTo>
                    <a:pt x="12142" y="67201"/>
                  </a:lnTo>
                  <a:lnTo>
                    <a:pt x="12445" y="67383"/>
                  </a:lnTo>
                  <a:lnTo>
                    <a:pt x="12929" y="67645"/>
                  </a:lnTo>
                  <a:lnTo>
                    <a:pt x="13110" y="67746"/>
                  </a:lnTo>
                  <a:lnTo>
                    <a:pt x="12868" y="68008"/>
                  </a:lnTo>
                  <a:lnTo>
                    <a:pt x="12687" y="68250"/>
                  </a:lnTo>
                  <a:lnTo>
                    <a:pt x="12546" y="68492"/>
                  </a:lnTo>
                  <a:lnTo>
                    <a:pt x="12465" y="68734"/>
                  </a:lnTo>
                  <a:lnTo>
                    <a:pt x="12425" y="68956"/>
                  </a:lnTo>
                  <a:lnTo>
                    <a:pt x="12425" y="69158"/>
                  </a:lnTo>
                  <a:lnTo>
                    <a:pt x="12485" y="69359"/>
                  </a:lnTo>
                  <a:lnTo>
                    <a:pt x="12566" y="69541"/>
                  </a:lnTo>
                  <a:lnTo>
                    <a:pt x="12687" y="69722"/>
                  </a:lnTo>
                  <a:lnTo>
                    <a:pt x="12828" y="69884"/>
                  </a:lnTo>
                  <a:lnTo>
                    <a:pt x="13010" y="70045"/>
                  </a:lnTo>
                  <a:lnTo>
                    <a:pt x="13211" y="70186"/>
                  </a:lnTo>
                  <a:lnTo>
                    <a:pt x="13433" y="70327"/>
                  </a:lnTo>
                  <a:lnTo>
                    <a:pt x="13675" y="70469"/>
                  </a:lnTo>
                  <a:lnTo>
                    <a:pt x="13937" y="70590"/>
                  </a:lnTo>
                  <a:lnTo>
                    <a:pt x="14199" y="70690"/>
                  </a:lnTo>
                  <a:lnTo>
                    <a:pt x="14764" y="70892"/>
                  </a:lnTo>
                  <a:lnTo>
                    <a:pt x="15349" y="71053"/>
                  </a:lnTo>
                  <a:lnTo>
                    <a:pt x="15894" y="71195"/>
                  </a:lnTo>
                  <a:lnTo>
                    <a:pt x="16398" y="71295"/>
                  </a:lnTo>
                  <a:lnTo>
                    <a:pt x="17205" y="71437"/>
                  </a:lnTo>
                  <a:lnTo>
                    <a:pt x="17507" y="71477"/>
                  </a:lnTo>
                  <a:lnTo>
                    <a:pt x="17487" y="71800"/>
                  </a:lnTo>
                  <a:lnTo>
                    <a:pt x="17487" y="72102"/>
                  </a:lnTo>
                  <a:lnTo>
                    <a:pt x="17507" y="72364"/>
                  </a:lnTo>
                  <a:lnTo>
                    <a:pt x="17547" y="72606"/>
                  </a:lnTo>
                  <a:lnTo>
                    <a:pt x="17628" y="72808"/>
                  </a:lnTo>
                  <a:lnTo>
                    <a:pt x="17709" y="73010"/>
                  </a:lnTo>
                  <a:lnTo>
                    <a:pt x="17810" y="73171"/>
                  </a:lnTo>
                  <a:lnTo>
                    <a:pt x="17951" y="73312"/>
                  </a:lnTo>
                  <a:lnTo>
                    <a:pt x="18072" y="73433"/>
                  </a:lnTo>
                  <a:lnTo>
                    <a:pt x="18233" y="73534"/>
                  </a:lnTo>
                  <a:lnTo>
                    <a:pt x="18394" y="73615"/>
                  </a:lnTo>
                  <a:lnTo>
                    <a:pt x="18556" y="73675"/>
                  </a:lnTo>
                  <a:lnTo>
                    <a:pt x="18737" y="73716"/>
                  </a:lnTo>
                  <a:lnTo>
                    <a:pt x="18919" y="73756"/>
                  </a:lnTo>
                  <a:lnTo>
                    <a:pt x="19121" y="73776"/>
                  </a:lnTo>
                  <a:lnTo>
                    <a:pt x="19302" y="73776"/>
                  </a:lnTo>
                  <a:lnTo>
                    <a:pt x="19685" y="73756"/>
                  </a:lnTo>
                  <a:lnTo>
                    <a:pt x="20068" y="73716"/>
                  </a:lnTo>
                  <a:lnTo>
                    <a:pt x="20432" y="73635"/>
                  </a:lnTo>
                  <a:lnTo>
                    <a:pt x="20754" y="73554"/>
                  </a:lnTo>
                  <a:lnTo>
                    <a:pt x="21238" y="73413"/>
                  </a:lnTo>
                  <a:lnTo>
                    <a:pt x="21420" y="73332"/>
                  </a:lnTo>
                  <a:lnTo>
                    <a:pt x="21521" y="73675"/>
                  </a:lnTo>
                  <a:lnTo>
                    <a:pt x="21642" y="73937"/>
                  </a:lnTo>
                  <a:lnTo>
                    <a:pt x="21763" y="74179"/>
                  </a:lnTo>
                  <a:lnTo>
                    <a:pt x="21924" y="74381"/>
                  </a:lnTo>
                  <a:lnTo>
                    <a:pt x="22085" y="74543"/>
                  </a:lnTo>
                  <a:lnTo>
                    <a:pt x="22267" y="74643"/>
                  </a:lnTo>
                  <a:lnTo>
                    <a:pt x="22469" y="74744"/>
                  </a:lnTo>
                  <a:lnTo>
                    <a:pt x="22670" y="74785"/>
                  </a:lnTo>
                  <a:lnTo>
                    <a:pt x="22872" y="74805"/>
                  </a:lnTo>
                  <a:lnTo>
                    <a:pt x="23094" y="74805"/>
                  </a:lnTo>
                  <a:lnTo>
                    <a:pt x="23316" y="74785"/>
                  </a:lnTo>
                  <a:lnTo>
                    <a:pt x="23537" y="74724"/>
                  </a:lnTo>
                  <a:lnTo>
                    <a:pt x="23779" y="74664"/>
                  </a:lnTo>
                  <a:lnTo>
                    <a:pt x="24001" y="74563"/>
                  </a:lnTo>
                  <a:lnTo>
                    <a:pt x="24243" y="74462"/>
                  </a:lnTo>
                  <a:lnTo>
                    <a:pt x="24485" y="74341"/>
                  </a:lnTo>
                  <a:lnTo>
                    <a:pt x="24929" y="74079"/>
                  </a:lnTo>
                  <a:lnTo>
                    <a:pt x="25353" y="73796"/>
                  </a:lnTo>
                  <a:lnTo>
                    <a:pt x="25756" y="73494"/>
                  </a:lnTo>
                  <a:lnTo>
                    <a:pt x="26119" y="73211"/>
                  </a:lnTo>
                  <a:lnTo>
                    <a:pt x="26623" y="72748"/>
                  </a:lnTo>
                  <a:lnTo>
                    <a:pt x="26825" y="72546"/>
                  </a:lnTo>
                  <a:lnTo>
                    <a:pt x="26825" y="72546"/>
                  </a:lnTo>
                  <a:lnTo>
                    <a:pt x="26785" y="72828"/>
                  </a:lnTo>
                  <a:lnTo>
                    <a:pt x="26764" y="73070"/>
                  </a:lnTo>
                  <a:lnTo>
                    <a:pt x="26785" y="73292"/>
                  </a:lnTo>
                  <a:lnTo>
                    <a:pt x="26805" y="73514"/>
                  </a:lnTo>
                  <a:lnTo>
                    <a:pt x="26865" y="73716"/>
                  </a:lnTo>
                  <a:lnTo>
                    <a:pt x="26926" y="73897"/>
                  </a:lnTo>
                  <a:lnTo>
                    <a:pt x="27006" y="74058"/>
                  </a:lnTo>
                  <a:lnTo>
                    <a:pt x="27107" y="74220"/>
                  </a:lnTo>
                  <a:lnTo>
                    <a:pt x="27228" y="74361"/>
                  </a:lnTo>
                  <a:lnTo>
                    <a:pt x="27349" y="74482"/>
                  </a:lnTo>
                  <a:lnTo>
                    <a:pt x="27490" y="74603"/>
                  </a:lnTo>
                  <a:lnTo>
                    <a:pt x="27632" y="74704"/>
                  </a:lnTo>
                  <a:lnTo>
                    <a:pt x="27793" y="74805"/>
                  </a:lnTo>
                  <a:lnTo>
                    <a:pt x="27954" y="74885"/>
                  </a:lnTo>
                  <a:lnTo>
                    <a:pt x="28277" y="75027"/>
                  </a:lnTo>
                  <a:lnTo>
                    <a:pt x="28620" y="75127"/>
                  </a:lnTo>
                  <a:lnTo>
                    <a:pt x="28943" y="75188"/>
                  </a:lnTo>
                  <a:lnTo>
                    <a:pt x="29265" y="75228"/>
                  </a:lnTo>
                  <a:lnTo>
                    <a:pt x="29548" y="75269"/>
                  </a:lnTo>
                  <a:lnTo>
                    <a:pt x="29971" y="75289"/>
                  </a:lnTo>
                  <a:lnTo>
                    <a:pt x="30132" y="75269"/>
                  </a:lnTo>
                  <a:lnTo>
                    <a:pt x="30253" y="75531"/>
                  </a:lnTo>
                  <a:lnTo>
                    <a:pt x="30374" y="75732"/>
                  </a:lnTo>
                  <a:lnTo>
                    <a:pt x="30516" y="75934"/>
                  </a:lnTo>
                  <a:lnTo>
                    <a:pt x="30657" y="76116"/>
                  </a:lnTo>
                  <a:lnTo>
                    <a:pt x="30798" y="76257"/>
                  </a:lnTo>
                  <a:lnTo>
                    <a:pt x="30939" y="76378"/>
                  </a:lnTo>
                  <a:lnTo>
                    <a:pt x="31080" y="76499"/>
                  </a:lnTo>
                  <a:lnTo>
                    <a:pt x="31242" y="76580"/>
                  </a:lnTo>
                  <a:lnTo>
                    <a:pt x="31383" y="76660"/>
                  </a:lnTo>
                  <a:lnTo>
                    <a:pt x="31544" y="76701"/>
                  </a:lnTo>
                  <a:lnTo>
                    <a:pt x="31706" y="76741"/>
                  </a:lnTo>
                  <a:lnTo>
                    <a:pt x="31867" y="76761"/>
                  </a:lnTo>
                  <a:lnTo>
                    <a:pt x="32028" y="76781"/>
                  </a:lnTo>
                  <a:lnTo>
                    <a:pt x="32169" y="76761"/>
                  </a:lnTo>
                  <a:lnTo>
                    <a:pt x="32492" y="76721"/>
                  </a:lnTo>
                  <a:lnTo>
                    <a:pt x="32795" y="76640"/>
                  </a:lnTo>
                  <a:lnTo>
                    <a:pt x="33097" y="76539"/>
                  </a:lnTo>
                  <a:lnTo>
                    <a:pt x="33359" y="76398"/>
                  </a:lnTo>
                  <a:lnTo>
                    <a:pt x="33622" y="76257"/>
                  </a:lnTo>
                  <a:lnTo>
                    <a:pt x="33864" y="76095"/>
                  </a:lnTo>
                  <a:lnTo>
                    <a:pt x="34065" y="75954"/>
                  </a:lnTo>
                  <a:lnTo>
                    <a:pt x="34368" y="75712"/>
                  </a:lnTo>
                  <a:lnTo>
                    <a:pt x="34570" y="75874"/>
                  </a:lnTo>
                  <a:lnTo>
                    <a:pt x="34650" y="76257"/>
                  </a:lnTo>
                  <a:lnTo>
                    <a:pt x="34711" y="76620"/>
                  </a:lnTo>
                  <a:lnTo>
                    <a:pt x="34791" y="76922"/>
                  </a:lnTo>
                  <a:lnTo>
                    <a:pt x="34872" y="77185"/>
                  </a:lnTo>
                  <a:lnTo>
                    <a:pt x="34953" y="77406"/>
                  </a:lnTo>
                  <a:lnTo>
                    <a:pt x="35033" y="77608"/>
                  </a:lnTo>
                  <a:lnTo>
                    <a:pt x="35134" y="77769"/>
                  </a:lnTo>
                  <a:lnTo>
                    <a:pt x="35215" y="77890"/>
                  </a:lnTo>
                  <a:lnTo>
                    <a:pt x="35477" y="77648"/>
                  </a:lnTo>
                  <a:lnTo>
                    <a:pt x="35719" y="77386"/>
                  </a:lnTo>
                  <a:lnTo>
                    <a:pt x="35941" y="77084"/>
                  </a:lnTo>
                  <a:lnTo>
                    <a:pt x="36163" y="76741"/>
                  </a:lnTo>
                  <a:lnTo>
                    <a:pt x="36223" y="76600"/>
                  </a:lnTo>
                  <a:lnTo>
                    <a:pt x="36304" y="76438"/>
                  </a:lnTo>
                  <a:lnTo>
                    <a:pt x="36405" y="76116"/>
                  </a:lnTo>
                  <a:lnTo>
                    <a:pt x="36465" y="75773"/>
                  </a:lnTo>
                  <a:lnTo>
                    <a:pt x="36485" y="75430"/>
                  </a:lnTo>
                  <a:lnTo>
                    <a:pt x="36546" y="75228"/>
                  </a:lnTo>
                  <a:lnTo>
                    <a:pt x="36586" y="75047"/>
                  </a:lnTo>
                  <a:lnTo>
                    <a:pt x="36607" y="74865"/>
                  </a:lnTo>
                  <a:lnTo>
                    <a:pt x="36627" y="74684"/>
                  </a:lnTo>
                  <a:lnTo>
                    <a:pt x="36607" y="74502"/>
                  </a:lnTo>
                  <a:lnTo>
                    <a:pt x="36586" y="74321"/>
                  </a:lnTo>
                  <a:lnTo>
                    <a:pt x="36566" y="74139"/>
                  </a:lnTo>
                  <a:lnTo>
                    <a:pt x="36506" y="73958"/>
                  </a:lnTo>
                  <a:lnTo>
                    <a:pt x="36385" y="73635"/>
                  </a:lnTo>
                  <a:lnTo>
                    <a:pt x="36203" y="73292"/>
                  </a:lnTo>
                  <a:lnTo>
                    <a:pt x="36001" y="72969"/>
                  </a:lnTo>
                  <a:lnTo>
                    <a:pt x="35759" y="72647"/>
                  </a:lnTo>
                  <a:lnTo>
                    <a:pt x="35497" y="72344"/>
                  </a:lnTo>
                  <a:lnTo>
                    <a:pt x="35195" y="72042"/>
                  </a:lnTo>
                  <a:lnTo>
                    <a:pt x="34892" y="71759"/>
                  </a:lnTo>
                  <a:lnTo>
                    <a:pt x="34590" y="71497"/>
                  </a:lnTo>
                  <a:lnTo>
                    <a:pt x="33985" y="70973"/>
                  </a:lnTo>
                  <a:lnTo>
                    <a:pt x="33400" y="70489"/>
                  </a:lnTo>
                  <a:lnTo>
                    <a:pt x="32916" y="70065"/>
                  </a:lnTo>
                  <a:lnTo>
                    <a:pt x="32391" y="69662"/>
                  </a:lnTo>
                  <a:lnTo>
                    <a:pt x="31363" y="68855"/>
                  </a:lnTo>
                  <a:lnTo>
                    <a:pt x="30314" y="68068"/>
                  </a:lnTo>
                  <a:lnTo>
                    <a:pt x="29245" y="67302"/>
                  </a:lnTo>
                  <a:lnTo>
                    <a:pt x="28196" y="66556"/>
                  </a:lnTo>
                  <a:lnTo>
                    <a:pt x="27127" y="65769"/>
                  </a:lnTo>
                  <a:lnTo>
                    <a:pt x="26099" y="64983"/>
                  </a:lnTo>
                  <a:lnTo>
                    <a:pt x="25574" y="64559"/>
                  </a:lnTo>
                  <a:lnTo>
                    <a:pt x="25070" y="64156"/>
                  </a:lnTo>
                  <a:lnTo>
                    <a:pt x="23558" y="62845"/>
                  </a:lnTo>
                  <a:lnTo>
                    <a:pt x="22045" y="61514"/>
                  </a:lnTo>
                  <a:lnTo>
                    <a:pt x="20553" y="60162"/>
                  </a:lnTo>
                  <a:lnTo>
                    <a:pt x="19100" y="58811"/>
                  </a:lnTo>
                  <a:lnTo>
                    <a:pt x="18374" y="58105"/>
                  </a:lnTo>
                  <a:lnTo>
                    <a:pt x="17668" y="57420"/>
                  </a:lnTo>
                  <a:lnTo>
                    <a:pt x="16983" y="56693"/>
                  </a:lnTo>
                  <a:lnTo>
                    <a:pt x="16277" y="55988"/>
                  </a:lnTo>
                  <a:lnTo>
                    <a:pt x="15611" y="55262"/>
                  </a:lnTo>
                  <a:lnTo>
                    <a:pt x="14946" y="54515"/>
                  </a:lnTo>
                  <a:lnTo>
                    <a:pt x="14300" y="53769"/>
                  </a:lnTo>
                  <a:lnTo>
                    <a:pt x="13655" y="53003"/>
                  </a:lnTo>
                  <a:lnTo>
                    <a:pt x="13433" y="52680"/>
                  </a:lnTo>
                  <a:lnTo>
                    <a:pt x="13433" y="52680"/>
                  </a:lnTo>
                  <a:lnTo>
                    <a:pt x="13937" y="52902"/>
                  </a:lnTo>
                  <a:lnTo>
                    <a:pt x="14462" y="53103"/>
                  </a:lnTo>
                  <a:lnTo>
                    <a:pt x="14986" y="53285"/>
                  </a:lnTo>
                  <a:lnTo>
                    <a:pt x="15510" y="53446"/>
                  </a:lnTo>
                  <a:lnTo>
                    <a:pt x="16156" y="53628"/>
                  </a:lnTo>
                  <a:lnTo>
                    <a:pt x="16781" y="53809"/>
                  </a:lnTo>
                  <a:lnTo>
                    <a:pt x="18052" y="54132"/>
                  </a:lnTo>
                  <a:lnTo>
                    <a:pt x="18697" y="54314"/>
                  </a:lnTo>
                  <a:lnTo>
                    <a:pt x="19322" y="54495"/>
                  </a:lnTo>
                  <a:lnTo>
                    <a:pt x="19947" y="54697"/>
                  </a:lnTo>
                  <a:lnTo>
                    <a:pt x="20573" y="54919"/>
                  </a:lnTo>
                  <a:lnTo>
                    <a:pt x="21137" y="55161"/>
                  </a:lnTo>
                  <a:lnTo>
                    <a:pt x="21682" y="55403"/>
                  </a:lnTo>
                  <a:lnTo>
                    <a:pt x="22206" y="55665"/>
                  </a:lnTo>
                  <a:lnTo>
                    <a:pt x="22711" y="55907"/>
                  </a:lnTo>
                  <a:lnTo>
                    <a:pt x="23235" y="56129"/>
                  </a:lnTo>
                  <a:lnTo>
                    <a:pt x="23517" y="56230"/>
                  </a:lnTo>
                  <a:lnTo>
                    <a:pt x="23779" y="56310"/>
                  </a:lnTo>
                  <a:lnTo>
                    <a:pt x="24062" y="56371"/>
                  </a:lnTo>
                  <a:lnTo>
                    <a:pt x="24364" y="56431"/>
                  </a:lnTo>
                  <a:lnTo>
                    <a:pt x="24647" y="56451"/>
                  </a:lnTo>
                  <a:lnTo>
                    <a:pt x="24969" y="56472"/>
                  </a:lnTo>
                  <a:lnTo>
                    <a:pt x="25070" y="56472"/>
                  </a:lnTo>
                  <a:lnTo>
                    <a:pt x="25171" y="56451"/>
                  </a:lnTo>
                  <a:lnTo>
                    <a:pt x="25272" y="56411"/>
                  </a:lnTo>
                  <a:lnTo>
                    <a:pt x="25353" y="56351"/>
                  </a:lnTo>
                  <a:lnTo>
                    <a:pt x="25433" y="56290"/>
                  </a:lnTo>
                  <a:lnTo>
                    <a:pt x="25494" y="56230"/>
                  </a:lnTo>
                  <a:lnTo>
                    <a:pt x="25554" y="56129"/>
                  </a:lnTo>
                  <a:lnTo>
                    <a:pt x="25595" y="56048"/>
                  </a:lnTo>
                  <a:lnTo>
                    <a:pt x="25615" y="55967"/>
                  </a:lnTo>
                  <a:lnTo>
                    <a:pt x="25635" y="55867"/>
                  </a:lnTo>
                  <a:lnTo>
                    <a:pt x="25635" y="55766"/>
                  </a:lnTo>
                  <a:lnTo>
                    <a:pt x="25635" y="55665"/>
                  </a:lnTo>
                  <a:lnTo>
                    <a:pt x="25615" y="55564"/>
                  </a:lnTo>
                  <a:lnTo>
                    <a:pt x="25574" y="55483"/>
                  </a:lnTo>
                  <a:lnTo>
                    <a:pt x="25514" y="55383"/>
                  </a:lnTo>
                  <a:lnTo>
                    <a:pt x="25453" y="55302"/>
                  </a:lnTo>
                  <a:lnTo>
                    <a:pt x="25151" y="55019"/>
                  </a:lnTo>
                  <a:lnTo>
                    <a:pt x="24848" y="54757"/>
                  </a:lnTo>
                  <a:lnTo>
                    <a:pt x="24546" y="54515"/>
                  </a:lnTo>
                  <a:lnTo>
                    <a:pt x="24223" y="54273"/>
                  </a:lnTo>
                  <a:lnTo>
                    <a:pt x="23880" y="54051"/>
                  </a:lnTo>
                  <a:lnTo>
                    <a:pt x="23558" y="53830"/>
                  </a:lnTo>
                  <a:lnTo>
                    <a:pt x="22872" y="53426"/>
                  </a:lnTo>
                  <a:lnTo>
                    <a:pt x="21480" y="52640"/>
                  </a:lnTo>
                  <a:lnTo>
                    <a:pt x="20774" y="52236"/>
                  </a:lnTo>
                  <a:lnTo>
                    <a:pt x="20452" y="52014"/>
                  </a:lnTo>
                  <a:lnTo>
                    <a:pt x="20109" y="51793"/>
                  </a:lnTo>
                  <a:lnTo>
                    <a:pt x="19322" y="51208"/>
                  </a:lnTo>
                  <a:lnTo>
                    <a:pt x="18536" y="50603"/>
                  </a:lnTo>
                  <a:lnTo>
                    <a:pt x="17789" y="49957"/>
                  </a:lnTo>
                  <a:lnTo>
                    <a:pt x="17063" y="49292"/>
                  </a:lnTo>
                  <a:lnTo>
                    <a:pt x="16357" y="48606"/>
                  </a:lnTo>
                  <a:lnTo>
                    <a:pt x="15672" y="47900"/>
                  </a:lnTo>
                  <a:lnTo>
                    <a:pt x="15006" y="47154"/>
                  </a:lnTo>
                  <a:lnTo>
                    <a:pt x="14361" y="46408"/>
                  </a:lnTo>
                  <a:lnTo>
                    <a:pt x="13776" y="45661"/>
                  </a:lnTo>
                  <a:lnTo>
                    <a:pt x="13211" y="44915"/>
                  </a:lnTo>
                  <a:lnTo>
                    <a:pt x="12647" y="44149"/>
                  </a:lnTo>
                  <a:lnTo>
                    <a:pt x="12122" y="43362"/>
                  </a:lnTo>
                  <a:lnTo>
                    <a:pt x="11598" y="42555"/>
                  </a:lnTo>
                  <a:lnTo>
                    <a:pt x="11114" y="41749"/>
                  </a:lnTo>
                  <a:lnTo>
                    <a:pt x="10630" y="40922"/>
                  </a:lnTo>
                  <a:lnTo>
                    <a:pt x="10166" y="40095"/>
                  </a:lnTo>
                  <a:lnTo>
                    <a:pt x="9702" y="39228"/>
                  </a:lnTo>
                  <a:lnTo>
                    <a:pt x="9278" y="38360"/>
                  </a:lnTo>
                  <a:lnTo>
                    <a:pt x="8855" y="37473"/>
                  </a:lnTo>
                  <a:lnTo>
                    <a:pt x="8431" y="36586"/>
                  </a:lnTo>
                  <a:lnTo>
                    <a:pt x="7806" y="35154"/>
                  </a:lnTo>
                  <a:lnTo>
                    <a:pt x="7584" y="34609"/>
                  </a:lnTo>
                  <a:lnTo>
                    <a:pt x="7403" y="34145"/>
                  </a:lnTo>
                  <a:lnTo>
                    <a:pt x="7302" y="33943"/>
                  </a:lnTo>
                  <a:lnTo>
                    <a:pt x="7201" y="33762"/>
                  </a:lnTo>
                  <a:lnTo>
                    <a:pt x="7080" y="33580"/>
                  </a:lnTo>
                  <a:lnTo>
                    <a:pt x="6939" y="33419"/>
                  </a:lnTo>
                  <a:lnTo>
                    <a:pt x="6757" y="32592"/>
                  </a:lnTo>
                  <a:lnTo>
                    <a:pt x="6818" y="32512"/>
                  </a:lnTo>
                  <a:lnTo>
                    <a:pt x="6858" y="32391"/>
                  </a:lnTo>
                  <a:lnTo>
                    <a:pt x="6878" y="32290"/>
                  </a:lnTo>
                  <a:lnTo>
                    <a:pt x="6878" y="32169"/>
                  </a:lnTo>
                  <a:lnTo>
                    <a:pt x="6858" y="32068"/>
                  </a:lnTo>
                  <a:lnTo>
                    <a:pt x="6798" y="31967"/>
                  </a:lnTo>
                  <a:lnTo>
                    <a:pt x="6717" y="31866"/>
                  </a:lnTo>
                  <a:lnTo>
                    <a:pt x="6596" y="31785"/>
                  </a:lnTo>
                  <a:lnTo>
                    <a:pt x="6374" y="30394"/>
                  </a:lnTo>
                  <a:lnTo>
                    <a:pt x="6172" y="29002"/>
                  </a:lnTo>
                  <a:lnTo>
                    <a:pt x="6031" y="27590"/>
                  </a:lnTo>
                  <a:lnTo>
                    <a:pt x="5910" y="26179"/>
                  </a:lnTo>
                  <a:lnTo>
                    <a:pt x="6253" y="26864"/>
                  </a:lnTo>
                  <a:lnTo>
                    <a:pt x="6576" y="27530"/>
                  </a:lnTo>
                  <a:lnTo>
                    <a:pt x="6939" y="28195"/>
                  </a:lnTo>
                  <a:lnTo>
                    <a:pt x="7302" y="28841"/>
                  </a:lnTo>
                  <a:lnTo>
                    <a:pt x="7685" y="29486"/>
                  </a:lnTo>
                  <a:lnTo>
                    <a:pt x="8088" y="30152"/>
                  </a:lnTo>
                  <a:lnTo>
                    <a:pt x="8512" y="30777"/>
                  </a:lnTo>
                  <a:lnTo>
                    <a:pt x="8915" y="31422"/>
                  </a:lnTo>
                  <a:lnTo>
                    <a:pt x="9803" y="32673"/>
                  </a:lnTo>
                  <a:lnTo>
                    <a:pt x="10710" y="33903"/>
                  </a:lnTo>
                  <a:lnTo>
                    <a:pt x="11658" y="35113"/>
                  </a:lnTo>
                  <a:lnTo>
                    <a:pt x="12626" y="36303"/>
                  </a:lnTo>
                  <a:lnTo>
                    <a:pt x="13171" y="37090"/>
                  </a:lnTo>
                  <a:lnTo>
                    <a:pt x="13736" y="37856"/>
                  </a:lnTo>
                  <a:lnTo>
                    <a:pt x="14300" y="38623"/>
                  </a:lnTo>
                  <a:lnTo>
                    <a:pt x="14885" y="39389"/>
                  </a:lnTo>
                  <a:lnTo>
                    <a:pt x="15470" y="40115"/>
                  </a:lnTo>
                  <a:lnTo>
                    <a:pt x="16095" y="40861"/>
                  </a:lnTo>
                  <a:lnTo>
                    <a:pt x="17326" y="42313"/>
                  </a:lnTo>
                  <a:lnTo>
                    <a:pt x="18596" y="43745"/>
                  </a:lnTo>
                  <a:lnTo>
                    <a:pt x="19907" y="45137"/>
                  </a:lnTo>
                  <a:lnTo>
                    <a:pt x="21218" y="46508"/>
                  </a:lnTo>
                  <a:lnTo>
                    <a:pt x="22549" y="47880"/>
                  </a:lnTo>
                  <a:lnTo>
                    <a:pt x="22670" y="47981"/>
                  </a:lnTo>
                  <a:lnTo>
                    <a:pt x="22811" y="48041"/>
                  </a:lnTo>
                  <a:lnTo>
                    <a:pt x="22953" y="48082"/>
                  </a:lnTo>
                  <a:lnTo>
                    <a:pt x="23235" y="48082"/>
                  </a:lnTo>
                  <a:lnTo>
                    <a:pt x="23376" y="48041"/>
                  </a:lnTo>
                  <a:lnTo>
                    <a:pt x="23517" y="47981"/>
                  </a:lnTo>
                  <a:lnTo>
                    <a:pt x="23638" y="47900"/>
                  </a:lnTo>
                  <a:lnTo>
                    <a:pt x="23739" y="47799"/>
                  </a:lnTo>
                  <a:lnTo>
                    <a:pt x="23840" y="47698"/>
                  </a:lnTo>
                  <a:lnTo>
                    <a:pt x="23900" y="47577"/>
                  </a:lnTo>
                  <a:lnTo>
                    <a:pt x="23941" y="47456"/>
                  </a:lnTo>
                  <a:lnTo>
                    <a:pt x="23961" y="47315"/>
                  </a:lnTo>
                  <a:lnTo>
                    <a:pt x="23961" y="47174"/>
                  </a:lnTo>
                  <a:lnTo>
                    <a:pt x="23900" y="47033"/>
                  </a:lnTo>
                  <a:lnTo>
                    <a:pt x="23820" y="46892"/>
                  </a:lnTo>
                  <a:lnTo>
                    <a:pt x="23376" y="46307"/>
                  </a:lnTo>
                  <a:lnTo>
                    <a:pt x="22973" y="45681"/>
                  </a:lnTo>
                  <a:lnTo>
                    <a:pt x="22569" y="45056"/>
                  </a:lnTo>
                  <a:lnTo>
                    <a:pt x="22206" y="44391"/>
                  </a:lnTo>
                  <a:lnTo>
                    <a:pt x="21843" y="43725"/>
                  </a:lnTo>
                  <a:lnTo>
                    <a:pt x="21500" y="43039"/>
                  </a:lnTo>
                  <a:lnTo>
                    <a:pt x="21158" y="42334"/>
                  </a:lnTo>
                  <a:lnTo>
                    <a:pt x="20855" y="41628"/>
                  </a:lnTo>
                  <a:lnTo>
                    <a:pt x="20250" y="40196"/>
                  </a:lnTo>
                  <a:lnTo>
                    <a:pt x="19685" y="38764"/>
                  </a:lnTo>
                  <a:lnTo>
                    <a:pt x="18637" y="35960"/>
                  </a:lnTo>
                  <a:lnTo>
                    <a:pt x="18173" y="34690"/>
                  </a:lnTo>
                  <a:lnTo>
                    <a:pt x="17709" y="33379"/>
                  </a:lnTo>
                  <a:lnTo>
                    <a:pt x="17285" y="32088"/>
                  </a:lnTo>
                  <a:lnTo>
                    <a:pt x="16882" y="30777"/>
                  </a:lnTo>
                  <a:lnTo>
                    <a:pt x="16499" y="29466"/>
                  </a:lnTo>
                  <a:lnTo>
                    <a:pt x="16115" y="28135"/>
                  </a:lnTo>
                  <a:lnTo>
                    <a:pt x="15773" y="26804"/>
                  </a:lnTo>
                  <a:lnTo>
                    <a:pt x="15450" y="25473"/>
                  </a:lnTo>
                  <a:lnTo>
                    <a:pt x="15127" y="24041"/>
                  </a:lnTo>
                  <a:lnTo>
                    <a:pt x="14805" y="22568"/>
                  </a:lnTo>
                  <a:lnTo>
                    <a:pt x="14502" y="21096"/>
                  </a:lnTo>
                  <a:lnTo>
                    <a:pt x="14240" y="19604"/>
                  </a:lnTo>
                  <a:lnTo>
                    <a:pt x="13998" y="18111"/>
                  </a:lnTo>
                  <a:lnTo>
                    <a:pt x="13796" y="16599"/>
                  </a:lnTo>
                  <a:lnTo>
                    <a:pt x="13615" y="15086"/>
                  </a:lnTo>
                  <a:lnTo>
                    <a:pt x="13494" y="13573"/>
                  </a:lnTo>
                  <a:lnTo>
                    <a:pt x="13393" y="12061"/>
                  </a:lnTo>
                  <a:lnTo>
                    <a:pt x="13373" y="11294"/>
                  </a:lnTo>
                  <a:lnTo>
                    <a:pt x="13352" y="10548"/>
                  </a:lnTo>
                  <a:lnTo>
                    <a:pt x="13352" y="9782"/>
                  </a:lnTo>
                  <a:lnTo>
                    <a:pt x="13373" y="9035"/>
                  </a:lnTo>
                  <a:lnTo>
                    <a:pt x="13393" y="8289"/>
                  </a:lnTo>
                  <a:lnTo>
                    <a:pt x="13433" y="7523"/>
                  </a:lnTo>
                  <a:lnTo>
                    <a:pt x="13494" y="6777"/>
                  </a:lnTo>
                  <a:lnTo>
                    <a:pt x="13574" y="6030"/>
                  </a:lnTo>
                  <a:lnTo>
                    <a:pt x="13655" y="5284"/>
                  </a:lnTo>
                  <a:lnTo>
                    <a:pt x="13776" y="4538"/>
                  </a:lnTo>
                  <a:lnTo>
                    <a:pt x="13897" y="3812"/>
                  </a:lnTo>
                  <a:lnTo>
                    <a:pt x="14038" y="3066"/>
                  </a:lnTo>
                  <a:lnTo>
                    <a:pt x="14179" y="2340"/>
                  </a:lnTo>
                  <a:lnTo>
                    <a:pt x="14361" y="1613"/>
                  </a:lnTo>
                  <a:lnTo>
                    <a:pt x="14381" y="1513"/>
                  </a:lnTo>
                  <a:lnTo>
                    <a:pt x="14361" y="1432"/>
                  </a:lnTo>
                  <a:lnTo>
                    <a:pt x="14320" y="1371"/>
                  </a:lnTo>
                  <a:lnTo>
                    <a:pt x="14280" y="1331"/>
                  </a:lnTo>
                  <a:lnTo>
                    <a:pt x="14482" y="948"/>
                  </a:lnTo>
                  <a:lnTo>
                    <a:pt x="14684" y="585"/>
                  </a:lnTo>
                  <a:lnTo>
                    <a:pt x="14724" y="504"/>
                  </a:lnTo>
                  <a:lnTo>
                    <a:pt x="14744" y="444"/>
                  </a:lnTo>
                  <a:lnTo>
                    <a:pt x="14744" y="363"/>
                  </a:lnTo>
                  <a:lnTo>
                    <a:pt x="14724" y="303"/>
                  </a:lnTo>
                  <a:lnTo>
                    <a:pt x="14704" y="242"/>
                  </a:lnTo>
                  <a:lnTo>
                    <a:pt x="14684" y="182"/>
                  </a:lnTo>
                  <a:lnTo>
                    <a:pt x="14583" y="81"/>
                  </a:lnTo>
                  <a:lnTo>
                    <a:pt x="14462" y="20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2444325" y="1182000"/>
              <a:ext cx="470950" cy="612625"/>
            </a:xfrm>
            <a:custGeom>
              <a:avLst/>
              <a:gdLst/>
              <a:ahLst/>
              <a:cxnLst/>
              <a:rect l="l" t="t" r="r" b="b"/>
              <a:pathLst>
                <a:path w="18838" h="24505" extrusionOk="0">
                  <a:moveTo>
                    <a:pt x="1332" y="0"/>
                  </a:moveTo>
                  <a:lnTo>
                    <a:pt x="1433" y="343"/>
                  </a:lnTo>
                  <a:lnTo>
                    <a:pt x="1554" y="706"/>
                  </a:lnTo>
                  <a:lnTo>
                    <a:pt x="1735" y="1089"/>
                  </a:lnTo>
                  <a:lnTo>
                    <a:pt x="1977" y="1493"/>
                  </a:lnTo>
                  <a:lnTo>
                    <a:pt x="1796" y="1715"/>
                  </a:lnTo>
                  <a:lnTo>
                    <a:pt x="1614" y="1977"/>
                  </a:lnTo>
                  <a:lnTo>
                    <a:pt x="1392" y="2300"/>
                  </a:lnTo>
                  <a:lnTo>
                    <a:pt x="1130" y="2723"/>
                  </a:lnTo>
                  <a:lnTo>
                    <a:pt x="848" y="3187"/>
                  </a:lnTo>
                  <a:lnTo>
                    <a:pt x="606" y="3711"/>
                  </a:lnTo>
                  <a:lnTo>
                    <a:pt x="364" y="4276"/>
                  </a:lnTo>
                  <a:lnTo>
                    <a:pt x="263" y="4579"/>
                  </a:lnTo>
                  <a:lnTo>
                    <a:pt x="182" y="4881"/>
                  </a:lnTo>
                  <a:lnTo>
                    <a:pt x="101" y="5184"/>
                  </a:lnTo>
                  <a:lnTo>
                    <a:pt x="41" y="5506"/>
                  </a:lnTo>
                  <a:lnTo>
                    <a:pt x="1" y="5809"/>
                  </a:lnTo>
                  <a:lnTo>
                    <a:pt x="1" y="6132"/>
                  </a:lnTo>
                  <a:lnTo>
                    <a:pt x="1" y="6454"/>
                  </a:lnTo>
                  <a:lnTo>
                    <a:pt x="41" y="6757"/>
                  </a:lnTo>
                  <a:lnTo>
                    <a:pt x="101" y="7079"/>
                  </a:lnTo>
                  <a:lnTo>
                    <a:pt x="202" y="7382"/>
                  </a:lnTo>
                  <a:lnTo>
                    <a:pt x="323" y="7684"/>
                  </a:lnTo>
                  <a:lnTo>
                    <a:pt x="485" y="7987"/>
                  </a:lnTo>
                  <a:lnTo>
                    <a:pt x="686" y="8269"/>
                  </a:lnTo>
                  <a:lnTo>
                    <a:pt x="928" y="8552"/>
                  </a:lnTo>
                  <a:lnTo>
                    <a:pt x="1211" y="8814"/>
                  </a:lnTo>
                  <a:lnTo>
                    <a:pt x="1533" y="9076"/>
                  </a:lnTo>
                  <a:lnTo>
                    <a:pt x="1433" y="9157"/>
                  </a:lnTo>
                  <a:lnTo>
                    <a:pt x="1130" y="9358"/>
                  </a:lnTo>
                  <a:lnTo>
                    <a:pt x="686" y="9661"/>
                  </a:lnTo>
                  <a:lnTo>
                    <a:pt x="182" y="10085"/>
                  </a:lnTo>
                  <a:lnTo>
                    <a:pt x="989" y="11214"/>
                  </a:lnTo>
                  <a:lnTo>
                    <a:pt x="1816" y="12343"/>
                  </a:lnTo>
                  <a:lnTo>
                    <a:pt x="2683" y="13432"/>
                  </a:lnTo>
                  <a:lnTo>
                    <a:pt x="3591" y="14481"/>
                  </a:lnTo>
                  <a:lnTo>
                    <a:pt x="4518" y="15510"/>
                  </a:lnTo>
                  <a:lnTo>
                    <a:pt x="5486" y="16498"/>
                  </a:lnTo>
                  <a:lnTo>
                    <a:pt x="5991" y="16982"/>
                  </a:lnTo>
                  <a:lnTo>
                    <a:pt x="6495" y="17446"/>
                  </a:lnTo>
                  <a:lnTo>
                    <a:pt x="6999" y="17910"/>
                  </a:lnTo>
                  <a:lnTo>
                    <a:pt x="7523" y="18374"/>
                  </a:lnTo>
                  <a:lnTo>
                    <a:pt x="8068" y="18817"/>
                  </a:lnTo>
                  <a:lnTo>
                    <a:pt x="8592" y="19241"/>
                  </a:lnTo>
                  <a:lnTo>
                    <a:pt x="9137" y="19685"/>
                  </a:lnTo>
                  <a:lnTo>
                    <a:pt x="9702" y="20088"/>
                  </a:lnTo>
                  <a:lnTo>
                    <a:pt x="10266" y="20491"/>
                  </a:lnTo>
                  <a:lnTo>
                    <a:pt x="10851" y="20895"/>
                  </a:lnTo>
                  <a:lnTo>
                    <a:pt x="11436" y="21278"/>
                  </a:lnTo>
                  <a:lnTo>
                    <a:pt x="12021" y="21661"/>
                  </a:lnTo>
                  <a:lnTo>
                    <a:pt x="12626" y="22024"/>
                  </a:lnTo>
                  <a:lnTo>
                    <a:pt x="13231" y="22387"/>
                  </a:lnTo>
                  <a:lnTo>
                    <a:pt x="13856" y="22730"/>
                  </a:lnTo>
                  <a:lnTo>
                    <a:pt x="14481" y="23053"/>
                  </a:lnTo>
                  <a:lnTo>
                    <a:pt x="15127" y="23376"/>
                  </a:lnTo>
                  <a:lnTo>
                    <a:pt x="15772" y="23678"/>
                  </a:lnTo>
                  <a:lnTo>
                    <a:pt x="16418" y="23981"/>
                  </a:lnTo>
                  <a:lnTo>
                    <a:pt x="17083" y="24263"/>
                  </a:lnTo>
                  <a:lnTo>
                    <a:pt x="17123" y="24283"/>
                  </a:lnTo>
                  <a:lnTo>
                    <a:pt x="17406" y="24404"/>
                  </a:lnTo>
                  <a:lnTo>
                    <a:pt x="17527" y="24444"/>
                  </a:lnTo>
                  <a:lnTo>
                    <a:pt x="17648" y="24485"/>
                  </a:lnTo>
                  <a:lnTo>
                    <a:pt x="17769" y="24505"/>
                  </a:lnTo>
                  <a:lnTo>
                    <a:pt x="17870" y="24505"/>
                  </a:lnTo>
                  <a:lnTo>
                    <a:pt x="17971" y="24485"/>
                  </a:lnTo>
                  <a:lnTo>
                    <a:pt x="18071" y="24465"/>
                  </a:lnTo>
                  <a:lnTo>
                    <a:pt x="18253" y="24404"/>
                  </a:lnTo>
                  <a:lnTo>
                    <a:pt x="18414" y="24283"/>
                  </a:lnTo>
                  <a:lnTo>
                    <a:pt x="18555" y="24142"/>
                  </a:lnTo>
                  <a:lnTo>
                    <a:pt x="18656" y="23981"/>
                  </a:lnTo>
                  <a:lnTo>
                    <a:pt x="18757" y="23799"/>
                  </a:lnTo>
                  <a:lnTo>
                    <a:pt x="18797" y="23597"/>
                  </a:lnTo>
                  <a:lnTo>
                    <a:pt x="18838" y="23376"/>
                  </a:lnTo>
                  <a:lnTo>
                    <a:pt x="18838" y="23174"/>
                  </a:lnTo>
                  <a:lnTo>
                    <a:pt x="18797" y="22952"/>
                  </a:lnTo>
                  <a:lnTo>
                    <a:pt x="18737" y="22750"/>
                  </a:lnTo>
                  <a:lnTo>
                    <a:pt x="18636" y="22549"/>
                  </a:lnTo>
                  <a:lnTo>
                    <a:pt x="18495" y="22387"/>
                  </a:lnTo>
                  <a:lnTo>
                    <a:pt x="18334" y="22226"/>
                  </a:lnTo>
                  <a:lnTo>
                    <a:pt x="17567" y="21681"/>
                  </a:lnTo>
                  <a:lnTo>
                    <a:pt x="16821" y="21137"/>
                  </a:lnTo>
                  <a:lnTo>
                    <a:pt x="16115" y="20552"/>
                  </a:lnTo>
                  <a:lnTo>
                    <a:pt x="15409" y="19987"/>
                  </a:lnTo>
                  <a:lnTo>
                    <a:pt x="14703" y="19382"/>
                  </a:lnTo>
                  <a:lnTo>
                    <a:pt x="14038" y="18797"/>
                  </a:lnTo>
                  <a:lnTo>
                    <a:pt x="13392" y="18172"/>
                  </a:lnTo>
                  <a:lnTo>
                    <a:pt x="12747" y="17547"/>
                  </a:lnTo>
                  <a:lnTo>
                    <a:pt x="12122" y="16922"/>
                  </a:lnTo>
                  <a:lnTo>
                    <a:pt x="11517" y="16276"/>
                  </a:lnTo>
                  <a:lnTo>
                    <a:pt x="10912" y="15631"/>
                  </a:lnTo>
                  <a:lnTo>
                    <a:pt x="10327" y="14965"/>
                  </a:lnTo>
                  <a:lnTo>
                    <a:pt x="9762" y="14300"/>
                  </a:lnTo>
                  <a:lnTo>
                    <a:pt x="9217" y="13614"/>
                  </a:lnTo>
                  <a:lnTo>
                    <a:pt x="8673" y="12928"/>
                  </a:lnTo>
                  <a:lnTo>
                    <a:pt x="8149" y="12222"/>
                  </a:lnTo>
                  <a:lnTo>
                    <a:pt x="7644" y="11516"/>
                  </a:lnTo>
                  <a:lnTo>
                    <a:pt x="7140" y="10790"/>
                  </a:lnTo>
                  <a:lnTo>
                    <a:pt x="6656" y="10064"/>
                  </a:lnTo>
                  <a:lnTo>
                    <a:pt x="6172" y="9338"/>
                  </a:lnTo>
                  <a:lnTo>
                    <a:pt x="5728" y="8592"/>
                  </a:lnTo>
                  <a:lnTo>
                    <a:pt x="5264" y="7846"/>
                  </a:lnTo>
                  <a:lnTo>
                    <a:pt x="4821" y="7100"/>
                  </a:lnTo>
                  <a:lnTo>
                    <a:pt x="4397" y="6333"/>
                  </a:lnTo>
                  <a:lnTo>
                    <a:pt x="3974" y="5567"/>
                  </a:lnTo>
                  <a:lnTo>
                    <a:pt x="3570" y="4780"/>
                  </a:lnTo>
                  <a:lnTo>
                    <a:pt x="2784" y="3207"/>
                  </a:lnTo>
                  <a:lnTo>
                    <a:pt x="2038" y="1614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0"/>
          <p:cNvGrpSpPr/>
          <p:nvPr/>
        </p:nvGrpSpPr>
        <p:grpSpPr>
          <a:xfrm>
            <a:off x="5077464" y="938086"/>
            <a:ext cx="762778" cy="593969"/>
            <a:chOff x="-1710500" y="234700"/>
            <a:chExt cx="1345525" cy="1047750"/>
          </a:xfrm>
        </p:grpSpPr>
        <p:sp>
          <p:nvSpPr>
            <p:cNvPr id="1263" name="Google Shape;1263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144706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Výsledky </a:t>
            </a:r>
            <a:endParaRPr lang="en-SK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408B353-C540-A8BC-9B70-DCB2ADE0A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08" y="996699"/>
            <a:ext cx="7771991" cy="3471475"/>
          </a:xfrm>
        </p:spPr>
        <p:txBody>
          <a:bodyPr/>
          <a:lstStyle/>
          <a:p>
            <a:pPr lvl="0" algn="l">
              <a:buFont typeface="Courier New" panose="02070309020205020404" pitchFamily="49" charset="0"/>
              <a:buChar char="o"/>
            </a:pPr>
            <a:r>
              <a:rPr lang="sk-SK"/>
              <a:t>RK + GK – Apoštolský list pápeža Jána Pavla II. (1994) – Kristus si zvolil za apoštolov mužov, cirkev nemá právomoc meniť Božiu tradíciu </a:t>
            </a:r>
          </a:p>
          <a:p>
            <a:pPr marL="127000" lvl="0" indent="0" algn="l">
              <a:buNone/>
            </a:pPr>
            <a:r>
              <a:rPr lang="sk-SK"/>
              <a:t>                         – Christifideles Laici (1988) – dôležitosť laických funkcií žien vo farnosti </a:t>
            </a:r>
          </a:p>
          <a:p>
            <a:pPr marL="127000" lvl="0" indent="0" algn="l">
              <a:buNone/>
            </a:pPr>
            <a:r>
              <a:rPr lang="sk-SK"/>
              <a:t>	      - Ordinatio Sacerdotalis (1994) – kňazstvo je výhradne pre mužov</a:t>
            </a:r>
          </a:p>
          <a:p>
            <a:pPr lvl="0" algn="l">
              <a:buFont typeface="Courier New" panose="02070309020205020404" pitchFamily="49" charset="0"/>
              <a:buChar char="o"/>
            </a:pPr>
            <a:endParaRPr lang="en-US"/>
          </a:p>
          <a:p>
            <a:pPr lvl="0" algn="l">
              <a:buFont typeface="Courier New" panose="02070309020205020404" pitchFamily="49" charset="0"/>
              <a:buChar char="o"/>
            </a:pPr>
            <a:r>
              <a:rPr lang="sk-SK"/>
              <a:t>EC – Štatút ECAV o ordinovaní žien (1951) – umožnil kňazskú službu žien </a:t>
            </a:r>
          </a:p>
          <a:p>
            <a:pPr lvl="0" algn="l">
              <a:buFont typeface="Courier New" panose="02070309020205020404" pitchFamily="49" charset="0"/>
              <a:buChar char="o"/>
            </a:pPr>
            <a:endParaRPr lang="en-US"/>
          </a:p>
          <a:p>
            <a:pPr lvl="0" algn="l">
              <a:buFont typeface="Courier New" panose="02070309020205020404" pitchFamily="49" charset="0"/>
              <a:buChar char="o"/>
            </a:pPr>
            <a:r>
              <a:rPr lang="sk-SK"/>
              <a:t>AC – Ústava a rád Apoštolskej cirkvi (2025) - ženy ako pastorky a kazateľky</a:t>
            </a:r>
            <a:endParaRPr lang="en-GB"/>
          </a:p>
          <a:p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343608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0"/>
          <p:cNvSpPr/>
          <p:nvPr/>
        </p:nvSpPr>
        <p:spPr>
          <a:xfrm>
            <a:off x="5473869" y="1295952"/>
            <a:ext cx="1163100" cy="116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0"/>
          <p:cNvSpPr txBox="1">
            <a:spLocks noGrp="1"/>
          </p:cNvSpPr>
          <p:nvPr>
            <p:ph type="title"/>
          </p:nvPr>
        </p:nvSpPr>
        <p:spPr>
          <a:xfrm>
            <a:off x="3136446" y="3167103"/>
            <a:ext cx="5696627" cy="738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Vyhodnotenie a komarácia </a:t>
            </a:r>
            <a:endParaRPr/>
          </a:p>
        </p:txBody>
      </p:sp>
      <p:sp>
        <p:nvSpPr>
          <p:cNvPr id="1249" name="Google Shape;1249;p30"/>
          <p:cNvSpPr txBox="1">
            <a:spLocks noGrp="1"/>
          </p:cNvSpPr>
          <p:nvPr>
            <p:ph type="title" idx="2"/>
          </p:nvPr>
        </p:nvSpPr>
        <p:spPr>
          <a:xfrm>
            <a:off x="5613751" y="1541289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4</a:t>
            </a:r>
            <a:endParaRPr/>
          </a:p>
        </p:txBody>
      </p:sp>
      <p:sp>
        <p:nvSpPr>
          <p:cNvPr id="1250" name="Google Shape;1250;p30"/>
          <p:cNvSpPr txBox="1">
            <a:spLocks noGrp="1"/>
          </p:cNvSpPr>
          <p:nvPr>
            <p:ph type="subTitle" idx="1"/>
          </p:nvPr>
        </p:nvSpPr>
        <p:spPr>
          <a:xfrm>
            <a:off x="3782759" y="4417782"/>
            <a:ext cx="44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385124" y="778191"/>
            <a:ext cx="2751322" cy="3030914"/>
            <a:chOff x="1325500" y="238125"/>
            <a:chExt cx="2585100" cy="2847800"/>
          </a:xfrm>
        </p:grpSpPr>
        <p:sp>
          <p:nvSpPr>
            <p:cNvPr id="1252" name="Google Shape;1252;p30"/>
            <p:cNvSpPr/>
            <p:nvPr/>
          </p:nvSpPr>
          <p:spPr>
            <a:xfrm>
              <a:off x="2304150" y="317275"/>
              <a:ext cx="1224750" cy="1657875"/>
            </a:xfrm>
            <a:custGeom>
              <a:avLst/>
              <a:gdLst/>
              <a:ahLst/>
              <a:cxnLst/>
              <a:rect l="l" t="t" r="r" b="b"/>
              <a:pathLst>
                <a:path w="48990" h="66315" extrusionOk="0">
                  <a:moveTo>
                    <a:pt x="47275" y="0"/>
                  </a:moveTo>
                  <a:lnTo>
                    <a:pt x="46993" y="21"/>
                  </a:lnTo>
                  <a:lnTo>
                    <a:pt x="46690" y="61"/>
                  </a:lnTo>
                  <a:lnTo>
                    <a:pt x="46368" y="121"/>
                  </a:lnTo>
                  <a:lnTo>
                    <a:pt x="46025" y="202"/>
                  </a:lnTo>
                  <a:lnTo>
                    <a:pt x="45521" y="343"/>
                  </a:lnTo>
                  <a:lnTo>
                    <a:pt x="45057" y="525"/>
                  </a:lnTo>
                  <a:lnTo>
                    <a:pt x="44613" y="747"/>
                  </a:lnTo>
                  <a:lnTo>
                    <a:pt x="44190" y="989"/>
                  </a:lnTo>
                  <a:lnTo>
                    <a:pt x="43806" y="1271"/>
                  </a:lnTo>
                  <a:lnTo>
                    <a:pt x="43423" y="1553"/>
                  </a:lnTo>
                  <a:lnTo>
                    <a:pt x="43080" y="1876"/>
                  </a:lnTo>
                  <a:lnTo>
                    <a:pt x="42758" y="2199"/>
                  </a:lnTo>
                  <a:lnTo>
                    <a:pt x="42455" y="2562"/>
                  </a:lnTo>
                  <a:lnTo>
                    <a:pt x="42173" y="2925"/>
                  </a:lnTo>
                  <a:lnTo>
                    <a:pt x="41911" y="3288"/>
                  </a:lnTo>
                  <a:lnTo>
                    <a:pt x="41669" y="3671"/>
                  </a:lnTo>
                  <a:lnTo>
                    <a:pt x="41467" y="4054"/>
                  </a:lnTo>
                  <a:lnTo>
                    <a:pt x="41245" y="4458"/>
                  </a:lnTo>
                  <a:lnTo>
                    <a:pt x="41063" y="4841"/>
                  </a:lnTo>
                  <a:lnTo>
                    <a:pt x="40902" y="5224"/>
                  </a:lnTo>
                  <a:lnTo>
                    <a:pt x="40741" y="5627"/>
                  </a:lnTo>
                  <a:lnTo>
                    <a:pt x="40600" y="5990"/>
                  </a:lnTo>
                  <a:lnTo>
                    <a:pt x="40378" y="6717"/>
                  </a:lnTo>
                  <a:lnTo>
                    <a:pt x="40196" y="7402"/>
                  </a:lnTo>
                  <a:lnTo>
                    <a:pt x="40055" y="7987"/>
                  </a:lnTo>
                  <a:lnTo>
                    <a:pt x="39974" y="8491"/>
                  </a:lnTo>
                  <a:lnTo>
                    <a:pt x="39930" y="8758"/>
                  </a:lnTo>
                  <a:lnTo>
                    <a:pt x="39954" y="8552"/>
                  </a:lnTo>
                  <a:lnTo>
                    <a:pt x="39995" y="8108"/>
                  </a:lnTo>
                  <a:lnTo>
                    <a:pt x="40035" y="7564"/>
                  </a:lnTo>
                  <a:lnTo>
                    <a:pt x="40055" y="6959"/>
                  </a:lnTo>
                  <a:lnTo>
                    <a:pt x="40035" y="6293"/>
                  </a:lnTo>
                  <a:lnTo>
                    <a:pt x="39995" y="5587"/>
                  </a:lnTo>
                  <a:lnTo>
                    <a:pt x="39954" y="5244"/>
                  </a:lnTo>
                  <a:lnTo>
                    <a:pt x="39894" y="4881"/>
                  </a:lnTo>
                  <a:lnTo>
                    <a:pt x="39813" y="4518"/>
                  </a:lnTo>
                  <a:lnTo>
                    <a:pt x="39732" y="4175"/>
                  </a:lnTo>
                  <a:lnTo>
                    <a:pt x="39632" y="3832"/>
                  </a:lnTo>
                  <a:lnTo>
                    <a:pt x="39511" y="3490"/>
                  </a:lnTo>
                  <a:lnTo>
                    <a:pt x="39369" y="3147"/>
                  </a:lnTo>
                  <a:lnTo>
                    <a:pt x="39208" y="2824"/>
                  </a:lnTo>
                  <a:lnTo>
                    <a:pt x="39006" y="2521"/>
                  </a:lnTo>
                  <a:lnTo>
                    <a:pt x="38805" y="2219"/>
                  </a:lnTo>
                  <a:lnTo>
                    <a:pt x="38563" y="1957"/>
                  </a:lnTo>
                  <a:lnTo>
                    <a:pt x="38321" y="1695"/>
                  </a:lnTo>
                  <a:lnTo>
                    <a:pt x="38018" y="1473"/>
                  </a:lnTo>
                  <a:lnTo>
                    <a:pt x="37716" y="1271"/>
                  </a:lnTo>
                  <a:lnTo>
                    <a:pt x="37373" y="1090"/>
                  </a:lnTo>
                  <a:lnTo>
                    <a:pt x="36989" y="948"/>
                  </a:lnTo>
                  <a:lnTo>
                    <a:pt x="36606" y="827"/>
                  </a:lnTo>
                  <a:lnTo>
                    <a:pt x="36263" y="767"/>
                  </a:lnTo>
                  <a:lnTo>
                    <a:pt x="35921" y="727"/>
                  </a:lnTo>
                  <a:lnTo>
                    <a:pt x="35598" y="747"/>
                  </a:lnTo>
                  <a:lnTo>
                    <a:pt x="35316" y="787"/>
                  </a:lnTo>
                  <a:lnTo>
                    <a:pt x="35033" y="868"/>
                  </a:lnTo>
                  <a:lnTo>
                    <a:pt x="34771" y="969"/>
                  </a:lnTo>
                  <a:lnTo>
                    <a:pt x="34529" y="1110"/>
                  </a:lnTo>
                  <a:lnTo>
                    <a:pt x="34307" y="1251"/>
                  </a:lnTo>
                  <a:lnTo>
                    <a:pt x="34105" y="1432"/>
                  </a:lnTo>
                  <a:lnTo>
                    <a:pt x="33924" y="1634"/>
                  </a:lnTo>
                  <a:lnTo>
                    <a:pt x="33742" y="1856"/>
                  </a:lnTo>
                  <a:lnTo>
                    <a:pt x="33581" y="2078"/>
                  </a:lnTo>
                  <a:lnTo>
                    <a:pt x="33440" y="2320"/>
                  </a:lnTo>
                  <a:lnTo>
                    <a:pt x="33319" y="2582"/>
                  </a:lnTo>
                  <a:lnTo>
                    <a:pt x="33198" y="2844"/>
                  </a:lnTo>
                  <a:lnTo>
                    <a:pt x="32996" y="3369"/>
                  </a:lnTo>
                  <a:lnTo>
                    <a:pt x="32835" y="3893"/>
                  </a:lnTo>
                  <a:lnTo>
                    <a:pt x="32714" y="4377"/>
                  </a:lnTo>
                  <a:lnTo>
                    <a:pt x="32633" y="4841"/>
                  </a:lnTo>
                  <a:lnTo>
                    <a:pt x="32573" y="5224"/>
                  </a:lnTo>
                  <a:lnTo>
                    <a:pt x="32552" y="5527"/>
                  </a:lnTo>
                  <a:lnTo>
                    <a:pt x="32532" y="5789"/>
                  </a:lnTo>
                  <a:lnTo>
                    <a:pt x="32431" y="5547"/>
                  </a:lnTo>
                  <a:lnTo>
                    <a:pt x="32149" y="4922"/>
                  </a:lnTo>
                  <a:lnTo>
                    <a:pt x="31968" y="4518"/>
                  </a:lnTo>
                  <a:lnTo>
                    <a:pt x="31726" y="4074"/>
                  </a:lnTo>
                  <a:lnTo>
                    <a:pt x="31443" y="3611"/>
                  </a:lnTo>
                  <a:lnTo>
                    <a:pt x="31141" y="3167"/>
                  </a:lnTo>
                  <a:lnTo>
                    <a:pt x="30959" y="2945"/>
                  </a:lnTo>
                  <a:lnTo>
                    <a:pt x="30778" y="2743"/>
                  </a:lnTo>
                  <a:lnTo>
                    <a:pt x="30596" y="2562"/>
                  </a:lnTo>
                  <a:lnTo>
                    <a:pt x="30415" y="2380"/>
                  </a:lnTo>
                  <a:lnTo>
                    <a:pt x="30213" y="2219"/>
                  </a:lnTo>
                  <a:lnTo>
                    <a:pt x="30011" y="2078"/>
                  </a:lnTo>
                  <a:lnTo>
                    <a:pt x="29789" y="1957"/>
                  </a:lnTo>
                  <a:lnTo>
                    <a:pt x="29568" y="1856"/>
                  </a:lnTo>
                  <a:lnTo>
                    <a:pt x="29346" y="1795"/>
                  </a:lnTo>
                  <a:lnTo>
                    <a:pt x="29104" y="1755"/>
                  </a:lnTo>
                  <a:lnTo>
                    <a:pt x="28862" y="1755"/>
                  </a:lnTo>
                  <a:lnTo>
                    <a:pt x="28620" y="1775"/>
                  </a:lnTo>
                  <a:lnTo>
                    <a:pt x="28357" y="1856"/>
                  </a:lnTo>
                  <a:lnTo>
                    <a:pt x="28095" y="1957"/>
                  </a:lnTo>
                  <a:lnTo>
                    <a:pt x="27833" y="2118"/>
                  </a:lnTo>
                  <a:lnTo>
                    <a:pt x="27571" y="2300"/>
                  </a:lnTo>
                  <a:lnTo>
                    <a:pt x="27309" y="2542"/>
                  </a:lnTo>
                  <a:lnTo>
                    <a:pt x="27087" y="2784"/>
                  </a:lnTo>
                  <a:lnTo>
                    <a:pt x="26865" y="3046"/>
                  </a:lnTo>
                  <a:lnTo>
                    <a:pt x="26683" y="3308"/>
                  </a:lnTo>
                  <a:lnTo>
                    <a:pt x="26522" y="3590"/>
                  </a:lnTo>
                  <a:lnTo>
                    <a:pt x="26361" y="3873"/>
                  </a:lnTo>
                  <a:lnTo>
                    <a:pt x="26240" y="4175"/>
                  </a:lnTo>
                  <a:lnTo>
                    <a:pt x="26139" y="4478"/>
                  </a:lnTo>
                  <a:lnTo>
                    <a:pt x="26038" y="4780"/>
                  </a:lnTo>
                  <a:lnTo>
                    <a:pt x="25957" y="5083"/>
                  </a:lnTo>
                  <a:lnTo>
                    <a:pt x="25897" y="5406"/>
                  </a:lnTo>
                  <a:lnTo>
                    <a:pt x="25857" y="5708"/>
                  </a:lnTo>
                  <a:lnTo>
                    <a:pt x="25796" y="6333"/>
                  </a:lnTo>
                  <a:lnTo>
                    <a:pt x="25776" y="6938"/>
                  </a:lnTo>
                  <a:lnTo>
                    <a:pt x="25796" y="7503"/>
                  </a:lnTo>
                  <a:lnTo>
                    <a:pt x="25836" y="8048"/>
                  </a:lnTo>
                  <a:lnTo>
                    <a:pt x="25897" y="8532"/>
                  </a:lnTo>
                  <a:lnTo>
                    <a:pt x="25978" y="8955"/>
                  </a:lnTo>
                  <a:lnTo>
                    <a:pt x="26099" y="9560"/>
                  </a:lnTo>
                  <a:lnTo>
                    <a:pt x="26159" y="9782"/>
                  </a:lnTo>
                  <a:lnTo>
                    <a:pt x="25917" y="9560"/>
                  </a:lnTo>
                  <a:lnTo>
                    <a:pt x="25655" y="9318"/>
                  </a:lnTo>
                  <a:lnTo>
                    <a:pt x="25292" y="9056"/>
                  </a:lnTo>
                  <a:lnTo>
                    <a:pt x="25090" y="8915"/>
                  </a:lnTo>
                  <a:lnTo>
                    <a:pt x="24868" y="8774"/>
                  </a:lnTo>
                  <a:lnTo>
                    <a:pt x="24626" y="8653"/>
                  </a:lnTo>
                  <a:lnTo>
                    <a:pt x="24364" y="8552"/>
                  </a:lnTo>
                  <a:lnTo>
                    <a:pt x="24102" y="8451"/>
                  </a:lnTo>
                  <a:lnTo>
                    <a:pt x="23840" y="8370"/>
                  </a:lnTo>
                  <a:lnTo>
                    <a:pt x="23557" y="8310"/>
                  </a:lnTo>
                  <a:lnTo>
                    <a:pt x="23275" y="8290"/>
                  </a:lnTo>
                  <a:lnTo>
                    <a:pt x="22993" y="8310"/>
                  </a:lnTo>
                  <a:lnTo>
                    <a:pt x="22690" y="8350"/>
                  </a:lnTo>
                  <a:lnTo>
                    <a:pt x="22408" y="8451"/>
                  </a:lnTo>
                  <a:lnTo>
                    <a:pt x="22105" y="8592"/>
                  </a:lnTo>
                  <a:lnTo>
                    <a:pt x="21823" y="8774"/>
                  </a:lnTo>
                  <a:lnTo>
                    <a:pt x="21541" y="9016"/>
                  </a:lnTo>
                  <a:lnTo>
                    <a:pt x="21258" y="9318"/>
                  </a:lnTo>
                  <a:lnTo>
                    <a:pt x="20996" y="9681"/>
                  </a:lnTo>
                  <a:lnTo>
                    <a:pt x="20734" y="10125"/>
                  </a:lnTo>
                  <a:lnTo>
                    <a:pt x="20472" y="10629"/>
                  </a:lnTo>
                  <a:lnTo>
                    <a:pt x="20230" y="11194"/>
                  </a:lnTo>
                  <a:lnTo>
                    <a:pt x="20008" y="11859"/>
                  </a:lnTo>
                  <a:lnTo>
                    <a:pt x="19806" y="12606"/>
                  </a:lnTo>
                  <a:lnTo>
                    <a:pt x="19604" y="13453"/>
                  </a:lnTo>
                  <a:lnTo>
                    <a:pt x="19443" y="14360"/>
                  </a:lnTo>
                  <a:lnTo>
                    <a:pt x="19282" y="15389"/>
                  </a:lnTo>
                  <a:lnTo>
                    <a:pt x="19019" y="15470"/>
                  </a:lnTo>
                  <a:lnTo>
                    <a:pt x="18697" y="15550"/>
                  </a:lnTo>
                  <a:lnTo>
                    <a:pt x="18314" y="15691"/>
                  </a:lnTo>
                  <a:lnTo>
                    <a:pt x="17850" y="15853"/>
                  </a:lnTo>
                  <a:lnTo>
                    <a:pt x="17346" y="16095"/>
                  </a:lnTo>
                  <a:lnTo>
                    <a:pt x="16821" y="16377"/>
                  </a:lnTo>
                  <a:lnTo>
                    <a:pt x="16559" y="16539"/>
                  </a:lnTo>
                  <a:lnTo>
                    <a:pt x="16297" y="16700"/>
                  </a:lnTo>
                  <a:lnTo>
                    <a:pt x="16035" y="16902"/>
                  </a:lnTo>
                  <a:lnTo>
                    <a:pt x="15793" y="17103"/>
                  </a:lnTo>
                  <a:lnTo>
                    <a:pt x="15551" y="17325"/>
                  </a:lnTo>
                  <a:lnTo>
                    <a:pt x="15329" y="17567"/>
                  </a:lnTo>
                  <a:lnTo>
                    <a:pt x="15127" y="17829"/>
                  </a:lnTo>
                  <a:lnTo>
                    <a:pt x="14925" y="18092"/>
                  </a:lnTo>
                  <a:lnTo>
                    <a:pt x="14764" y="18394"/>
                  </a:lnTo>
                  <a:lnTo>
                    <a:pt x="14623" y="18697"/>
                  </a:lnTo>
                  <a:lnTo>
                    <a:pt x="14502" y="19019"/>
                  </a:lnTo>
                  <a:lnTo>
                    <a:pt x="14421" y="19382"/>
                  </a:lnTo>
                  <a:lnTo>
                    <a:pt x="14361" y="19745"/>
                  </a:lnTo>
                  <a:lnTo>
                    <a:pt x="14340" y="20129"/>
                  </a:lnTo>
                  <a:lnTo>
                    <a:pt x="14340" y="20532"/>
                  </a:lnTo>
                  <a:lnTo>
                    <a:pt x="14401" y="20955"/>
                  </a:lnTo>
                  <a:lnTo>
                    <a:pt x="14502" y="21419"/>
                  </a:lnTo>
                  <a:lnTo>
                    <a:pt x="14643" y="21883"/>
                  </a:lnTo>
                  <a:lnTo>
                    <a:pt x="14401" y="21903"/>
                  </a:lnTo>
                  <a:lnTo>
                    <a:pt x="14098" y="21944"/>
                  </a:lnTo>
                  <a:lnTo>
                    <a:pt x="13735" y="22024"/>
                  </a:lnTo>
                  <a:lnTo>
                    <a:pt x="13312" y="22105"/>
                  </a:lnTo>
                  <a:lnTo>
                    <a:pt x="12828" y="22246"/>
                  </a:lnTo>
                  <a:lnTo>
                    <a:pt x="12344" y="22428"/>
                  </a:lnTo>
                  <a:lnTo>
                    <a:pt x="12082" y="22529"/>
                  </a:lnTo>
                  <a:lnTo>
                    <a:pt x="11840" y="22629"/>
                  </a:lnTo>
                  <a:lnTo>
                    <a:pt x="11598" y="22771"/>
                  </a:lnTo>
                  <a:lnTo>
                    <a:pt x="11356" y="22912"/>
                  </a:lnTo>
                  <a:lnTo>
                    <a:pt x="11134" y="23073"/>
                  </a:lnTo>
                  <a:lnTo>
                    <a:pt x="10912" y="23234"/>
                  </a:lnTo>
                  <a:lnTo>
                    <a:pt x="10730" y="23436"/>
                  </a:lnTo>
                  <a:lnTo>
                    <a:pt x="10529" y="23638"/>
                  </a:lnTo>
                  <a:lnTo>
                    <a:pt x="10367" y="23860"/>
                  </a:lnTo>
                  <a:lnTo>
                    <a:pt x="10226" y="24102"/>
                  </a:lnTo>
                  <a:lnTo>
                    <a:pt x="10105" y="24364"/>
                  </a:lnTo>
                  <a:lnTo>
                    <a:pt x="10024" y="24626"/>
                  </a:lnTo>
                  <a:lnTo>
                    <a:pt x="9964" y="24929"/>
                  </a:lnTo>
                  <a:lnTo>
                    <a:pt x="9924" y="25251"/>
                  </a:lnTo>
                  <a:lnTo>
                    <a:pt x="9944" y="25594"/>
                  </a:lnTo>
                  <a:lnTo>
                    <a:pt x="9984" y="25957"/>
                  </a:lnTo>
                  <a:lnTo>
                    <a:pt x="10065" y="26340"/>
                  </a:lnTo>
                  <a:lnTo>
                    <a:pt x="10186" y="26744"/>
                  </a:lnTo>
                  <a:lnTo>
                    <a:pt x="10024" y="26845"/>
                  </a:lnTo>
                  <a:lnTo>
                    <a:pt x="9601" y="27127"/>
                  </a:lnTo>
                  <a:lnTo>
                    <a:pt x="9339" y="27329"/>
                  </a:lnTo>
                  <a:lnTo>
                    <a:pt x="9077" y="27571"/>
                  </a:lnTo>
                  <a:lnTo>
                    <a:pt x="8774" y="27833"/>
                  </a:lnTo>
                  <a:lnTo>
                    <a:pt x="8512" y="28135"/>
                  </a:lnTo>
                  <a:lnTo>
                    <a:pt x="8250" y="28478"/>
                  </a:lnTo>
                  <a:lnTo>
                    <a:pt x="8149" y="28640"/>
                  </a:lnTo>
                  <a:lnTo>
                    <a:pt x="8048" y="28821"/>
                  </a:lnTo>
                  <a:lnTo>
                    <a:pt x="7967" y="29003"/>
                  </a:lnTo>
                  <a:lnTo>
                    <a:pt x="7887" y="29184"/>
                  </a:lnTo>
                  <a:lnTo>
                    <a:pt x="7826" y="29386"/>
                  </a:lnTo>
                  <a:lnTo>
                    <a:pt x="7806" y="29567"/>
                  </a:lnTo>
                  <a:lnTo>
                    <a:pt x="7786" y="29769"/>
                  </a:lnTo>
                  <a:lnTo>
                    <a:pt x="7786" y="29971"/>
                  </a:lnTo>
                  <a:lnTo>
                    <a:pt x="7826" y="30172"/>
                  </a:lnTo>
                  <a:lnTo>
                    <a:pt x="7887" y="30374"/>
                  </a:lnTo>
                  <a:lnTo>
                    <a:pt x="7967" y="30576"/>
                  </a:lnTo>
                  <a:lnTo>
                    <a:pt x="8088" y="30777"/>
                  </a:lnTo>
                  <a:lnTo>
                    <a:pt x="8229" y="30999"/>
                  </a:lnTo>
                  <a:lnTo>
                    <a:pt x="8411" y="31201"/>
                  </a:lnTo>
                  <a:lnTo>
                    <a:pt x="8290" y="31282"/>
                  </a:lnTo>
                  <a:lnTo>
                    <a:pt x="7987" y="31524"/>
                  </a:lnTo>
                  <a:lnTo>
                    <a:pt x="7806" y="31685"/>
                  </a:lnTo>
                  <a:lnTo>
                    <a:pt x="7624" y="31907"/>
                  </a:lnTo>
                  <a:lnTo>
                    <a:pt x="7423" y="32169"/>
                  </a:lnTo>
                  <a:lnTo>
                    <a:pt x="7241" y="32451"/>
                  </a:lnTo>
                  <a:lnTo>
                    <a:pt x="7080" y="32774"/>
                  </a:lnTo>
                  <a:lnTo>
                    <a:pt x="7019" y="32956"/>
                  </a:lnTo>
                  <a:lnTo>
                    <a:pt x="6959" y="33137"/>
                  </a:lnTo>
                  <a:lnTo>
                    <a:pt x="6918" y="33339"/>
                  </a:lnTo>
                  <a:lnTo>
                    <a:pt x="6878" y="33541"/>
                  </a:lnTo>
                  <a:lnTo>
                    <a:pt x="6858" y="33762"/>
                  </a:lnTo>
                  <a:lnTo>
                    <a:pt x="6858" y="33984"/>
                  </a:lnTo>
                  <a:lnTo>
                    <a:pt x="6878" y="34206"/>
                  </a:lnTo>
                  <a:lnTo>
                    <a:pt x="6918" y="34448"/>
                  </a:lnTo>
                  <a:lnTo>
                    <a:pt x="6959" y="34710"/>
                  </a:lnTo>
                  <a:lnTo>
                    <a:pt x="7040" y="34973"/>
                  </a:lnTo>
                  <a:lnTo>
                    <a:pt x="7140" y="35235"/>
                  </a:lnTo>
                  <a:lnTo>
                    <a:pt x="7261" y="35517"/>
                  </a:lnTo>
                  <a:lnTo>
                    <a:pt x="7403" y="35799"/>
                  </a:lnTo>
                  <a:lnTo>
                    <a:pt x="7584" y="36082"/>
                  </a:lnTo>
                  <a:lnTo>
                    <a:pt x="7403" y="36304"/>
                  </a:lnTo>
                  <a:lnTo>
                    <a:pt x="7221" y="36566"/>
                  </a:lnTo>
                  <a:lnTo>
                    <a:pt x="6999" y="36889"/>
                  </a:lnTo>
                  <a:lnTo>
                    <a:pt x="6737" y="37312"/>
                  </a:lnTo>
                  <a:lnTo>
                    <a:pt x="6455" y="37776"/>
                  </a:lnTo>
                  <a:lnTo>
                    <a:pt x="6213" y="38300"/>
                  </a:lnTo>
                  <a:lnTo>
                    <a:pt x="5971" y="38865"/>
                  </a:lnTo>
                  <a:lnTo>
                    <a:pt x="5870" y="39168"/>
                  </a:lnTo>
                  <a:lnTo>
                    <a:pt x="5789" y="39470"/>
                  </a:lnTo>
                  <a:lnTo>
                    <a:pt x="5708" y="39773"/>
                  </a:lnTo>
                  <a:lnTo>
                    <a:pt x="5648" y="40095"/>
                  </a:lnTo>
                  <a:lnTo>
                    <a:pt x="5608" y="40398"/>
                  </a:lnTo>
                  <a:lnTo>
                    <a:pt x="5608" y="40721"/>
                  </a:lnTo>
                  <a:lnTo>
                    <a:pt x="5608" y="41043"/>
                  </a:lnTo>
                  <a:lnTo>
                    <a:pt x="5648" y="41346"/>
                  </a:lnTo>
                  <a:lnTo>
                    <a:pt x="5708" y="41668"/>
                  </a:lnTo>
                  <a:lnTo>
                    <a:pt x="5809" y="41971"/>
                  </a:lnTo>
                  <a:lnTo>
                    <a:pt x="5930" y="42273"/>
                  </a:lnTo>
                  <a:lnTo>
                    <a:pt x="6092" y="42576"/>
                  </a:lnTo>
                  <a:lnTo>
                    <a:pt x="6293" y="42858"/>
                  </a:lnTo>
                  <a:lnTo>
                    <a:pt x="6535" y="43141"/>
                  </a:lnTo>
                  <a:lnTo>
                    <a:pt x="6818" y="43403"/>
                  </a:lnTo>
                  <a:lnTo>
                    <a:pt x="7140" y="43665"/>
                  </a:lnTo>
                  <a:lnTo>
                    <a:pt x="6918" y="43806"/>
                  </a:lnTo>
                  <a:lnTo>
                    <a:pt x="6676" y="43968"/>
                  </a:lnTo>
                  <a:lnTo>
                    <a:pt x="6374" y="44189"/>
                  </a:lnTo>
                  <a:lnTo>
                    <a:pt x="6011" y="44472"/>
                  </a:lnTo>
                  <a:lnTo>
                    <a:pt x="5648" y="44795"/>
                  </a:lnTo>
                  <a:lnTo>
                    <a:pt x="5285" y="45158"/>
                  </a:lnTo>
                  <a:lnTo>
                    <a:pt x="4922" y="45561"/>
                  </a:lnTo>
                  <a:lnTo>
                    <a:pt x="4760" y="45763"/>
                  </a:lnTo>
                  <a:lnTo>
                    <a:pt x="4599" y="45984"/>
                  </a:lnTo>
                  <a:lnTo>
                    <a:pt x="4478" y="46206"/>
                  </a:lnTo>
                  <a:lnTo>
                    <a:pt x="4357" y="46448"/>
                  </a:lnTo>
                  <a:lnTo>
                    <a:pt x="4256" y="46690"/>
                  </a:lnTo>
                  <a:lnTo>
                    <a:pt x="4176" y="46932"/>
                  </a:lnTo>
                  <a:lnTo>
                    <a:pt x="4135" y="47174"/>
                  </a:lnTo>
                  <a:lnTo>
                    <a:pt x="4115" y="47416"/>
                  </a:lnTo>
                  <a:lnTo>
                    <a:pt x="4115" y="47679"/>
                  </a:lnTo>
                  <a:lnTo>
                    <a:pt x="4155" y="47921"/>
                  </a:lnTo>
                  <a:lnTo>
                    <a:pt x="4236" y="48183"/>
                  </a:lnTo>
                  <a:lnTo>
                    <a:pt x="4337" y="48425"/>
                  </a:lnTo>
                  <a:lnTo>
                    <a:pt x="4498" y="48687"/>
                  </a:lnTo>
                  <a:lnTo>
                    <a:pt x="4700" y="48949"/>
                  </a:lnTo>
                  <a:lnTo>
                    <a:pt x="4942" y="49191"/>
                  </a:lnTo>
                  <a:lnTo>
                    <a:pt x="5224" y="49453"/>
                  </a:lnTo>
                  <a:lnTo>
                    <a:pt x="4922" y="49453"/>
                  </a:lnTo>
                  <a:lnTo>
                    <a:pt x="4135" y="49534"/>
                  </a:lnTo>
                  <a:lnTo>
                    <a:pt x="3611" y="49595"/>
                  </a:lnTo>
                  <a:lnTo>
                    <a:pt x="3066" y="49675"/>
                  </a:lnTo>
                  <a:lnTo>
                    <a:pt x="2481" y="49796"/>
                  </a:lnTo>
                  <a:lnTo>
                    <a:pt x="1917" y="49937"/>
                  </a:lnTo>
                  <a:lnTo>
                    <a:pt x="1634" y="50018"/>
                  </a:lnTo>
                  <a:lnTo>
                    <a:pt x="1372" y="50119"/>
                  </a:lnTo>
                  <a:lnTo>
                    <a:pt x="1110" y="50220"/>
                  </a:lnTo>
                  <a:lnTo>
                    <a:pt x="888" y="50341"/>
                  </a:lnTo>
                  <a:lnTo>
                    <a:pt x="666" y="50462"/>
                  </a:lnTo>
                  <a:lnTo>
                    <a:pt x="485" y="50583"/>
                  </a:lnTo>
                  <a:lnTo>
                    <a:pt x="323" y="50744"/>
                  </a:lnTo>
                  <a:lnTo>
                    <a:pt x="182" y="50885"/>
                  </a:lnTo>
                  <a:lnTo>
                    <a:pt x="102" y="51067"/>
                  </a:lnTo>
                  <a:lnTo>
                    <a:pt x="41" y="51248"/>
                  </a:lnTo>
                  <a:lnTo>
                    <a:pt x="1" y="51430"/>
                  </a:lnTo>
                  <a:lnTo>
                    <a:pt x="21" y="51652"/>
                  </a:lnTo>
                  <a:lnTo>
                    <a:pt x="102" y="51874"/>
                  </a:lnTo>
                  <a:lnTo>
                    <a:pt x="202" y="52096"/>
                  </a:lnTo>
                  <a:lnTo>
                    <a:pt x="384" y="52358"/>
                  </a:lnTo>
                  <a:lnTo>
                    <a:pt x="606" y="52620"/>
                  </a:lnTo>
                  <a:lnTo>
                    <a:pt x="1554" y="53306"/>
                  </a:lnTo>
                  <a:lnTo>
                    <a:pt x="2663" y="54092"/>
                  </a:lnTo>
                  <a:lnTo>
                    <a:pt x="4115" y="55101"/>
                  </a:lnTo>
                  <a:lnTo>
                    <a:pt x="5890" y="56270"/>
                  </a:lnTo>
                  <a:lnTo>
                    <a:pt x="7907" y="57581"/>
                  </a:lnTo>
                  <a:lnTo>
                    <a:pt x="9016" y="58247"/>
                  </a:lnTo>
                  <a:lnTo>
                    <a:pt x="10145" y="58953"/>
                  </a:lnTo>
                  <a:lnTo>
                    <a:pt x="11335" y="59638"/>
                  </a:lnTo>
                  <a:lnTo>
                    <a:pt x="12545" y="60344"/>
                  </a:lnTo>
                  <a:lnTo>
                    <a:pt x="13776" y="61030"/>
                  </a:lnTo>
                  <a:lnTo>
                    <a:pt x="15046" y="61696"/>
                  </a:lnTo>
                  <a:lnTo>
                    <a:pt x="16317" y="62341"/>
                  </a:lnTo>
                  <a:lnTo>
                    <a:pt x="17608" y="62966"/>
                  </a:lnTo>
                  <a:lnTo>
                    <a:pt x="18898" y="63571"/>
                  </a:lnTo>
                  <a:lnTo>
                    <a:pt x="20169" y="64116"/>
                  </a:lnTo>
                  <a:lnTo>
                    <a:pt x="21440" y="64620"/>
                  </a:lnTo>
                  <a:lnTo>
                    <a:pt x="22690" y="65064"/>
                  </a:lnTo>
                  <a:lnTo>
                    <a:pt x="23315" y="65265"/>
                  </a:lnTo>
                  <a:lnTo>
                    <a:pt x="23941" y="65467"/>
                  </a:lnTo>
                  <a:lnTo>
                    <a:pt x="24546" y="65629"/>
                  </a:lnTo>
                  <a:lnTo>
                    <a:pt x="25131" y="65790"/>
                  </a:lnTo>
                  <a:lnTo>
                    <a:pt x="25715" y="65931"/>
                  </a:lnTo>
                  <a:lnTo>
                    <a:pt x="26300" y="66052"/>
                  </a:lnTo>
                  <a:lnTo>
                    <a:pt x="26865" y="66133"/>
                  </a:lnTo>
                  <a:lnTo>
                    <a:pt x="27430" y="66213"/>
                  </a:lnTo>
                  <a:lnTo>
                    <a:pt x="27974" y="66274"/>
                  </a:lnTo>
                  <a:lnTo>
                    <a:pt x="28519" y="66314"/>
                  </a:lnTo>
                  <a:lnTo>
                    <a:pt x="29547" y="66314"/>
                  </a:lnTo>
                  <a:lnTo>
                    <a:pt x="30031" y="66274"/>
                  </a:lnTo>
                  <a:lnTo>
                    <a:pt x="30495" y="66213"/>
                  </a:lnTo>
                  <a:lnTo>
                    <a:pt x="30959" y="66133"/>
                  </a:lnTo>
                  <a:lnTo>
                    <a:pt x="31403" y="66012"/>
                  </a:lnTo>
                  <a:lnTo>
                    <a:pt x="32230" y="65770"/>
                  </a:lnTo>
                  <a:lnTo>
                    <a:pt x="32996" y="65508"/>
                  </a:lnTo>
                  <a:lnTo>
                    <a:pt x="33682" y="65245"/>
                  </a:lnTo>
                  <a:lnTo>
                    <a:pt x="34307" y="64983"/>
                  </a:lnTo>
                  <a:lnTo>
                    <a:pt x="34872" y="64721"/>
                  </a:lnTo>
                  <a:lnTo>
                    <a:pt x="35376" y="64459"/>
                  </a:lnTo>
                  <a:lnTo>
                    <a:pt x="35820" y="64197"/>
                  </a:lnTo>
                  <a:lnTo>
                    <a:pt x="36223" y="63934"/>
                  </a:lnTo>
                  <a:lnTo>
                    <a:pt x="36566" y="63672"/>
                  </a:lnTo>
                  <a:lnTo>
                    <a:pt x="36868" y="63410"/>
                  </a:lnTo>
                  <a:lnTo>
                    <a:pt x="37111" y="63168"/>
                  </a:lnTo>
                  <a:lnTo>
                    <a:pt x="37332" y="62906"/>
                  </a:lnTo>
                  <a:lnTo>
                    <a:pt x="37494" y="62664"/>
                  </a:lnTo>
                  <a:lnTo>
                    <a:pt x="37635" y="62442"/>
                  </a:lnTo>
                  <a:lnTo>
                    <a:pt x="37756" y="62200"/>
                  </a:lnTo>
                  <a:lnTo>
                    <a:pt x="37816" y="61978"/>
                  </a:lnTo>
                  <a:lnTo>
                    <a:pt x="37877" y="61776"/>
                  </a:lnTo>
                  <a:lnTo>
                    <a:pt x="37897" y="61554"/>
                  </a:lnTo>
                  <a:lnTo>
                    <a:pt x="37897" y="61373"/>
                  </a:lnTo>
                  <a:lnTo>
                    <a:pt x="37877" y="61171"/>
                  </a:lnTo>
                  <a:lnTo>
                    <a:pt x="37857" y="61010"/>
                  </a:lnTo>
                  <a:lnTo>
                    <a:pt x="37796" y="60828"/>
                  </a:lnTo>
                  <a:lnTo>
                    <a:pt x="37695" y="60546"/>
                  </a:lnTo>
                  <a:lnTo>
                    <a:pt x="37554" y="60304"/>
                  </a:lnTo>
                  <a:lnTo>
                    <a:pt x="37453" y="60123"/>
                  </a:lnTo>
                  <a:lnTo>
                    <a:pt x="37312" y="59981"/>
                  </a:lnTo>
                  <a:lnTo>
                    <a:pt x="37252" y="59780"/>
                  </a:lnTo>
                  <a:lnTo>
                    <a:pt x="37111" y="59215"/>
                  </a:lnTo>
                  <a:lnTo>
                    <a:pt x="37010" y="58832"/>
                  </a:lnTo>
                  <a:lnTo>
                    <a:pt x="36929" y="58348"/>
                  </a:lnTo>
                  <a:lnTo>
                    <a:pt x="36848" y="57823"/>
                  </a:lnTo>
                  <a:lnTo>
                    <a:pt x="36768" y="57238"/>
                  </a:lnTo>
                  <a:lnTo>
                    <a:pt x="36727" y="56593"/>
                  </a:lnTo>
                  <a:lnTo>
                    <a:pt x="36687" y="55928"/>
                  </a:lnTo>
                  <a:lnTo>
                    <a:pt x="36707" y="55201"/>
                  </a:lnTo>
                  <a:lnTo>
                    <a:pt x="36768" y="54475"/>
                  </a:lnTo>
                  <a:lnTo>
                    <a:pt x="36808" y="54092"/>
                  </a:lnTo>
                  <a:lnTo>
                    <a:pt x="36868" y="53709"/>
                  </a:lnTo>
                  <a:lnTo>
                    <a:pt x="36929" y="53326"/>
                  </a:lnTo>
                  <a:lnTo>
                    <a:pt x="37010" y="52943"/>
                  </a:lnTo>
                  <a:lnTo>
                    <a:pt x="37111" y="52559"/>
                  </a:lnTo>
                  <a:lnTo>
                    <a:pt x="37232" y="52156"/>
                  </a:lnTo>
                  <a:lnTo>
                    <a:pt x="37373" y="51773"/>
                  </a:lnTo>
                  <a:lnTo>
                    <a:pt x="37534" y="51390"/>
                  </a:lnTo>
                  <a:lnTo>
                    <a:pt x="38220" y="49756"/>
                  </a:lnTo>
                  <a:lnTo>
                    <a:pt x="38986" y="47981"/>
                  </a:lnTo>
                  <a:lnTo>
                    <a:pt x="39369" y="47033"/>
                  </a:lnTo>
                  <a:lnTo>
                    <a:pt x="39753" y="46085"/>
                  </a:lnTo>
                  <a:lnTo>
                    <a:pt x="40116" y="45097"/>
                  </a:lnTo>
                  <a:lnTo>
                    <a:pt x="40458" y="44089"/>
                  </a:lnTo>
                  <a:lnTo>
                    <a:pt x="40781" y="43080"/>
                  </a:lnTo>
                  <a:lnTo>
                    <a:pt x="41063" y="42052"/>
                  </a:lnTo>
                  <a:lnTo>
                    <a:pt x="41326" y="41023"/>
                  </a:lnTo>
                  <a:lnTo>
                    <a:pt x="41427" y="40519"/>
                  </a:lnTo>
                  <a:lnTo>
                    <a:pt x="41527" y="39994"/>
                  </a:lnTo>
                  <a:lnTo>
                    <a:pt x="41608" y="39470"/>
                  </a:lnTo>
                  <a:lnTo>
                    <a:pt x="41669" y="38966"/>
                  </a:lnTo>
                  <a:lnTo>
                    <a:pt x="41729" y="38441"/>
                  </a:lnTo>
                  <a:lnTo>
                    <a:pt x="41769" y="37937"/>
                  </a:lnTo>
                  <a:lnTo>
                    <a:pt x="41790" y="37413"/>
                  </a:lnTo>
                  <a:lnTo>
                    <a:pt x="41790" y="36909"/>
                  </a:lnTo>
                  <a:lnTo>
                    <a:pt x="41769" y="36404"/>
                  </a:lnTo>
                  <a:lnTo>
                    <a:pt x="41749" y="35900"/>
                  </a:lnTo>
                  <a:lnTo>
                    <a:pt x="42253" y="33117"/>
                  </a:lnTo>
                  <a:lnTo>
                    <a:pt x="42798" y="30051"/>
                  </a:lnTo>
                  <a:lnTo>
                    <a:pt x="43504" y="26260"/>
                  </a:lnTo>
                  <a:lnTo>
                    <a:pt x="44311" y="22024"/>
                  </a:lnTo>
                  <a:lnTo>
                    <a:pt x="45178" y="17628"/>
                  </a:lnTo>
                  <a:lnTo>
                    <a:pt x="46065" y="13352"/>
                  </a:lnTo>
                  <a:lnTo>
                    <a:pt x="46489" y="11335"/>
                  </a:lnTo>
                  <a:lnTo>
                    <a:pt x="46912" y="9459"/>
                  </a:lnTo>
                  <a:lnTo>
                    <a:pt x="47215" y="8249"/>
                  </a:lnTo>
                  <a:lnTo>
                    <a:pt x="47538" y="7039"/>
                  </a:lnTo>
                  <a:lnTo>
                    <a:pt x="47921" y="5829"/>
                  </a:lnTo>
                  <a:lnTo>
                    <a:pt x="48122" y="5224"/>
                  </a:lnTo>
                  <a:lnTo>
                    <a:pt x="48344" y="4639"/>
                  </a:lnTo>
                  <a:lnTo>
                    <a:pt x="48485" y="4256"/>
                  </a:lnTo>
                  <a:lnTo>
                    <a:pt x="48627" y="3832"/>
                  </a:lnTo>
                  <a:lnTo>
                    <a:pt x="48748" y="3389"/>
                  </a:lnTo>
                  <a:lnTo>
                    <a:pt x="48869" y="2945"/>
                  </a:lnTo>
                  <a:lnTo>
                    <a:pt x="48929" y="2501"/>
                  </a:lnTo>
                  <a:lnTo>
                    <a:pt x="48990" y="2078"/>
                  </a:lnTo>
                  <a:lnTo>
                    <a:pt x="48990" y="1654"/>
                  </a:lnTo>
                  <a:lnTo>
                    <a:pt x="48969" y="1453"/>
                  </a:lnTo>
                  <a:lnTo>
                    <a:pt x="48949" y="1271"/>
                  </a:lnTo>
                  <a:lnTo>
                    <a:pt x="48909" y="1090"/>
                  </a:lnTo>
                  <a:lnTo>
                    <a:pt x="48848" y="928"/>
                  </a:lnTo>
                  <a:lnTo>
                    <a:pt x="48768" y="767"/>
                  </a:lnTo>
                  <a:lnTo>
                    <a:pt x="48687" y="605"/>
                  </a:lnTo>
                  <a:lnTo>
                    <a:pt x="48566" y="484"/>
                  </a:lnTo>
                  <a:lnTo>
                    <a:pt x="48445" y="363"/>
                  </a:lnTo>
                  <a:lnTo>
                    <a:pt x="48304" y="263"/>
                  </a:lnTo>
                  <a:lnTo>
                    <a:pt x="48143" y="162"/>
                  </a:lnTo>
                  <a:lnTo>
                    <a:pt x="47961" y="101"/>
                  </a:lnTo>
                  <a:lnTo>
                    <a:pt x="47759" y="41"/>
                  </a:lnTo>
                  <a:lnTo>
                    <a:pt x="47517" y="21"/>
                  </a:lnTo>
                  <a:lnTo>
                    <a:pt x="47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325500" y="261800"/>
              <a:ext cx="2539200" cy="2824125"/>
            </a:xfrm>
            <a:custGeom>
              <a:avLst/>
              <a:gdLst/>
              <a:ahLst/>
              <a:cxnLst/>
              <a:rect l="l" t="t" r="r" b="b"/>
              <a:pathLst>
                <a:path w="101568" h="112965" extrusionOk="0">
                  <a:moveTo>
                    <a:pt x="20552" y="1"/>
                  </a:moveTo>
                  <a:lnTo>
                    <a:pt x="20370" y="21"/>
                  </a:lnTo>
                  <a:lnTo>
                    <a:pt x="20209" y="61"/>
                  </a:lnTo>
                  <a:lnTo>
                    <a:pt x="20027" y="142"/>
                  </a:lnTo>
                  <a:lnTo>
                    <a:pt x="19866" y="243"/>
                  </a:lnTo>
                  <a:lnTo>
                    <a:pt x="19704" y="364"/>
                  </a:lnTo>
                  <a:lnTo>
                    <a:pt x="19563" y="505"/>
                  </a:lnTo>
                  <a:lnTo>
                    <a:pt x="19422" y="646"/>
                  </a:lnTo>
                  <a:lnTo>
                    <a:pt x="19281" y="828"/>
                  </a:lnTo>
                  <a:lnTo>
                    <a:pt x="19039" y="1191"/>
                  </a:lnTo>
                  <a:lnTo>
                    <a:pt x="18797" y="1574"/>
                  </a:lnTo>
                  <a:lnTo>
                    <a:pt x="18595" y="1937"/>
                  </a:lnTo>
                  <a:lnTo>
                    <a:pt x="18434" y="2280"/>
                  </a:lnTo>
                  <a:lnTo>
                    <a:pt x="18293" y="2562"/>
                  </a:lnTo>
                  <a:lnTo>
                    <a:pt x="18172" y="2764"/>
                  </a:lnTo>
                  <a:lnTo>
                    <a:pt x="18131" y="2845"/>
                  </a:lnTo>
                  <a:lnTo>
                    <a:pt x="18091" y="2865"/>
                  </a:lnTo>
                  <a:lnTo>
                    <a:pt x="18051" y="2885"/>
                  </a:lnTo>
                  <a:lnTo>
                    <a:pt x="18031" y="2845"/>
                  </a:lnTo>
                  <a:lnTo>
                    <a:pt x="17809" y="2421"/>
                  </a:lnTo>
                  <a:lnTo>
                    <a:pt x="17627" y="2058"/>
                  </a:lnTo>
                  <a:lnTo>
                    <a:pt x="17446" y="1735"/>
                  </a:lnTo>
                  <a:lnTo>
                    <a:pt x="17264" y="1493"/>
                  </a:lnTo>
                  <a:lnTo>
                    <a:pt x="17103" y="1272"/>
                  </a:lnTo>
                  <a:lnTo>
                    <a:pt x="16941" y="1110"/>
                  </a:lnTo>
                  <a:lnTo>
                    <a:pt x="16800" y="1009"/>
                  </a:lnTo>
                  <a:lnTo>
                    <a:pt x="16659" y="929"/>
                  </a:lnTo>
                  <a:lnTo>
                    <a:pt x="16538" y="888"/>
                  </a:lnTo>
                  <a:lnTo>
                    <a:pt x="16417" y="888"/>
                  </a:lnTo>
                  <a:lnTo>
                    <a:pt x="16296" y="929"/>
                  </a:lnTo>
                  <a:lnTo>
                    <a:pt x="16195" y="989"/>
                  </a:lnTo>
                  <a:lnTo>
                    <a:pt x="16094" y="1070"/>
                  </a:lnTo>
                  <a:lnTo>
                    <a:pt x="16014" y="1191"/>
                  </a:lnTo>
                  <a:lnTo>
                    <a:pt x="15913" y="1332"/>
                  </a:lnTo>
                  <a:lnTo>
                    <a:pt x="15852" y="1473"/>
                  </a:lnTo>
                  <a:lnTo>
                    <a:pt x="15711" y="1816"/>
                  </a:lnTo>
                  <a:lnTo>
                    <a:pt x="15590" y="2179"/>
                  </a:lnTo>
                  <a:lnTo>
                    <a:pt x="15509" y="2562"/>
                  </a:lnTo>
                  <a:lnTo>
                    <a:pt x="15449" y="2925"/>
                  </a:lnTo>
                  <a:lnTo>
                    <a:pt x="15368" y="3530"/>
                  </a:lnTo>
                  <a:lnTo>
                    <a:pt x="15328" y="3752"/>
                  </a:lnTo>
                  <a:lnTo>
                    <a:pt x="15187" y="3591"/>
                  </a:lnTo>
                  <a:lnTo>
                    <a:pt x="15066" y="3450"/>
                  </a:lnTo>
                  <a:lnTo>
                    <a:pt x="14925" y="3349"/>
                  </a:lnTo>
                  <a:lnTo>
                    <a:pt x="14783" y="3248"/>
                  </a:lnTo>
                  <a:lnTo>
                    <a:pt x="14662" y="3167"/>
                  </a:lnTo>
                  <a:lnTo>
                    <a:pt x="14521" y="3107"/>
                  </a:lnTo>
                  <a:lnTo>
                    <a:pt x="14400" y="3067"/>
                  </a:lnTo>
                  <a:lnTo>
                    <a:pt x="14279" y="3026"/>
                  </a:lnTo>
                  <a:lnTo>
                    <a:pt x="14158" y="3026"/>
                  </a:lnTo>
                  <a:lnTo>
                    <a:pt x="14037" y="3046"/>
                  </a:lnTo>
                  <a:lnTo>
                    <a:pt x="13916" y="3067"/>
                  </a:lnTo>
                  <a:lnTo>
                    <a:pt x="13815" y="3107"/>
                  </a:lnTo>
                  <a:lnTo>
                    <a:pt x="13694" y="3167"/>
                  </a:lnTo>
                  <a:lnTo>
                    <a:pt x="13593" y="3228"/>
                  </a:lnTo>
                  <a:lnTo>
                    <a:pt x="13372" y="3409"/>
                  </a:lnTo>
                  <a:lnTo>
                    <a:pt x="13170" y="3631"/>
                  </a:lnTo>
                  <a:lnTo>
                    <a:pt x="12988" y="3914"/>
                  </a:lnTo>
                  <a:lnTo>
                    <a:pt x="12807" y="4216"/>
                  </a:lnTo>
                  <a:lnTo>
                    <a:pt x="12625" y="4559"/>
                  </a:lnTo>
                  <a:lnTo>
                    <a:pt x="12464" y="4942"/>
                  </a:lnTo>
                  <a:lnTo>
                    <a:pt x="12303" y="5346"/>
                  </a:lnTo>
                  <a:lnTo>
                    <a:pt x="12162" y="5769"/>
                  </a:lnTo>
                  <a:lnTo>
                    <a:pt x="12020" y="6213"/>
                  </a:lnTo>
                  <a:lnTo>
                    <a:pt x="11758" y="7100"/>
                  </a:lnTo>
                  <a:lnTo>
                    <a:pt x="11556" y="8008"/>
                  </a:lnTo>
                  <a:lnTo>
                    <a:pt x="11375" y="8895"/>
                  </a:lnTo>
                  <a:lnTo>
                    <a:pt x="11234" y="9682"/>
                  </a:lnTo>
                  <a:lnTo>
                    <a:pt x="11032" y="10932"/>
                  </a:lnTo>
                  <a:lnTo>
                    <a:pt x="10972" y="11396"/>
                  </a:lnTo>
                  <a:lnTo>
                    <a:pt x="10548" y="11094"/>
                  </a:lnTo>
                  <a:lnTo>
                    <a:pt x="10346" y="10952"/>
                  </a:lnTo>
                  <a:lnTo>
                    <a:pt x="10165" y="10852"/>
                  </a:lnTo>
                  <a:lnTo>
                    <a:pt x="9983" y="10771"/>
                  </a:lnTo>
                  <a:lnTo>
                    <a:pt x="9822" y="10710"/>
                  </a:lnTo>
                  <a:lnTo>
                    <a:pt x="9661" y="10670"/>
                  </a:lnTo>
                  <a:lnTo>
                    <a:pt x="9499" y="10630"/>
                  </a:lnTo>
                  <a:lnTo>
                    <a:pt x="9217" y="10630"/>
                  </a:lnTo>
                  <a:lnTo>
                    <a:pt x="9096" y="10650"/>
                  </a:lnTo>
                  <a:lnTo>
                    <a:pt x="8975" y="10690"/>
                  </a:lnTo>
                  <a:lnTo>
                    <a:pt x="8854" y="10751"/>
                  </a:lnTo>
                  <a:lnTo>
                    <a:pt x="8753" y="10831"/>
                  </a:lnTo>
                  <a:lnTo>
                    <a:pt x="8652" y="10912"/>
                  </a:lnTo>
                  <a:lnTo>
                    <a:pt x="8572" y="11013"/>
                  </a:lnTo>
                  <a:lnTo>
                    <a:pt x="8471" y="11114"/>
                  </a:lnTo>
                  <a:lnTo>
                    <a:pt x="8390" y="11235"/>
                  </a:lnTo>
                  <a:lnTo>
                    <a:pt x="8249" y="11517"/>
                  </a:lnTo>
                  <a:lnTo>
                    <a:pt x="8148" y="11840"/>
                  </a:lnTo>
                  <a:lnTo>
                    <a:pt x="8047" y="12183"/>
                  </a:lnTo>
                  <a:lnTo>
                    <a:pt x="7966" y="12566"/>
                  </a:lnTo>
                  <a:lnTo>
                    <a:pt x="7926" y="12989"/>
                  </a:lnTo>
                  <a:lnTo>
                    <a:pt x="7886" y="13413"/>
                  </a:lnTo>
                  <a:lnTo>
                    <a:pt x="7866" y="13857"/>
                  </a:lnTo>
                  <a:lnTo>
                    <a:pt x="7845" y="14321"/>
                  </a:lnTo>
                  <a:lnTo>
                    <a:pt x="7845" y="14784"/>
                  </a:lnTo>
                  <a:lnTo>
                    <a:pt x="7886" y="15732"/>
                  </a:lnTo>
                  <a:lnTo>
                    <a:pt x="7946" y="16620"/>
                  </a:lnTo>
                  <a:lnTo>
                    <a:pt x="8027" y="17447"/>
                  </a:lnTo>
                  <a:lnTo>
                    <a:pt x="8128" y="18153"/>
                  </a:lnTo>
                  <a:lnTo>
                    <a:pt x="8188" y="18717"/>
                  </a:lnTo>
                  <a:lnTo>
                    <a:pt x="8269" y="19201"/>
                  </a:lnTo>
                  <a:lnTo>
                    <a:pt x="7866" y="18979"/>
                  </a:lnTo>
                  <a:lnTo>
                    <a:pt x="7503" y="18818"/>
                  </a:lnTo>
                  <a:lnTo>
                    <a:pt x="7180" y="18717"/>
                  </a:lnTo>
                  <a:lnTo>
                    <a:pt x="7019" y="18697"/>
                  </a:lnTo>
                  <a:lnTo>
                    <a:pt x="6898" y="18677"/>
                  </a:lnTo>
                  <a:lnTo>
                    <a:pt x="6777" y="18697"/>
                  </a:lnTo>
                  <a:lnTo>
                    <a:pt x="6656" y="18697"/>
                  </a:lnTo>
                  <a:lnTo>
                    <a:pt x="6555" y="18737"/>
                  </a:lnTo>
                  <a:lnTo>
                    <a:pt x="6454" y="18778"/>
                  </a:lnTo>
                  <a:lnTo>
                    <a:pt x="6373" y="18838"/>
                  </a:lnTo>
                  <a:lnTo>
                    <a:pt x="6293" y="18899"/>
                  </a:lnTo>
                  <a:lnTo>
                    <a:pt x="6212" y="18979"/>
                  </a:lnTo>
                  <a:lnTo>
                    <a:pt x="6151" y="19060"/>
                  </a:lnTo>
                  <a:lnTo>
                    <a:pt x="6051" y="19262"/>
                  </a:lnTo>
                  <a:lnTo>
                    <a:pt x="5990" y="19504"/>
                  </a:lnTo>
                  <a:lnTo>
                    <a:pt x="5929" y="19766"/>
                  </a:lnTo>
                  <a:lnTo>
                    <a:pt x="5909" y="20069"/>
                  </a:lnTo>
                  <a:lnTo>
                    <a:pt x="5929" y="20391"/>
                  </a:lnTo>
                  <a:lnTo>
                    <a:pt x="5950" y="20734"/>
                  </a:lnTo>
                  <a:lnTo>
                    <a:pt x="5990" y="21097"/>
                  </a:lnTo>
                  <a:lnTo>
                    <a:pt x="6051" y="21460"/>
                  </a:lnTo>
                  <a:lnTo>
                    <a:pt x="6192" y="22227"/>
                  </a:lnTo>
                  <a:lnTo>
                    <a:pt x="6393" y="22973"/>
                  </a:lnTo>
                  <a:lnTo>
                    <a:pt x="6595" y="23719"/>
                  </a:lnTo>
                  <a:lnTo>
                    <a:pt x="6817" y="24385"/>
                  </a:lnTo>
                  <a:lnTo>
                    <a:pt x="7160" y="25413"/>
                  </a:lnTo>
                  <a:lnTo>
                    <a:pt x="7321" y="25796"/>
                  </a:lnTo>
                  <a:lnTo>
                    <a:pt x="6998" y="25877"/>
                  </a:lnTo>
                  <a:lnTo>
                    <a:pt x="6716" y="25978"/>
                  </a:lnTo>
                  <a:lnTo>
                    <a:pt x="6474" y="26119"/>
                  </a:lnTo>
                  <a:lnTo>
                    <a:pt x="6252" y="26280"/>
                  </a:lnTo>
                  <a:lnTo>
                    <a:pt x="6091" y="26462"/>
                  </a:lnTo>
                  <a:lnTo>
                    <a:pt x="5950" y="26664"/>
                  </a:lnTo>
                  <a:lnTo>
                    <a:pt x="5829" y="26885"/>
                  </a:lnTo>
                  <a:lnTo>
                    <a:pt x="5728" y="27127"/>
                  </a:lnTo>
                  <a:lnTo>
                    <a:pt x="5667" y="27390"/>
                  </a:lnTo>
                  <a:lnTo>
                    <a:pt x="5627" y="27652"/>
                  </a:lnTo>
                  <a:lnTo>
                    <a:pt x="5627" y="27934"/>
                  </a:lnTo>
                  <a:lnTo>
                    <a:pt x="5627" y="28237"/>
                  </a:lnTo>
                  <a:lnTo>
                    <a:pt x="5647" y="28519"/>
                  </a:lnTo>
                  <a:lnTo>
                    <a:pt x="5687" y="28822"/>
                  </a:lnTo>
                  <a:lnTo>
                    <a:pt x="5728" y="29124"/>
                  </a:lnTo>
                  <a:lnTo>
                    <a:pt x="5788" y="29427"/>
                  </a:lnTo>
                  <a:lnTo>
                    <a:pt x="5950" y="30032"/>
                  </a:lnTo>
                  <a:lnTo>
                    <a:pt x="6131" y="30617"/>
                  </a:lnTo>
                  <a:lnTo>
                    <a:pt x="6333" y="31141"/>
                  </a:lnTo>
                  <a:lnTo>
                    <a:pt x="6535" y="31625"/>
                  </a:lnTo>
                  <a:lnTo>
                    <a:pt x="6857" y="32331"/>
                  </a:lnTo>
                  <a:lnTo>
                    <a:pt x="6998" y="32593"/>
                  </a:lnTo>
                  <a:lnTo>
                    <a:pt x="6756" y="32795"/>
                  </a:lnTo>
                  <a:lnTo>
                    <a:pt x="6575" y="32996"/>
                  </a:lnTo>
                  <a:lnTo>
                    <a:pt x="6414" y="33218"/>
                  </a:lnTo>
                  <a:lnTo>
                    <a:pt x="6272" y="33460"/>
                  </a:lnTo>
                  <a:lnTo>
                    <a:pt x="6172" y="33702"/>
                  </a:lnTo>
                  <a:lnTo>
                    <a:pt x="6111" y="33965"/>
                  </a:lnTo>
                  <a:lnTo>
                    <a:pt x="6051" y="34227"/>
                  </a:lnTo>
                  <a:lnTo>
                    <a:pt x="6030" y="34489"/>
                  </a:lnTo>
                  <a:lnTo>
                    <a:pt x="6030" y="34771"/>
                  </a:lnTo>
                  <a:lnTo>
                    <a:pt x="6051" y="35054"/>
                  </a:lnTo>
                  <a:lnTo>
                    <a:pt x="6091" y="35336"/>
                  </a:lnTo>
                  <a:lnTo>
                    <a:pt x="6151" y="35618"/>
                  </a:lnTo>
                  <a:lnTo>
                    <a:pt x="6232" y="35921"/>
                  </a:lnTo>
                  <a:lnTo>
                    <a:pt x="6313" y="36203"/>
                  </a:lnTo>
                  <a:lnTo>
                    <a:pt x="6514" y="36748"/>
                  </a:lnTo>
                  <a:lnTo>
                    <a:pt x="6756" y="37292"/>
                  </a:lnTo>
                  <a:lnTo>
                    <a:pt x="6998" y="37797"/>
                  </a:lnTo>
                  <a:lnTo>
                    <a:pt x="7261" y="38260"/>
                  </a:lnTo>
                  <a:lnTo>
                    <a:pt x="7503" y="38664"/>
                  </a:lnTo>
                  <a:lnTo>
                    <a:pt x="7886" y="39229"/>
                  </a:lnTo>
                  <a:lnTo>
                    <a:pt x="8027" y="39450"/>
                  </a:lnTo>
                  <a:lnTo>
                    <a:pt x="7805" y="39612"/>
                  </a:lnTo>
                  <a:lnTo>
                    <a:pt x="7624" y="39793"/>
                  </a:lnTo>
                  <a:lnTo>
                    <a:pt x="7462" y="39975"/>
                  </a:lnTo>
                  <a:lnTo>
                    <a:pt x="7341" y="40176"/>
                  </a:lnTo>
                  <a:lnTo>
                    <a:pt x="7240" y="40378"/>
                  </a:lnTo>
                  <a:lnTo>
                    <a:pt x="7180" y="40600"/>
                  </a:lnTo>
                  <a:lnTo>
                    <a:pt x="7119" y="40822"/>
                  </a:lnTo>
                  <a:lnTo>
                    <a:pt x="7099" y="41044"/>
                  </a:lnTo>
                  <a:lnTo>
                    <a:pt x="7099" y="41286"/>
                  </a:lnTo>
                  <a:lnTo>
                    <a:pt x="7119" y="41528"/>
                  </a:lnTo>
                  <a:lnTo>
                    <a:pt x="7160" y="41770"/>
                  </a:lnTo>
                  <a:lnTo>
                    <a:pt x="7220" y="42012"/>
                  </a:lnTo>
                  <a:lnTo>
                    <a:pt x="7301" y="42254"/>
                  </a:lnTo>
                  <a:lnTo>
                    <a:pt x="7382" y="42496"/>
                  </a:lnTo>
                  <a:lnTo>
                    <a:pt x="7563" y="42980"/>
                  </a:lnTo>
                  <a:lnTo>
                    <a:pt x="7805" y="43424"/>
                  </a:lnTo>
                  <a:lnTo>
                    <a:pt x="8047" y="43867"/>
                  </a:lnTo>
                  <a:lnTo>
                    <a:pt x="8289" y="44250"/>
                  </a:lnTo>
                  <a:lnTo>
                    <a:pt x="8511" y="44593"/>
                  </a:lnTo>
                  <a:lnTo>
                    <a:pt x="8894" y="45077"/>
                  </a:lnTo>
                  <a:lnTo>
                    <a:pt x="9035" y="45259"/>
                  </a:lnTo>
                  <a:lnTo>
                    <a:pt x="8773" y="45501"/>
                  </a:lnTo>
                  <a:lnTo>
                    <a:pt x="8551" y="45743"/>
                  </a:lnTo>
                  <a:lnTo>
                    <a:pt x="8370" y="46005"/>
                  </a:lnTo>
                  <a:lnTo>
                    <a:pt x="8249" y="46247"/>
                  </a:lnTo>
                  <a:lnTo>
                    <a:pt x="8148" y="46509"/>
                  </a:lnTo>
                  <a:lnTo>
                    <a:pt x="8108" y="46772"/>
                  </a:lnTo>
                  <a:lnTo>
                    <a:pt x="8088" y="47034"/>
                  </a:lnTo>
                  <a:lnTo>
                    <a:pt x="8108" y="47296"/>
                  </a:lnTo>
                  <a:lnTo>
                    <a:pt x="8148" y="47558"/>
                  </a:lnTo>
                  <a:lnTo>
                    <a:pt x="8229" y="47820"/>
                  </a:lnTo>
                  <a:lnTo>
                    <a:pt x="8330" y="48082"/>
                  </a:lnTo>
                  <a:lnTo>
                    <a:pt x="8471" y="48345"/>
                  </a:lnTo>
                  <a:lnTo>
                    <a:pt x="8612" y="48607"/>
                  </a:lnTo>
                  <a:lnTo>
                    <a:pt x="8773" y="48869"/>
                  </a:lnTo>
                  <a:lnTo>
                    <a:pt x="8955" y="49111"/>
                  </a:lnTo>
                  <a:lnTo>
                    <a:pt x="9136" y="49353"/>
                  </a:lnTo>
                  <a:lnTo>
                    <a:pt x="9540" y="49797"/>
                  </a:lnTo>
                  <a:lnTo>
                    <a:pt x="9963" y="50220"/>
                  </a:lnTo>
                  <a:lnTo>
                    <a:pt x="10387" y="50604"/>
                  </a:lnTo>
                  <a:lnTo>
                    <a:pt x="10770" y="50926"/>
                  </a:lnTo>
                  <a:lnTo>
                    <a:pt x="11113" y="51188"/>
                  </a:lnTo>
                  <a:lnTo>
                    <a:pt x="11375" y="51390"/>
                  </a:lnTo>
                  <a:lnTo>
                    <a:pt x="11617" y="51551"/>
                  </a:lnTo>
                  <a:lnTo>
                    <a:pt x="11496" y="51793"/>
                  </a:lnTo>
                  <a:lnTo>
                    <a:pt x="11395" y="52035"/>
                  </a:lnTo>
                  <a:lnTo>
                    <a:pt x="11314" y="52277"/>
                  </a:lnTo>
                  <a:lnTo>
                    <a:pt x="11254" y="52499"/>
                  </a:lnTo>
                  <a:lnTo>
                    <a:pt x="11214" y="52721"/>
                  </a:lnTo>
                  <a:lnTo>
                    <a:pt x="11214" y="52923"/>
                  </a:lnTo>
                  <a:lnTo>
                    <a:pt x="11214" y="53145"/>
                  </a:lnTo>
                  <a:lnTo>
                    <a:pt x="11214" y="53346"/>
                  </a:lnTo>
                  <a:lnTo>
                    <a:pt x="11254" y="53528"/>
                  </a:lnTo>
                  <a:lnTo>
                    <a:pt x="11294" y="53709"/>
                  </a:lnTo>
                  <a:lnTo>
                    <a:pt x="11355" y="53891"/>
                  </a:lnTo>
                  <a:lnTo>
                    <a:pt x="11435" y="54052"/>
                  </a:lnTo>
                  <a:lnTo>
                    <a:pt x="11597" y="54375"/>
                  </a:lnTo>
                  <a:lnTo>
                    <a:pt x="11798" y="54678"/>
                  </a:lnTo>
                  <a:lnTo>
                    <a:pt x="12020" y="54920"/>
                  </a:lnTo>
                  <a:lnTo>
                    <a:pt x="12242" y="55141"/>
                  </a:lnTo>
                  <a:lnTo>
                    <a:pt x="12464" y="55343"/>
                  </a:lnTo>
                  <a:lnTo>
                    <a:pt x="12666" y="55504"/>
                  </a:lnTo>
                  <a:lnTo>
                    <a:pt x="12968" y="55726"/>
                  </a:lnTo>
                  <a:lnTo>
                    <a:pt x="13109" y="55787"/>
                  </a:lnTo>
                  <a:lnTo>
                    <a:pt x="12908" y="56210"/>
                  </a:lnTo>
                  <a:lnTo>
                    <a:pt x="12746" y="56594"/>
                  </a:lnTo>
                  <a:lnTo>
                    <a:pt x="12646" y="56997"/>
                  </a:lnTo>
                  <a:lnTo>
                    <a:pt x="12565" y="57360"/>
                  </a:lnTo>
                  <a:lnTo>
                    <a:pt x="12525" y="57723"/>
                  </a:lnTo>
                  <a:lnTo>
                    <a:pt x="12545" y="58086"/>
                  </a:lnTo>
                  <a:lnTo>
                    <a:pt x="12565" y="58429"/>
                  </a:lnTo>
                  <a:lnTo>
                    <a:pt x="12625" y="58752"/>
                  </a:lnTo>
                  <a:lnTo>
                    <a:pt x="12726" y="59054"/>
                  </a:lnTo>
                  <a:lnTo>
                    <a:pt x="12847" y="59357"/>
                  </a:lnTo>
                  <a:lnTo>
                    <a:pt x="12988" y="59659"/>
                  </a:lnTo>
                  <a:lnTo>
                    <a:pt x="13150" y="59921"/>
                  </a:lnTo>
                  <a:lnTo>
                    <a:pt x="13311" y="60184"/>
                  </a:lnTo>
                  <a:lnTo>
                    <a:pt x="13513" y="60446"/>
                  </a:lnTo>
                  <a:lnTo>
                    <a:pt x="13714" y="60688"/>
                  </a:lnTo>
                  <a:lnTo>
                    <a:pt x="13936" y="60910"/>
                  </a:lnTo>
                  <a:lnTo>
                    <a:pt x="14138" y="61111"/>
                  </a:lnTo>
                  <a:lnTo>
                    <a:pt x="14380" y="61313"/>
                  </a:lnTo>
                  <a:lnTo>
                    <a:pt x="14824" y="61676"/>
                  </a:lnTo>
                  <a:lnTo>
                    <a:pt x="15267" y="61979"/>
                  </a:lnTo>
                  <a:lnTo>
                    <a:pt x="15671" y="62241"/>
                  </a:lnTo>
                  <a:lnTo>
                    <a:pt x="16014" y="62422"/>
                  </a:lnTo>
                  <a:lnTo>
                    <a:pt x="16296" y="62563"/>
                  </a:lnTo>
                  <a:lnTo>
                    <a:pt x="16538" y="62684"/>
                  </a:lnTo>
                  <a:lnTo>
                    <a:pt x="16336" y="62866"/>
                  </a:lnTo>
                  <a:lnTo>
                    <a:pt x="16175" y="63068"/>
                  </a:lnTo>
                  <a:lnTo>
                    <a:pt x="16054" y="63249"/>
                  </a:lnTo>
                  <a:lnTo>
                    <a:pt x="15953" y="63451"/>
                  </a:lnTo>
                  <a:lnTo>
                    <a:pt x="15893" y="63632"/>
                  </a:lnTo>
                  <a:lnTo>
                    <a:pt x="15872" y="63814"/>
                  </a:lnTo>
                  <a:lnTo>
                    <a:pt x="15872" y="64016"/>
                  </a:lnTo>
                  <a:lnTo>
                    <a:pt x="15893" y="64197"/>
                  </a:lnTo>
                  <a:lnTo>
                    <a:pt x="15933" y="64379"/>
                  </a:lnTo>
                  <a:lnTo>
                    <a:pt x="16014" y="64540"/>
                  </a:lnTo>
                  <a:lnTo>
                    <a:pt x="16094" y="64721"/>
                  </a:lnTo>
                  <a:lnTo>
                    <a:pt x="16215" y="64883"/>
                  </a:lnTo>
                  <a:lnTo>
                    <a:pt x="16336" y="65044"/>
                  </a:lnTo>
                  <a:lnTo>
                    <a:pt x="16457" y="65205"/>
                  </a:lnTo>
                  <a:lnTo>
                    <a:pt x="16760" y="65508"/>
                  </a:lnTo>
                  <a:lnTo>
                    <a:pt x="17083" y="65790"/>
                  </a:lnTo>
                  <a:lnTo>
                    <a:pt x="17425" y="66032"/>
                  </a:lnTo>
                  <a:lnTo>
                    <a:pt x="17768" y="66254"/>
                  </a:lnTo>
                  <a:lnTo>
                    <a:pt x="18071" y="66436"/>
                  </a:lnTo>
                  <a:lnTo>
                    <a:pt x="18555" y="66698"/>
                  </a:lnTo>
                  <a:lnTo>
                    <a:pt x="18736" y="66799"/>
                  </a:lnTo>
                  <a:lnTo>
                    <a:pt x="18494" y="67061"/>
                  </a:lnTo>
                  <a:lnTo>
                    <a:pt x="18313" y="67303"/>
                  </a:lnTo>
                  <a:lnTo>
                    <a:pt x="18172" y="67545"/>
                  </a:lnTo>
                  <a:lnTo>
                    <a:pt x="18091" y="67787"/>
                  </a:lnTo>
                  <a:lnTo>
                    <a:pt x="18051" y="68009"/>
                  </a:lnTo>
                  <a:lnTo>
                    <a:pt x="18051" y="68211"/>
                  </a:lnTo>
                  <a:lnTo>
                    <a:pt x="18111" y="68412"/>
                  </a:lnTo>
                  <a:lnTo>
                    <a:pt x="18192" y="68594"/>
                  </a:lnTo>
                  <a:lnTo>
                    <a:pt x="18313" y="68775"/>
                  </a:lnTo>
                  <a:lnTo>
                    <a:pt x="18454" y="68937"/>
                  </a:lnTo>
                  <a:lnTo>
                    <a:pt x="18636" y="69098"/>
                  </a:lnTo>
                  <a:lnTo>
                    <a:pt x="18837" y="69239"/>
                  </a:lnTo>
                  <a:lnTo>
                    <a:pt x="19059" y="69380"/>
                  </a:lnTo>
                  <a:lnTo>
                    <a:pt x="19301" y="69522"/>
                  </a:lnTo>
                  <a:lnTo>
                    <a:pt x="19563" y="69643"/>
                  </a:lnTo>
                  <a:lnTo>
                    <a:pt x="19825" y="69743"/>
                  </a:lnTo>
                  <a:lnTo>
                    <a:pt x="20390" y="69945"/>
                  </a:lnTo>
                  <a:lnTo>
                    <a:pt x="20975" y="70106"/>
                  </a:lnTo>
                  <a:lnTo>
                    <a:pt x="21520" y="70248"/>
                  </a:lnTo>
                  <a:lnTo>
                    <a:pt x="22024" y="70348"/>
                  </a:lnTo>
                  <a:lnTo>
                    <a:pt x="22831" y="70490"/>
                  </a:lnTo>
                  <a:lnTo>
                    <a:pt x="23133" y="70530"/>
                  </a:lnTo>
                  <a:lnTo>
                    <a:pt x="23113" y="70853"/>
                  </a:lnTo>
                  <a:lnTo>
                    <a:pt x="23113" y="71155"/>
                  </a:lnTo>
                  <a:lnTo>
                    <a:pt x="23133" y="71417"/>
                  </a:lnTo>
                  <a:lnTo>
                    <a:pt x="23173" y="71659"/>
                  </a:lnTo>
                  <a:lnTo>
                    <a:pt x="23254" y="71861"/>
                  </a:lnTo>
                  <a:lnTo>
                    <a:pt x="23335" y="72063"/>
                  </a:lnTo>
                  <a:lnTo>
                    <a:pt x="23436" y="72224"/>
                  </a:lnTo>
                  <a:lnTo>
                    <a:pt x="23577" y="72365"/>
                  </a:lnTo>
                  <a:lnTo>
                    <a:pt x="23698" y="72486"/>
                  </a:lnTo>
                  <a:lnTo>
                    <a:pt x="23859" y="72587"/>
                  </a:lnTo>
                  <a:lnTo>
                    <a:pt x="24020" y="72668"/>
                  </a:lnTo>
                  <a:lnTo>
                    <a:pt x="24182" y="72728"/>
                  </a:lnTo>
                  <a:lnTo>
                    <a:pt x="24363" y="72769"/>
                  </a:lnTo>
                  <a:lnTo>
                    <a:pt x="24545" y="72809"/>
                  </a:lnTo>
                  <a:lnTo>
                    <a:pt x="24747" y="72829"/>
                  </a:lnTo>
                  <a:lnTo>
                    <a:pt x="24928" y="72829"/>
                  </a:lnTo>
                  <a:lnTo>
                    <a:pt x="25311" y="72809"/>
                  </a:lnTo>
                  <a:lnTo>
                    <a:pt x="25694" y="72769"/>
                  </a:lnTo>
                  <a:lnTo>
                    <a:pt x="26058" y="72688"/>
                  </a:lnTo>
                  <a:lnTo>
                    <a:pt x="26380" y="72607"/>
                  </a:lnTo>
                  <a:lnTo>
                    <a:pt x="26864" y="72466"/>
                  </a:lnTo>
                  <a:lnTo>
                    <a:pt x="27046" y="72385"/>
                  </a:lnTo>
                  <a:lnTo>
                    <a:pt x="27147" y="72728"/>
                  </a:lnTo>
                  <a:lnTo>
                    <a:pt x="27268" y="72990"/>
                  </a:lnTo>
                  <a:lnTo>
                    <a:pt x="27389" y="73232"/>
                  </a:lnTo>
                  <a:lnTo>
                    <a:pt x="27550" y="73434"/>
                  </a:lnTo>
                  <a:lnTo>
                    <a:pt x="27711" y="73596"/>
                  </a:lnTo>
                  <a:lnTo>
                    <a:pt x="27893" y="73696"/>
                  </a:lnTo>
                  <a:lnTo>
                    <a:pt x="28095" y="73797"/>
                  </a:lnTo>
                  <a:lnTo>
                    <a:pt x="28296" y="73838"/>
                  </a:lnTo>
                  <a:lnTo>
                    <a:pt x="28498" y="73858"/>
                  </a:lnTo>
                  <a:lnTo>
                    <a:pt x="28720" y="73858"/>
                  </a:lnTo>
                  <a:lnTo>
                    <a:pt x="28942" y="73838"/>
                  </a:lnTo>
                  <a:lnTo>
                    <a:pt x="29163" y="73777"/>
                  </a:lnTo>
                  <a:lnTo>
                    <a:pt x="29405" y="73717"/>
                  </a:lnTo>
                  <a:lnTo>
                    <a:pt x="29627" y="73616"/>
                  </a:lnTo>
                  <a:lnTo>
                    <a:pt x="29869" y="73515"/>
                  </a:lnTo>
                  <a:lnTo>
                    <a:pt x="30111" y="73394"/>
                  </a:lnTo>
                  <a:lnTo>
                    <a:pt x="30555" y="73132"/>
                  </a:lnTo>
                  <a:lnTo>
                    <a:pt x="30979" y="72849"/>
                  </a:lnTo>
                  <a:lnTo>
                    <a:pt x="31382" y="72547"/>
                  </a:lnTo>
                  <a:lnTo>
                    <a:pt x="31745" y="72264"/>
                  </a:lnTo>
                  <a:lnTo>
                    <a:pt x="32249" y="71801"/>
                  </a:lnTo>
                  <a:lnTo>
                    <a:pt x="32451" y="71599"/>
                  </a:lnTo>
                  <a:lnTo>
                    <a:pt x="32451" y="71599"/>
                  </a:lnTo>
                  <a:lnTo>
                    <a:pt x="32411" y="71881"/>
                  </a:lnTo>
                  <a:lnTo>
                    <a:pt x="32390" y="72123"/>
                  </a:lnTo>
                  <a:lnTo>
                    <a:pt x="32411" y="72345"/>
                  </a:lnTo>
                  <a:lnTo>
                    <a:pt x="32431" y="72567"/>
                  </a:lnTo>
                  <a:lnTo>
                    <a:pt x="32491" y="72769"/>
                  </a:lnTo>
                  <a:lnTo>
                    <a:pt x="32552" y="72950"/>
                  </a:lnTo>
                  <a:lnTo>
                    <a:pt x="32632" y="73111"/>
                  </a:lnTo>
                  <a:lnTo>
                    <a:pt x="32733" y="73273"/>
                  </a:lnTo>
                  <a:lnTo>
                    <a:pt x="32854" y="73414"/>
                  </a:lnTo>
                  <a:lnTo>
                    <a:pt x="32975" y="73535"/>
                  </a:lnTo>
                  <a:lnTo>
                    <a:pt x="33116" y="73656"/>
                  </a:lnTo>
                  <a:lnTo>
                    <a:pt x="33258" y="73757"/>
                  </a:lnTo>
                  <a:lnTo>
                    <a:pt x="33419" y="73858"/>
                  </a:lnTo>
                  <a:lnTo>
                    <a:pt x="33580" y="73938"/>
                  </a:lnTo>
                  <a:lnTo>
                    <a:pt x="33903" y="74080"/>
                  </a:lnTo>
                  <a:lnTo>
                    <a:pt x="34246" y="74180"/>
                  </a:lnTo>
                  <a:lnTo>
                    <a:pt x="34569" y="74241"/>
                  </a:lnTo>
                  <a:lnTo>
                    <a:pt x="34891" y="74281"/>
                  </a:lnTo>
                  <a:lnTo>
                    <a:pt x="35174" y="74322"/>
                  </a:lnTo>
                  <a:lnTo>
                    <a:pt x="35597" y="74342"/>
                  </a:lnTo>
                  <a:lnTo>
                    <a:pt x="35758" y="74322"/>
                  </a:lnTo>
                  <a:lnTo>
                    <a:pt x="35900" y="74604"/>
                  </a:lnTo>
                  <a:lnTo>
                    <a:pt x="36061" y="74866"/>
                  </a:lnTo>
                  <a:lnTo>
                    <a:pt x="36202" y="75068"/>
                  </a:lnTo>
                  <a:lnTo>
                    <a:pt x="36364" y="75249"/>
                  </a:lnTo>
                  <a:lnTo>
                    <a:pt x="36545" y="75411"/>
                  </a:lnTo>
                  <a:lnTo>
                    <a:pt x="36706" y="75532"/>
                  </a:lnTo>
                  <a:lnTo>
                    <a:pt x="36888" y="75653"/>
                  </a:lnTo>
                  <a:lnTo>
                    <a:pt x="37069" y="75713"/>
                  </a:lnTo>
                  <a:lnTo>
                    <a:pt x="37251" y="75774"/>
                  </a:lnTo>
                  <a:lnTo>
                    <a:pt x="37432" y="75814"/>
                  </a:lnTo>
                  <a:lnTo>
                    <a:pt x="37614" y="75834"/>
                  </a:lnTo>
                  <a:lnTo>
                    <a:pt x="37795" y="75814"/>
                  </a:lnTo>
                  <a:lnTo>
                    <a:pt x="37977" y="75814"/>
                  </a:lnTo>
                  <a:lnTo>
                    <a:pt x="38159" y="75774"/>
                  </a:lnTo>
                  <a:lnTo>
                    <a:pt x="38501" y="75673"/>
                  </a:lnTo>
                  <a:lnTo>
                    <a:pt x="38844" y="75532"/>
                  </a:lnTo>
                  <a:lnTo>
                    <a:pt x="39147" y="75370"/>
                  </a:lnTo>
                  <a:lnTo>
                    <a:pt x="39429" y="75189"/>
                  </a:lnTo>
                  <a:lnTo>
                    <a:pt x="39671" y="75027"/>
                  </a:lnTo>
                  <a:lnTo>
                    <a:pt x="40034" y="74745"/>
                  </a:lnTo>
                  <a:lnTo>
                    <a:pt x="40155" y="74624"/>
                  </a:lnTo>
                  <a:lnTo>
                    <a:pt x="40256" y="75290"/>
                  </a:lnTo>
                  <a:lnTo>
                    <a:pt x="40377" y="75854"/>
                  </a:lnTo>
                  <a:lnTo>
                    <a:pt x="40518" y="76298"/>
                  </a:lnTo>
                  <a:lnTo>
                    <a:pt x="40659" y="76641"/>
                  </a:lnTo>
                  <a:lnTo>
                    <a:pt x="40801" y="76883"/>
                  </a:lnTo>
                  <a:lnTo>
                    <a:pt x="40861" y="76984"/>
                  </a:lnTo>
                  <a:lnTo>
                    <a:pt x="40942" y="77064"/>
                  </a:lnTo>
                  <a:lnTo>
                    <a:pt x="41002" y="77125"/>
                  </a:lnTo>
                  <a:lnTo>
                    <a:pt x="41083" y="77165"/>
                  </a:lnTo>
                  <a:lnTo>
                    <a:pt x="41143" y="77206"/>
                  </a:lnTo>
                  <a:lnTo>
                    <a:pt x="41224" y="77226"/>
                  </a:lnTo>
                  <a:lnTo>
                    <a:pt x="41365" y="77226"/>
                  </a:lnTo>
                  <a:lnTo>
                    <a:pt x="41486" y="77186"/>
                  </a:lnTo>
                  <a:lnTo>
                    <a:pt x="41587" y="77145"/>
                  </a:lnTo>
                  <a:lnTo>
                    <a:pt x="41688" y="77064"/>
                  </a:lnTo>
                  <a:lnTo>
                    <a:pt x="41829" y="76923"/>
                  </a:lnTo>
                  <a:lnTo>
                    <a:pt x="41890" y="76863"/>
                  </a:lnTo>
                  <a:lnTo>
                    <a:pt x="41486" y="77629"/>
                  </a:lnTo>
                  <a:lnTo>
                    <a:pt x="41063" y="78355"/>
                  </a:lnTo>
                  <a:lnTo>
                    <a:pt x="40599" y="79061"/>
                  </a:lnTo>
                  <a:lnTo>
                    <a:pt x="40135" y="79727"/>
                  </a:lnTo>
                  <a:lnTo>
                    <a:pt x="39631" y="80392"/>
                  </a:lnTo>
                  <a:lnTo>
                    <a:pt x="39127" y="81018"/>
                  </a:lnTo>
                  <a:lnTo>
                    <a:pt x="38582" y="81623"/>
                  </a:lnTo>
                  <a:lnTo>
                    <a:pt x="38037" y="82207"/>
                  </a:lnTo>
                  <a:lnTo>
                    <a:pt x="37473" y="82752"/>
                  </a:lnTo>
                  <a:lnTo>
                    <a:pt x="36888" y="83297"/>
                  </a:lnTo>
                  <a:lnTo>
                    <a:pt x="36283" y="83801"/>
                  </a:lnTo>
                  <a:lnTo>
                    <a:pt x="35658" y="84305"/>
                  </a:lnTo>
                  <a:lnTo>
                    <a:pt x="35032" y="84769"/>
                  </a:lnTo>
                  <a:lnTo>
                    <a:pt x="34387" y="85213"/>
                  </a:lnTo>
                  <a:lnTo>
                    <a:pt x="33721" y="85656"/>
                  </a:lnTo>
                  <a:lnTo>
                    <a:pt x="33056" y="86060"/>
                  </a:lnTo>
                  <a:lnTo>
                    <a:pt x="32370" y="86463"/>
                  </a:lnTo>
                  <a:lnTo>
                    <a:pt x="31684" y="86826"/>
                  </a:lnTo>
                  <a:lnTo>
                    <a:pt x="30979" y="87189"/>
                  </a:lnTo>
                  <a:lnTo>
                    <a:pt x="30273" y="87532"/>
                  </a:lnTo>
                  <a:lnTo>
                    <a:pt x="29547" y="87855"/>
                  </a:lnTo>
                  <a:lnTo>
                    <a:pt x="28821" y="88157"/>
                  </a:lnTo>
                  <a:lnTo>
                    <a:pt x="28074" y="88439"/>
                  </a:lnTo>
                  <a:lnTo>
                    <a:pt x="27348" y="88702"/>
                  </a:lnTo>
                  <a:lnTo>
                    <a:pt x="26602" y="88964"/>
                  </a:lnTo>
                  <a:lnTo>
                    <a:pt x="25856" y="89206"/>
                  </a:lnTo>
                  <a:lnTo>
                    <a:pt x="25110" y="89448"/>
                  </a:lnTo>
                  <a:lnTo>
                    <a:pt x="24343" y="89650"/>
                  </a:lnTo>
                  <a:lnTo>
                    <a:pt x="23597" y="89851"/>
                  </a:lnTo>
                  <a:lnTo>
                    <a:pt x="22831" y="90053"/>
                  </a:lnTo>
                  <a:lnTo>
                    <a:pt x="21318" y="90396"/>
                  </a:lnTo>
                  <a:lnTo>
                    <a:pt x="19825" y="90698"/>
                  </a:lnTo>
                  <a:lnTo>
                    <a:pt x="18333" y="90940"/>
                  </a:lnTo>
                  <a:lnTo>
                    <a:pt x="16861" y="91162"/>
                  </a:lnTo>
                  <a:lnTo>
                    <a:pt x="15409" y="91364"/>
                  </a:lnTo>
                  <a:lnTo>
                    <a:pt x="13997" y="91525"/>
                  </a:lnTo>
                  <a:lnTo>
                    <a:pt x="12605" y="91646"/>
                  </a:lnTo>
                  <a:lnTo>
                    <a:pt x="11274" y="91767"/>
                  </a:lnTo>
                  <a:lnTo>
                    <a:pt x="10003" y="91868"/>
                  </a:lnTo>
                  <a:lnTo>
                    <a:pt x="7624" y="92029"/>
                  </a:lnTo>
                  <a:lnTo>
                    <a:pt x="5526" y="92171"/>
                  </a:lnTo>
                  <a:lnTo>
                    <a:pt x="4598" y="92251"/>
                  </a:lnTo>
                  <a:lnTo>
                    <a:pt x="3751" y="92332"/>
                  </a:lnTo>
                  <a:lnTo>
                    <a:pt x="3025" y="92413"/>
                  </a:lnTo>
                  <a:lnTo>
                    <a:pt x="2380" y="92514"/>
                  </a:lnTo>
                  <a:lnTo>
                    <a:pt x="1835" y="92655"/>
                  </a:lnTo>
                  <a:lnTo>
                    <a:pt x="1371" y="92796"/>
                  </a:lnTo>
                  <a:lnTo>
                    <a:pt x="988" y="92937"/>
                  </a:lnTo>
                  <a:lnTo>
                    <a:pt x="666" y="93119"/>
                  </a:lnTo>
                  <a:lnTo>
                    <a:pt x="545" y="93219"/>
                  </a:lnTo>
                  <a:lnTo>
                    <a:pt x="424" y="93300"/>
                  </a:lnTo>
                  <a:lnTo>
                    <a:pt x="323" y="93401"/>
                  </a:lnTo>
                  <a:lnTo>
                    <a:pt x="222" y="93502"/>
                  </a:lnTo>
                  <a:lnTo>
                    <a:pt x="161" y="93603"/>
                  </a:lnTo>
                  <a:lnTo>
                    <a:pt x="101" y="93703"/>
                  </a:lnTo>
                  <a:lnTo>
                    <a:pt x="61" y="93824"/>
                  </a:lnTo>
                  <a:lnTo>
                    <a:pt x="20" y="93925"/>
                  </a:lnTo>
                  <a:lnTo>
                    <a:pt x="0" y="94046"/>
                  </a:lnTo>
                  <a:lnTo>
                    <a:pt x="0" y="94147"/>
                  </a:lnTo>
                  <a:lnTo>
                    <a:pt x="20" y="94389"/>
                  </a:lnTo>
                  <a:lnTo>
                    <a:pt x="81" y="94631"/>
                  </a:lnTo>
                  <a:lnTo>
                    <a:pt x="202" y="94853"/>
                  </a:lnTo>
                  <a:lnTo>
                    <a:pt x="323" y="95095"/>
                  </a:lnTo>
                  <a:lnTo>
                    <a:pt x="504" y="95337"/>
                  </a:lnTo>
                  <a:lnTo>
                    <a:pt x="706" y="95579"/>
                  </a:lnTo>
                  <a:lnTo>
                    <a:pt x="908" y="95821"/>
                  </a:lnTo>
                  <a:lnTo>
                    <a:pt x="1150" y="96063"/>
                  </a:lnTo>
                  <a:lnTo>
                    <a:pt x="1392" y="96285"/>
                  </a:lnTo>
                  <a:lnTo>
                    <a:pt x="1916" y="96729"/>
                  </a:lnTo>
                  <a:lnTo>
                    <a:pt x="2461" y="97132"/>
                  </a:lnTo>
                  <a:lnTo>
                    <a:pt x="2965" y="97495"/>
                  </a:lnTo>
                  <a:lnTo>
                    <a:pt x="3429" y="97798"/>
                  </a:lnTo>
                  <a:lnTo>
                    <a:pt x="3792" y="98019"/>
                  </a:lnTo>
                  <a:lnTo>
                    <a:pt x="4114" y="98201"/>
                  </a:lnTo>
                  <a:lnTo>
                    <a:pt x="3590" y="98342"/>
                  </a:lnTo>
                  <a:lnTo>
                    <a:pt x="3146" y="98483"/>
                  </a:lnTo>
                  <a:lnTo>
                    <a:pt x="2763" y="98645"/>
                  </a:lnTo>
                  <a:lnTo>
                    <a:pt x="2440" y="98806"/>
                  </a:lnTo>
                  <a:lnTo>
                    <a:pt x="2178" y="98988"/>
                  </a:lnTo>
                  <a:lnTo>
                    <a:pt x="1976" y="99169"/>
                  </a:lnTo>
                  <a:lnTo>
                    <a:pt x="1815" y="99351"/>
                  </a:lnTo>
                  <a:lnTo>
                    <a:pt x="1714" y="99552"/>
                  </a:lnTo>
                  <a:lnTo>
                    <a:pt x="1654" y="99754"/>
                  </a:lnTo>
                  <a:lnTo>
                    <a:pt x="1634" y="99956"/>
                  </a:lnTo>
                  <a:lnTo>
                    <a:pt x="1634" y="100157"/>
                  </a:lnTo>
                  <a:lnTo>
                    <a:pt x="1694" y="100379"/>
                  </a:lnTo>
                  <a:lnTo>
                    <a:pt x="1775" y="100581"/>
                  </a:lnTo>
                  <a:lnTo>
                    <a:pt x="1896" y="100783"/>
                  </a:lnTo>
                  <a:lnTo>
                    <a:pt x="2017" y="101004"/>
                  </a:lnTo>
                  <a:lnTo>
                    <a:pt x="2178" y="101206"/>
                  </a:lnTo>
                  <a:lnTo>
                    <a:pt x="2360" y="101408"/>
                  </a:lnTo>
                  <a:lnTo>
                    <a:pt x="2541" y="101589"/>
                  </a:lnTo>
                  <a:lnTo>
                    <a:pt x="2945" y="101973"/>
                  </a:lnTo>
                  <a:lnTo>
                    <a:pt x="3348" y="102315"/>
                  </a:lnTo>
                  <a:lnTo>
                    <a:pt x="3751" y="102618"/>
                  </a:lnTo>
                  <a:lnTo>
                    <a:pt x="4114" y="102860"/>
                  </a:lnTo>
                  <a:lnTo>
                    <a:pt x="4417" y="103041"/>
                  </a:lnTo>
                  <a:lnTo>
                    <a:pt x="4679" y="103203"/>
                  </a:lnTo>
                  <a:lnTo>
                    <a:pt x="4215" y="103344"/>
                  </a:lnTo>
                  <a:lnTo>
                    <a:pt x="3832" y="103505"/>
                  </a:lnTo>
                  <a:lnTo>
                    <a:pt x="3489" y="103687"/>
                  </a:lnTo>
                  <a:lnTo>
                    <a:pt x="3227" y="103868"/>
                  </a:lnTo>
                  <a:lnTo>
                    <a:pt x="3005" y="104070"/>
                  </a:lnTo>
                  <a:lnTo>
                    <a:pt x="2844" y="104272"/>
                  </a:lnTo>
                  <a:lnTo>
                    <a:pt x="2743" y="104494"/>
                  </a:lnTo>
                  <a:lnTo>
                    <a:pt x="2662" y="104715"/>
                  </a:lnTo>
                  <a:lnTo>
                    <a:pt x="2642" y="104937"/>
                  </a:lnTo>
                  <a:lnTo>
                    <a:pt x="2662" y="105179"/>
                  </a:lnTo>
                  <a:lnTo>
                    <a:pt x="2723" y="105401"/>
                  </a:lnTo>
                  <a:lnTo>
                    <a:pt x="2803" y="105643"/>
                  </a:lnTo>
                  <a:lnTo>
                    <a:pt x="2924" y="105865"/>
                  </a:lnTo>
                  <a:lnTo>
                    <a:pt x="3066" y="106107"/>
                  </a:lnTo>
                  <a:lnTo>
                    <a:pt x="3227" y="106329"/>
                  </a:lnTo>
                  <a:lnTo>
                    <a:pt x="3408" y="106571"/>
                  </a:lnTo>
                  <a:lnTo>
                    <a:pt x="3610" y="106793"/>
                  </a:lnTo>
                  <a:lnTo>
                    <a:pt x="3812" y="107015"/>
                  </a:lnTo>
                  <a:lnTo>
                    <a:pt x="4256" y="107418"/>
                  </a:lnTo>
                  <a:lnTo>
                    <a:pt x="4699" y="107801"/>
                  </a:lnTo>
                  <a:lnTo>
                    <a:pt x="5123" y="108144"/>
                  </a:lnTo>
                  <a:lnTo>
                    <a:pt x="5506" y="108406"/>
                  </a:lnTo>
                  <a:lnTo>
                    <a:pt x="5808" y="108628"/>
                  </a:lnTo>
                  <a:lnTo>
                    <a:pt x="6091" y="108789"/>
                  </a:lnTo>
                  <a:lnTo>
                    <a:pt x="5990" y="109072"/>
                  </a:lnTo>
                  <a:lnTo>
                    <a:pt x="5909" y="109334"/>
                  </a:lnTo>
                  <a:lnTo>
                    <a:pt x="5829" y="109576"/>
                  </a:lnTo>
                  <a:lnTo>
                    <a:pt x="5788" y="109798"/>
                  </a:lnTo>
                  <a:lnTo>
                    <a:pt x="5768" y="110000"/>
                  </a:lnTo>
                  <a:lnTo>
                    <a:pt x="5768" y="110201"/>
                  </a:lnTo>
                  <a:lnTo>
                    <a:pt x="5768" y="110383"/>
                  </a:lnTo>
                  <a:lnTo>
                    <a:pt x="5808" y="110544"/>
                  </a:lnTo>
                  <a:lnTo>
                    <a:pt x="5829" y="110685"/>
                  </a:lnTo>
                  <a:lnTo>
                    <a:pt x="5889" y="110826"/>
                  </a:lnTo>
                  <a:lnTo>
                    <a:pt x="5950" y="110947"/>
                  </a:lnTo>
                  <a:lnTo>
                    <a:pt x="6030" y="111048"/>
                  </a:lnTo>
                  <a:lnTo>
                    <a:pt x="6111" y="111149"/>
                  </a:lnTo>
                  <a:lnTo>
                    <a:pt x="6192" y="111230"/>
                  </a:lnTo>
                  <a:lnTo>
                    <a:pt x="6393" y="111391"/>
                  </a:lnTo>
                  <a:lnTo>
                    <a:pt x="6595" y="111492"/>
                  </a:lnTo>
                  <a:lnTo>
                    <a:pt x="6817" y="111573"/>
                  </a:lnTo>
                  <a:lnTo>
                    <a:pt x="7019" y="111633"/>
                  </a:lnTo>
                  <a:lnTo>
                    <a:pt x="7220" y="111653"/>
                  </a:lnTo>
                  <a:lnTo>
                    <a:pt x="7523" y="111674"/>
                  </a:lnTo>
                  <a:lnTo>
                    <a:pt x="7644" y="111674"/>
                  </a:lnTo>
                  <a:lnTo>
                    <a:pt x="7543" y="111916"/>
                  </a:lnTo>
                  <a:lnTo>
                    <a:pt x="7503" y="112137"/>
                  </a:lnTo>
                  <a:lnTo>
                    <a:pt x="7503" y="112319"/>
                  </a:lnTo>
                  <a:lnTo>
                    <a:pt x="7543" y="112480"/>
                  </a:lnTo>
                  <a:lnTo>
                    <a:pt x="7603" y="112601"/>
                  </a:lnTo>
                  <a:lnTo>
                    <a:pt x="7704" y="112722"/>
                  </a:lnTo>
                  <a:lnTo>
                    <a:pt x="7825" y="112803"/>
                  </a:lnTo>
                  <a:lnTo>
                    <a:pt x="7987" y="112863"/>
                  </a:lnTo>
                  <a:lnTo>
                    <a:pt x="8168" y="112924"/>
                  </a:lnTo>
                  <a:lnTo>
                    <a:pt x="8370" y="112944"/>
                  </a:lnTo>
                  <a:lnTo>
                    <a:pt x="8612" y="112964"/>
                  </a:lnTo>
                  <a:lnTo>
                    <a:pt x="8834" y="112964"/>
                  </a:lnTo>
                  <a:lnTo>
                    <a:pt x="9358" y="112924"/>
                  </a:lnTo>
                  <a:lnTo>
                    <a:pt x="9923" y="112823"/>
                  </a:lnTo>
                  <a:lnTo>
                    <a:pt x="10488" y="112722"/>
                  </a:lnTo>
                  <a:lnTo>
                    <a:pt x="11052" y="112581"/>
                  </a:lnTo>
                  <a:lnTo>
                    <a:pt x="11577" y="112420"/>
                  </a:lnTo>
                  <a:lnTo>
                    <a:pt x="12061" y="112279"/>
                  </a:lnTo>
                  <a:lnTo>
                    <a:pt x="12787" y="112037"/>
                  </a:lnTo>
                  <a:lnTo>
                    <a:pt x="13069" y="111936"/>
                  </a:lnTo>
                  <a:lnTo>
                    <a:pt x="13190" y="112178"/>
                  </a:lnTo>
                  <a:lnTo>
                    <a:pt x="13351" y="112379"/>
                  </a:lnTo>
                  <a:lnTo>
                    <a:pt x="13513" y="112541"/>
                  </a:lnTo>
                  <a:lnTo>
                    <a:pt x="13694" y="112662"/>
                  </a:lnTo>
                  <a:lnTo>
                    <a:pt x="13896" y="112763"/>
                  </a:lnTo>
                  <a:lnTo>
                    <a:pt x="14118" y="112823"/>
                  </a:lnTo>
                  <a:lnTo>
                    <a:pt x="14340" y="112863"/>
                  </a:lnTo>
                  <a:lnTo>
                    <a:pt x="14582" y="112863"/>
                  </a:lnTo>
                  <a:lnTo>
                    <a:pt x="14824" y="112843"/>
                  </a:lnTo>
                  <a:lnTo>
                    <a:pt x="15086" y="112803"/>
                  </a:lnTo>
                  <a:lnTo>
                    <a:pt x="15348" y="112742"/>
                  </a:lnTo>
                  <a:lnTo>
                    <a:pt x="15610" y="112662"/>
                  </a:lnTo>
                  <a:lnTo>
                    <a:pt x="15872" y="112561"/>
                  </a:lnTo>
                  <a:lnTo>
                    <a:pt x="16155" y="112460"/>
                  </a:lnTo>
                  <a:lnTo>
                    <a:pt x="16699" y="112198"/>
                  </a:lnTo>
                  <a:lnTo>
                    <a:pt x="17224" y="111916"/>
                  </a:lnTo>
                  <a:lnTo>
                    <a:pt x="17708" y="111613"/>
                  </a:lnTo>
                  <a:lnTo>
                    <a:pt x="18172" y="111310"/>
                  </a:lnTo>
                  <a:lnTo>
                    <a:pt x="18575" y="111028"/>
                  </a:lnTo>
                  <a:lnTo>
                    <a:pt x="19180" y="110564"/>
                  </a:lnTo>
                  <a:lnTo>
                    <a:pt x="19382" y="110383"/>
                  </a:lnTo>
                  <a:lnTo>
                    <a:pt x="19442" y="110544"/>
                  </a:lnTo>
                  <a:lnTo>
                    <a:pt x="19523" y="110665"/>
                  </a:lnTo>
                  <a:lnTo>
                    <a:pt x="19604" y="110746"/>
                  </a:lnTo>
                  <a:lnTo>
                    <a:pt x="19725" y="110826"/>
                  </a:lnTo>
                  <a:lnTo>
                    <a:pt x="19825" y="110867"/>
                  </a:lnTo>
                  <a:lnTo>
                    <a:pt x="19967" y="110887"/>
                  </a:lnTo>
                  <a:lnTo>
                    <a:pt x="20108" y="110887"/>
                  </a:lnTo>
                  <a:lnTo>
                    <a:pt x="20269" y="110847"/>
                  </a:lnTo>
                  <a:lnTo>
                    <a:pt x="20451" y="110806"/>
                  </a:lnTo>
                  <a:lnTo>
                    <a:pt x="20632" y="110746"/>
                  </a:lnTo>
                  <a:lnTo>
                    <a:pt x="20834" y="110645"/>
                  </a:lnTo>
                  <a:lnTo>
                    <a:pt x="21036" y="110544"/>
                  </a:lnTo>
                  <a:lnTo>
                    <a:pt x="21479" y="110282"/>
                  </a:lnTo>
                  <a:lnTo>
                    <a:pt x="21963" y="109939"/>
                  </a:lnTo>
                  <a:lnTo>
                    <a:pt x="22468" y="109556"/>
                  </a:lnTo>
                  <a:lnTo>
                    <a:pt x="23012" y="109092"/>
                  </a:lnTo>
                  <a:lnTo>
                    <a:pt x="23577" y="108608"/>
                  </a:lnTo>
                  <a:lnTo>
                    <a:pt x="24162" y="108063"/>
                  </a:lnTo>
                  <a:lnTo>
                    <a:pt x="24767" y="107499"/>
                  </a:lnTo>
                  <a:lnTo>
                    <a:pt x="25372" y="106894"/>
                  </a:lnTo>
                  <a:lnTo>
                    <a:pt x="26602" y="105623"/>
                  </a:lnTo>
                  <a:lnTo>
                    <a:pt x="27812" y="104332"/>
                  </a:lnTo>
                  <a:lnTo>
                    <a:pt x="28982" y="103021"/>
                  </a:lnTo>
                  <a:lnTo>
                    <a:pt x="30071" y="101791"/>
                  </a:lnTo>
                  <a:lnTo>
                    <a:pt x="31039" y="100682"/>
                  </a:lnTo>
                  <a:lnTo>
                    <a:pt x="32471" y="98967"/>
                  </a:lnTo>
                  <a:lnTo>
                    <a:pt x="33016" y="98302"/>
                  </a:lnTo>
                  <a:lnTo>
                    <a:pt x="33661" y="98423"/>
                  </a:lnTo>
                  <a:lnTo>
                    <a:pt x="34226" y="98504"/>
                  </a:lnTo>
                  <a:lnTo>
                    <a:pt x="34730" y="98544"/>
                  </a:lnTo>
                  <a:lnTo>
                    <a:pt x="35194" y="98544"/>
                  </a:lnTo>
                  <a:lnTo>
                    <a:pt x="35597" y="98524"/>
                  </a:lnTo>
                  <a:lnTo>
                    <a:pt x="35940" y="98483"/>
                  </a:lnTo>
                  <a:lnTo>
                    <a:pt x="36243" y="98423"/>
                  </a:lnTo>
                  <a:lnTo>
                    <a:pt x="36485" y="98362"/>
                  </a:lnTo>
                  <a:lnTo>
                    <a:pt x="36706" y="98282"/>
                  </a:lnTo>
                  <a:lnTo>
                    <a:pt x="36868" y="98201"/>
                  </a:lnTo>
                  <a:lnTo>
                    <a:pt x="37009" y="98120"/>
                  </a:lnTo>
                  <a:lnTo>
                    <a:pt x="37130" y="98040"/>
                  </a:lnTo>
                  <a:lnTo>
                    <a:pt x="37251" y="97919"/>
                  </a:lnTo>
                  <a:lnTo>
                    <a:pt x="37291" y="97858"/>
                  </a:lnTo>
                  <a:lnTo>
                    <a:pt x="38017" y="98080"/>
                  </a:lnTo>
                  <a:lnTo>
                    <a:pt x="38743" y="98282"/>
                  </a:lnTo>
                  <a:lnTo>
                    <a:pt x="39469" y="98463"/>
                  </a:lnTo>
                  <a:lnTo>
                    <a:pt x="40175" y="98625"/>
                  </a:lnTo>
                  <a:lnTo>
                    <a:pt x="40901" y="98766"/>
                  </a:lnTo>
                  <a:lnTo>
                    <a:pt x="41607" y="98907"/>
                  </a:lnTo>
                  <a:lnTo>
                    <a:pt x="42313" y="99028"/>
                  </a:lnTo>
                  <a:lnTo>
                    <a:pt x="42999" y="99129"/>
                  </a:lnTo>
                  <a:lnTo>
                    <a:pt x="43705" y="99230"/>
                  </a:lnTo>
                  <a:lnTo>
                    <a:pt x="44391" y="99310"/>
                  </a:lnTo>
                  <a:lnTo>
                    <a:pt x="45076" y="99371"/>
                  </a:lnTo>
                  <a:lnTo>
                    <a:pt x="45762" y="99411"/>
                  </a:lnTo>
                  <a:lnTo>
                    <a:pt x="46448" y="99451"/>
                  </a:lnTo>
                  <a:lnTo>
                    <a:pt x="47113" y="99472"/>
                  </a:lnTo>
                  <a:lnTo>
                    <a:pt x="47779" y="99492"/>
                  </a:lnTo>
                  <a:lnTo>
                    <a:pt x="48444" y="99472"/>
                  </a:lnTo>
                  <a:lnTo>
                    <a:pt x="49110" y="99472"/>
                  </a:lnTo>
                  <a:lnTo>
                    <a:pt x="49755" y="99431"/>
                  </a:lnTo>
                  <a:lnTo>
                    <a:pt x="50401" y="99391"/>
                  </a:lnTo>
                  <a:lnTo>
                    <a:pt x="51046" y="99351"/>
                  </a:lnTo>
                  <a:lnTo>
                    <a:pt x="52317" y="99209"/>
                  </a:lnTo>
                  <a:lnTo>
                    <a:pt x="53567" y="99028"/>
                  </a:lnTo>
                  <a:lnTo>
                    <a:pt x="54818" y="98786"/>
                  </a:lnTo>
                  <a:lnTo>
                    <a:pt x="56028" y="98524"/>
                  </a:lnTo>
                  <a:lnTo>
                    <a:pt x="57218" y="98221"/>
                  </a:lnTo>
                  <a:lnTo>
                    <a:pt x="58408" y="97878"/>
                  </a:lnTo>
                  <a:lnTo>
                    <a:pt x="59557" y="97495"/>
                  </a:lnTo>
                  <a:lnTo>
                    <a:pt x="60687" y="97072"/>
                  </a:lnTo>
                  <a:lnTo>
                    <a:pt x="61816" y="96628"/>
                  </a:lnTo>
                  <a:lnTo>
                    <a:pt x="62905" y="96164"/>
                  </a:lnTo>
                  <a:lnTo>
                    <a:pt x="63974" y="95640"/>
                  </a:lnTo>
                  <a:lnTo>
                    <a:pt x="65023" y="95115"/>
                  </a:lnTo>
                  <a:lnTo>
                    <a:pt x="66051" y="94551"/>
                  </a:lnTo>
                  <a:lnTo>
                    <a:pt x="67060" y="93986"/>
                  </a:lnTo>
                  <a:lnTo>
                    <a:pt x="68048" y="93381"/>
                  </a:lnTo>
                  <a:lnTo>
                    <a:pt x="69016" y="92756"/>
                  </a:lnTo>
                  <a:lnTo>
                    <a:pt x="69964" y="92110"/>
                  </a:lnTo>
                  <a:lnTo>
                    <a:pt x="70892" y="91465"/>
                  </a:lnTo>
                  <a:lnTo>
                    <a:pt x="71799" y="90779"/>
                  </a:lnTo>
                  <a:lnTo>
                    <a:pt x="72667" y="90113"/>
                  </a:lnTo>
                  <a:lnTo>
                    <a:pt x="73534" y="89408"/>
                  </a:lnTo>
                  <a:lnTo>
                    <a:pt x="74361" y="88702"/>
                  </a:lnTo>
                  <a:lnTo>
                    <a:pt x="75167" y="87996"/>
                  </a:lnTo>
                  <a:lnTo>
                    <a:pt x="75954" y="87290"/>
                  </a:lnTo>
                  <a:lnTo>
                    <a:pt x="76720" y="86564"/>
                  </a:lnTo>
                  <a:lnTo>
                    <a:pt x="77467" y="85858"/>
                  </a:lnTo>
                  <a:lnTo>
                    <a:pt x="78172" y="85132"/>
                  </a:lnTo>
                  <a:lnTo>
                    <a:pt x="78878" y="84426"/>
                  </a:lnTo>
                  <a:lnTo>
                    <a:pt x="79544" y="83700"/>
                  </a:lnTo>
                  <a:lnTo>
                    <a:pt x="80189" y="82994"/>
                  </a:lnTo>
                  <a:lnTo>
                    <a:pt x="80815" y="82308"/>
                  </a:lnTo>
                  <a:lnTo>
                    <a:pt x="81399" y="81623"/>
                  </a:lnTo>
                  <a:lnTo>
                    <a:pt x="82529" y="80271"/>
                  </a:lnTo>
                  <a:lnTo>
                    <a:pt x="83537" y="78980"/>
                  </a:lnTo>
                  <a:lnTo>
                    <a:pt x="84465" y="77770"/>
                  </a:lnTo>
                  <a:lnTo>
                    <a:pt x="85272" y="76661"/>
                  </a:lnTo>
                  <a:lnTo>
                    <a:pt x="85998" y="75633"/>
                  </a:lnTo>
                  <a:lnTo>
                    <a:pt x="86603" y="74745"/>
                  </a:lnTo>
                  <a:lnTo>
                    <a:pt x="87087" y="73959"/>
                  </a:lnTo>
                  <a:lnTo>
                    <a:pt x="87752" y="72869"/>
                  </a:lnTo>
                  <a:lnTo>
                    <a:pt x="87994" y="72486"/>
                  </a:lnTo>
                  <a:lnTo>
                    <a:pt x="88519" y="71841"/>
                  </a:lnTo>
                  <a:lnTo>
                    <a:pt x="89043" y="71256"/>
                  </a:lnTo>
                  <a:lnTo>
                    <a:pt x="89588" y="70711"/>
                  </a:lnTo>
                  <a:lnTo>
                    <a:pt x="90112" y="70248"/>
                  </a:lnTo>
                  <a:lnTo>
                    <a:pt x="90657" y="69824"/>
                  </a:lnTo>
                  <a:lnTo>
                    <a:pt x="91181" y="69441"/>
                  </a:lnTo>
                  <a:lnTo>
                    <a:pt x="91705" y="69118"/>
                  </a:lnTo>
                  <a:lnTo>
                    <a:pt x="92230" y="68836"/>
                  </a:lnTo>
                  <a:lnTo>
                    <a:pt x="92754" y="68594"/>
                  </a:lnTo>
                  <a:lnTo>
                    <a:pt x="93258" y="68392"/>
                  </a:lnTo>
                  <a:lnTo>
                    <a:pt x="93763" y="68231"/>
                  </a:lnTo>
                  <a:lnTo>
                    <a:pt x="94267" y="68090"/>
                  </a:lnTo>
                  <a:lnTo>
                    <a:pt x="94731" y="68009"/>
                  </a:lnTo>
                  <a:lnTo>
                    <a:pt x="95215" y="67928"/>
                  </a:lnTo>
                  <a:lnTo>
                    <a:pt x="95658" y="67888"/>
                  </a:lnTo>
                  <a:lnTo>
                    <a:pt x="96102" y="67868"/>
                  </a:lnTo>
                  <a:lnTo>
                    <a:pt x="96526" y="67868"/>
                  </a:lnTo>
                  <a:lnTo>
                    <a:pt x="96929" y="67888"/>
                  </a:lnTo>
                  <a:lnTo>
                    <a:pt x="97312" y="67928"/>
                  </a:lnTo>
                  <a:lnTo>
                    <a:pt x="97675" y="67989"/>
                  </a:lnTo>
                  <a:lnTo>
                    <a:pt x="98018" y="68049"/>
                  </a:lnTo>
                  <a:lnTo>
                    <a:pt x="98341" y="68110"/>
                  </a:lnTo>
                  <a:lnTo>
                    <a:pt x="98906" y="68271"/>
                  </a:lnTo>
                  <a:lnTo>
                    <a:pt x="99349" y="68432"/>
                  </a:lnTo>
                  <a:lnTo>
                    <a:pt x="99692" y="68553"/>
                  </a:lnTo>
                  <a:lnTo>
                    <a:pt x="99974" y="68695"/>
                  </a:lnTo>
                  <a:lnTo>
                    <a:pt x="101568" y="65730"/>
                  </a:lnTo>
                  <a:lnTo>
                    <a:pt x="101285" y="65165"/>
                  </a:lnTo>
                  <a:lnTo>
                    <a:pt x="101064" y="64721"/>
                  </a:lnTo>
                  <a:lnTo>
                    <a:pt x="100922" y="64379"/>
                  </a:lnTo>
                  <a:lnTo>
                    <a:pt x="100842" y="64137"/>
                  </a:lnTo>
                  <a:lnTo>
                    <a:pt x="100801" y="63955"/>
                  </a:lnTo>
                  <a:lnTo>
                    <a:pt x="100781" y="63834"/>
                  </a:lnTo>
                  <a:lnTo>
                    <a:pt x="100781" y="63773"/>
                  </a:lnTo>
                  <a:lnTo>
                    <a:pt x="100660" y="63330"/>
                  </a:lnTo>
                  <a:lnTo>
                    <a:pt x="100539" y="62926"/>
                  </a:lnTo>
                  <a:lnTo>
                    <a:pt x="100398" y="62523"/>
                  </a:lnTo>
                  <a:lnTo>
                    <a:pt x="100257" y="62140"/>
                  </a:lnTo>
                  <a:lnTo>
                    <a:pt x="100116" y="61757"/>
                  </a:lnTo>
                  <a:lnTo>
                    <a:pt x="99954" y="61414"/>
                  </a:lnTo>
                  <a:lnTo>
                    <a:pt x="99793" y="61051"/>
                  </a:lnTo>
                  <a:lnTo>
                    <a:pt x="99611" y="60728"/>
                  </a:lnTo>
                  <a:lnTo>
                    <a:pt x="99430" y="60405"/>
                  </a:lnTo>
                  <a:lnTo>
                    <a:pt x="99248" y="60103"/>
                  </a:lnTo>
                  <a:lnTo>
                    <a:pt x="99047" y="59820"/>
                  </a:lnTo>
                  <a:lnTo>
                    <a:pt x="98845" y="59538"/>
                  </a:lnTo>
                  <a:lnTo>
                    <a:pt x="98643" y="59276"/>
                  </a:lnTo>
                  <a:lnTo>
                    <a:pt x="98442" y="59014"/>
                  </a:lnTo>
                  <a:lnTo>
                    <a:pt x="97998" y="58530"/>
                  </a:lnTo>
                  <a:lnTo>
                    <a:pt x="97534" y="58106"/>
                  </a:lnTo>
                  <a:lnTo>
                    <a:pt x="97050" y="57723"/>
                  </a:lnTo>
                  <a:lnTo>
                    <a:pt x="96566" y="57400"/>
                  </a:lnTo>
                  <a:lnTo>
                    <a:pt x="96062" y="57098"/>
                  </a:lnTo>
                  <a:lnTo>
                    <a:pt x="95558" y="56836"/>
                  </a:lnTo>
                  <a:lnTo>
                    <a:pt x="95033" y="56634"/>
                  </a:lnTo>
                  <a:lnTo>
                    <a:pt x="94509" y="56452"/>
                  </a:lnTo>
                  <a:lnTo>
                    <a:pt x="93984" y="56311"/>
                  </a:lnTo>
                  <a:lnTo>
                    <a:pt x="93460" y="56190"/>
                  </a:lnTo>
                  <a:lnTo>
                    <a:pt x="92936" y="56130"/>
                  </a:lnTo>
                  <a:lnTo>
                    <a:pt x="92411" y="56089"/>
                  </a:lnTo>
                  <a:lnTo>
                    <a:pt x="91907" y="56069"/>
                  </a:lnTo>
                  <a:lnTo>
                    <a:pt x="91403" y="56089"/>
                  </a:lnTo>
                  <a:lnTo>
                    <a:pt x="90899" y="56130"/>
                  </a:lnTo>
                  <a:lnTo>
                    <a:pt x="90415" y="56190"/>
                  </a:lnTo>
                  <a:lnTo>
                    <a:pt x="89951" y="56271"/>
                  </a:lnTo>
                  <a:lnTo>
                    <a:pt x="89507" y="56392"/>
                  </a:lnTo>
                  <a:lnTo>
                    <a:pt x="89084" y="56533"/>
                  </a:lnTo>
                  <a:lnTo>
                    <a:pt x="88700" y="56674"/>
                  </a:lnTo>
                  <a:lnTo>
                    <a:pt x="88317" y="56856"/>
                  </a:lnTo>
                  <a:lnTo>
                    <a:pt x="87974" y="57037"/>
                  </a:lnTo>
                  <a:lnTo>
                    <a:pt x="87652" y="57239"/>
                  </a:lnTo>
                  <a:lnTo>
                    <a:pt x="87369" y="57441"/>
                  </a:lnTo>
                  <a:lnTo>
                    <a:pt x="87127" y="57662"/>
                  </a:lnTo>
                  <a:lnTo>
                    <a:pt x="86885" y="57884"/>
                  </a:lnTo>
                  <a:lnTo>
                    <a:pt x="86623" y="58106"/>
                  </a:lnTo>
                  <a:lnTo>
                    <a:pt x="86321" y="58328"/>
                  </a:lnTo>
                  <a:lnTo>
                    <a:pt x="86018" y="58530"/>
                  </a:lnTo>
                  <a:lnTo>
                    <a:pt x="85695" y="58731"/>
                  </a:lnTo>
                  <a:lnTo>
                    <a:pt x="85352" y="58913"/>
                  </a:lnTo>
                  <a:lnTo>
                    <a:pt x="84626" y="59276"/>
                  </a:lnTo>
                  <a:lnTo>
                    <a:pt x="83860" y="59599"/>
                  </a:lnTo>
                  <a:lnTo>
                    <a:pt x="83094" y="59901"/>
                  </a:lnTo>
                  <a:lnTo>
                    <a:pt x="82287" y="60163"/>
                  </a:lnTo>
                  <a:lnTo>
                    <a:pt x="81520" y="60405"/>
                  </a:lnTo>
                  <a:lnTo>
                    <a:pt x="80774" y="60627"/>
                  </a:lnTo>
                  <a:lnTo>
                    <a:pt x="80068" y="60809"/>
                  </a:lnTo>
                  <a:lnTo>
                    <a:pt x="78878" y="61091"/>
                  </a:lnTo>
                  <a:lnTo>
                    <a:pt x="78051" y="61252"/>
                  </a:lnTo>
                  <a:lnTo>
                    <a:pt x="77749" y="61313"/>
                  </a:lnTo>
                  <a:lnTo>
                    <a:pt x="77366" y="61373"/>
                  </a:lnTo>
                  <a:lnTo>
                    <a:pt x="76317" y="61515"/>
                  </a:lnTo>
                  <a:lnTo>
                    <a:pt x="74744" y="61716"/>
                  </a:lnTo>
                  <a:lnTo>
                    <a:pt x="73776" y="61817"/>
                  </a:lnTo>
                  <a:lnTo>
                    <a:pt x="72747" y="61918"/>
                  </a:lnTo>
                  <a:lnTo>
                    <a:pt x="71638" y="61999"/>
                  </a:lnTo>
                  <a:lnTo>
                    <a:pt x="70468" y="62079"/>
                  </a:lnTo>
                  <a:lnTo>
                    <a:pt x="69258" y="62140"/>
                  </a:lnTo>
                  <a:lnTo>
                    <a:pt x="68048" y="62160"/>
                  </a:lnTo>
                  <a:lnTo>
                    <a:pt x="66818" y="62160"/>
                  </a:lnTo>
                  <a:lnTo>
                    <a:pt x="65608" y="62140"/>
                  </a:lnTo>
                  <a:lnTo>
                    <a:pt x="64418" y="62059"/>
                  </a:lnTo>
                  <a:lnTo>
                    <a:pt x="63833" y="61999"/>
                  </a:lnTo>
                  <a:lnTo>
                    <a:pt x="63268" y="61938"/>
                  </a:lnTo>
                  <a:lnTo>
                    <a:pt x="62986" y="61898"/>
                  </a:lnTo>
                  <a:lnTo>
                    <a:pt x="62683" y="61837"/>
                  </a:lnTo>
                  <a:lnTo>
                    <a:pt x="62401" y="61757"/>
                  </a:lnTo>
                  <a:lnTo>
                    <a:pt x="62098" y="61656"/>
                  </a:lnTo>
                  <a:lnTo>
                    <a:pt x="61776" y="61535"/>
                  </a:lnTo>
                  <a:lnTo>
                    <a:pt x="61473" y="61394"/>
                  </a:lnTo>
                  <a:lnTo>
                    <a:pt x="60828" y="61091"/>
                  </a:lnTo>
                  <a:lnTo>
                    <a:pt x="60162" y="60728"/>
                  </a:lnTo>
                  <a:lnTo>
                    <a:pt x="59476" y="60305"/>
                  </a:lnTo>
                  <a:lnTo>
                    <a:pt x="58791" y="59820"/>
                  </a:lnTo>
                  <a:lnTo>
                    <a:pt x="58105" y="59316"/>
                  </a:lnTo>
                  <a:lnTo>
                    <a:pt x="57399" y="58772"/>
                  </a:lnTo>
                  <a:lnTo>
                    <a:pt x="56693" y="58187"/>
                  </a:lnTo>
                  <a:lnTo>
                    <a:pt x="55987" y="57582"/>
                  </a:lnTo>
                  <a:lnTo>
                    <a:pt x="55281" y="56936"/>
                  </a:lnTo>
                  <a:lnTo>
                    <a:pt x="54596" y="56291"/>
                  </a:lnTo>
                  <a:lnTo>
                    <a:pt x="53910" y="55625"/>
                  </a:lnTo>
                  <a:lnTo>
                    <a:pt x="53224" y="54960"/>
                  </a:lnTo>
                  <a:lnTo>
                    <a:pt x="52559" y="54294"/>
                  </a:lnTo>
                  <a:lnTo>
                    <a:pt x="51288" y="52943"/>
                  </a:lnTo>
                  <a:lnTo>
                    <a:pt x="50118" y="51672"/>
                  </a:lnTo>
                  <a:lnTo>
                    <a:pt x="49070" y="50462"/>
                  </a:lnTo>
                  <a:lnTo>
                    <a:pt x="48142" y="49393"/>
                  </a:lnTo>
                  <a:lnTo>
                    <a:pt x="47396" y="48506"/>
                  </a:lnTo>
                  <a:lnTo>
                    <a:pt x="46831" y="47800"/>
                  </a:lnTo>
                  <a:lnTo>
                    <a:pt x="46347" y="47195"/>
                  </a:lnTo>
                  <a:lnTo>
                    <a:pt x="45943" y="46852"/>
                  </a:lnTo>
                  <a:lnTo>
                    <a:pt x="45520" y="46469"/>
                  </a:lnTo>
                  <a:lnTo>
                    <a:pt x="45117" y="46025"/>
                  </a:lnTo>
                  <a:lnTo>
                    <a:pt x="44693" y="45561"/>
                  </a:lnTo>
                  <a:lnTo>
                    <a:pt x="44270" y="45077"/>
                  </a:lnTo>
                  <a:lnTo>
                    <a:pt x="43826" y="44533"/>
                  </a:lnTo>
                  <a:lnTo>
                    <a:pt x="43382" y="43968"/>
                  </a:lnTo>
                  <a:lnTo>
                    <a:pt x="42959" y="43383"/>
                  </a:lnTo>
                  <a:lnTo>
                    <a:pt x="42495" y="42758"/>
                  </a:lnTo>
                  <a:lnTo>
                    <a:pt x="42051" y="42113"/>
                  </a:lnTo>
                  <a:lnTo>
                    <a:pt x="41143" y="40741"/>
                  </a:lnTo>
                  <a:lnTo>
                    <a:pt x="40236" y="39269"/>
                  </a:lnTo>
                  <a:lnTo>
                    <a:pt x="39308" y="37716"/>
                  </a:lnTo>
                  <a:lnTo>
                    <a:pt x="38401" y="36082"/>
                  </a:lnTo>
                  <a:lnTo>
                    <a:pt x="37473" y="34408"/>
                  </a:lnTo>
                  <a:lnTo>
                    <a:pt x="36565" y="32674"/>
                  </a:lnTo>
                  <a:lnTo>
                    <a:pt x="35658" y="30899"/>
                  </a:lnTo>
                  <a:lnTo>
                    <a:pt x="34770" y="29104"/>
                  </a:lnTo>
                  <a:lnTo>
                    <a:pt x="33883" y="27309"/>
                  </a:lnTo>
                  <a:lnTo>
                    <a:pt x="33036" y="25494"/>
                  </a:lnTo>
                  <a:lnTo>
                    <a:pt x="32189" y="23699"/>
                  </a:lnTo>
                  <a:lnTo>
                    <a:pt x="31382" y="21924"/>
                  </a:lnTo>
                  <a:lnTo>
                    <a:pt x="30595" y="20169"/>
                  </a:lnTo>
                  <a:lnTo>
                    <a:pt x="29123" y="16821"/>
                  </a:lnTo>
                  <a:lnTo>
                    <a:pt x="27812" y="13736"/>
                  </a:lnTo>
                  <a:lnTo>
                    <a:pt x="26683" y="11013"/>
                  </a:lnTo>
                  <a:lnTo>
                    <a:pt x="25755" y="8714"/>
                  </a:lnTo>
                  <a:lnTo>
                    <a:pt x="25049" y="6979"/>
                  </a:lnTo>
                  <a:lnTo>
                    <a:pt x="24464" y="5467"/>
                  </a:lnTo>
                  <a:lnTo>
                    <a:pt x="24484" y="5487"/>
                  </a:lnTo>
                  <a:lnTo>
                    <a:pt x="24444" y="5406"/>
                  </a:lnTo>
                  <a:lnTo>
                    <a:pt x="24222" y="5003"/>
                  </a:lnTo>
                  <a:lnTo>
                    <a:pt x="23436" y="3571"/>
                  </a:lnTo>
                  <a:lnTo>
                    <a:pt x="22226" y="1372"/>
                  </a:lnTo>
                  <a:lnTo>
                    <a:pt x="22004" y="1030"/>
                  </a:lnTo>
                  <a:lnTo>
                    <a:pt x="21782" y="747"/>
                  </a:lnTo>
                  <a:lnTo>
                    <a:pt x="21560" y="505"/>
                  </a:lnTo>
                  <a:lnTo>
                    <a:pt x="21338" y="324"/>
                  </a:lnTo>
                  <a:lnTo>
                    <a:pt x="21136" y="182"/>
                  </a:lnTo>
                  <a:lnTo>
                    <a:pt x="20935" y="82"/>
                  </a:lnTo>
                  <a:lnTo>
                    <a:pt x="20753" y="2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92575" y="1899475"/>
              <a:ext cx="118025" cy="134650"/>
            </a:xfrm>
            <a:custGeom>
              <a:avLst/>
              <a:gdLst/>
              <a:ahLst/>
              <a:cxnLst/>
              <a:rect l="l" t="t" r="r" b="b"/>
              <a:pathLst>
                <a:path w="4721" h="5386" extrusionOk="0">
                  <a:moveTo>
                    <a:pt x="2804" y="1"/>
                  </a:moveTo>
                  <a:lnTo>
                    <a:pt x="2764" y="21"/>
                  </a:lnTo>
                  <a:lnTo>
                    <a:pt x="1533" y="687"/>
                  </a:lnTo>
                  <a:lnTo>
                    <a:pt x="1574" y="1110"/>
                  </a:lnTo>
                  <a:lnTo>
                    <a:pt x="1554" y="1473"/>
                  </a:lnTo>
                  <a:lnTo>
                    <a:pt x="1493" y="1796"/>
                  </a:lnTo>
                  <a:lnTo>
                    <a:pt x="1412" y="2038"/>
                  </a:lnTo>
                  <a:lnTo>
                    <a:pt x="1312" y="2260"/>
                  </a:lnTo>
                  <a:lnTo>
                    <a:pt x="1170" y="2421"/>
                  </a:lnTo>
                  <a:lnTo>
                    <a:pt x="1029" y="2542"/>
                  </a:lnTo>
                  <a:lnTo>
                    <a:pt x="888" y="2623"/>
                  </a:lnTo>
                  <a:lnTo>
                    <a:pt x="727" y="2683"/>
                  </a:lnTo>
                  <a:lnTo>
                    <a:pt x="565" y="2724"/>
                  </a:lnTo>
                  <a:lnTo>
                    <a:pt x="424" y="2724"/>
                  </a:lnTo>
                  <a:lnTo>
                    <a:pt x="283" y="2744"/>
                  </a:lnTo>
                  <a:lnTo>
                    <a:pt x="81" y="2724"/>
                  </a:lnTo>
                  <a:lnTo>
                    <a:pt x="1" y="2704"/>
                  </a:lnTo>
                  <a:lnTo>
                    <a:pt x="4599" y="5386"/>
                  </a:lnTo>
                  <a:lnTo>
                    <a:pt x="4680" y="5023"/>
                  </a:lnTo>
                  <a:lnTo>
                    <a:pt x="4720" y="4660"/>
                  </a:lnTo>
                  <a:lnTo>
                    <a:pt x="4720" y="4297"/>
                  </a:lnTo>
                  <a:lnTo>
                    <a:pt x="4700" y="3934"/>
                  </a:lnTo>
                  <a:lnTo>
                    <a:pt x="4639" y="3591"/>
                  </a:lnTo>
                  <a:lnTo>
                    <a:pt x="4559" y="3228"/>
                  </a:lnTo>
                  <a:lnTo>
                    <a:pt x="4458" y="2885"/>
                  </a:lnTo>
                  <a:lnTo>
                    <a:pt x="4337" y="2562"/>
                  </a:lnTo>
                  <a:lnTo>
                    <a:pt x="4196" y="2240"/>
                  </a:lnTo>
                  <a:lnTo>
                    <a:pt x="4055" y="1917"/>
                  </a:lnTo>
                  <a:lnTo>
                    <a:pt x="3772" y="1352"/>
                  </a:lnTo>
                  <a:lnTo>
                    <a:pt x="3308" y="525"/>
                  </a:lnTo>
                  <a:lnTo>
                    <a:pt x="3187" y="304"/>
                  </a:lnTo>
                  <a:lnTo>
                    <a:pt x="3086" y="162"/>
                  </a:lnTo>
                  <a:lnTo>
                    <a:pt x="2986" y="82"/>
                  </a:lnTo>
                  <a:lnTo>
                    <a:pt x="2905" y="2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803475" y="262325"/>
              <a:ext cx="818350" cy="1338200"/>
            </a:xfrm>
            <a:custGeom>
              <a:avLst/>
              <a:gdLst/>
              <a:ahLst/>
              <a:cxnLst/>
              <a:rect l="l" t="t" r="r" b="b"/>
              <a:pathLst>
                <a:path w="32734" h="53528" extrusionOk="0">
                  <a:moveTo>
                    <a:pt x="1312" y="0"/>
                  </a:moveTo>
                  <a:lnTo>
                    <a:pt x="1130" y="40"/>
                  </a:lnTo>
                  <a:lnTo>
                    <a:pt x="949" y="101"/>
                  </a:lnTo>
                  <a:lnTo>
                    <a:pt x="767" y="202"/>
                  </a:lnTo>
                  <a:lnTo>
                    <a:pt x="606" y="343"/>
                  </a:lnTo>
                  <a:lnTo>
                    <a:pt x="424" y="484"/>
                  </a:lnTo>
                  <a:lnTo>
                    <a:pt x="283" y="666"/>
                  </a:lnTo>
                  <a:lnTo>
                    <a:pt x="142" y="847"/>
                  </a:lnTo>
                  <a:lnTo>
                    <a:pt x="1" y="1049"/>
                  </a:lnTo>
                  <a:lnTo>
                    <a:pt x="202" y="1876"/>
                  </a:lnTo>
                  <a:lnTo>
                    <a:pt x="464" y="2703"/>
                  </a:lnTo>
                  <a:lnTo>
                    <a:pt x="727" y="3530"/>
                  </a:lnTo>
                  <a:lnTo>
                    <a:pt x="1009" y="4336"/>
                  </a:lnTo>
                  <a:lnTo>
                    <a:pt x="1614" y="5950"/>
                  </a:lnTo>
                  <a:lnTo>
                    <a:pt x="2199" y="7543"/>
                  </a:lnTo>
                  <a:lnTo>
                    <a:pt x="3046" y="9822"/>
                  </a:lnTo>
                  <a:lnTo>
                    <a:pt x="3933" y="12101"/>
                  </a:lnTo>
                  <a:lnTo>
                    <a:pt x="5708" y="16639"/>
                  </a:lnTo>
                  <a:lnTo>
                    <a:pt x="6636" y="19019"/>
                  </a:lnTo>
                  <a:lnTo>
                    <a:pt x="7544" y="21399"/>
                  </a:lnTo>
                  <a:lnTo>
                    <a:pt x="8451" y="23799"/>
                  </a:lnTo>
                  <a:lnTo>
                    <a:pt x="9379" y="26179"/>
                  </a:lnTo>
                  <a:lnTo>
                    <a:pt x="9863" y="27369"/>
                  </a:lnTo>
                  <a:lnTo>
                    <a:pt x="10367" y="28538"/>
                  </a:lnTo>
                  <a:lnTo>
                    <a:pt x="10871" y="29728"/>
                  </a:lnTo>
                  <a:lnTo>
                    <a:pt x="11396" y="30878"/>
                  </a:lnTo>
                  <a:lnTo>
                    <a:pt x="11940" y="32048"/>
                  </a:lnTo>
                  <a:lnTo>
                    <a:pt x="12505" y="33177"/>
                  </a:lnTo>
                  <a:lnTo>
                    <a:pt x="13090" y="34307"/>
                  </a:lnTo>
                  <a:lnTo>
                    <a:pt x="13695" y="35436"/>
                  </a:lnTo>
                  <a:lnTo>
                    <a:pt x="14219" y="36344"/>
                  </a:lnTo>
                  <a:lnTo>
                    <a:pt x="14744" y="37251"/>
                  </a:lnTo>
                  <a:lnTo>
                    <a:pt x="15308" y="38139"/>
                  </a:lnTo>
                  <a:lnTo>
                    <a:pt x="15893" y="39026"/>
                  </a:lnTo>
                  <a:lnTo>
                    <a:pt x="16478" y="39913"/>
                  </a:lnTo>
                  <a:lnTo>
                    <a:pt x="17103" y="40760"/>
                  </a:lnTo>
                  <a:lnTo>
                    <a:pt x="17729" y="41608"/>
                  </a:lnTo>
                  <a:lnTo>
                    <a:pt x="18394" y="42455"/>
                  </a:lnTo>
                  <a:lnTo>
                    <a:pt x="19060" y="43261"/>
                  </a:lnTo>
                  <a:lnTo>
                    <a:pt x="19745" y="44068"/>
                  </a:lnTo>
                  <a:lnTo>
                    <a:pt x="20451" y="44855"/>
                  </a:lnTo>
                  <a:lnTo>
                    <a:pt x="21177" y="45621"/>
                  </a:lnTo>
                  <a:lnTo>
                    <a:pt x="21924" y="46367"/>
                  </a:lnTo>
                  <a:lnTo>
                    <a:pt x="22690" y="47114"/>
                  </a:lnTo>
                  <a:lnTo>
                    <a:pt x="23477" y="47819"/>
                  </a:lnTo>
                  <a:lnTo>
                    <a:pt x="24263" y="48505"/>
                  </a:lnTo>
                  <a:lnTo>
                    <a:pt x="25130" y="49191"/>
                  </a:lnTo>
                  <a:lnTo>
                    <a:pt x="26058" y="49897"/>
                  </a:lnTo>
                  <a:lnTo>
                    <a:pt x="27067" y="50603"/>
                  </a:lnTo>
                  <a:lnTo>
                    <a:pt x="27591" y="50946"/>
                  </a:lnTo>
                  <a:lnTo>
                    <a:pt x="28135" y="51288"/>
                  </a:lnTo>
                  <a:lnTo>
                    <a:pt x="28680" y="51611"/>
                  </a:lnTo>
                  <a:lnTo>
                    <a:pt x="29225" y="51934"/>
                  </a:lnTo>
                  <a:lnTo>
                    <a:pt x="29809" y="52256"/>
                  </a:lnTo>
                  <a:lnTo>
                    <a:pt x="30374" y="52539"/>
                  </a:lnTo>
                  <a:lnTo>
                    <a:pt x="30959" y="52821"/>
                  </a:lnTo>
                  <a:lnTo>
                    <a:pt x="31544" y="53063"/>
                  </a:lnTo>
                  <a:lnTo>
                    <a:pt x="32129" y="53305"/>
                  </a:lnTo>
                  <a:lnTo>
                    <a:pt x="32734" y="53527"/>
                  </a:lnTo>
                  <a:lnTo>
                    <a:pt x="31604" y="52297"/>
                  </a:lnTo>
                  <a:lnTo>
                    <a:pt x="30556" y="51127"/>
                  </a:lnTo>
                  <a:lnTo>
                    <a:pt x="29608" y="50058"/>
                  </a:lnTo>
                  <a:lnTo>
                    <a:pt x="28801" y="49110"/>
                  </a:lnTo>
                  <a:lnTo>
                    <a:pt x="27651" y="47698"/>
                  </a:lnTo>
                  <a:lnTo>
                    <a:pt x="27228" y="47174"/>
                  </a:lnTo>
                  <a:lnTo>
                    <a:pt x="26824" y="46831"/>
                  </a:lnTo>
                  <a:lnTo>
                    <a:pt x="26401" y="46448"/>
                  </a:lnTo>
                  <a:lnTo>
                    <a:pt x="25998" y="46004"/>
                  </a:lnTo>
                  <a:lnTo>
                    <a:pt x="25574" y="45540"/>
                  </a:lnTo>
                  <a:lnTo>
                    <a:pt x="25151" y="45056"/>
                  </a:lnTo>
                  <a:lnTo>
                    <a:pt x="24707" y="44512"/>
                  </a:lnTo>
                  <a:lnTo>
                    <a:pt x="24263" y="43947"/>
                  </a:lnTo>
                  <a:lnTo>
                    <a:pt x="23840" y="43362"/>
                  </a:lnTo>
                  <a:lnTo>
                    <a:pt x="23376" y="42737"/>
                  </a:lnTo>
                  <a:lnTo>
                    <a:pt x="22932" y="42092"/>
                  </a:lnTo>
                  <a:lnTo>
                    <a:pt x="22024" y="40720"/>
                  </a:lnTo>
                  <a:lnTo>
                    <a:pt x="21117" y="39248"/>
                  </a:lnTo>
                  <a:lnTo>
                    <a:pt x="20189" y="37695"/>
                  </a:lnTo>
                  <a:lnTo>
                    <a:pt x="19282" y="36061"/>
                  </a:lnTo>
                  <a:lnTo>
                    <a:pt x="18354" y="34387"/>
                  </a:lnTo>
                  <a:lnTo>
                    <a:pt x="17446" y="32653"/>
                  </a:lnTo>
                  <a:lnTo>
                    <a:pt x="16539" y="30878"/>
                  </a:lnTo>
                  <a:lnTo>
                    <a:pt x="15651" y="29083"/>
                  </a:lnTo>
                  <a:lnTo>
                    <a:pt x="14764" y="27288"/>
                  </a:lnTo>
                  <a:lnTo>
                    <a:pt x="13917" y="25473"/>
                  </a:lnTo>
                  <a:lnTo>
                    <a:pt x="13070" y="23678"/>
                  </a:lnTo>
                  <a:lnTo>
                    <a:pt x="12263" y="21903"/>
                  </a:lnTo>
                  <a:lnTo>
                    <a:pt x="11476" y="20148"/>
                  </a:lnTo>
                  <a:lnTo>
                    <a:pt x="10004" y="16800"/>
                  </a:lnTo>
                  <a:lnTo>
                    <a:pt x="8693" y="13715"/>
                  </a:lnTo>
                  <a:lnTo>
                    <a:pt x="7564" y="10992"/>
                  </a:lnTo>
                  <a:lnTo>
                    <a:pt x="6636" y="8693"/>
                  </a:lnTo>
                  <a:lnTo>
                    <a:pt x="5930" y="6958"/>
                  </a:lnTo>
                  <a:lnTo>
                    <a:pt x="5345" y="5446"/>
                  </a:lnTo>
                  <a:lnTo>
                    <a:pt x="5365" y="5466"/>
                  </a:lnTo>
                  <a:lnTo>
                    <a:pt x="5325" y="5385"/>
                  </a:lnTo>
                  <a:lnTo>
                    <a:pt x="5103" y="4982"/>
                  </a:lnTo>
                  <a:lnTo>
                    <a:pt x="4317" y="3550"/>
                  </a:lnTo>
                  <a:lnTo>
                    <a:pt x="3107" y="1351"/>
                  </a:lnTo>
                  <a:lnTo>
                    <a:pt x="2864" y="988"/>
                  </a:lnTo>
                  <a:lnTo>
                    <a:pt x="2622" y="686"/>
                  </a:lnTo>
                  <a:lnTo>
                    <a:pt x="2380" y="444"/>
                  </a:lnTo>
                  <a:lnTo>
                    <a:pt x="2159" y="262"/>
                  </a:lnTo>
                  <a:lnTo>
                    <a:pt x="1937" y="121"/>
                  </a:lnTo>
                  <a:lnTo>
                    <a:pt x="1715" y="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399600" y="1979150"/>
              <a:ext cx="2238725" cy="1106775"/>
            </a:xfrm>
            <a:custGeom>
              <a:avLst/>
              <a:gdLst/>
              <a:ahLst/>
              <a:cxnLst/>
              <a:rect l="l" t="t" r="r" b="b"/>
              <a:pathLst>
                <a:path w="89549" h="44271" extrusionOk="0">
                  <a:moveTo>
                    <a:pt x="88963" y="1"/>
                  </a:moveTo>
                  <a:lnTo>
                    <a:pt x="88358" y="41"/>
                  </a:lnTo>
                  <a:lnTo>
                    <a:pt x="87794" y="101"/>
                  </a:lnTo>
                  <a:lnTo>
                    <a:pt x="87209" y="202"/>
                  </a:lnTo>
                  <a:lnTo>
                    <a:pt x="86644" y="323"/>
                  </a:lnTo>
                  <a:lnTo>
                    <a:pt x="86099" y="485"/>
                  </a:lnTo>
                  <a:lnTo>
                    <a:pt x="85555" y="686"/>
                  </a:lnTo>
                  <a:lnTo>
                    <a:pt x="85030" y="908"/>
                  </a:lnTo>
                  <a:lnTo>
                    <a:pt x="84506" y="1170"/>
                  </a:lnTo>
                  <a:lnTo>
                    <a:pt x="84002" y="1453"/>
                  </a:lnTo>
                  <a:lnTo>
                    <a:pt x="83518" y="1755"/>
                  </a:lnTo>
                  <a:lnTo>
                    <a:pt x="83034" y="2078"/>
                  </a:lnTo>
                  <a:lnTo>
                    <a:pt x="82550" y="2421"/>
                  </a:lnTo>
                  <a:lnTo>
                    <a:pt x="82106" y="2804"/>
                  </a:lnTo>
                  <a:lnTo>
                    <a:pt x="81662" y="3187"/>
                  </a:lnTo>
                  <a:lnTo>
                    <a:pt x="81219" y="3611"/>
                  </a:lnTo>
                  <a:lnTo>
                    <a:pt x="80694" y="4115"/>
                  </a:lnTo>
                  <a:lnTo>
                    <a:pt x="80190" y="4639"/>
                  </a:lnTo>
                  <a:lnTo>
                    <a:pt x="79202" y="5728"/>
                  </a:lnTo>
                  <a:lnTo>
                    <a:pt x="78234" y="6838"/>
                  </a:lnTo>
                  <a:lnTo>
                    <a:pt x="77286" y="7947"/>
                  </a:lnTo>
                  <a:lnTo>
                    <a:pt x="76378" y="9097"/>
                  </a:lnTo>
                  <a:lnTo>
                    <a:pt x="75471" y="10246"/>
                  </a:lnTo>
                  <a:lnTo>
                    <a:pt x="73656" y="12566"/>
                  </a:lnTo>
                  <a:lnTo>
                    <a:pt x="72768" y="13735"/>
                  </a:lnTo>
                  <a:lnTo>
                    <a:pt x="71861" y="14885"/>
                  </a:lnTo>
                  <a:lnTo>
                    <a:pt x="70933" y="16034"/>
                  </a:lnTo>
                  <a:lnTo>
                    <a:pt x="69985" y="17164"/>
                  </a:lnTo>
                  <a:lnTo>
                    <a:pt x="69037" y="18253"/>
                  </a:lnTo>
                  <a:lnTo>
                    <a:pt x="68049" y="19342"/>
                  </a:lnTo>
                  <a:lnTo>
                    <a:pt x="67524" y="19867"/>
                  </a:lnTo>
                  <a:lnTo>
                    <a:pt x="67020" y="20391"/>
                  </a:lnTo>
                  <a:lnTo>
                    <a:pt x="66496" y="20915"/>
                  </a:lnTo>
                  <a:lnTo>
                    <a:pt x="65951" y="21419"/>
                  </a:lnTo>
                  <a:lnTo>
                    <a:pt x="65447" y="21863"/>
                  </a:lnTo>
                  <a:lnTo>
                    <a:pt x="64943" y="22307"/>
                  </a:lnTo>
                  <a:lnTo>
                    <a:pt x="64418" y="22751"/>
                  </a:lnTo>
                  <a:lnTo>
                    <a:pt x="63894" y="23174"/>
                  </a:lnTo>
                  <a:lnTo>
                    <a:pt x="63370" y="23577"/>
                  </a:lnTo>
                  <a:lnTo>
                    <a:pt x="62825" y="23981"/>
                  </a:lnTo>
                  <a:lnTo>
                    <a:pt x="62260" y="24384"/>
                  </a:lnTo>
                  <a:lnTo>
                    <a:pt x="61696" y="24747"/>
                  </a:lnTo>
                  <a:lnTo>
                    <a:pt x="61131" y="25130"/>
                  </a:lnTo>
                  <a:lnTo>
                    <a:pt x="60546" y="25473"/>
                  </a:lnTo>
                  <a:lnTo>
                    <a:pt x="59941" y="25796"/>
                  </a:lnTo>
                  <a:lnTo>
                    <a:pt x="59356" y="26119"/>
                  </a:lnTo>
                  <a:lnTo>
                    <a:pt x="58751" y="26421"/>
                  </a:lnTo>
                  <a:lnTo>
                    <a:pt x="58126" y="26683"/>
                  </a:lnTo>
                  <a:lnTo>
                    <a:pt x="57501" y="26946"/>
                  </a:lnTo>
                  <a:lnTo>
                    <a:pt x="56875" y="27188"/>
                  </a:lnTo>
                  <a:lnTo>
                    <a:pt x="56170" y="27430"/>
                  </a:lnTo>
                  <a:lnTo>
                    <a:pt x="55464" y="27631"/>
                  </a:lnTo>
                  <a:lnTo>
                    <a:pt x="54778" y="27793"/>
                  </a:lnTo>
                  <a:lnTo>
                    <a:pt x="54072" y="27934"/>
                  </a:lnTo>
                  <a:lnTo>
                    <a:pt x="53366" y="28055"/>
                  </a:lnTo>
                  <a:lnTo>
                    <a:pt x="52660" y="28136"/>
                  </a:lnTo>
                  <a:lnTo>
                    <a:pt x="51954" y="28196"/>
                  </a:lnTo>
                  <a:lnTo>
                    <a:pt x="51249" y="28236"/>
                  </a:lnTo>
                  <a:lnTo>
                    <a:pt x="49837" y="28236"/>
                  </a:lnTo>
                  <a:lnTo>
                    <a:pt x="49131" y="28196"/>
                  </a:lnTo>
                  <a:lnTo>
                    <a:pt x="48405" y="28156"/>
                  </a:lnTo>
                  <a:lnTo>
                    <a:pt x="47699" y="28075"/>
                  </a:lnTo>
                  <a:lnTo>
                    <a:pt x="46973" y="27994"/>
                  </a:lnTo>
                  <a:lnTo>
                    <a:pt x="46247" y="27894"/>
                  </a:lnTo>
                  <a:lnTo>
                    <a:pt x="45521" y="27793"/>
                  </a:lnTo>
                  <a:lnTo>
                    <a:pt x="44069" y="27551"/>
                  </a:lnTo>
                  <a:lnTo>
                    <a:pt x="42637" y="27329"/>
                  </a:lnTo>
                  <a:lnTo>
                    <a:pt x="41225" y="27127"/>
                  </a:lnTo>
                  <a:lnTo>
                    <a:pt x="39833" y="26966"/>
                  </a:lnTo>
                  <a:lnTo>
                    <a:pt x="38442" y="26825"/>
                  </a:lnTo>
                  <a:lnTo>
                    <a:pt x="37756" y="26784"/>
                  </a:lnTo>
                  <a:lnTo>
                    <a:pt x="37070" y="26744"/>
                  </a:lnTo>
                  <a:lnTo>
                    <a:pt x="36384" y="26744"/>
                  </a:lnTo>
                  <a:lnTo>
                    <a:pt x="35699" y="26724"/>
                  </a:lnTo>
                  <a:lnTo>
                    <a:pt x="35033" y="26744"/>
                  </a:lnTo>
                  <a:lnTo>
                    <a:pt x="34368" y="26784"/>
                  </a:lnTo>
                  <a:lnTo>
                    <a:pt x="33702" y="26825"/>
                  </a:lnTo>
                  <a:lnTo>
                    <a:pt x="33036" y="26905"/>
                  </a:lnTo>
                  <a:lnTo>
                    <a:pt x="32371" y="27006"/>
                  </a:lnTo>
                  <a:lnTo>
                    <a:pt x="31705" y="27107"/>
                  </a:lnTo>
                  <a:lnTo>
                    <a:pt x="31060" y="27248"/>
                  </a:lnTo>
                  <a:lnTo>
                    <a:pt x="30415" y="27409"/>
                  </a:lnTo>
                  <a:lnTo>
                    <a:pt x="29769" y="27611"/>
                  </a:lnTo>
                  <a:lnTo>
                    <a:pt x="29124" y="27833"/>
                  </a:lnTo>
                  <a:lnTo>
                    <a:pt x="28478" y="28075"/>
                  </a:lnTo>
                  <a:lnTo>
                    <a:pt x="27853" y="28337"/>
                  </a:lnTo>
                  <a:lnTo>
                    <a:pt x="27208" y="28660"/>
                  </a:lnTo>
                  <a:lnTo>
                    <a:pt x="26583" y="28983"/>
                  </a:lnTo>
                  <a:lnTo>
                    <a:pt x="25957" y="29366"/>
                  </a:lnTo>
                  <a:lnTo>
                    <a:pt x="25332" y="29769"/>
                  </a:lnTo>
                  <a:lnTo>
                    <a:pt x="24707" y="30193"/>
                  </a:lnTo>
                  <a:lnTo>
                    <a:pt x="24102" y="30677"/>
                  </a:lnTo>
                  <a:lnTo>
                    <a:pt x="21420" y="32855"/>
                  </a:lnTo>
                  <a:lnTo>
                    <a:pt x="20068" y="33924"/>
                  </a:lnTo>
                  <a:lnTo>
                    <a:pt x="18717" y="34973"/>
                  </a:lnTo>
                  <a:lnTo>
                    <a:pt x="18011" y="35477"/>
                  </a:lnTo>
                  <a:lnTo>
                    <a:pt x="17325" y="35961"/>
                  </a:lnTo>
                  <a:lnTo>
                    <a:pt x="16619" y="36445"/>
                  </a:lnTo>
                  <a:lnTo>
                    <a:pt x="15893" y="36929"/>
                  </a:lnTo>
                  <a:lnTo>
                    <a:pt x="15167" y="37373"/>
                  </a:lnTo>
                  <a:lnTo>
                    <a:pt x="14421" y="37816"/>
                  </a:lnTo>
                  <a:lnTo>
                    <a:pt x="13655" y="38240"/>
                  </a:lnTo>
                  <a:lnTo>
                    <a:pt x="12868" y="38623"/>
                  </a:lnTo>
                  <a:lnTo>
                    <a:pt x="12465" y="38825"/>
                  </a:lnTo>
                  <a:lnTo>
                    <a:pt x="12061" y="39006"/>
                  </a:lnTo>
                  <a:lnTo>
                    <a:pt x="11658" y="39148"/>
                  </a:lnTo>
                  <a:lnTo>
                    <a:pt x="11255" y="39289"/>
                  </a:lnTo>
                  <a:lnTo>
                    <a:pt x="10851" y="39410"/>
                  </a:lnTo>
                  <a:lnTo>
                    <a:pt x="10468" y="39531"/>
                  </a:lnTo>
                  <a:lnTo>
                    <a:pt x="10065" y="39611"/>
                  </a:lnTo>
                  <a:lnTo>
                    <a:pt x="9682" y="39692"/>
                  </a:lnTo>
                  <a:lnTo>
                    <a:pt x="9298" y="39732"/>
                  </a:lnTo>
                  <a:lnTo>
                    <a:pt x="8915" y="39793"/>
                  </a:lnTo>
                  <a:lnTo>
                    <a:pt x="8532" y="39813"/>
                  </a:lnTo>
                  <a:lnTo>
                    <a:pt x="7786" y="39813"/>
                  </a:lnTo>
                  <a:lnTo>
                    <a:pt x="7423" y="39793"/>
                  </a:lnTo>
                  <a:lnTo>
                    <a:pt x="7039" y="39773"/>
                  </a:lnTo>
                  <a:lnTo>
                    <a:pt x="6676" y="39732"/>
                  </a:lnTo>
                  <a:lnTo>
                    <a:pt x="6293" y="39672"/>
                  </a:lnTo>
                  <a:lnTo>
                    <a:pt x="5930" y="39591"/>
                  </a:lnTo>
                  <a:lnTo>
                    <a:pt x="5184" y="39410"/>
                  </a:lnTo>
                  <a:lnTo>
                    <a:pt x="4458" y="39188"/>
                  </a:lnTo>
                  <a:lnTo>
                    <a:pt x="3712" y="38926"/>
                  </a:lnTo>
                  <a:lnTo>
                    <a:pt x="2965" y="38623"/>
                  </a:lnTo>
                  <a:lnTo>
                    <a:pt x="2219" y="38280"/>
                  </a:lnTo>
                  <a:lnTo>
                    <a:pt x="1453" y="37897"/>
                  </a:lnTo>
                  <a:lnTo>
                    <a:pt x="686" y="37474"/>
                  </a:lnTo>
                  <a:lnTo>
                    <a:pt x="505" y="37393"/>
                  </a:lnTo>
                  <a:lnTo>
                    <a:pt x="344" y="37312"/>
                  </a:lnTo>
                  <a:lnTo>
                    <a:pt x="162" y="37272"/>
                  </a:lnTo>
                  <a:lnTo>
                    <a:pt x="1" y="37232"/>
                  </a:lnTo>
                  <a:lnTo>
                    <a:pt x="162" y="37514"/>
                  </a:lnTo>
                  <a:lnTo>
                    <a:pt x="364" y="37776"/>
                  </a:lnTo>
                  <a:lnTo>
                    <a:pt x="586" y="38038"/>
                  </a:lnTo>
                  <a:lnTo>
                    <a:pt x="828" y="38300"/>
                  </a:lnTo>
                  <a:lnTo>
                    <a:pt x="1090" y="38542"/>
                  </a:lnTo>
                  <a:lnTo>
                    <a:pt x="1352" y="38784"/>
                  </a:lnTo>
                  <a:lnTo>
                    <a:pt x="1876" y="39228"/>
                  </a:lnTo>
                  <a:lnTo>
                    <a:pt x="2360" y="39591"/>
                  </a:lnTo>
                  <a:lnTo>
                    <a:pt x="2764" y="39853"/>
                  </a:lnTo>
                  <a:lnTo>
                    <a:pt x="3127" y="40095"/>
                  </a:lnTo>
                  <a:lnTo>
                    <a:pt x="3026" y="40378"/>
                  </a:lnTo>
                  <a:lnTo>
                    <a:pt x="2945" y="40640"/>
                  </a:lnTo>
                  <a:lnTo>
                    <a:pt x="2865" y="40882"/>
                  </a:lnTo>
                  <a:lnTo>
                    <a:pt x="2824" y="41104"/>
                  </a:lnTo>
                  <a:lnTo>
                    <a:pt x="2804" y="41306"/>
                  </a:lnTo>
                  <a:lnTo>
                    <a:pt x="2804" y="41507"/>
                  </a:lnTo>
                  <a:lnTo>
                    <a:pt x="2804" y="41689"/>
                  </a:lnTo>
                  <a:lnTo>
                    <a:pt x="2844" y="41850"/>
                  </a:lnTo>
                  <a:lnTo>
                    <a:pt x="2865" y="41991"/>
                  </a:lnTo>
                  <a:lnTo>
                    <a:pt x="2925" y="42132"/>
                  </a:lnTo>
                  <a:lnTo>
                    <a:pt x="2986" y="42253"/>
                  </a:lnTo>
                  <a:lnTo>
                    <a:pt x="3066" y="42354"/>
                  </a:lnTo>
                  <a:lnTo>
                    <a:pt x="3147" y="42455"/>
                  </a:lnTo>
                  <a:lnTo>
                    <a:pt x="3228" y="42536"/>
                  </a:lnTo>
                  <a:lnTo>
                    <a:pt x="3429" y="42697"/>
                  </a:lnTo>
                  <a:lnTo>
                    <a:pt x="3631" y="42798"/>
                  </a:lnTo>
                  <a:lnTo>
                    <a:pt x="3853" y="42879"/>
                  </a:lnTo>
                  <a:lnTo>
                    <a:pt x="4055" y="42939"/>
                  </a:lnTo>
                  <a:lnTo>
                    <a:pt x="4256" y="42959"/>
                  </a:lnTo>
                  <a:lnTo>
                    <a:pt x="4559" y="42980"/>
                  </a:lnTo>
                  <a:lnTo>
                    <a:pt x="4680" y="42980"/>
                  </a:lnTo>
                  <a:lnTo>
                    <a:pt x="4579" y="43222"/>
                  </a:lnTo>
                  <a:lnTo>
                    <a:pt x="4539" y="43443"/>
                  </a:lnTo>
                  <a:lnTo>
                    <a:pt x="4539" y="43625"/>
                  </a:lnTo>
                  <a:lnTo>
                    <a:pt x="4579" y="43786"/>
                  </a:lnTo>
                  <a:lnTo>
                    <a:pt x="4639" y="43907"/>
                  </a:lnTo>
                  <a:lnTo>
                    <a:pt x="4740" y="44028"/>
                  </a:lnTo>
                  <a:lnTo>
                    <a:pt x="4861" y="44109"/>
                  </a:lnTo>
                  <a:lnTo>
                    <a:pt x="5023" y="44169"/>
                  </a:lnTo>
                  <a:lnTo>
                    <a:pt x="5204" y="44230"/>
                  </a:lnTo>
                  <a:lnTo>
                    <a:pt x="5406" y="44250"/>
                  </a:lnTo>
                  <a:lnTo>
                    <a:pt x="5648" y="44270"/>
                  </a:lnTo>
                  <a:lnTo>
                    <a:pt x="5870" y="44270"/>
                  </a:lnTo>
                  <a:lnTo>
                    <a:pt x="6394" y="44230"/>
                  </a:lnTo>
                  <a:lnTo>
                    <a:pt x="6959" y="44129"/>
                  </a:lnTo>
                  <a:lnTo>
                    <a:pt x="7524" y="44028"/>
                  </a:lnTo>
                  <a:lnTo>
                    <a:pt x="8088" y="43887"/>
                  </a:lnTo>
                  <a:lnTo>
                    <a:pt x="8613" y="43726"/>
                  </a:lnTo>
                  <a:lnTo>
                    <a:pt x="9097" y="43585"/>
                  </a:lnTo>
                  <a:lnTo>
                    <a:pt x="9823" y="43343"/>
                  </a:lnTo>
                  <a:lnTo>
                    <a:pt x="10105" y="43242"/>
                  </a:lnTo>
                  <a:lnTo>
                    <a:pt x="10226" y="43484"/>
                  </a:lnTo>
                  <a:lnTo>
                    <a:pt x="10387" y="43685"/>
                  </a:lnTo>
                  <a:lnTo>
                    <a:pt x="10549" y="43847"/>
                  </a:lnTo>
                  <a:lnTo>
                    <a:pt x="10730" y="43968"/>
                  </a:lnTo>
                  <a:lnTo>
                    <a:pt x="10932" y="44069"/>
                  </a:lnTo>
                  <a:lnTo>
                    <a:pt x="11154" y="44129"/>
                  </a:lnTo>
                  <a:lnTo>
                    <a:pt x="11376" y="44169"/>
                  </a:lnTo>
                  <a:lnTo>
                    <a:pt x="11618" y="44169"/>
                  </a:lnTo>
                  <a:lnTo>
                    <a:pt x="11860" y="44149"/>
                  </a:lnTo>
                  <a:lnTo>
                    <a:pt x="12122" y="44109"/>
                  </a:lnTo>
                  <a:lnTo>
                    <a:pt x="12384" y="44048"/>
                  </a:lnTo>
                  <a:lnTo>
                    <a:pt x="12646" y="43968"/>
                  </a:lnTo>
                  <a:lnTo>
                    <a:pt x="12908" y="43867"/>
                  </a:lnTo>
                  <a:lnTo>
                    <a:pt x="13191" y="43766"/>
                  </a:lnTo>
                  <a:lnTo>
                    <a:pt x="13735" y="43504"/>
                  </a:lnTo>
                  <a:lnTo>
                    <a:pt x="14260" y="43222"/>
                  </a:lnTo>
                  <a:lnTo>
                    <a:pt x="14744" y="42919"/>
                  </a:lnTo>
                  <a:lnTo>
                    <a:pt x="15208" y="42616"/>
                  </a:lnTo>
                  <a:lnTo>
                    <a:pt x="15611" y="42334"/>
                  </a:lnTo>
                  <a:lnTo>
                    <a:pt x="16216" y="41870"/>
                  </a:lnTo>
                  <a:lnTo>
                    <a:pt x="16418" y="41689"/>
                  </a:lnTo>
                  <a:lnTo>
                    <a:pt x="16478" y="41850"/>
                  </a:lnTo>
                  <a:lnTo>
                    <a:pt x="16559" y="41971"/>
                  </a:lnTo>
                  <a:lnTo>
                    <a:pt x="16640" y="42052"/>
                  </a:lnTo>
                  <a:lnTo>
                    <a:pt x="16761" y="42132"/>
                  </a:lnTo>
                  <a:lnTo>
                    <a:pt x="16861" y="42173"/>
                  </a:lnTo>
                  <a:lnTo>
                    <a:pt x="17003" y="42193"/>
                  </a:lnTo>
                  <a:lnTo>
                    <a:pt x="17144" y="42193"/>
                  </a:lnTo>
                  <a:lnTo>
                    <a:pt x="17305" y="42153"/>
                  </a:lnTo>
                  <a:lnTo>
                    <a:pt x="17487" y="42112"/>
                  </a:lnTo>
                  <a:lnTo>
                    <a:pt x="17668" y="42052"/>
                  </a:lnTo>
                  <a:lnTo>
                    <a:pt x="17870" y="41951"/>
                  </a:lnTo>
                  <a:lnTo>
                    <a:pt x="18072" y="41850"/>
                  </a:lnTo>
                  <a:lnTo>
                    <a:pt x="18515" y="41588"/>
                  </a:lnTo>
                  <a:lnTo>
                    <a:pt x="18999" y="41245"/>
                  </a:lnTo>
                  <a:lnTo>
                    <a:pt x="19504" y="40862"/>
                  </a:lnTo>
                  <a:lnTo>
                    <a:pt x="20048" y="40398"/>
                  </a:lnTo>
                  <a:lnTo>
                    <a:pt x="20613" y="39914"/>
                  </a:lnTo>
                  <a:lnTo>
                    <a:pt x="21198" y="39369"/>
                  </a:lnTo>
                  <a:lnTo>
                    <a:pt x="21803" y="38805"/>
                  </a:lnTo>
                  <a:lnTo>
                    <a:pt x="22408" y="38200"/>
                  </a:lnTo>
                  <a:lnTo>
                    <a:pt x="23638" y="36929"/>
                  </a:lnTo>
                  <a:lnTo>
                    <a:pt x="24848" y="35638"/>
                  </a:lnTo>
                  <a:lnTo>
                    <a:pt x="26018" y="34327"/>
                  </a:lnTo>
                  <a:lnTo>
                    <a:pt x="27107" y="33097"/>
                  </a:lnTo>
                  <a:lnTo>
                    <a:pt x="28075" y="31988"/>
                  </a:lnTo>
                  <a:lnTo>
                    <a:pt x="29507" y="30273"/>
                  </a:lnTo>
                  <a:lnTo>
                    <a:pt x="30052" y="29608"/>
                  </a:lnTo>
                  <a:lnTo>
                    <a:pt x="30697" y="29729"/>
                  </a:lnTo>
                  <a:lnTo>
                    <a:pt x="31262" y="29810"/>
                  </a:lnTo>
                  <a:lnTo>
                    <a:pt x="31766" y="29850"/>
                  </a:lnTo>
                  <a:lnTo>
                    <a:pt x="32230" y="29850"/>
                  </a:lnTo>
                  <a:lnTo>
                    <a:pt x="32633" y="29830"/>
                  </a:lnTo>
                  <a:lnTo>
                    <a:pt x="32976" y="29789"/>
                  </a:lnTo>
                  <a:lnTo>
                    <a:pt x="33279" y="29729"/>
                  </a:lnTo>
                  <a:lnTo>
                    <a:pt x="33521" y="29668"/>
                  </a:lnTo>
                  <a:lnTo>
                    <a:pt x="33742" y="29588"/>
                  </a:lnTo>
                  <a:lnTo>
                    <a:pt x="33904" y="29507"/>
                  </a:lnTo>
                  <a:lnTo>
                    <a:pt x="34045" y="29426"/>
                  </a:lnTo>
                  <a:lnTo>
                    <a:pt x="34166" y="29346"/>
                  </a:lnTo>
                  <a:lnTo>
                    <a:pt x="34287" y="29225"/>
                  </a:lnTo>
                  <a:lnTo>
                    <a:pt x="34327" y="29164"/>
                  </a:lnTo>
                  <a:lnTo>
                    <a:pt x="35053" y="29386"/>
                  </a:lnTo>
                  <a:lnTo>
                    <a:pt x="35779" y="29588"/>
                  </a:lnTo>
                  <a:lnTo>
                    <a:pt x="36505" y="29769"/>
                  </a:lnTo>
                  <a:lnTo>
                    <a:pt x="37211" y="29931"/>
                  </a:lnTo>
                  <a:lnTo>
                    <a:pt x="37937" y="30072"/>
                  </a:lnTo>
                  <a:lnTo>
                    <a:pt x="38643" y="30213"/>
                  </a:lnTo>
                  <a:lnTo>
                    <a:pt x="39349" y="30334"/>
                  </a:lnTo>
                  <a:lnTo>
                    <a:pt x="40035" y="30435"/>
                  </a:lnTo>
                  <a:lnTo>
                    <a:pt x="40741" y="30536"/>
                  </a:lnTo>
                  <a:lnTo>
                    <a:pt x="41427" y="30616"/>
                  </a:lnTo>
                  <a:lnTo>
                    <a:pt x="42112" y="30677"/>
                  </a:lnTo>
                  <a:lnTo>
                    <a:pt x="42798" y="30717"/>
                  </a:lnTo>
                  <a:lnTo>
                    <a:pt x="43484" y="30757"/>
                  </a:lnTo>
                  <a:lnTo>
                    <a:pt x="44149" y="30778"/>
                  </a:lnTo>
                  <a:lnTo>
                    <a:pt x="44815" y="30798"/>
                  </a:lnTo>
                  <a:lnTo>
                    <a:pt x="45480" y="30778"/>
                  </a:lnTo>
                  <a:lnTo>
                    <a:pt x="46146" y="30778"/>
                  </a:lnTo>
                  <a:lnTo>
                    <a:pt x="46791" y="30737"/>
                  </a:lnTo>
                  <a:lnTo>
                    <a:pt x="47437" y="30697"/>
                  </a:lnTo>
                  <a:lnTo>
                    <a:pt x="48082" y="30657"/>
                  </a:lnTo>
                  <a:lnTo>
                    <a:pt x="49353" y="30515"/>
                  </a:lnTo>
                  <a:lnTo>
                    <a:pt x="50603" y="30334"/>
                  </a:lnTo>
                  <a:lnTo>
                    <a:pt x="51854" y="30092"/>
                  </a:lnTo>
                  <a:lnTo>
                    <a:pt x="53064" y="29830"/>
                  </a:lnTo>
                  <a:lnTo>
                    <a:pt x="54254" y="29527"/>
                  </a:lnTo>
                  <a:lnTo>
                    <a:pt x="55444" y="29184"/>
                  </a:lnTo>
                  <a:lnTo>
                    <a:pt x="56593" y="28801"/>
                  </a:lnTo>
                  <a:lnTo>
                    <a:pt x="57723" y="28378"/>
                  </a:lnTo>
                  <a:lnTo>
                    <a:pt x="58852" y="27934"/>
                  </a:lnTo>
                  <a:lnTo>
                    <a:pt x="59941" y="27470"/>
                  </a:lnTo>
                  <a:lnTo>
                    <a:pt x="61010" y="26946"/>
                  </a:lnTo>
                  <a:lnTo>
                    <a:pt x="62059" y="26421"/>
                  </a:lnTo>
                  <a:lnTo>
                    <a:pt x="63087" y="25857"/>
                  </a:lnTo>
                  <a:lnTo>
                    <a:pt x="64096" y="25292"/>
                  </a:lnTo>
                  <a:lnTo>
                    <a:pt x="65084" y="24687"/>
                  </a:lnTo>
                  <a:lnTo>
                    <a:pt x="66052" y="24062"/>
                  </a:lnTo>
                  <a:lnTo>
                    <a:pt x="67000" y="23416"/>
                  </a:lnTo>
                  <a:lnTo>
                    <a:pt x="67928" y="22771"/>
                  </a:lnTo>
                  <a:lnTo>
                    <a:pt x="68835" y="22085"/>
                  </a:lnTo>
                  <a:lnTo>
                    <a:pt x="69703" y="21419"/>
                  </a:lnTo>
                  <a:lnTo>
                    <a:pt x="70570" y="20714"/>
                  </a:lnTo>
                  <a:lnTo>
                    <a:pt x="71397" y="20008"/>
                  </a:lnTo>
                  <a:lnTo>
                    <a:pt x="72203" y="19302"/>
                  </a:lnTo>
                  <a:lnTo>
                    <a:pt x="72990" y="18596"/>
                  </a:lnTo>
                  <a:lnTo>
                    <a:pt x="73756" y="17870"/>
                  </a:lnTo>
                  <a:lnTo>
                    <a:pt x="74503" y="17164"/>
                  </a:lnTo>
                  <a:lnTo>
                    <a:pt x="75208" y="16438"/>
                  </a:lnTo>
                  <a:lnTo>
                    <a:pt x="75914" y="15732"/>
                  </a:lnTo>
                  <a:lnTo>
                    <a:pt x="76580" y="15006"/>
                  </a:lnTo>
                  <a:lnTo>
                    <a:pt x="77225" y="14300"/>
                  </a:lnTo>
                  <a:lnTo>
                    <a:pt x="77851" y="13614"/>
                  </a:lnTo>
                  <a:lnTo>
                    <a:pt x="78435" y="12929"/>
                  </a:lnTo>
                  <a:lnTo>
                    <a:pt x="79565" y="11577"/>
                  </a:lnTo>
                  <a:lnTo>
                    <a:pt x="80573" y="10286"/>
                  </a:lnTo>
                  <a:lnTo>
                    <a:pt x="81501" y="9076"/>
                  </a:lnTo>
                  <a:lnTo>
                    <a:pt x="82308" y="7967"/>
                  </a:lnTo>
                  <a:lnTo>
                    <a:pt x="83034" y="6939"/>
                  </a:lnTo>
                  <a:lnTo>
                    <a:pt x="83639" y="6051"/>
                  </a:lnTo>
                  <a:lnTo>
                    <a:pt x="84123" y="5265"/>
                  </a:lnTo>
                  <a:lnTo>
                    <a:pt x="84788" y="4175"/>
                  </a:lnTo>
                  <a:lnTo>
                    <a:pt x="85030" y="3792"/>
                  </a:lnTo>
                  <a:lnTo>
                    <a:pt x="85595" y="3107"/>
                  </a:lnTo>
                  <a:lnTo>
                    <a:pt x="86160" y="2481"/>
                  </a:lnTo>
                  <a:lnTo>
                    <a:pt x="86725" y="1917"/>
                  </a:lnTo>
                  <a:lnTo>
                    <a:pt x="87310" y="1433"/>
                  </a:lnTo>
                  <a:lnTo>
                    <a:pt x="87874" y="989"/>
                  </a:lnTo>
                  <a:lnTo>
                    <a:pt x="88439" y="626"/>
                  </a:lnTo>
                  <a:lnTo>
                    <a:pt x="89004" y="283"/>
                  </a:lnTo>
                  <a:lnTo>
                    <a:pt x="89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697275" y="1796625"/>
              <a:ext cx="550" cy="3050"/>
            </a:xfrm>
            <a:custGeom>
              <a:avLst/>
              <a:gdLst/>
              <a:ahLst/>
              <a:cxnLst/>
              <a:rect l="l" t="t" r="r" b="b"/>
              <a:pathLst>
                <a:path w="22" h="122" extrusionOk="0">
                  <a:moveTo>
                    <a:pt x="21" y="1"/>
                  </a:moveTo>
                  <a:lnTo>
                    <a:pt x="1" y="41"/>
                  </a:lnTo>
                  <a:lnTo>
                    <a:pt x="1" y="12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697800" y="1796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697275" y="1781500"/>
              <a:ext cx="40875" cy="40875"/>
            </a:xfrm>
            <a:custGeom>
              <a:avLst/>
              <a:gdLst/>
              <a:ahLst/>
              <a:cxnLst/>
              <a:rect l="l" t="t" r="r" b="b"/>
              <a:pathLst>
                <a:path w="1635" h="1635" extrusionOk="0">
                  <a:moveTo>
                    <a:pt x="707" y="1"/>
                  </a:moveTo>
                  <a:lnTo>
                    <a:pt x="586" y="21"/>
                  </a:lnTo>
                  <a:lnTo>
                    <a:pt x="485" y="41"/>
                  </a:lnTo>
                  <a:lnTo>
                    <a:pt x="384" y="61"/>
                  </a:lnTo>
                  <a:lnTo>
                    <a:pt x="303" y="122"/>
                  </a:lnTo>
                  <a:lnTo>
                    <a:pt x="223" y="202"/>
                  </a:lnTo>
                  <a:lnTo>
                    <a:pt x="162" y="283"/>
                  </a:lnTo>
                  <a:lnTo>
                    <a:pt x="102" y="364"/>
                  </a:lnTo>
                  <a:lnTo>
                    <a:pt x="61" y="444"/>
                  </a:lnTo>
                  <a:lnTo>
                    <a:pt x="41" y="505"/>
                  </a:lnTo>
                  <a:lnTo>
                    <a:pt x="1" y="646"/>
                  </a:lnTo>
                  <a:lnTo>
                    <a:pt x="1" y="848"/>
                  </a:lnTo>
                  <a:lnTo>
                    <a:pt x="41" y="1049"/>
                  </a:lnTo>
                  <a:lnTo>
                    <a:pt x="122" y="1231"/>
                  </a:lnTo>
                  <a:lnTo>
                    <a:pt x="223" y="1372"/>
                  </a:lnTo>
                  <a:lnTo>
                    <a:pt x="344" y="1513"/>
                  </a:lnTo>
                  <a:lnTo>
                    <a:pt x="424" y="1554"/>
                  </a:lnTo>
                  <a:lnTo>
                    <a:pt x="525" y="1594"/>
                  </a:lnTo>
                  <a:lnTo>
                    <a:pt x="606" y="1614"/>
                  </a:lnTo>
                  <a:lnTo>
                    <a:pt x="707" y="1634"/>
                  </a:lnTo>
                  <a:lnTo>
                    <a:pt x="929" y="1634"/>
                  </a:lnTo>
                  <a:lnTo>
                    <a:pt x="1029" y="1614"/>
                  </a:lnTo>
                  <a:lnTo>
                    <a:pt x="1130" y="1574"/>
                  </a:lnTo>
                  <a:lnTo>
                    <a:pt x="1231" y="1533"/>
                  </a:lnTo>
                  <a:lnTo>
                    <a:pt x="1312" y="1473"/>
                  </a:lnTo>
                  <a:lnTo>
                    <a:pt x="1392" y="1392"/>
                  </a:lnTo>
                  <a:lnTo>
                    <a:pt x="1473" y="1312"/>
                  </a:lnTo>
                  <a:lnTo>
                    <a:pt x="1514" y="1231"/>
                  </a:lnTo>
                  <a:lnTo>
                    <a:pt x="1574" y="1130"/>
                  </a:lnTo>
                  <a:lnTo>
                    <a:pt x="1594" y="1029"/>
                  </a:lnTo>
                  <a:lnTo>
                    <a:pt x="1614" y="928"/>
                  </a:lnTo>
                  <a:lnTo>
                    <a:pt x="1635" y="827"/>
                  </a:lnTo>
                  <a:lnTo>
                    <a:pt x="1635" y="727"/>
                  </a:lnTo>
                  <a:lnTo>
                    <a:pt x="1614" y="626"/>
                  </a:lnTo>
                  <a:lnTo>
                    <a:pt x="1574" y="525"/>
                  </a:lnTo>
                  <a:lnTo>
                    <a:pt x="1534" y="424"/>
                  </a:lnTo>
                  <a:lnTo>
                    <a:pt x="1453" y="323"/>
                  </a:lnTo>
                  <a:lnTo>
                    <a:pt x="1332" y="182"/>
                  </a:lnTo>
                  <a:lnTo>
                    <a:pt x="1171" y="81"/>
                  </a:lnTo>
                  <a:lnTo>
                    <a:pt x="989" y="21"/>
                  </a:lnTo>
                  <a:lnTo>
                    <a:pt x="808" y="21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466150" y="238125"/>
              <a:ext cx="915675" cy="1947275"/>
            </a:xfrm>
            <a:custGeom>
              <a:avLst/>
              <a:gdLst/>
              <a:ahLst/>
              <a:cxnLst/>
              <a:rect l="l" t="t" r="r" b="b"/>
              <a:pathLst>
                <a:path w="36627" h="77891" extrusionOk="0">
                  <a:moveTo>
                    <a:pt x="14260" y="0"/>
                  </a:moveTo>
                  <a:lnTo>
                    <a:pt x="14199" y="20"/>
                  </a:lnTo>
                  <a:lnTo>
                    <a:pt x="14119" y="61"/>
                  </a:lnTo>
                  <a:lnTo>
                    <a:pt x="14058" y="101"/>
                  </a:lnTo>
                  <a:lnTo>
                    <a:pt x="13736" y="424"/>
                  </a:lnTo>
                  <a:lnTo>
                    <a:pt x="13413" y="746"/>
                  </a:lnTo>
                  <a:lnTo>
                    <a:pt x="13131" y="1069"/>
                  </a:lnTo>
                  <a:lnTo>
                    <a:pt x="12848" y="1412"/>
                  </a:lnTo>
                  <a:lnTo>
                    <a:pt x="12586" y="1755"/>
                  </a:lnTo>
                  <a:lnTo>
                    <a:pt x="12344" y="2118"/>
                  </a:lnTo>
                  <a:lnTo>
                    <a:pt x="12122" y="2481"/>
                  </a:lnTo>
                  <a:lnTo>
                    <a:pt x="11920" y="2864"/>
                  </a:lnTo>
                  <a:lnTo>
                    <a:pt x="11759" y="2602"/>
                  </a:lnTo>
                  <a:lnTo>
                    <a:pt x="11598" y="2380"/>
                  </a:lnTo>
                  <a:lnTo>
                    <a:pt x="11436" y="2198"/>
                  </a:lnTo>
                  <a:lnTo>
                    <a:pt x="11295" y="2057"/>
                  </a:lnTo>
                  <a:lnTo>
                    <a:pt x="11174" y="1956"/>
                  </a:lnTo>
                  <a:lnTo>
                    <a:pt x="11033" y="1876"/>
                  </a:lnTo>
                  <a:lnTo>
                    <a:pt x="10912" y="1855"/>
                  </a:lnTo>
                  <a:lnTo>
                    <a:pt x="10811" y="1835"/>
                  </a:lnTo>
                  <a:lnTo>
                    <a:pt x="10710" y="1876"/>
                  </a:lnTo>
                  <a:lnTo>
                    <a:pt x="10610" y="1916"/>
                  </a:lnTo>
                  <a:lnTo>
                    <a:pt x="10509" y="1997"/>
                  </a:lnTo>
                  <a:lnTo>
                    <a:pt x="10428" y="2077"/>
                  </a:lnTo>
                  <a:lnTo>
                    <a:pt x="10347" y="2198"/>
                  </a:lnTo>
                  <a:lnTo>
                    <a:pt x="10267" y="2319"/>
                  </a:lnTo>
                  <a:lnTo>
                    <a:pt x="10125" y="2622"/>
                  </a:lnTo>
                  <a:lnTo>
                    <a:pt x="10025" y="2965"/>
                  </a:lnTo>
                  <a:lnTo>
                    <a:pt x="9924" y="3308"/>
                  </a:lnTo>
                  <a:lnTo>
                    <a:pt x="9863" y="3650"/>
                  </a:lnTo>
                  <a:lnTo>
                    <a:pt x="9803" y="3993"/>
                  </a:lnTo>
                  <a:lnTo>
                    <a:pt x="9722" y="4498"/>
                  </a:lnTo>
                  <a:lnTo>
                    <a:pt x="9702" y="4699"/>
                  </a:lnTo>
                  <a:lnTo>
                    <a:pt x="9500" y="4477"/>
                  </a:lnTo>
                  <a:lnTo>
                    <a:pt x="9299" y="4296"/>
                  </a:lnTo>
                  <a:lnTo>
                    <a:pt x="9117" y="4155"/>
                  </a:lnTo>
                  <a:lnTo>
                    <a:pt x="8936" y="4054"/>
                  </a:lnTo>
                  <a:lnTo>
                    <a:pt x="8734" y="3993"/>
                  </a:lnTo>
                  <a:lnTo>
                    <a:pt x="8573" y="3973"/>
                  </a:lnTo>
                  <a:lnTo>
                    <a:pt x="8391" y="3993"/>
                  </a:lnTo>
                  <a:lnTo>
                    <a:pt x="8230" y="4034"/>
                  </a:lnTo>
                  <a:lnTo>
                    <a:pt x="8068" y="4114"/>
                  </a:lnTo>
                  <a:lnTo>
                    <a:pt x="7907" y="4215"/>
                  </a:lnTo>
                  <a:lnTo>
                    <a:pt x="7746" y="4356"/>
                  </a:lnTo>
                  <a:lnTo>
                    <a:pt x="7604" y="4518"/>
                  </a:lnTo>
                  <a:lnTo>
                    <a:pt x="7463" y="4699"/>
                  </a:lnTo>
                  <a:lnTo>
                    <a:pt x="7322" y="4901"/>
                  </a:lnTo>
                  <a:lnTo>
                    <a:pt x="7181" y="5143"/>
                  </a:lnTo>
                  <a:lnTo>
                    <a:pt x="7060" y="5385"/>
                  </a:lnTo>
                  <a:lnTo>
                    <a:pt x="6818" y="5930"/>
                  </a:lnTo>
                  <a:lnTo>
                    <a:pt x="6596" y="6514"/>
                  </a:lnTo>
                  <a:lnTo>
                    <a:pt x="6394" y="7140"/>
                  </a:lnTo>
                  <a:lnTo>
                    <a:pt x="6213" y="7805"/>
                  </a:lnTo>
                  <a:lnTo>
                    <a:pt x="6031" y="8471"/>
                  </a:lnTo>
                  <a:lnTo>
                    <a:pt x="5890" y="9116"/>
                  </a:lnTo>
                  <a:lnTo>
                    <a:pt x="5648" y="10346"/>
                  </a:lnTo>
                  <a:lnTo>
                    <a:pt x="5487" y="10246"/>
                  </a:lnTo>
                  <a:lnTo>
                    <a:pt x="5305" y="10185"/>
                  </a:lnTo>
                  <a:lnTo>
                    <a:pt x="5104" y="10165"/>
                  </a:lnTo>
                  <a:lnTo>
                    <a:pt x="4922" y="10185"/>
                  </a:lnTo>
                  <a:lnTo>
                    <a:pt x="4821" y="10205"/>
                  </a:lnTo>
                  <a:lnTo>
                    <a:pt x="4741" y="10246"/>
                  </a:lnTo>
                  <a:lnTo>
                    <a:pt x="4660" y="10306"/>
                  </a:lnTo>
                  <a:lnTo>
                    <a:pt x="4579" y="10367"/>
                  </a:lnTo>
                  <a:lnTo>
                    <a:pt x="4519" y="10427"/>
                  </a:lnTo>
                  <a:lnTo>
                    <a:pt x="4438" y="10528"/>
                  </a:lnTo>
                  <a:lnTo>
                    <a:pt x="4398" y="10629"/>
                  </a:lnTo>
                  <a:lnTo>
                    <a:pt x="4357" y="10730"/>
                  </a:lnTo>
                  <a:lnTo>
                    <a:pt x="4095" y="11637"/>
                  </a:lnTo>
                  <a:lnTo>
                    <a:pt x="3954" y="11597"/>
                  </a:lnTo>
                  <a:lnTo>
                    <a:pt x="3833" y="11577"/>
                  </a:lnTo>
                  <a:lnTo>
                    <a:pt x="3692" y="11577"/>
                  </a:lnTo>
                  <a:lnTo>
                    <a:pt x="3571" y="11597"/>
                  </a:lnTo>
                  <a:lnTo>
                    <a:pt x="3470" y="11617"/>
                  </a:lnTo>
                  <a:lnTo>
                    <a:pt x="3349" y="11657"/>
                  </a:lnTo>
                  <a:lnTo>
                    <a:pt x="3248" y="11698"/>
                  </a:lnTo>
                  <a:lnTo>
                    <a:pt x="3167" y="11758"/>
                  </a:lnTo>
                  <a:lnTo>
                    <a:pt x="2986" y="11920"/>
                  </a:lnTo>
                  <a:lnTo>
                    <a:pt x="2825" y="12101"/>
                  </a:lnTo>
                  <a:lnTo>
                    <a:pt x="2704" y="12343"/>
                  </a:lnTo>
                  <a:lnTo>
                    <a:pt x="2583" y="12605"/>
                  </a:lnTo>
                  <a:lnTo>
                    <a:pt x="2482" y="12908"/>
                  </a:lnTo>
                  <a:lnTo>
                    <a:pt x="2401" y="13230"/>
                  </a:lnTo>
                  <a:lnTo>
                    <a:pt x="2340" y="13594"/>
                  </a:lnTo>
                  <a:lnTo>
                    <a:pt x="2300" y="13957"/>
                  </a:lnTo>
                  <a:lnTo>
                    <a:pt x="2260" y="14340"/>
                  </a:lnTo>
                  <a:lnTo>
                    <a:pt x="2240" y="14743"/>
                  </a:lnTo>
                  <a:lnTo>
                    <a:pt x="2219" y="15570"/>
                  </a:lnTo>
                  <a:lnTo>
                    <a:pt x="2240" y="16417"/>
                  </a:lnTo>
                  <a:lnTo>
                    <a:pt x="2300" y="17224"/>
                  </a:lnTo>
                  <a:lnTo>
                    <a:pt x="2361" y="18010"/>
                  </a:lnTo>
                  <a:lnTo>
                    <a:pt x="2441" y="18696"/>
                  </a:lnTo>
                  <a:lnTo>
                    <a:pt x="2583" y="19745"/>
                  </a:lnTo>
                  <a:lnTo>
                    <a:pt x="2643" y="20148"/>
                  </a:lnTo>
                  <a:lnTo>
                    <a:pt x="2643" y="20148"/>
                  </a:lnTo>
                  <a:lnTo>
                    <a:pt x="2240" y="19926"/>
                  </a:lnTo>
                  <a:lnTo>
                    <a:pt x="1877" y="19765"/>
                  </a:lnTo>
                  <a:lnTo>
                    <a:pt x="1554" y="19664"/>
                  </a:lnTo>
                  <a:lnTo>
                    <a:pt x="1393" y="19644"/>
                  </a:lnTo>
                  <a:lnTo>
                    <a:pt x="1272" y="19624"/>
                  </a:lnTo>
                  <a:lnTo>
                    <a:pt x="1151" y="19644"/>
                  </a:lnTo>
                  <a:lnTo>
                    <a:pt x="1030" y="19644"/>
                  </a:lnTo>
                  <a:lnTo>
                    <a:pt x="929" y="19684"/>
                  </a:lnTo>
                  <a:lnTo>
                    <a:pt x="828" y="19725"/>
                  </a:lnTo>
                  <a:lnTo>
                    <a:pt x="747" y="19785"/>
                  </a:lnTo>
                  <a:lnTo>
                    <a:pt x="667" y="19846"/>
                  </a:lnTo>
                  <a:lnTo>
                    <a:pt x="586" y="19926"/>
                  </a:lnTo>
                  <a:lnTo>
                    <a:pt x="525" y="20007"/>
                  </a:lnTo>
                  <a:lnTo>
                    <a:pt x="425" y="20209"/>
                  </a:lnTo>
                  <a:lnTo>
                    <a:pt x="364" y="20451"/>
                  </a:lnTo>
                  <a:lnTo>
                    <a:pt x="303" y="20713"/>
                  </a:lnTo>
                  <a:lnTo>
                    <a:pt x="283" y="21016"/>
                  </a:lnTo>
                  <a:lnTo>
                    <a:pt x="303" y="21338"/>
                  </a:lnTo>
                  <a:lnTo>
                    <a:pt x="324" y="21681"/>
                  </a:lnTo>
                  <a:lnTo>
                    <a:pt x="364" y="22044"/>
                  </a:lnTo>
                  <a:lnTo>
                    <a:pt x="425" y="22407"/>
                  </a:lnTo>
                  <a:lnTo>
                    <a:pt x="566" y="23174"/>
                  </a:lnTo>
                  <a:lnTo>
                    <a:pt x="767" y="23920"/>
                  </a:lnTo>
                  <a:lnTo>
                    <a:pt x="969" y="24666"/>
                  </a:lnTo>
                  <a:lnTo>
                    <a:pt x="1191" y="25332"/>
                  </a:lnTo>
                  <a:lnTo>
                    <a:pt x="1534" y="26360"/>
                  </a:lnTo>
                  <a:lnTo>
                    <a:pt x="1695" y="26743"/>
                  </a:lnTo>
                  <a:lnTo>
                    <a:pt x="1372" y="26824"/>
                  </a:lnTo>
                  <a:lnTo>
                    <a:pt x="1090" y="26925"/>
                  </a:lnTo>
                  <a:lnTo>
                    <a:pt x="848" y="27066"/>
                  </a:lnTo>
                  <a:lnTo>
                    <a:pt x="626" y="27227"/>
                  </a:lnTo>
                  <a:lnTo>
                    <a:pt x="465" y="27409"/>
                  </a:lnTo>
                  <a:lnTo>
                    <a:pt x="324" y="27611"/>
                  </a:lnTo>
                  <a:lnTo>
                    <a:pt x="203" y="27832"/>
                  </a:lnTo>
                  <a:lnTo>
                    <a:pt x="102" y="28074"/>
                  </a:lnTo>
                  <a:lnTo>
                    <a:pt x="41" y="28337"/>
                  </a:lnTo>
                  <a:lnTo>
                    <a:pt x="1" y="28599"/>
                  </a:lnTo>
                  <a:lnTo>
                    <a:pt x="1" y="28881"/>
                  </a:lnTo>
                  <a:lnTo>
                    <a:pt x="1" y="29184"/>
                  </a:lnTo>
                  <a:lnTo>
                    <a:pt x="21" y="29466"/>
                  </a:lnTo>
                  <a:lnTo>
                    <a:pt x="61" y="29769"/>
                  </a:lnTo>
                  <a:lnTo>
                    <a:pt x="102" y="30071"/>
                  </a:lnTo>
                  <a:lnTo>
                    <a:pt x="162" y="30374"/>
                  </a:lnTo>
                  <a:lnTo>
                    <a:pt x="324" y="30979"/>
                  </a:lnTo>
                  <a:lnTo>
                    <a:pt x="505" y="31564"/>
                  </a:lnTo>
                  <a:lnTo>
                    <a:pt x="707" y="32088"/>
                  </a:lnTo>
                  <a:lnTo>
                    <a:pt x="909" y="32572"/>
                  </a:lnTo>
                  <a:lnTo>
                    <a:pt x="1231" y="33278"/>
                  </a:lnTo>
                  <a:lnTo>
                    <a:pt x="1372" y="33540"/>
                  </a:lnTo>
                  <a:lnTo>
                    <a:pt x="1130" y="33742"/>
                  </a:lnTo>
                  <a:lnTo>
                    <a:pt x="949" y="33943"/>
                  </a:lnTo>
                  <a:lnTo>
                    <a:pt x="788" y="34165"/>
                  </a:lnTo>
                  <a:lnTo>
                    <a:pt x="646" y="34407"/>
                  </a:lnTo>
                  <a:lnTo>
                    <a:pt x="546" y="34649"/>
                  </a:lnTo>
                  <a:lnTo>
                    <a:pt x="485" y="34912"/>
                  </a:lnTo>
                  <a:lnTo>
                    <a:pt x="425" y="35174"/>
                  </a:lnTo>
                  <a:lnTo>
                    <a:pt x="404" y="35436"/>
                  </a:lnTo>
                  <a:lnTo>
                    <a:pt x="404" y="35718"/>
                  </a:lnTo>
                  <a:lnTo>
                    <a:pt x="425" y="36001"/>
                  </a:lnTo>
                  <a:lnTo>
                    <a:pt x="465" y="36283"/>
                  </a:lnTo>
                  <a:lnTo>
                    <a:pt x="525" y="36565"/>
                  </a:lnTo>
                  <a:lnTo>
                    <a:pt x="606" y="36868"/>
                  </a:lnTo>
                  <a:lnTo>
                    <a:pt x="687" y="37150"/>
                  </a:lnTo>
                  <a:lnTo>
                    <a:pt x="888" y="37695"/>
                  </a:lnTo>
                  <a:lnTo>
                    <a:pt x="1130" y="38239"/>
                  </a:lnTo>
                  <a:lnTo>
                    <a:pt x="1372" y="38744"/>
                  </a:lnTo>
                  <a:lnTo>
                    <a:pt x="1635" y="39207"/>
                  </a:lnTo>
                  <a:lnTo>
                    <a:pt x="1877" y="39611"/>
                  </a:lnTo>
                  <a:lnTo>
                    <a:pt x="2260" y="40176"/>
                  </a:lnTo>
                  <a:lnTo>
                    <a:pt x="2401" y="40397"/>
                  </a:lnTo>
                  <a:lnTo>
                    <a:pt x="2179" y="40559"/>
                  </a:lnTo>
                  <a:lnTo>
                    <a:pt x="1998" y="40740"/>
                  </a:lnTo>
                  <a:lnTo>
                    <a:pt x="1836" y="40922"/>
                  </a:lnTo>
                  <a:lnTo>
                    <a:pt x="1715" y="41123"/>
                  </a:lnTo>
                  <a:lnTo>
                    <a:pt x="1614" y="41325"/>
                  </a:lnTo>
                  <a:lnTo>
                    <a:pt x="1554" y="41547"/>
                  </a:lnTo>
                  <a:lnTo>
                    <a:pt x="1493" y="41769"/>
                  </a:lnTo>
                  <a:lnTo>
                    <a:pt x="1473" y="41991"/>
                  </a:lnTo>
                  <a:lnTo>
                    <a:pt x="1473" y="42233"/>
                  </a:lnTo>
                  <a:lnTo>
                    <a:pt x="1493" y="42475"/>
                  </a:lnTo>
                  <a:lnTo>
                    <a:pt x="1534" y="42717"/>
                  </a:lnTo>
                  <a:lnTo>
                    <a:pt x="1594" y="42959"/>
                  </a:lnTo>
                  <a:lnTo>
                    <a:pt x="1675" y="43201"/>
                  </a:lnTo>
                  <a:lnTo>
                    <a:pt x="1756" y="43443"/>
                  </a:lnTo>
                  <a:lnTo>
                    <a:pt x="1937" y="43927"/>
                  </a:lnTo>
                  <a:lnTo>
                    <a:pt x="2179" y="44371"/>
                  </a:lnTo>
                  <a:lnTo>
                    <a:pt x="2421" y="44814"/>
                  </a:lnTo>
                  <a:lnTo>
                    <a:pt x="2663" y="45197"/>
                  </a:lnTo>
                  <a:lnTo>
                    <a:pt x="2885" y="45540"/>
                  </a:lnTo>
                  <a:lnTo>
                    <a:pt x="3268" y="46024"/>
                  </a:lnTo>
                  <a:lnTo>
                    <a:pt x="3409" y="46206"/>
                  </a:lnTo>
                  <a:lnTo>
                    <a:pt x="3147" y="46448"/>
                  </a:lnTo>
                  <a:lnTo>
                    <a:pt x="2925" y="46690"/>
                  </a:lnTo>
                  <a:lnTo>
                    <a:pt x="2744" y="46952"/>
                  </a:lnTo>
                  <a:lnTo>
                    <a:pt x="2623" y="47194"/>
                  </a:lnTo>
                  <a:lnTo>
                    <a:pt x="2522" y="47456"/>
                  </a:lnTo>
                  <a:lnTo>
                    <a:pt x="2482" y="47719"/>
                  </a:lnTo>
                  <a:lnTo>
                    <a:pt x="2462" y="47981"/>
                  </a:lnTo>
                  <a:lnTo>
                    <a:pt x="2482" y="48243"/>
                  </a:lnTo>
                  <a:lnTo>
                    <a:pt x="2522" y="48505"/>
                  </a:lnTo>
                  <a:lnTo>
                    <a:pt x="2603" y="48767"/>
                  </a:lnTo>
                  <a:lnTo>
                    <a:pt x="2704" y="49029"/>
                  </a:lnTo>
                  <a:lnTo>
                    <a:pt x="2845" y="49292"/>
                  </a:lnTo>
                  <a:lnTo>
                    <a:pt x="2986" y="49554"/>
                  </a:lnTo>
                  <a:lnTo>
                    <a:pt x="3147" y="49816"/>
                  </a:lnTo>
                  <a:lnTo>
                    <a:pt x="3329" y="50058"/>
                  </a:lnTo>
                  <a:lnTo>
                    <a:pt x="3510" y="50300"/>
                  </a:lnTo>
                  <a:lnTo>
                    <a:pt x="3914" y="50744"/>
                  </a:lnTo>
                  <a:lnTo>
                    <a:pt x="4337" y="51167"/>
                  </a:lnTo>
                  <a:lnTo>
                    <a:pt x="4761" y="51551"/>
                  </a:lnTo>
                  <a:lnTo>
                    <a:pt x="5144" y="51873"/>
                  </a:lnTo>
                  <a:lnTo>
                    <a:pt x="5487" y="52135"/>
                  </a:lnTo>
                  <a:lnTo>
                    <a:pt x="5749" y="52337"/>
                  </a:lnTo>
                  <a:lnTo>
                    <a:pt x="5991" y="52498"/>
                  </a:lnTo>
                  <a:lnTo>
                    <a:pt x="5870" y="52740"/>
                  </a:lnTo>
                  <a:lnTo>
                    <a:pt x="5769" y="52982"/>
                  </a:lnTo>
                  <a:lnTo>
                    <a:pt x="5688" y="53224"/>
                  </a:lnTo>
                  <a:lnTo>
                    <a:pt x="5628" y="53446"/>
                  </a:lnTo>
                  <a:lnTo>
                    <a:pt x="5588" y="53668"/>
                  </a:lnTo>
                  <a:lnTo>
                    <a:pt x="5588" y="53870"/>
                  </a:lnTo>
                  <a:lnTo>
                    <a:pt x="5588" y="54092"/>
                  </a:lnTo>
                  <a:lnTo>
                    <a:pt x="5588" y="54293"/>
                  </a:lnTo>
                  <a:lnTo>
                    <a:pt x="5628" y="54475"/>
                  </a:lnTo>
                  <a:lnTo>
                    <a:pt x="5668" y="54656"/>
                  </a:lnTo>
                  <a:lnTo>
                    <a:pt x="5729" y="54838"/>
                  </a:lnTo>
                  <a:lnTo>
                    <a:pt x="5809" y="54999"/>
                  </a:lnTo>
                  <a:lnTo>
                    <a:pt x="5971" y="55322"/>
                  </a:lnTo>
                  <a:lnTo>
                    <a:pt x="6172" y="55625"/>
                  </a:lnTo>
                  <a:lnTo>
                    <a:pt x="6394" y="55867"/>
                  </a:lnTo>
                  <a:lnTo>
                    <a:pt x="6616" y="56088"/>
                  </a:lnTo>
                  <a:lnTo>
                    <a:pt x="6838" y="56290"/>
                  </a:lnTo>
                  <a:lnTo>
                    <a:pt x="7040" y="56451"/>
                  </a:lnTo>
                  <a:lnTo>
                    <a:pt x="7342" y="56673"/>
                  </a:lnTo>
                  <a:lnTo>
                    <a:pt x="7483" y="56734"/>
                  </a:lnTo>
                  <a:lnTo>
                    <a:pt x="7282" y="57157"/>
                  </a:lnTo>
                  <a:lnTo>
                    <a:pt x="7120" y="57541"/>
                  </a:lnTo>
                  <a:lnTo>
                    <a:pt x="7020" y="57944"/>
                  </a:lnTo>
                  <a:lnTo>
                    <a:pt x="6939" y="58307"/>
                  </a:lnTo>
                  <a:lnTo>
                    <a:pt x="6899" y="58670"/>
                  </a:lnTo>
                  <a:lnTo>
                    <a:pt x="6919" y="59033"/>
                  </a:lnTo>
                  <a:lnTo>
                    <a:pt x="6939" y="59376"/>
                  </a:lnTo>
                  <a:lnTo>
                    <a:pt x="6999" y="59699"/>
                  </a:lnTo>
                  <a:lnTo>
                    <a:pt x="7100" y="60001"/>
                  </a:lnTo>
                  <a:lnTo>
                    <a:pt x="7221" y="60304"/>
                  </a:lnTo>
                  <a:lnTo>
                    <a:pt x="7362" y="60606"/>
                  </a:lnTo>
                  <a:lnTo>
                    <a:pt x="7524" y="60868"/>
                  </a:lnTo>
                  <a:lnTo>
                    <a:pt x="7685" y="61131"/>
                  </a:lnTo>
                  <a:lnTo>
                    <a:pt x="7887" y="61393"/>
                  </a:lnTo>
                  <a:lnTo>
                    <a:pt x="8088" y="61635"/>
                  </a:lnTo>
                  <a:lnTo>
                    <a:pt x="8310" y="61857"/>
                  </a:lnTo>
                  <a:lnTo>
                    <a:pt x="8512" y="62058"/>
                  </a:lnTo>
                  <a:lnTo>
                    <a:pt x="8754" y="62260"/>
                  </a:lnTo>
                  <a:lnTo>
                    <a:pt x="9198" y="62623"/>
                  </a:lnTo>
                  <a:lnTo>
                    <a:pt x="9641" y="62926"/>
                  </a:lnTo>
                  <a:lnTo>
                    <a:pt x="10045" y="63188"/>
                  </a:lnTo>
                  <a:lnTo>
                    <a:pt x="10388" y="63369"/>
                  </a:lnTo>
                  <a:lnTo>
                    <a:pt x="10670" y="63510"/>
                  </a:lnTo>
                  <a:lnTo>
                    <a:pt x="10912" y="63631"/>
                  </a:lnTo>
                  <a:lnTo>
                    <a:pt x="10710" y="63813"/>
                  </a:lnTo>
                  <a:lnTo>
                    <a:pt x="10549" y="64015"/>
                  </a:lnTo>
                  <a:lnTo>
                    <a:pt x="10428" y="64196"/>
                  </a:lnTo>
                  <a:lnTo>
                    <a:pt x="10327" y="64398"/>
                  </a:lnTo>
                  <a:lnTo>
                    <a:pt x="10267" y="64579"/>
                  </a:lnTo>
                  <a:lnTo>
                    <a:pt x="10246" y="64761"/>
                  </a:lnTo>
                  <a:lnTo>
                    <a:pt x="10246" y="64963"/>
                  </a:lnTo>
                  <a:lnTo>
                    <a:pt x="10267" y="65144"/>
                  </a:lnTo>
                  <a:lnTo>
                    <a:pt x="10307" y="65326"/>
                  </a:lnTo>
                  <a:lnTo>
                    <a:pt x="10388" y="65487"/>
                  </a:lnTo>
                  <a:lnTo>
                    <a:pt x="10468" y="65668"/>
                  </a:lnTo>
                  <a:lnTo>
                    <a:pt x="10589" y="65830"/>
                  </a:lnTo>
                  <a:lnTo>
                    <a:pt x="10710" y="65991"/>
                  </a:lnTo>
                  <a:lnTo>
                    <a:pt x="10831" y="66152"/>
                  </a:lnTo>
                  <a:lnTo>
                    <a:pt x="11134" y="66455"/>
                  </a:lnTo>
                  <a:lnTo>
                    <a:pt x="11457" y="66737"/>
                  </a:lnTo>
                  <a:lnTo>
                    <a:pt x="11799" y="66979"/>
                  </a:lnTo>
                  <a:lnTo>
                    <a:pt x="12142" y="67201"/>
                  </a:lnTo>
                  <a:lnTo>
                    <a:pt x="12445" y="67383"/>
                  </a:lnTo>
                  <a:lnTo>
                    <a:pt x="12929" y="67645"/>
                  </a:lnTo>
                  <a:lnTo>
                    <a:pt x="13110" y="67746"/>
                  </a:lnTo>
                  <a:lnTo>
                    <a:pt x="12868" y="68008"/>
                  </a:lnTo>
                  <a:lnTo>
                    <a:pt x="12687" y="68250"/>
                  </a:lnTo>
                  <a:lnTo>
                    <a:pt x="12546" y="68492"/>
                  </a:lnTo>
                  <a:lnTo>
                    <a:pt x="12465" y="68734"/>
                  </a:lnTo>
                  <a:lnTo>
                    <a:pt x="12425" y="68956"/>
                  </a:lnTo>
                  <a:lnTo>
                    <a:pt x="12425" y="69158"/>
                  </a:lnTo>
                  <a:lnTo>
                    <a:pt x="12485" y="69359"/>
                  </a:lnTo>
                  <a:lnTo>
                    <a:pt x="12566" y="69541"/>
                  </a:lnTo>
                  <a:lnTo>
                    <a:pt x="12687" y="69722"/>
                  </a:lnTo>
                  <a:lnTo>
                    <a:pt x="12828" y="69884"/>
                  </a:lnTo>
                  <a:lnTo>
                    <a:pt x="13010" y="70045"/>
                  </a:lnTo>
                  <a:lnTo>
                    <a:pt x="13211" y="70186"/>
                  </a:lnTo>
                  <a:lnTo>
                    <a:pt x="13433" y="70327"/>
                  </a:lnTo>
                  <a:lnTo>
                    <a:pt x="13675" y="70469"/>
                  </a:lnTo>
                  <a:lnTo>
                    <a:pt x="13937" y="70590"/>
                  </a:lnTo>
                  <a:lnTo>
                    <a:pt x="14199" y="70690"/>
                  </a:lnTo>
                  <a:lnTo>
                    <a:pt x="14764" y="70892"/>
                  </a:lnTo>
                  <a:lnTo>
                    <a:pt x="15349" y="71053"/>
                  </a:lnTo>
                  <a:lnTo>
                    <a:pt x="15894" y="71195"/>
                  </a:lnTo>
                  <a:lnTo>
                    <a:pt x="16398" y="71295"/>
                  </a:lnTo>
                  <a:lnTo>
                    <a:pt x="17205" y="71437"/>
                  </a:lnTo>
                  <a:lnTo>
                    <a:pt x="17507" y="71477"/>
                  </a:lnTo>
                  <a:lnTo>
                    <a:pt x="17487" y="71800"/>
                  </a:lnTo>
                  <a:lnTo>
                    <a:pt x="17487" y="72102"/>
                  </a:lnTo>
                  <a:lnTo>
                    <a:pt x="17507" y="72364"/>
                  </a:lnTo>
                  <a:lnTo>
                    <a:pt x="17547" y="72606"/>
                  </a:lnTo>
                  <a:lnTo>
                    <a:pt x="17628" y="72808"/>
                  </a:lnTo>
                  <a:lnTo>
                    <a:pt x="17709" y="73010"/>
                  </a:lnTo>
                  <a:lnTo>
                    <a:pt x="17810" y="73171"/>
                  </a:lnTo>
                  <a:lnTo>
                    <a:pt x="17951" y="73312"/>
                  </a:lnTo>
                  <a:lnTo>
                    <a:pt x="18072" y="73433"/>
                  </a:lnTo>
                  <a:lnTo>
                    <a:pt x="18233" y="73534"/>
                  </a:lnTo>
                  <a:lnTo>
                    <a:pt x="18394" y="73615"/>
                  </a:lnTo>
                  <a:lnTo>
                    <a:pt x="18556" y="73675"/>
                  </a:lnTo>
                  <a:lnTo>
                    <a:pt x="18737" y="73716"/>
                  </a:lnTo>
                  <a:lnTo>
                    <a:pt x="18919" y="73756"/>
                  </a:lnTo>
                  <a:lnTo>
                    <a:pt x="19121" y="73776"/>
                  </a:lnTo>
                  <a:lnTo>
                    <a:pt x="19302" y="73776"/>
                  </a:lnTo>
                  <a:lnTo>
                    <a:pt x="19685" y="73756"/>
                  </a:lnTo>
                  <a:lnTo>
                    <a:pt x="20068" y="73716"/>
                  </a:lnTo>
                  <a:lnTo>
                    <a:pt x="20432" y="73635"/>
                  </a:lnTo>
                  <a:lnTo>
                    <a:pt x="20754" y="73554"/>
                  </a:lnTo>
                  <a:lnTo>
                    <a:pt x="21238" y="73413"/>
                  </a:lnTo>
                  <a:lnTo>
                    <a:pt x="21420" y="73332"/>
                  </a:lnTo>
                  <a:lnTo>
                    <a:pt x="21521" y="73675"/>
                  </a:lnTo>
                  <a:lnTo>
                    <a:pt x="21642" y="73937"/>
                  </a:lnTo>
                  <a:lnTo>
                    <a:pt x="21763" y="74179"/>
                  </a:lnTo>
                  <a:lnTo>
                    <a:pt x="21924" y="74381"/>
                  </a:lnTo>
                  <a:lnTo>
                    <a:pt x="22085" y="74543"/>
                  </a:lnTo>
                  <a:lnTo>
                    <a:pt x="22267" y="74643"/>
                  </a:lnTo>
                  <a:lnTo>
                    <a:pt x="22469" y="74744"/>
                  </a:lnTo>
                  <a:lnTo>
                    <a:pt x="22670" y="74785"/>
                  </a:lnTo>
                  <a:lnTo>
                    <a:pt x="22872" y="74805"/>
                  </a:lnTo>
                  <a:lnTo>
                    <a:pt x="23094" y="74805"/>
                  </a:lnTo>
                  <a:lnTo>
                    <a:pt x="23316" y="74785"/>
                  </a:lnTo>
                  <a:lnTo>
                    <a:pt x="23537" y="74724"/>
                  </a:lnTo>
                  <a:lnTo>
                    <a:pt x="23779" y="74664"/>
                  </a:lnTo>
                  <a:lnTo>
                    <a:pt x="24001" y="74563"/>
                  </a:lnTo>
                  <a:lnTo>
                    <a:pt x="24243" y="74462"/>
                  </a:lnTo>
                  <a:lnTo>
                    <a:pt x="24485" y="74341"/>
                  </a:lnTo>
                  <a:lnTo>
                    <a:pt x="24929" y="74079"/>
                  </a:lnTo>
                  <a:lnTo>
                    <a:pt x="25353" y="73796"/>
                  </a:lnTo>
                  <a:lnTo>
                    <a:pt x="25756" y="73494"/>
                  </a:lnTo>
                  <a:lnTo>
                    <a:pt x="26119" y="73211"/>
                  </a:lnTo>
                  <a:lnTo>
                    <a:pt x="26623" y="72748"/>
                  </a:lnTo>
                  <a:lnTo>
                    <a:pt x="26825" y="72546"/>
                  </a:lnTo>
                  <a:lnTo>
                    <a:pt x="26825" y="72546"/>
                  </a:lnTo>
                  <a:lnTo>
                    <a:pt x="26785" y="72828"/>
                  </a:lnTo>
                  <a:lnTo>
                    <a:pt x="26764" y="73070"/>
                  </a:lnTo>
                  <a:lnTo>
                    <a:pt x="26785" y="73292"/>
                  </a:lnTo>
                  <a:lnTo>
                    <a:pt x="26805" y="73514"/>
                  </a:lnTo>
                  <a:lnTo>
                    <a:pt x="26865" y="73716"/>
                  </a:lnTo>
                  <a:lnTo>
                    <a:pt x="26926" y="73897"/>
                  </a:lnTo>
                  <a:lnTo>
                    <a:pt x="27006" y="74058"/>
                  </a:lnTo>
                  <a:lnTo>
                    <a:pt x="27107" y="74220"/>
                  </a:lnTo>
                  <a:lnTo>
                    <a:pt x="27228" y="74361"/>
                  </a:lnTo>
                  <a:lnTo>
                    <a:pt x="27349" y="74482"/>
                  </a:lnTo>
                  <a:lnTo>
                    <a:pt x="27490" y="74603"/>
                  </a:lnTo>
                  <a:lnTo>
                    <a:pt x="27632" y="74704"/>
                  </a:lnTo>
                  <a:lnTo>
                    <a:pt x="27793" y="74805"/>
                  </a:lnTo>
                  <a:lnTo>
                    <a:pt x="27954" y="74885"/>
                  </a:lnTo>
                  <a:lnTo>
                    <a:pt x="28277" y="75027"/>
                  </a:lnTo>
                  <a:lnTo>
                    <a:pt x="28620" y="75127"/>
                  </a:lnTo>
                  <a:lnTo>
                    <a:pt x="28943" y="75188"/>
                  </a:lnTo>
                  <a:lnTo>
                    <a:pt x="29265" y="75228"/>
                  </a:lnTo>
                  <a:lnTo>
                    <a:pt x="29548" y="75269"/>
                  </a:lnTo>
                  <a:lnTo>
                    <a:pt x="29971" y="75289"/>
                  </a:lnTo>
                  <a:lnTo>
                    <a:pt x="30132" y="75269"/>
                  </a:lnTo>
                  <a:lnTo>
                    <a:pt x="30253" y="75531"/>
                  </a:lnTo>
                  <a:lnTo>
                    <a:pt x="30374" y="75732"/>
                  </a:lnTo>
                  <a:lnTo>
                    <a:pt x="30516" y="75934"/>
                  </a:lnTo>
                  <a:lnTo>
                    <a:pt x="30657" y="76116"/>
                  </a:lnTo>
                  <a:lnTo>
                    <a:pt x="30798" y="76257"/>
                  </a:lnTo>
                  <a:lnTo>
                    <a:pt x="30939" y="76378"/>
                  </a:lnTo>
                  <a:lnTo>
                    <a:pt x="31080" y="76499"/>
                  </a:lnTo>
                  <a:lnTo>
                    <a:pt x="31242" y="76580"/>
                  </a:lnTo>
                  <a:lnTo>
                    <a:pt x="31383" y="76660"/>
                  </a:lnTo>
                  <a:lnTo>
                    <a:pt x="31544" y="76701"/>
                  </a:lnTo>
                  <a:lnTo>
                    <a:pt x="31706" y="76741"/>
                  </a:lnTo>
                  <a:lnTo>
                    <a:pt x="31867" y="76761"/>
                  </a:lnTo>
                  <a:lnTo>
                    <a:pt x="32028" y="76781"/>
                  </a:lnTo>
                  <a:lnTo>
                    <a:pt x="32169" y="76761"/>
                  </a:lnTo>
                  <a:lnTo>
                    <a:pt x="32492" y="76721"/>
                  </a:lnTo>
                  <a:lnTo>
                    <a:pt x="32795" y="76640"/>
                  </a:lnTo>
                  <a:lnTo>
                    <a:pt x="33097" y="76539"/>
                  </a:lnTo>
                  <a:lnTo>
                    <a:pt x="33359" y="76398"/>
                  </a:lnTo>
                  <a:lnTo>
                    <a:pt x="33622" y="76257"/>
                  </a:lnTo>
                  <a:lnTo>
                    <a:pt x="33864" y="76095"/>
                  </a:lnTo>
                  <a:lnTo>
                    <a:pt x="34065" y="75954"/>
                  </a:lnTo>
                  <a:lnTo>
                    <a:pt x="34368" y="75712"/>
                  </a:lnTo>
                  <a:lnTo>
                    <a:pt x="34570" y="75874"/>
                  </a:lnTo>
                  <a:lnTo>
                    <a:pt x="34650" y="76257"/>
                  </a:lnTo>
                  <a:lnTo>
                    <a:pt x="34711" y="76620"/>
                  </a:lnTo>
                  <a:lnTo>
                    <a:pt x="34791" y="76922"/>
                  </a:lnTo>
                  <a:lnTo>
                    <a:pt x="34872" y="77185"/>
                  </a:lnTo>
                  <a:lnTo>
                    <a:pt x="34953" y="77406"/>
                  </a:lnTo>
                  <a:lnTo>
                    <a:pt x="35033" y="77608"/>
                  </a:lnTo>
                  <a:lnTo>
                    <a:pt x="35134" y="77769"/>
                  </a:lnTo>
                  <a:lnTo>
                    <a:pt x="35215" y="77890"/>
                  </a:lnTo>
                  <a:lnTo>
                    <a:pt x="35477" y="77648"/>
                  </a:lnTo>
                  <a:lnTo>
                    <a:pt x="35719" y="77386"/>
                  </a:lnTo>
                  <a:lnTo>
                    <a:pt x="35941" y="77084"/>
                  </a:lnTo>
                  <a:lnTo>
                    <a:pt x="36163" y="76741"/>
                  </a:lnTo>
                  <a:lnTo>
                    <a:pt x="36223" y="76600"/>
                  </a:lnTo>
                  <a:lnTo>
                    <a:pt x="36304" y="76438"/>
                  </a:lnTo>
                  <a:lnTo>
                    <a:pt x="36405" y="76116"/>
                  </a:lnTo>
                  <a:lnTo>
                    <a:pt x="36465" y="75773"/>
                  </a:lnTo>
                  <a:lnTo>
                    <a:pt x="36485" y="75430"/>
                  </a:lnTo>
                  <a:lnTo>
                    <a:pt x="36546" y="75228"/>
                  </a:lnTo>
                  <a:lnTo>
                    <a:pt x="36586" y="75047"/>
                  </a:lnTo>
                  <a:lnTo>
                    <a:pt x="36607" y="74865"/>
                  </a:lnTo>
                  <a:lnTo>
                    <a:pt x="36627" y="74684"/>
                  </a:lnTo>
                  <a:lnTo>
                    <a:pt x="36607" y="74502"/>
                  </a:lnTo>
                  <a:lnTo>
                    <a:pt x="36586" y="74321"/>
                  </a:lnTo>
                  <a:lnTo>
                    <a:pt x="36566" y="74139"/>
                  </a:lnTo>
                  <a:lnTo>
                    <a:pt x="36506" y="73958"/>
                  </a:lnTo>
                  <a:lnTo>
                    <a:pt x="36385" y="73635"/>
                  </a:lnTo>
                  <a:lnTo>
                    <a:pt x="36203" y="73292"/>
                  </a:lnTo>
                  <a:lnTo>
                    <a:pt x="36001" y="72969"/>
                  </a:lnTo>
                  <a:lnTo>
                    <a:pt x="35759" y="72647"/>
                  </a:lnTo>
                  <a:lnTo>
                    <a:pt x="35497" y="72344"/>
                  </a:lnTo>
                  <a:lnTo>
                    <a:pt x="35195" y="72042"/>
                  </a:lnTo>
                  <a:lnTo>
                    <a:pt x="34892" y="71759"/>
                  </a:lnTo>
                  <a:lnTo>
                    <a:pt x="34590" y="71497"/>
                  </a:lnTo>
                  <a:lnTo>
                    <a:pt x="33985" y="70973"/>
                  </a:lnTo>
                  <a:lnTo>
                    <a:pt x="33400" y="70489"/>
                  </a:lnTo>
                  <a:lnTo>
                    <a:pt x="32916" y="70065"/>
                  </a:lnTo>
                  <a:lnTo>
                    <a:pt x="32391" y="69662"/>
                  </a:lnTo>
                  <a:lnTo>
                    <a:pt x="31363" y="68855"/>
                  </a:lnTo>
                  <a:lnTo>
                    <a:pt x="30314" y="68068"/>
                  </a:lnTo>
                  <a:lnTo>
                    <a:pt x="29245" y="67302"/>
                  </a:lnTo>
                  <a:lnTo>
                    <a:pt x="28196" y="66556"/>
                  </a:lnTo>
                  <a:lnTo>
                    <a:pt x="27127" y="65769"/>
                  </a:lnTo>
                  <a:lnTo>
                    <a:pt x="26099" y="64983"/>
                  </a:lnTo>
                  <a:lnTo>
                    <a:pt x="25574" y="64559"/>
                  </a:lnTo>
                  <a:lnTo>
                    <a:pt x="25070" y="64156"/>
                  </a:lnTo>
                  <a:lnTo>
                    <a:pt x="23558" y="62845"/>
                  </a:lnTo>
                  <a:lnTo>
                    <a:pt x="22045" y="61514"/>
                  </a:lnTo>
                  <a:lnTo>
                    <a:pt x="20553" y="60162"/>
                  </a:lnTo>
                  <a:lnTo>
                    <a:pt x="19100" y="58811"/>
                  </a:lnTo>
                  <a:lnTo>
                    <a:pt x="18374" y="58105"/>
                  </a:lnTo>
                  <a:lnTo>
                    <a:pt x="17668" y="57420"/>
                  </a:lnTo>
                  <a:lnTo>
                    <a:pt x="16983" y="56693"/>
                  </a:lnTo>
                  <a:lnTo>
                    <a:pt x="16277" y="55988"/>
                  </a:lnTo>
                  <a:lnTo>
                    <a:pt x="15611" y="55262"/>
                  </a:lnTo>
                  <a:lnTo>
                    <a:pt x="14946" y="54515"/>
                  </a:lnTo>
                  <a:lnTo>
                    <a:pt x="14300" y="53769"/>
                  </a:lnTo>
                  <a:lnTo>
                    <a:pt x="13655" y="53003"/>
                  </a:lnTo>
                  <a:lnTo>
                    <a:pt x="13433" y="52680"/>
                  </a:lnTo>
                  <a:lnTo>
                    <a:pt x="13433" y="52680"/>
                  </a:lnTo>
                  <a:lnTo>
                    <a:pt x="13937" y="52902"/>
                  </a:lnTo>
                  <a:lnTo>
                    <a:pt x="14462" y="53103"/>
                  </a:lnTo>
                  <a:lnTo>
                    <a:pt x="14986" y="53285"/>
                  </a:lnTo>
                  <a:lnTo>
                    <a:pt x="15510" y="53446"/>
                  </a:lnTo>
                  <a:lnTo>
                    <a:pt x="16156" y="53628"/>
                  </a:lnTo>
                  <a:lnTo>
                    <a:pt x="16781" y="53809"/>
                  </a:lnTo>
                  <a:lnTo>
                    <a:pt x="18052" y="54132"/>
                  </a:lnTo>
                  <a:lnTo>
                    <a:pt x="18697" y="54314"/>
                  </a:lnTo>
                  <a:lnTo>
                    <a:pt x="19322" y="54495"/>
                  </a:lnTo>
                  <a:lnTo>
                    <a:pt x="19947" y="54697"/>
                  </a:lnTo>
                  <a:lnTo>
                    <a:pt x="20573" y="54919"/>
                  </a:lnTo>
                  <a:lnTo>
                    <a:pt x="21137" y="55161"/>
                  </a:lnTo>
                  <a:lnTo>
                    <a:pt x="21682" y="55403"/>
                  </a:lnTo>
                  <a:lnTo>
                    <a:pt x="22206" y="55665"/>
                  </a:lnTo>
                  <a:lnTo>
                    <a:pt x="22711" y="55907"/>
                  </a:lnTo>
                  <a:lnTo>
                    <a:pt x="23235" y="56129"/>
                  </a:lnTo>
                  <a:lnTo>
                    <a:pt x="23517" y="56230"/>
                  </a:lnTo>
                  <a:lnTo>
                    <a:pt x="23779" y="56310"/>
                  </a:lnTo>
                  <a:lnTo>
                    <a:pt x="24062" y="56371"/>
                  </a:lnTo>
                  <a:lnTo>
                    <a:pt x="24364" y="56431"/>
                  </a:lnTo>
                  <a:lnTo>
                    <a:pt x="24647" y="56451"/>
                  </a:lnTo>
                  <a:lnTo>
                    <a:pt x="24969" y="56472"/>
                  </a:lnTo>
                  <a:lnTo>
                    <a:pt x="25070" y="56472"/>
                  </a:lnTo>
                  <a:lnTo>
                    <a:pt x="25171" y="56451"/>
                  </a:lnTo>
                  <a:lnTo>
                    <a:pt x="25272" y="56411"/>
                  </a:lnTo>
                  <a:lnTo>
                    <a:pt x="25353" y="56351"/>
                  </a:lnTo>
                  <a:lnTo>
                    <a:pt x="25433" y="56290"/>
                  </a:lnTo>
                  <a:lnTo>
                    <a:pt x="25494" y="56230"/>
                  </a:lnTo>
                  <a:lnTo>
                    <a:pt x="25554" y="56129"/>
                  </a:lnTo>
                  <a:lnTo>
                    <a:pt x="25595" y="56048"/>
                  </a:lnTo>
                  <a:lnTo>
                    <a:pt x="25615" y="55967"/>
                  </a:lnTo>
                  <a:lnTo>
                    <a:pt x="25635" y="55867"/>
                  </a:lnTo>
                  <a:lnTo>
                    <a:pt x="25635" y="55766"/>
                  </a:lnTo>
                  <a:lnTo>
                    <a:pt x="25635" y="55665"/>
                  </a:lnTo>
                  <a:lnTo>
                    <a:pt x="25615" y="55564"/>
                  </a:lnTo>
                  <a:lnTo>
                    <a:pt x="25574" y="55483"/>
                  </a:lnTo>
                  <a:lnTo>
                    <a:pt x="25514" y="55383"/>
                  </a:lnTo>
                  <a:lnTo>
                    <a:pt x="25453" y="55302"/>
                  </a:lnTo>
                  <a:lnTo>
                    <a:pt x="25151" y="55019"/>
                  </a:lnTo>
                  <a:lnTo>
                    <a:pt x="24848" y="54757"/>
                  </a:lnTo>
                  <a:lnTo>
                    <a:pt x="24546" y="54515"/>
                  </a:lnTo>
                  <a:lnTo>
                    <a:pt x="24223" y="54273"/>
                  </a:lnTo>
                  <a:lnTo>
                    <a:pt x="23880" y="54051"/>
                  </a:lnTo>
                  <a:lnTo>
                    <a:pt x="23558" y="53830"/>
                  </a:lnTo>
                  <a:lnTo>
                    <a:pt x="22872" y="53426"/>
                  </a:lnTo>
                  <a:lnTo>
                    <a:pt x="21480" y="52640"/>
                  </a:lnTo>
                  <a:lnTo>
                    <a:pt x="20774" y="52236"/>
                  </a:lnTo>
                  <a:lnTo>
                    <a:pt x="20452" y="52014"/>
                  </a:lnTo>
                  <a:lnTo>
                    <a:pt x="20109" y="51793"/>
                  </a:lnTo>
                  <a:lnTo>
                    <a:pt x="19322" y="51208"/>
                  </a:lnTo>
                  <a:lnTo>
                    <a:pt x="18536" y="50603"/>
                  </a:lnTo>
                  <a:lnTo>
                    <a:pt x="17789" y="49957"/>
                  </a:lnTo>
                  <a:lnTo>
                    <a:pt x="17063" y="49292"/>
                  </a:lnTo>
                  <a:lnTo>
                    <a:pt x="16357" y="48606"/>
                  </a:lnTo>
                  <a:lnTo>
                    <a:pt x="15672" y="47900"/>
                  </a:lnTo>
                  <a:lnTo>
                    <a:pt x="15006" y="47154"/>
                  </a:lnTo>
                  <a:lnTo>
                    <a:pt x="14361" y="46408"/>
                  </a:lnTo>
                  <a:lnTo>
                    <a:pt x="13776" y="45661"/>
                  </a:lnTo>
                  <a:lnTo>
                    <a:pt x="13211" y="44915"/>
                  </a:lnTo>
                  <a:lnTo>
                    <a:pt x="12647" y="44149"/>
                  </a:lnTo>
                  <a:lnTo>
                    <a:pt x="12122" y="43362"/>
                  </a:lnTo>
                  <a:lnTo>
                    <a:pt x="11598" y="42555"/>
                  </a:lnTo>
                  <a:lnTo>
                    <a:pt x="11114" y="41749"/>
                  </a:lnTo>
                  <a:lnTo>
                    <a:pt x="10630" y="40922"/>
                  </a:lnTo>
                  <a:lnTo>
                    <a:pt x="10166" y="40095"/>
                  </a:lnTo>
                  <a:lnTo>
                    <a:pt x="9702" y="39228"/>
                  </a:lnTo>
                  <a:lnTo>
                    <a:pt x="9278" y="38360"/>
                  </a:lnTo>
                  <a:lnTo>
                    <a:pt x="8855" y="37473"/>
                  </a:lnTo>
                  <a:lnTo>
                    <a:pt x="8431" y="36586"/>
                  </a:lnTo>
                  <a:lnTo>
                    <a:pt x="7806" y="35154"/>
                  </a:lnTo>
                  <a:lnTo>
                    <a:pt x="7584" y="34609"/>
                  </a:lnTo>
                  <a:lnTo>
                    <a:pt x="7403" y="34145"/>
                  </a:lnTo>
                  <a:lnTo>
                    <a:pt x="7302" y="33943"/>
                  </a:lnTo>
                  <a:lnTo>
                    <a:pt x="7201" y="33762"/>
                  </a:lnTo>
                  <a:lnTo>
                    <a:pt x="7080" y="33580"/>
                  </a:lnTo>
                  <a:lnTo>
                    <a:pt x="6939" y="33419"/>
                  </a:lnTo>
                  <a:lnTo>
                    <a:pt x="6757" y="32592"/>
                  </a:lnTo>
                  <a:lnTo>
                    <a:pt x="6818" y="32512"/>
                  </a:lnTo>
                  <a:lnTo>
                    <a:pt x="6858" y="32391"/>
                  </a:lnTo>
                  <a:lnTo>
                    <a:pt x="6878" y="32290"/>
                  </a:lnTo>
                  <a:lnTo>
                    <a:pt x="6878" y="32169"/>
                  </a:lnTo>
                  <a:lnTo>
                    <a:pt x="6858" y="32068"/>
                  </a:lnTo>
                  <a:lnTo>
                    <a:pt x="6798" y="31967"/>
                  </a:lnTo>
                  <a:lnTo>
                    <a:pt x="6717" y="31866"/>
                  </a:lnTo>
                  <a:lnTo>
                    <a:pt x="6596" y="31785"/>
                  </a:lnTo>
                  <a:lnTo>
                    <a:pt x="6374" y="30394"/>
                  </a:lnTo>
                  <a:lnTo>
                    <a:pt x="6172" y="29002"/>
                  </a:lnTo>
                  <a:lnTo>
                    <a:pt x="6031" y="27590"/>
                  </a:lnTo>
                  <a:lnTo>
                    <a:pt x="5910" y="26179"/>
                  </a:lnTo>
                  <a:lnTo>
                    <a:pt x="6253" y="26864"/>
                  </a:lnTo>
                  <a:lnTo>
                    <a:pt x="6576" y="27530"/>
                  </a:lnTo>
                  <a:lnTo>
                    <a:pt x="6939" y="28195"/>
                  </a:lnTo>
                  <a:lnTo>
                    <a:pt x="7302" y="28841"/>
                  </a:lnTo>
                  <a:lnTo>
                    <a:pt x="7685" y="29486"/>
                  </a:lnTo>
                  <a:lnTo>
                    <a:pt x="8088" y="30152"/>
                  </a:lnTo>
                  <a:lnTo>
                    <a:pt x="8512" y="30777"/>
                  </a:lnTo>
                  <a:lnTo>
                    <a:pt x="8915" y="31422"/>
                  </a:lnTo>
                  <a:lnTo>
                    <a:pt x="9803" y="32673"/>
                  </a:lnTo>
                  <a:lnTo>
                    <a:pt x="10710" y="33903"/>
                  </a:lnTo>
                  <a:lnTo>
                    <a:pt x="11658" y="35113"/>
                  </a:lnTo>
                  <a:lnTo>
                    <a:pt x="12626" y="36303"/>
                  </a:lnTo>
                  <a:lnTo>
                    <a:pt x="13171" y="37090"/>
                  </a:lnTo>
                  <a:lnTo>
                    <a:pt x="13736" y="37856"/>
                  </a:lnTo>
                  <a:lnTo>
                    <a:pt x="14300" y="38623"/>
                  </a:lnTo>
                  <a:lnTo>
                    <a:pt x="14885" y="39389"/>
                  </a:lnTo>
                  <a:lnTo>
                    <a:pt x="15470" y="40115"/>
                  </a:lnTo>
                  <a:lnTo>
                    <a:pt x="16095" y="40861"/>
                  </a:lnTo>
                  <a:lnTo>
                    <a:pt x="17326" y="42313"/>
                  </a:lnTo>
                  <a:lnTo>
                    <a:pt x="18596" y="43745"/>
                  </a:lnTo>
                  <a:lnTo>
                    <a:pt x="19907" y="45137"/>
                  </a:lnTo>
                  <a:lnTo>
                    <a:pt x="21218" y="46508"/>
                  </a:lnTo>
                  <a:lnTo>
                    <a:pt x="22549" y="47880"/>
                  </a:lnTo>
                  <a:lnTo>
                    <a:pt x="22670" y="47981"/>
                  </a:lnTo>
                  <a:lnTo>
                    <a:pt x="22811" y="48041"/>
                  </a:lnTo>
                  <a:lnTo>
                    <a:pt x="22953" y="48082"/>
                  </a:lnTo>
                  <a:lnTo>
                    <a:pt x="23235" y="48082"/>
                  </a:lnTo>
                  <a:lnTo>
                    <a:pt x="23376" y="48041"/>
                  </a:lnTo>
                  <a:lnTo>
                    <a:pt x="23517" y="47981"/>
                  </a:lnTo>
                  <a:lnTo>
                    <a:pt x="23638" y="47900"/>
                  </a:lnTo>
                  <a:lnTo>
                    <a:pt x="23739" y="47799"/>
                  </a:lnTo>
                  <a:lnTo>
                    <a:pt x="23840" y="47698"/>
                  </a:lnTo>
                  <a:lnTo>
                    <a:pt x="23900" y="47577"/>
                  </a:lnTo>
                  <a:lnTo>
                    <a:pt x="23941" y="47456"/>
                  </a:lnTo>
                  <a:lnTo>
                    <a:pt x="23961" y="47315"/>
                  </a:lnTo>
                  <a:lnTo>
                    <a:pt x="23961" y="47174"/>
                  </a:lnTo>
                  <a:lnTo>
                    <a:pt x="23900" y="47033"/>
                  </a:lnTo>
                  <a:lnTo>
                    <a:pt x="23820" y="46892"/>
                  </a:lnTo>
                  <a:lnTo>
                    <a:pt x="23376" y="46307"/>
                  </a:lnTo>
                  <a:lnTo>
                    <a:pt x="22973" y="45681"/>
                  </a:lnTo>
                  <a:lnTo>
                    <a:pt x="22569" y="45056"/>
                  </a:lnTo>
                  <a:lnTo>
                    <a:pt x="22206" y="44391"/>
                  </a:lnTo>
                  <a:lnTo>
                    <a:pt x="21843" y="43725"/>
                  </a:lnTo>
                  <a:lnTo>
                    <a:pt x="21500" y="43039"/>
                  </a:lnTo>
                  <a:lnTo>
                    <a:pt x="21158" y="42334"/>
                  </a:lnTo>
                  <a:lnTo>
                    <a:pt x="20855" y="41628"/>
                  </a:lnTo>
                  <a:lnTo>
                    <a:pt x="20250" y="40196"/>
                  </a:lnTo>
                  <a:lnTo>
                    <a:pt x="19685" y="38764"/>
                  </a:lnTo>
                  <a:lnTo>
                    <a:pt x="18637" y="35960"/>
                  </a:lnTo>
                  <a:lnTo>
                    <a:pt x="18173" y="34690"/>
                  </a:lnTo>
                  <a:lnTo>
                    <a:pt x="17709" y="33379"/>
                  </a:lnTo>
                  <a:lnTo>
                    <a:pt x="17285" y="32088"/>
                  </a:lnTo>
                  <a:lnTo>
                    <a:pt x="16882" y="30777"/>
                  </a:lnTo>
                  <a:lnTo>
                    <a:pt x="16499" y="29466"/>
                  </a:lnTo>
                  <a:lnTo>
                    <a:pt x="16115" y="28135"/>
                  </a:lnTo>
                  <a:lnTo>
                    <a:pt x="15773" y="26804"/>
                  </a:lnTo>
                  <a:lnTo>
                    <a:pt x="15450" y="25473"/>
                  </a:lnTo>
                  <a:lnTo>
                    <a:pt x="15127" y="24041"/>
                  </a:lnTo>
                  <a:lnTo>
                    <a:pt x="14805" y="22568"/>
                  </a:lnTo>
                  <a:lnTo>
                    <a:pt x="14502" y="21096"/>
                  </a:lnTo>
                  <a:lnTo>
                    <a:pt x="14240" y="19604"/>
                  </a:lnTo>
                  <a:lnTo>
                    <a:pt x="13998" y="18111"/>
                  </a:lnTo>
                  <a:lnTo>
                    <a:pt x="13796" y="16599"/>
                  </a:lnTo>
                  <a:lnTo>
                    <a:pt x="13615" y="15086"/>
                  </a:lnTo>
                  <a:lnTo>
                    <a:pt x="13494" y="13573"/>
                  </a:lnTo>
                  <a:lnTo>
                    <a:pt x="13393" y="12061"/>
                  </a:lnTo>
                  <a:lnTo>
                    <a:pt x="13373" y="11294"/>
                  </a:lnTo>
                  <a:lnTo>
                    <a:pt x="13352" y="10548"/>
                  </a:lnTo>
                  <a:lnTo>
                    <a:pt x="13352" y="9782"/>
                  </a:lnTo>
                  <a:lnTo>
                    <a:pt x="13373" y="9035"/>
                  </a:lnTo>
                  <a:lnTo>
                    <a:pt x="13393" y="8289"/>
                  </a:lnTo>
                  <a:lnTo>
                    <a:pt x="13433" y="7523"/>
                  </a:lnTo>
                  <a:lnTo>
                    <a:pt x="13494" y="6777"/>
                  </a:lnTo>
                  <a:lnTo>
                    <a:pt x="13574" y="6030"/>
                  </a:lnTo>
                  <a:lnTo>
                    <a:pt x="13655" y="5284"/>
                  </a:lnTo>
                  <a:lnTo>
                    <a:pt x="13776" y="4538"/>
                  </a:lnTo>
                  <a:lnTo>
                    <a:pt x="13897" y="3812"/>
                  </a:lnTo>
                  <a:lnTo>
                    <a:pt x="14038" y="3066"/>
                  </a:lnTo>
                  <a:lnTo>
                    <a:pt x="14179" y="2340"/>
                  </a:lnTo>
                  <a:lnTo>
                    <a:pt x="14361" y="1613"/>
                  </a:lnTo>
                  <a:lnTo>
                    <a:pt x="14381" y="1513"/>
                  </a:lnTo>
                  <a:lnTo>
                    <a:pt x="14361" y="1432"/>
                  </a:lnTo>
                  <a:lnTo>
                    <a:pt x="14320" y="1371"/>
                  </a:lnTo>
                  <a:lnTo>
                    <a:pt x="14280" y="1331"/>
                  </a:lnTo>
                  <a:lnTo>
                    <a:pt x="14482" y="948"/>
                  </a:lnTo>
                  <a:lnTo>
                    <a:pt x="14684" y="585"/>
                  </a:lnTo>
                  <a:lnTo>
                    <a:pt x="14724" y="504"/>
                  </a:lnTo>
                  <a:lnTo>
                    <a:pt x="14744" y="444"/>
                  </a:lnTo>
                  <a:lnTo>
                    <a:pt x="14744" y="363"/>
                  </a:lnTo>
                  <a:lnTo>
                    <a:pt x="14724" y="303"/>
                  </a:lnTo>
                  <a:lnTo>
                    <a:pt x="14704" y="242"/>
                  </a:lnTo>
                  <a:lnTo>
                    <a:pt x="14684" y="182"/>
                  </a:lnTo>
                  <a:lnTo>
                    <a:pt x="14583" y="81"/>
                  </a:lnTo>
                  <a:lnTo>
                    <a:pt x="14462" y="20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2444325" y="1182000"/>
              <a:ext cx="470950" cy="612625"/>
            </a:xfrm>
            <a:custGeom>
              <a:avLst/>
              <a:gdLst/>
              <a:ahLst/>
              <a:cxnLst/>
              <a:rect l="l" t="t" r="r" b="b"/>
              <a:pathLst>
                <a:path w="18838" h="24505" extrusionOk="0">
                  <a:moveTo>
                    <a:pt x="1332" y="0"/>
                  </a:moveTo>
                  <a:lnTo>
                    <a:pt x="1433" y="343"/>
                  </a:lnTo>
                  <a:lnTo>
                    <a:pt x="1554" y="706"/>
                  </a:lnTo>
                  <a:lnTo>
                    <a:pt x="1735" y="1089"/>
                  </a:lnTo>
                  <a:lnTo>
                    <a:pt x="1977" y="1493"/>
                  </a:lnTo>
                  <a:lnTo>
                    <a:pt x="1796" y="1715"/>
                  </a:lnTo>
                  <a:lnTo>
                    <a:pt x="1614" y="1977"/>
                  </a:lnTo>
                  <a:lnTo>
                    <a:pt x="1392" y="2300"/>
                  </a:lnTo>
                  <a:lnTo>
                    <a:pt x="1130" y="2723"/>
                  </a:lnTo>
                  <a:lnTo>
                    <a:pt x="848" y="3187"/>
                  </a:lnTo>
                  <a:lnTo>
                    <a:pt x="606" y="3711"/>
                  </a:lnTo>
                  <a:lnTo>
                    <a:pt x="364" y="4276"/>
                  </a:lnTo>
                  <a:lnTo>
                    <a:pt x="263" y="4579"/>
                  </a:lnTo>
                  <a:lnTo>
                    <a:pt x="182" y="4881"/>
                  </a:lnTo>
                  <a:lnTo>
                    <a:pt x="101" y="5184"/>
                  </a:lnTo>
                  <a:lnTo>
                    <a:pt x="41" y="5506"/>
                  </a:lnTo>
                  <a:lnTo>
                    <a:pt x="1" y="5809"/>
                  </a:lnTo>
                  <a:lnTo>
                    <a:pt x="1" y="6132"/>
                  </a:lnTo>
                  <a:lnTo>
                    <a:pt x="1" y="6454"/>
                  </a:lnTo>
                  <a:lnTo>
                    <a:pt x="41" y="6757"/>
                  </a:lnTo>
                  <a:lnTo>
                    <a:pt x="101" y="7079"/>
                  </a:lnTo>
                  <a:lnTo>
                    <a:pt x="202" y="7382"/>
                  </a:lnTo>
                  <a:lnTo>
                    <a:pt x="323" y="7684"/>
                  </a:lnTo>
                  <a:lnTo>
                    <a:pt x="485" y="7987"/>
                  </a:lnTo>
                  <a:lnTo>
                    <a:pt x="686" y="8269"/>
                  </a:lnTo>
                  <a:lnTo>
                    <a:pt x="928" y="8552"/>
                  </a:lnTo>
                  <a:lnTo>
                    <a:pt x="1211" y="8814"/>
                  </a:lnTo>
                  <a:lnTo>
                    <a:pt x="1533" y="9076"/>
                  </a:lnTo>
                  <a:lnTo>
                    <a:pt x="1433" y="9157"/>
                  </a:lnTo>
                  <a:lnTo>
                    <a:pt x="1130" y="9358"/>
                  </a:lnTo>
                  <a:lnTo>
                    <a:pt x="686" y="9661"/>
                  </a:lnTo>
                  <a:lnTo>
                    <a:pt x="182" y="10085"/>
                  </a:lnTo>
                  <a:lnTo>
                    <a:pt x="989" y="11214"/>
                  </a:lnTo>
                  <a:lnTo>
                    <a:pt x="1816" y="12343"/>
                  </a:lnTo>
                  <a:lnTo>
                    <a:pt x="2683" y="13432"/>
                  </a:lnTo>
                  <a:lnTo>
                    <a:pt x="3591" y="14481"/>
                  </a:lnTo>
                  <a:lnTo>
                    <a:pt x="4518" y="15510"/>
                  </a:lnTo>
                  <a:lnTo>
                    <a:pt x="5486" y="16498"/>
                  </a:lnTo>
                  <a:lnTo>
                    <a:pt x="5991" y="16982"/>
                  </a:lnTo>
                  <a:lnTo>
                    <a:pt x="6495" y="17446"/>
                  </a:lnTo>
                  <a:lnTo>
                    <a:pt x="6999" y="17910"/>
                  </a:lnTo>
                  <a:lnTo>
                    <a:pt x="7523" y="18374"/>
                  </a:lnTo>
                  <a:lnTo>
                    <a:pt x="8068" y="18817"/>
                  </a:lnTo>
                  <a:lnTo>
                    <a:pt x="8592" y="19241"/>
                  </a:lnTo>
                  <a:lnTo>
                    <a:pt x="9137" y="19685"/>
                  </a:lnTo>
                  <a:lnTo>
                    <a:pt x="9702" y="20088"/>
                  </a:lnTo>
                  <a:lnTo>
                    <a:pt x="10266" y="20491"/>
                  </a:lnTo>
                  <a:lnTo>
                    <a:pt x="10851" y="20895"/>
                  </a:lnTo>
                  <a:lnTo>
                    <a:pt x="11436" y="21278"/>
                  </a:lnTo>
                  <a:lnTo>
                    <a:pt x="12021" y="21661"/>
                  </a:lnTo>
                  <a:lnTo>
                    <a:pt x="12626" y="22024"/>
                  </a:lnTo>
                  <a:lnTo>
                    <a:pt x="13231" y="22387"/>
                  </a:lnTo>
                  <a:lnTo>
                    <a:pt x="13856" y="22730"/>
                  </a:lnTo>
                  <a:lnTo>
                    <a:pt x="14481" y="23053"/>
                  </a:lnTo>
                  <a:lnTo>
                    <a:pt x="15127" y="23376"/>
                  </a:lnTo>
                  <a:lnTo>
                    <a:pt x="15772" y="23678"/>
                  </a:lnTo>
                  <a:lnTo>
                    <a:pt x="16418" y="23981"/>
                  </a:lnTo>
                  <a:lnTo>
                    <a:pt x="17083" y="24263"/>
                  </a:lnTo>
                  <a:lnTo>
                    <a:pt x="17123" y="24283"/>
                  </a:lnTo>
                  <a:lnTo>
                    <a:pt x="17406" y="24404"/>
                  </a:lnTo>
                  <a:lnTo>
                    <a:pt x="17527" y="24444"/>
                  </a:lnTo>
                  <a:lnTo>
                    <a:pt x="17648" y="24485"/>
                  </a:lnTo>
                  <a:lnTo>
                    <a:pt x="17769" y="24505"/>
                  </a:lnTo>
                  <a:lnTo>
                    <a:pt x="17870" y="24505"/>
                  </a:lnTo>
                  <a:lnTo>
                    <a:pt x="17971" y="24485"/>
                  </a:lnTo>
                  <a:lnTo>
                    <a:pt x="18071" y="24465"/>
                  </a:lnTo>
                  <a:lnTo>
                    <a:pt x="18253" y="24404"/>
                  </a:lnTo>
                  <a:lnTo>
                    <a:pt x="18414" y="24283"/>
                  </a:lnTo>
                  <a:lnTo>
                    <a:pt x="18555" y="24142"/>
                  </a:lnTo>
                  <a:lnTo>
                    <a:pt x="18656" y="23981"/>
                  </a:lnTo>
                  <a:lnTo>
                    <a:pt x="18757" y="23799"/>
                  </a:lnTo>
                  <a:lnTo>
                    <a:pt x="18797" y="23597"/>
                  </a:lnTo>
                  <a:lnTo>
                    <a:pt x="18838" y="23376"/>
                  </a:lnTo>
                  <a:lnTo>
                    <a:pt x="18838" y="23174"/>
                  </a:lnTo>
                  <a:lnTo>
                    <a:pt x="18797" y="22952"/>
                  </a:lnTo>
                  <a:lnTo>
                    <a:pt x="18737" y="22750"/>
                  </a:lnTo>
                  <a:lnTo>
                    <a:pt x="18636" y="22549"/>
                  </a:lnTo>
                  <a:lnTo>
                    <a:pt x="18495" y="22387"/>
                  </a:lnTo>
                  <a:lnTo>
                    <a:pt x="18334" y="22226"/>
                  </a:lnTo>
                  <a:lnTo>
                    <a:pt x="17567" y="21681"/>
                  </a:lnTo>
                  <a:lnTo>
                    <a:pt x="16821" y="21137"/>
                  </a:lnTo>
                  <a:lnTo>
                    <a:pt x="16115" y="20552"/>
                  </a:lnTo>
                  <a:lnTo>
                    <a:pt x="15409" y="19987"/>
                  </a:lnTo>
                  <a:lnTo>
                    <a:pt x="14703" y="19382"/>
                  </a:lnTo>
                  <a:lnTo>
                    <a:pt x="14038" y="18797"/>
                  </a:lnTo>
                  <a:lnTo>
                    <a:pt x="13392" y="18172"/>
                  </a:lnTo>
                  <a:lnTo>
                    <a:pt x="12747" y="17547"/>
                  </a:lnTo>
                  <a:lnTo>
                    <a:pt x="12122" y="16922"/>
                  </a:lnTo>
                  <a:lnTo>
                    <a:pt x="11517" y="16276"/>
                  </a:lnTo>
                  <a:lnTo>
                    <a:pt x="10912" y="15631"/>
                  </a:lnTo>
                  <a:lnTo>
                    <a:pt x="10327" y="14965"/>
                  </a:lnTo>
                  <a:lnTo>
                    <a:pt x="9762" y="14300"/>
                  </a:lnTo>
                  <a:lnTo>
                    <a:pt x="9217" y="13614"/>
                  </a:lnTo>
                  <a:lnTo>
                    <a:pt x="8673" y="12928"/>
                  </a:lnTo>
                  <a:lnTo>
                    <a:pt x="8149" y="12222"/>
                  </a:lnTo>
                  <a:lnTo>
                    <a:pt x="7644" y="11516"/>
                  </a:lnTo>
                  <a:lnTo>
                    <a:pt x="7140" y="10790"/>
                  </a:lnTo>
                  <a:lnTo>
                    <a:pt x="6656" y="10064"/>
                  </a:lnTo>
                  <a:lnTo>
                    <a:pt x="6172" y="9338"/>
                  </a:lnTo>
                  <a:lnTo>
                    <a:pt x="5728" y="8592"/>
                  </a:lnTo>
                  <a:lnTo>
                    <a:pt x="5264" y="7846"/>
                  </a:lnTo>
                  <a:lnTo>
                    <a:pt x="4821" y="7100"/>
                  </a:lnTo>
                  <a:lnTo>
                    <a:pt x="4397" y="6333"/>
                  </a:lnTo>
                  <a:lnTo>
                    <a:pt x="3974" y="5567"/>
                  </a:lnTo>
                  <a:lnTo>
                    <a:pt x="3570" y="4780"/>
                  </a:lnTo>
                  <a:lnTo>
                    <a:pt x="2784" y="3207"/>
                  </a:lnTo>
                  <a:lnTo>
                    <a:pt x="2038" y="1614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0"/>
          <p:cNvGrpSpPr/>
          <p:nvPr/>
        </p:nvGrpSpPr>
        <p:grpSpPr>
          <a:xfrm>
            <a:off x="5077464" y="938086"/>
            <a:ext cx="762778" cy="593969"/>
            <a:chOff x="-1710500" y="234700"/>
            <a:chExt cx="1345525" cy="1047750"/>
          </a:xfrm>
        </p:grpSpPr>
        <p:sp>
          <p:nvSpPr>
            <p:cNvPr id="1263" name="Google Shape;1263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086075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</p:spPr>
        <p:txBody>
          <a:bodyPr wrap="square" anchor="ctr">
            <a:normAutofit fontScale="90000"/>
          </a:bodyPr>
          <a:lstStyle/>
          <a:p>
            <a:r>
              <a:rPr lang="sk-SK" sz="3300"/>
              <a:t>Porovnanie medzi cirkvami</a:t>
            </a:r>
            <a:endParaRPr lang="en-SK" sz="3300"/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FD91F45E-B79B-0EF4-DAB6-A6E60208D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29490"/>
              </p:ext>
            </p:extLst>
          </p:nvPr>
        </p:nvGraphicFramePr>
        <p:xfrm>
          <a:off x="1461710" y="1187196"/>
          <a:ext cx="6220582" cy="3264411"/>
        </p:xfrm>
        <a:graphic>
          <a:graphicData uri="http://schemas.openxmlformats.org/drawingml/2006/table">
            <a:tbl>
              <a:tblPr bandRow="1">
                <a:tableStyleId>{681AC6D7-5B19-4FEA-B078-0647720D8B8F}</a:tableStyleId>
              </a:tblPr>
              <a:tblGrid>
                <a:gridCol w="1036538">
                  <a:extLst>
                    <a:ext uri="{9D8B030D-6E8A-4147-A177-3AD203B41FA5}">
                      <a16:colId xmlns:a16="http://schemas.microsoft.com/office/drawing/2014/main" val="1914307777"/>
                    </a:ext>
                  </a:extLst>
                </a:gridCol>
                <a:gridCol w="1566903">
                  <a:extLst>
                    <a:ext uri="{9D8B030D-6E8A-4147-A177-3AD203B41FA5}">
                      <a16:colId xmlns:a16="http://schemas.microsoft.com/office/drawing/2014/main" val="3015413398"/>
                    </a:ext>
                  </a:extLst>
                </a:gridCol>
                <a:gridCol w="983248">
                  <a:extLst>
                    <a:ext uri="{9D8B030D-6E8A-4147-A177-3AD203B41FA5}">
                      <a16:colId xmlns:a16="http://schemas.microsoft.com/office/drawing/2014/main" val="2744059548"/>
                    </a:ext>
                  </a:extLst>
                </a:gridCol>
                <a:gridCol w="1313140">
                  <a:extLst>
                    <a:ext uri="{9D8B030D-6E8A-4147-A177-3AD203B41FA5}">
                      <a16:colId xmlns:a16="http://schemas.microsoft.com/office/drawing/2014/main" val="2160547645"/>
                    </a:ext>
                  </a:extLst>
                </a:gridCol>
                <a:gridCol w="1320753">
                  <a:extLst>
                    <a:ext uri="{9D8B030D-6E8A-4147-A177-3AD203B41FA5}">
                      <a16:colId xmlns:a16="http://schemas.microsoft.com/office/drawing/2014/main" val="58889853"/>
                    </a:ext>
                  </a:extLst>
                </a:gridCol>
              </a:tblGrid>
              <a:tr h="360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Aspekt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Apoštolská cirkev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Evanjelická cirkev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Gréckokatolícka cirkev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Rímskokatolícka cirkev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4332"/>
                  </a:ext>
                </a:extLst>
              </a:tr>
              <a:tr h="6528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Duchovná pozícia (pastor, farár, kňaz)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Uprednostňuje muža, </a:t>
                      </a:r>
                      <a:r>
                        <a:rPr lang="sk-SK" sz="700" b="1"/>
                        <a:t>žena je možná</a:t>
                      </a:r>
                      <a:r>
                        <a:rPr lang="sk-SK" sz="700"/>
                        <a:t> (zručnosti sú dôležité)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Žena bežne farárkou</a:t>
                      </a:r>
                      <a:r>
                        <a:rPr lang="sk-SK" sz="700"/>
                        <a:t>, vnímaná ako empatická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Kňazstvo výlučne mužské</a:t>
                      </a:r>
                      <a:r>
                        <a:rPr lang="sk-SK" sz="700"/>
                        <a:t>, ženy v iných službách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Kňazstvo výlučne mužské</a:t>
                      </a:r>
                      <a:r>
                        <a:rPr lang="sk-SK" sz="700"/>
                        <a:t>, rešpektovanie kresťanskej tradície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137424"/>
                  </a:ext>
                </a:extLst>
              </a:tr>
              <a:tr h="6528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Zapojenie žien do života cirkvi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Rovnomerné zastúpenie mužov a žien medzi dobrovoľníkmi, podľa schopností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Intenzívne zapojenie oboch pohlaví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Aktívne</a:t>
                      </a:r>
                      <a:r>
                        <a:rPr lang="sk-SK" sz="700"/>
                        <a:t>: liturgia, výzdoba, katechéza, charita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Odlišné, ale dôstojné roly</a:t>
                      </a:r>
                      <a:r>
                        <a:rPr lang="sk-SK" sz="700"/>
                        <a:t>, mimo kňazskej služby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56078"/>
                  </a:ext>
                </a:extLst>
              </a:tr>
              <a:tr h="799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Postoj k rovnosti pohlaví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Zručnosti &gt; pohlavie, </a:t>
                      </a:r>
                      <a:r>
                        <a:rPr lang="sk-SK" sz="700" b="1"/>
                        <a:t>skúsenostný faktor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Rovnocennosť na fare</a:t>
                      </a:r>
                      <a:r>
                        <a:rPr lang="sk-SK" sz="700"/>
                        <a:t>, </a:t>
                      </a:r>
                      <a:r>
                        <a:rPr lang="sk-SK" sz="700" b="1"/>
                        <a:t>empatia žien vnímaná ako výhoda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Dôležitý duchovný prínos žien</a:t>
                      </a:r>
                      <a:r>
                        <a:rPr lang="sk-SK" sz="700"/>
                        <a:t>, </a:t>
                      </a:r>
                      <a:r>
                        <a:rPr lang="sk-SK" sz="700" b="1"/>
                        <a:t>vedúce a formujúce pozície mimo kňazstva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Tradičné rozdelenie</a:t>
                      </a:r>
                      <a:r>
                        <a:rPr lang="sk-SK" sz="700"/>
                        <a:t>, ale ženy majú dôležité miesto v iných oblastiach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286896"/>
                  </a:ext>
                </a:extLst>
              </a:tr>
              <a:tr h="799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Kultúrny vplyv a vývoj postavenia žien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Reflexia osobnej skúsenosti, </a:t>
                      </a:r>
                      <a:r>
                        <a:rPr lang="sk-SK" sz="700" b="1"/>
                        <a:t>pripúšťa rastúcu rolu žien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Vnímanie žien </a:t>
                      </a:r>
                      <a:r>
                        <a:rPr lang="sk-SK" sz="700" b="1"/>
                        <a:t>bez predsudkov</a:t>
                      </a:r>
                      <a:r>
                        <a:rPr lang="sk-SK" sz="700"/>
                        <a:t>, dôraz na osobnosť</a:t>
                      </a:r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/>
                        <a:t>Postavenie žien sa </a:t>
                      </a:r>
                      <a:r>
                        <a:rPr lang="sk-SK" sz="700" b="1"/>
                        <a:t>zlepšuje</a:t>
                      </a:r>
                      <a:r>
                        <a:rPr lang="sk-SK" sz="700"/>
                        <a:t>, </a:t>
                      </a:r>
                      <a:r>
                        <a:rPr lang="sk-SK" sz="700" b="1"/>
                        <a:t>viac počúvané a zapojené do rozhodovania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700" b="1"/>
                        <a:t>Drží sa tradície</a:t>
                      </a:r>
                      <a:r>
                        <a:rPr lang="sk-SK" sz="700"/>
                        <a:t>, no uznáva </a:t>
                      </a:r>
                      <a:r>
                        <a:rPr lang="sk-SK" sz="700" b="1"/>
                        <a:t>rovnakú dôstojnosť pohlaví</a:t>
                      </a:r>
                      <a:endParaRPr lang="sk-SK" sz="700"/>
                    </a:p>
                  </a:txBody>
                  <a:tcPr marL="48723" marR="48723" marT="24361" marB="243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023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34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DB91-4378-8C0B-9E7E-AFE7CD6F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Cieľ výskumu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10764-1355-0285-12AB-1154E827E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889066"/>
            <a:ext cx="7793027" cy="3514218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Preskúmať ako rôzne kresťanské cirkvi chápu a umožňujú účasť žien na náboženskom, duchovnom a organizačnom živote cirkvi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marL="0" indent="0" algn="l">
              <a:buNone/>
            </a:pPr>
            <a:r>
              <a:rPr lang="sk-SK"/>
              <a:t>Výskum sa zameriava na:</a:t>
            </a:r>
          </a:p>
          <a:p>
            <a:pPr marL="0" indent="0" algn="l">
              <a:buNone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Zastávanie vedúcich duchovných pozícii ženami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Úlohu žien v každodennom živote farnosti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Interakcie medzi tradíciou a </a:t>
            </a:r>
            <a:r>
              <a:rPr lang="sk-SK" err="1"/>
              <a:t>modernitou</a:t>
            </a:r>
            <a:r>
              <a:rPr lang="sk-SK"/>
              <a:t> v otázke postavenia žien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 err="1"/>
              <a:t>Komparatíva</a:t>
            </a:r>
            <a:r>
              <a:rPr lang="sk-SK"/>
              <a:t> názorov rôznych cirkví </a:t>
            </a:r>
          </a:p>
        </p:txBody>
      </p:sp>
    </p:spTree>
    <p:extLst>
      <p:ext uri="{BB962C8B-B14F-4D97-AF65-F5344CB8AC3E}">
        <p14:creationId xmlns:p14="http://schemas.microsoft.com/office/powerpoint/2010/main" val="3699050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</p:spPr>
        <p:txBody>
          <a:bodyPr wrap="square" anchor="ctr">
            <a:normAutofit fontScale="90000"/>
          </a:bodyPr>
          <a:lstStyle/>
          <a:p>
            <a:r>
              <a:rPr lang="sk-SK" sz="3300"/>
              <a:t>Porovnanie neveriaci </a:t>
            </a:r>
            <a:r>
              <a:rPr lang="sk-SK" sz="3300" err="1"/>
              <a:t>vs</a:t>
            </a:r>
            <a:r>
              <a:rPr lang="sk-SK" sz="3300"/>
              <a:t>. veriaci</a:t>
            </a:r>
            <a:endParaRPr lang="en-SK" sz="3300"/>
          </a:p>
        </p:txBody>
      </p:sp>
      <p:graphicFrame>
        <p:nvGraphicFramePr>
          <p:cNvPr id="8" name="Tabuľka 7">
            <a:extLst>
              <a:ext uri="{FF2B5EF4-FFF2-40B4-BE49-F238E27FC236}">
                <a16:creationId xmlns:a16="http://schemas.microsoft.com/office/drawing/2014/main" id="{318965F1-B7CC-9193-CE5F-BEBCA43CC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24539"/>
              </p:ext>
            </p:extLst>
          </p:nvPr>
        </p:nvGraphicFramePr>
        <p:xfrm>
          <a:off x="908603" y="1187196"/>
          <a:ext cx="7326795" cy="3264412"/>
        </p:xfrm>
        <a:graphic>
          <a:graphicData uri="http://schemas.openxmlformats.org/drawingml/2006/table">
            <a:tbl>
              <a:tblPr bandRow="1">
                <a:tableStyleId>{681AC6D7-5B19-4FEA-B078-0647720D8B8F}</a:tableStyleId>
              </a:tblPr>
              <a:tblGrid>
                <a:gridCol w="2019722">
                  <a:extLst>
                    <a:ext uri="{9D8B030D-6E8A-4147-A177-3AD203B41FA5}">
                      <a16:colId xmlns:a16="http://schemas.microsoft.com/office/drawing/2014/main" val="3980344211"/>
                    </a:ext>
                  </a:extLst>
                </a:gridCol>
                <a:gridCol w="2571401">
                  <a:extLst>
                    <a:ext uri="{9D8B030D-6E8A-4147-A177-3AD203B41FA5}">
                      <a16:colId xmlns:a16="http://schemas.microsoft.com/office/drawing/2014/main" val="3872300756"/>
                    </a:ext>
                  </a:extLst>
                </a:gridCol>
                <a:gridCol w="2735672">
                  <a:extLst>
                    <a:ext uri="{9D8B030D-6E8A-4147-A177-3AD203B41FA5}">
                      <a16:colId xmlns:a16="http://schemas.microsoft.com/office/drawing/2014/main" val="2866230678"/>
                    </a:ext>
                  </a:extLst>
                </a:gridCol>
              </a:tblGrid>
              <a:tr h="346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Aspekt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Neveriaci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Veriaci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503258"/>
                  </a:ext>
                </a:extLst>
              </a:tr>
              <a:tr h="583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 b="1"/>
                        <a:t>Rovnosť žien a mužov</a:t>
                      </a:r>
                      <a:endParaRPr lang="sk-SK" sz="1200"/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Zdôrazňovaná ako štandard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Tradičné rozdiely akceptované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620984"/>
                  </a:ext>
                </a:extLst>
              </a:tr>
              <a:tr h="583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 b="1"/>
                        <a:t>Postavenie žien v spoločnosti</a:t>
                      </a:r>
                      <a:endParaRPr lang="sk-SK" sz="1200"/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Ženy by mali mať rovnaké možnosti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Ženy majú podporujúcu, emocionálnu rolu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915315"/>
                  </a:ext>
                </a:extLst>
              </a:tr>
              <a:tr h="583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 b="1"/>
                        <a:t>Rodové úlohy</a:t>
                      </a:r>
                      <a:endParaRPr lang="sk-SK" sz="1200"/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Vnímané ako spoločensky konštruované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Vnímané ako prirodzené alebo biblické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139759"/>
                  </a:ext>
                </a:extLst>
              </a:tr>
              <a:tr h="583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 b="1"/>
                        <a:t>Postoj k cirkvi</a:t>
                      </a:r>
                      <a:endParaRPr lang="sk-SK" sz="1200"/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Skôr neutrálne až kritické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Cirkev má aktívnu úlohu a vplyv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16890"/>
                  </a:ext>
                </a:extLst>
              </a:tr>
              <a:tr h="5834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 b="1"/>
                        <a:t>Otvorenosť zmene</a:t>
                      </a:r>
                      <a:endParaRPr lang="sk-SK" sz="1200"/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Moderný, progresívny prístup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k-SK" sz="1200"/>
                        <a:t>Zmena je možná, ak nie je v rozpore s Bibliou</a:t>
                      </a:r>
                    </a:p>
                  </a:txBody>
                  <a:tcPr marL="78850" marR="78850" marT="39425" marB="394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361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881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Rodové rozdiely</a:t>
            </a:r>
            <a:endParaRPr lang="en-SK"/>
          </a:p>
        </p:txBody>
      </p:sp>
      <p:graphicFrame>
        <p:nvGraphicFramePr>
          <p:cNvPr id="16" name="Tabuľka 15">
            <a:extLst>
              <a:ext uri="{FF2B5EF4-FFF2-40B4-BE49-F238E27FC236}">
                <a16:creationId xmlns:a16="http://schemas.microsoft.com/office/drawing/2014/main" id="{C93244B8-2569-90B1-0D93-5F73AED1E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90353"/>
              </p:ext>
            </p:extLst>
          </p:nvPr>
        </p:nvGraphicFramePr>
        <p:xfrm>
          <a:off x="1524000" y="1154545"/>
          <a:ext cx="5846001" cy="3592329"/>
        </p:xfrm>
        <a:graphic>
          <a:graphicData uri="http://schemas.openxmlformats.org/drawingml/2006/table">
            <a:tbl>
              <a:tblPr firstRow="1" bandRow="1">
                <a:tableStyleId>{681AC6D7-5B19-4FEA-B078-0647720D8B8F}</a:tableStyleId>
              </a:tblPr>
              <a:tblGrid>
                <a:gridCol w="1948667">
                  <a:extLst>
                    <a:ext uri="{9D8B030D-6E8A-4147-A177-3AD203B41FA5}">
                      <a16:colId xmlns:a16="http://schemas.microsoft.com/office/drawing/2014/main" val="2129804198"/>
                    </a:ext>
                  </a:extLst>
                </a:gridCol>
                <a:gridCol w="1948667">
                  <a:extLst>
                    <a:ext uri="{9D8B030D-6E8A-4147-A177-3AD203B41FA5}">
                      <a16:colId xmlns:a16="http://schemas.microsoft.com/office/drawing/2014/main" val="3037864002"/>
                    </a:ext>
                  </a:extLst>
                </a:gridCol>
                <a:gridCol w="1948667">
                  <a:extLst>
                    <a:ext uri="{9D8B030D-6E8A-4147-A177-3AD203B41FA5}">
                      <a16:colId xmlns:a16="http://schemas.microsoft.com/office/drawing/2014/main" val="290125734"/>
                    </a:ext>
                  </a:extLst>
                </a:gridCol>
              </a:tblGrid>
              <a:tr h="514363"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 Témy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Pohľadom žien 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Pohľadom mužov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01392087"/>
                  </a:ext>
                </a:extLst>
              </a:tr>
              <a:tr h="959863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sk-SK"/>
                        <a:t>Postavenie žien v cirkvi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sk-SK"/>
                        <a:t>Vnímané ako dôležité, rovnocenné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Rovnako dôležité, vnímané v rámci tradície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529412"/>
                  </a:ext>
                </a:extLst>
              </a:tr>
              <a:tr h="959863"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sk-SK"/>
                        <a:t>Duchovné pozície a tradičné roly    žien v cirkvi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Katolíčky skôr v rámci hraníc tradície, niektoré ženy za posúvanie hraníc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V rámci tradície, mužské vedenie ako prirodzený jav, ochota prijať zmenu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761674"/>
                  </a:ext>
                </a:extLst>
              </a:tr>
              <a:tr h="95986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sk-SK"/>
                        <a:t>    Otvorenosť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sk-SK"/>
                        <a:t>zmene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Vyššia u žien v protestantských cirkvách a neveriace sa jej nebránia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/>
                        <a:t>Rovnako vyššia u mužov protestantov, biblický rámec, otvorenosť u mladších mužov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09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314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Aplikovaný rozmer</a:t>
            </a:r>
            <a:endParaRPr lang="en-SK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90D1801E-DFC5-0BD3-ADA4-48D2CBC24086}"/>
              </a:ext>
            </a:extLst>
          </p:cNvPr>
          <p:cNvSpPr txBox="1">
            <a:spLocks/>
          </p:cNvSpPr>
          <p:nvPr/>
        </p:nvSpPr>
        <p:spPr>
          <a:xfrm>
            <a:off x="1102662" y="1209011"/>
            <a:ext cx="7251203" cy="316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 SemiBold"/>
              <a:buAutoNum type="arabicPeriod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469900" indent="-342900">
              <a:lnSpc>
                <a:spcPct val="150000"/>
              </a:lnSpc>
            </a:pPr>
            <a:r>
              <a:rPr lang="sk-SK"/>
              <a:t>Podnet pre otvorenejší prístup k ženám v rozhodovacích a duchovných funkciách</a:t>
            </a:r>
            <a:endParaRPr lang="en-US"/>
          </a:p>
          <a:p>
            <a:pPr marL="469900" indent="-342900">
              <a:lnSpc>
                <a:spcPct val="150000"/>
              </a:lnSpc>
            </a:pPr>
            <a:r>
              <a:rPr lang="sk-SK"/>
              <a:t>Zvýšenie povedomia o skrytej práci a význame žien v cirkevných komunitách</a:t>
            </a:r>
          </a:p>
          <a:p>
            <a:pPr marL="469900" indent="-342900">
              <a:lnSpc>
                <a:spcPct val="150000"/>
              </a:lnSpc>
            </a:pPr>
            <a:r>
              <a:rPr lang="sk-SK"/>
              <a:t>Podpora medzigeneračného dialógu</a:t>
            </a:r>
          </a:p>
          <a:p>
            <a:pPr marL="469900" indent="-342900">
              <a:lnSpc>
                <a:spcPct val="150000"/>
              </a:lnSpc>
            </a:pPr>
            <a:r>
              <a:rPr lang="sk-SK"/>
              <a:t>Zaznamenanie súčasného stavu ako dokument doby</a:t>
            </a:r>
          </a:p>
          <a:p>
            <a:pPr marL="469900" indent="-342900">
              <a:lnSpc>
                <a:spcPct val="150000"/>
              </a:lnSpc>
            </a:pPr>
            <a:endParaRPr lang="sk-SK"/>
          </a:p>
        </p:txBody>
      </p:sp>
      <p:grpSp>
        <p:nvGrpSpPr>
          <p:cNvPr id="16" name="Google Shape;1127;p27">
            <a:extLst>
              <a:ext uri="{FF2B5EF4-FFF2-40B4-BE49-F238E27FC236}">
                <a16:creationId xmlns:a16="http://schemas.microsoft.com/office/drawing/2014/main" id="{660642B8-B265-6A94-8E64-C320D18C2EDC}"/>
              </a:ext>
            </a:extLst>
          </p:cNvPr>
          <p:cNvGrpSpPr/>
          <p:nvPr/>
        </p:nvGrpSpPr>
        <p:grpSpPr>
          <a:xfrm rot="977713">
            <a:off x="279290" y="2551256"/>
            <a:ext cx="2286170" cy="2318070"/>
            <a:chOff x="4870000" y="989800"/>
            <a:chExt cx="3560586" cy="2956489"/>
          </a:xfrm>
        </p:grpSpPr>
        <p:sp>
          <p:nvSpPr>
            <p:cNvPr id="7" name="Google Shape;1128;p27">
              <a:extLst>
                <a:ext uri="{FF2B5EF4-FFF2-40B4-BE49-F238E27FC236}">
                  <a16:creationId xmlns:a16="http://schemas.microsoft.com/office/drawing/2014/main" id="{24FDBC8E-D022-DEEF-B3AC-DA4B0A10D5F4}"/>
                </a:ext>
              </a:extLst>
            </p:cNvPr>
            <p:cNvSpPr/>
            <p:nvPr/>
          </p:nvSpPr>
          <p:spPr>
            <a:xfrm>
              <a:off x="6531393" y="1564414"/>
              <a:ext cx="1899193" cy="1969766"/>
            </a:xfrm>
            <a:custGeom>
              <a:avLst/>
              <a:gdLst/>
              <a:ahLst/>
              <a:cxnLst/>
              <a:rect l="l" t="t" r="r" b="b"/>
              <a:pathLst>
                <a:path w="53714" h="55710" extrusionOk="0">
                  <a:moveTo>
                    <a:pt x="46149" y="1"/>
                  </a:moveTo>
                  <a:lnTo>
                    <a:pt x="45921" y="58"/>
                  </a:lnTo>
                  <a:lnTo>
                    <a:pt x="45693" y="153"/>
                  </a:lnTo>
                  <a:lnTo>
                    <a:pt x="45465" y="286"/>
                  </a:lnTo>
                  <a:lnTo>
                    <a:pt x="45237" y="457"/>
                  </a:lnTo>
                  <a:lnTo>
                    <a:pt x="45009" y="666"/>
                  </a:lnTo>
                  <a:lnTo>
                    <a:pt x="44781" y="913"/>
                  </a:lnTo>
                  <a:lnTo>
                    <a:pt x="44553" y="1217"/>
                  </a:lnTo>
                  <a:lnTo>
                    <a:pt x="44324" y="1578"/>
                  </a:lnTo>
                  <a:lnTo>
                    <a:pt x="44096" y="1978"/>
                  </a:lnTo>
                  <a:lnTo>
                    <a:pt x="43868" y="2434"/>
                  </a:lnTo>
                  <a:lnTo>
                    <a:pt x="43659" y="2928"/>
                  </a:lnTo>
                  <a:lnTo>
                    <a:pt x="43450" y="3479"/>
                  </a:lnTo>
                  <a:lnTo>
                    <a:pt x="43241" y="4087"/>
                  </a:lnTo>
                  <a:lnTo>
                    <a:pt x="43146" y="4372"/>
                  </a:lnTo>
                  <a:lnTo>
                    <a:pt x="43032" y="4695"/>
                  </a:lnTo>
                  <a:lnTo>
                    <a:pt x="42728" y="5380"/>
                  </a:lnTo>
                  <a:lnTo>
                    <a:pt x="42348" y="6140"/>
                  </a:lnTo>
                  <a:lnTo>
                    <a:pt x="41873" y="6995"/>
                  </a:lnTo>
                  <a:lnTo>
                    <a:pt x="41321" y="7927"/>
                  </a:lnTo>
                  <a:lnTo>
                    <a:pt x="40713" y="8915"/>
                  </a:lnTo>
                  <a:lnTo>
                    <a:pt x="40010" y="9979"/>
                  </a:lnTo>
                  <a:lnTo>
                    <a:pt x="39231" y="11082"/>
                  </a:lnTo>
                  <a:lnTo>
                    <a:pt x="38394" y="12241"/>
                  </a:lnTo>
                  <a:lnTo>
                    <a:pt x="37501" y="13439"/>
                  </a:lnTo>
                  <a:lnTo>
                    <a:pt x="36513" y="14655"/>
                  </a:lnTo>
                  <a:lnTo>
                    <a:pt x="35486" y="15910"/>
                  </a:lnTo>
                  <a:lnTo>
                    <a:pt x="34384" y="17183"/>
                  </a:lnTo>
                  <a:lnTo>
                    <a:pt x="33244" y="18456"/>
                  </a:lnTo>
                  <a:lnTo>
                    <a:pt x="32027" y="19749"/>
                  </a:lnTo>
                  <a:lnTo>
                    <a:pt x="30773" y="21041"/>
                  </a:lnTo>
                  <a:lnTo>
                    <a:pt x="29461" y="22315"/>
                  </a:lnTo>
                  <a:lnTo>
                    <a:pt x="28796" y="22942"/>
                  </a:lnTo>
                  <a:lnTo>
                    <a:pt x="28112" y="23569"/>
                  </a:lnTo>
                  <a:lnTo>
                    <a:pt x="27408" y="24196"/>
                  </a:lnTo>
                  <a:lnTo>
                    <a:pt x="26705" y="24824"/>
                  </a:lnTo>
                  <a:lnTo>
                    <a:pt x="25983" y="25432"/>
                  </a:lnTo>
                  <a:lnTo>
                    <a:pt x="25242" y="26021"/>
                  </a:lnTo>
                  <a:lnTo>
                    <a:pt x="24519" y="26629"/>
                  </a:lnTo>
                  <a:lnTo>
                    <a:pt x="23759" y="27200"/>
                  </a:lnTo>
                  <a:lnTo>
                    <a:pt x="22999" y="27770"/>
                  </a:lnTo>
                  <a:lnTo>
                    <a:pt x="22239" y="28340"/>
                  </a:lnTo>
                  <a:lnTo>
                    <a:pt x="21459" y="28891"/>
                  </a:lnTo>
                  <a:lnTo>
                    <a:pt x="20661" y="29423"/>
                  </a:lnTo>
                  <a:lnTo>
                    <a:pt x="19882" y="29937"/>
                  </a:lnTo>
                  <a:lnTo>
                    <a:pt x="19064" y="30450"/>
                  </a:lnTo>
                  <a:lnTo>
                    <a:pt x="18266" y="30925"/>
                  </a:lnTo>
                  <a:lnTo>
                    <a:pt x="17449" y="31400"/>
                  </a:lnTo>
                  <a:lnTo>
                    <a:pt x="16613" y="31856"/>
                  </a:lnTo>
                  <a:lnTo>
                    <a:pt x="15795" y="32293"/>
                  </a:lnTo>
                  <a:lnTo>
                    <a:pt x="14940" y="32712"/>
                  </a:lnTo>
                  <a:lnTo>
                    <a:pt x="14104" y="33111"/>
                  </a:lnTo>
                  <a:lnTo>
                    <a:pt x="13248" y="33491"/>
                  </a:lnTo>
                  <a:lnTo>
                    <a:pt x="12393" y="33852"/>
                  </a:lnTo>
                  <a:lnTo>
                    <a:pt x="11538" y="34175"/>
                  </a:lnTo>
                  <a:lnTo>
                    <a:pt x="10664" y="34479"/>
                  </a:lnTo>
                  <a:lnTo>
                    <a:pt x="9789" y="34764"/>
                  </a:lnTo>
                  <a:lnTo>
                    <a:pt x="8915" y="35030"/>
                  </a:lnTo>
                  <a:lnTo>
                    <a:pt x="8041" y="35258"/>
                  </a:lnTo>
                  <a:lnTo>
                    <a:pt x="7147" y="35468"/>
                  </a:lnTo>
                  <a:lnTo>
                    <a:pt x="6273" y="35639"/>
                  </a:lnTo>
                  <a:lnTo>
                    <a:pt x="5380" y="35791"/>
                  </a:lnTo>
                  <a:lnTo>
                    <a:pt x="5456" y="36038"/>
                  </a:lnTo>
                  <a:lnTo>
                    <a:pt x="5513" y="36285"/>
                  </a:lnTo>
                  <a:lnTo>
                    <a:pt x="5570" y="36494"/>
                  </a:lnTo>
                  <a:lnTo>
                    <a:pt x="5589" y="36703"/>
                  </a:lnTo>
                  <a:lnTo>
                    <a:pt x="5608" y="37140"/>
                  </a:lnTo>
                  <a:lnTo>
                    <a:pt x="5608" y="37653"/>
                  </a:lnTo>
                  <a:lnTo>
                    <a:pt x="5608" y="38090"/>
                  </a:lnTo>
                  <a:lnTo>
                    <a:pt x="5589" y="38509"/>
                  </a:lnTo>
                  <a:lnTo>
                    <a:pt x="5570" y="38927"/>
                  </a:lnTo>
                  <a:lnTo>
                    <a:pt x="5532" y="39364"/>
                  </a:lnTo>
                  <a:lnTo>
                    <a:pt x="5475" y="39763"/>
                  </a:lnTo>
                  <a:lnTo>
                    <a:pt x="5399" y="40181"/>
                  </a:lnTo>
                  <a:lnTo>
                    <a:pt x="5323" y="40599"/>
                  </a:lnTo>
                  <a:lnTo>
                    <a:pt x="5228" y="40998"/>
                  </a:lnTo>
                  <a:lnTo>
                    <a:pt x="5114" y="41398"/>
                  </a:lnTo>
                  <a:lnTo>
                    <a:pt x="4999" y="41797"/>
                  </a:lnTo>
                  <a:lnTo>
                    <a:pt x="4866" y="42177"/>
                  </a:lnTo>
                  <a:lnTo>
                    <a:pt x="4733" y="42557"/>
                  </a:lnTo>
                  <a:lnTo>
                    <a:pt x="4581" y="42937"/>
                  </a:lnTo>
                  <a:lnTo>
                    <a:pt x="4410" y="43317"/>
                  </a:lnTo>
                  <a:lnTo>
                    <a:pt x="4049" y="44059"/>
                  </a:lnTo>
                  <a:lnTo>
                    <a:pt x="3650" y="44762"/>
                  </a:lnTo>
                  <a:lnTo>
                    <a:pt x="3232" y="45465"/>
                  </a:lnTo>
                  <a:lnTo>
                    <a:pt x="2757" y="46130"/>
                  </a:lnTo>
                  <a:lnTo>
                    <a:pt x="2263" y="46777"/>
                  </a:lnTo>
                  <a:lnTo>
                    <a:pt x="1730" y="47385"/>
                  </a:lnTo>
                  <a:lnTo>
                    <a:pt x="1179" y="47993"/>
                  </a:lnTo>
                  <a:lnTo>
                    <a:pt x="609" y="48544"/>
                  </a:lnTo>
                  <a:lnTo>
                    <a:pt x="1" y="49095"/>
                  </a:lnTo>
                  <a:lnTo>
                    <a:pt x="20" y="49114"/>
                  </a:lnTo>
                  <a:lnTo>
                    <a:pt x="58" y="49171"/>
                  </a:lnTo>
                  <a:lnTo>
                    <a:pt x="210" y="49323"/>
                  </a:lnTo>
                  <a:lnTo>
                    <a:pt x="818" y="49856"/>
                  </a:lnTo>
                  <a:lnTo>
                    <a:pt x="1692" y="50597"/>
                  </a:lnTo>
                  <a:lnTo>
                    <a:pt x="2700" y="51433"/>
                  </a:lnTo>
                  <a:lnTo>
                    <a:pt x="4600" y="52992"/>
                  </a:lnTo>
                  <a:lnTo>
                    <a:pt x="5475" y="53695"/>
                  </a:lnTo>
                  <a:lnTo>
                    <a:pt x="5760" y="53961"/>
                  </a:lnTo>
                  <a:lnTo>
                    <a:pt x="6064" y="54189"/>
                  </a:lnTo>
                  <a:lnTo>
                    <a:pt x="6387" y="54436"/>
                  </a:lnTo>
                  <a:lnTo>
                    <a:pt x="6691" y="54645"/>
                  </a:lnTo>
                  <a:lnTo>
                    <a:pt x="7014" y="54854"/>
                  </a:lnTo>
                  <a:lnTo>
                    <a:pt x="7337" y="55045"/>
                  </a:lnTo>
                  <a:lnTo>
                    <a:pt x="7679" y="55216"/>
                  </a:lnTo>
                  <a:lnTo>
                    <a:pt x="8003" y="55368"/>
                  </a:lnTo>
                  <a:lnTo>
                    <a:pt x="8345" y="55482"/>
                  </a:lnTo>
                  <a:lnTo>
                    <a:pt x="8687" y="55596"/>
                  </a:lnTo>
                  <a:lnTo>
                    <a:pt x="9029" y="55653"/>
                  </a:lnTo>
                  <a:lnTo>
                    <a:pt x="9371" y="55710"/>
                  </a:lnTo>
                  <a:lnTo>
                    <a:pt x="9694" y="55710"/>
                  </a:lnTo>
                  <a:lnTo>
                    <a:pt x="10036" y="55672"/>
                  </a:lnTo>
                  <a:lnTo>
                    <a:pt x="10359" y="55615"/>
                  </a:lnTo>
                  <a:lnTo>
                    <a:pt x="10702" y="55501"/>
                  </a:lnTo>
                  <a:lnTo>
                    <a:pt x="10949" y="55387"/>
                  </a:lnTo>
                  <a:lnTo>
                    <a:pt x="11139" y="55273"/>
                  </a:lnTo>
                  <a:lnTo>
                    <a:pt x="11272" y="55121"/>
                  </a:lnTo>
                  <a:lnTo>
                    <a:pt x="11367" y="54968"/>
                  </a:lnTo>
                  <a:lnTo>
                    <a:pt x="11424" y="54816"/>
                  </a:lnTo>
                  <a:lnTo>
                    <a:pt x="11443" y="54664"/>
                  </a:lnTo>
                  <a:lnTo>
                    <a:pt x="11443" y="54493"/>
                  </a:lnTo>
                  <a:lnTo>
                    <a:pt x="11405" y="54341"/>
                  </a:lnTo>
                  <a:lnTo>
                    <a:pt x="11329" y="54170"/>
                  </a:lnTo>
                  <a:lnTo>
                    <a:pt x="11253" y="54018"/>
                  </a:lnTo>
                  <a:lnTo>
                    <a:pt x="11158" y="53866"/>
                  </a:lnTo>
                  <a:lnTo>
                    <a:pt x="11044" y="53714"/>
                  </a:lnTo>
                  <a:lnTo>
                    <a:pt x="10816" y="53467"/>
                  </a:lnTo>
                  <a:lnTo>
                    <a:pt x="10606" y="53277"/>
                  </a:lnTo>
                  <a:lnTo>
                    <a:pt x="10131" y="52878"/>
                  </a:lnTo>
                  <a:lnTo>
                    <a:pt x="9504" y="52346"/>
                  </a:lnTo>
                  <a:lnTo>
                    <a:pt x="8744" y="51680"/>
                  </a:lnTo>
                  <a:lnTo>
                    <a:pt x="7946" y="50958"/>
                  </a:lnTo>
                  <a:lnTo>
                    <a:pt x="7166" y="50217"/>
                  </a:lnTo>
                  <a:lnTo>
                    <a:pt x="6444" y="49533"/>
                  </a:lnTo>
                  <a:lnTo>
                    <a:pt x="5855" y="48924"/>
                  </a:lnTo>
                  <a:lnTo>
                    <a:pt x="5646" y="48677"/>
                  </a:lnTo>
                  <a:lnTo>
                    <a:pt x="5475" y="48487"/>
                  </a:lnTo>
                  <a:lnTo>
                    <a:pt x="5551" y="48487"/>
                  </a:lnTo>
                  <a:lnTo>
                    <a:pt x="6026" y="48867"/>
                  </a:lnTo>
                  <a:lnTo>
                    <a:pt x="6710" y="49400"/>
                  </a:lnTo>
                  <a:lnTo>
                    <a:pt x="8459" y="50673"/>
                  </a:lnTo>
                  <a:lnTo>
                    <a:pt x="10226" y="51927"/>
                  </a:lnTo>
                  <a:lnTo>
                    <a:pt x="11386" y="52745"/>
                  </a:lnTo>
                  <a:lnTo>
                    <a:pt x="11690" y="52935"/>
                  </a:lnTo>
                  <a:lnTo>
                    <a:pt x="11975" y="53106"/>
                  </a:lnTo>
                  <a:lnTo>
                    <a:pt x="12260" y="53239"/>
                  </a:lnTo>
                  <a:lnTo>
                    <a:pt x="12564" y="53372"/>
                  </a:lnTo>
                  <a:lnTo>
                    <a:pt x="12849" y="53486"/>
                  </a:lnTo>
                  <a:lnTo>
                    <a:pt x="13134" y="53581"/>
                  </a:lnTo>
                  <a:lnTo>
                    <a:pt x="13419" y="53657"/>
                  </a:lnTo>
                  <a:lnTo>
                    <a:pt x="13705" y="53714"/>
                  </a:lnTo>
                  <a:lnTo>
                    <a:pt x="13971" y="53771"/>
                  </a:lnTo>
                  <a:lnTo>
                    <a:pt x="14256" y="53790"/>
                  </a:lnTo>
                  <a:lnTo>
                    <a:pt x="14522" y="53809"/>
                  </a:lnTo>
                  <a:lnTo>
                    <a:pt x="14769" y="53828"/>
                  </a:lnTo>
                  <a:lnTo>
                    <a:pt x="15016" y="53809"/>
                  </a:lnTo>
                  <a:lnTo>
                    <a:pt x="15263" y="53809"/>
                  </a:lnTo>
                  <a:lnTo>
                    <a:pt x="15719" y="53733"/>
                  </a:lnTo>
                  <a:lnTo>
                    <a:pt x="16118" y="53638"/>
                  </a:lnTo>
                  <a:lnTo>
                    <a:pt x="16461" y="53524"/>
                  </a:lnTo>
                  <a:lnTo>
                    <a:pt x="16613" y="53448"/>
                  </a:lnTo>
                  <a:lnTo>
                    <a:pt x="16765" y="53372"/>
                  </a:lnTo>
                  <a:lnTo>
                    <a:pt x="16879" y="53296"/>
                  </a:lnTo>
                  <a:lnTo>
                    <a:pt x="16974" y="53220"/>
                  </a:lnTo>
                  <a:lnTo>
                    <a:pt x="17069" y="53125"/>
                  </a:lnTo>
                  <a:lnTo>
                    <a:pt x="17126" y="53049"/>
                  </a:lnTo>
                  <a:lnTo>
                    <a:pt x="17183" y="52954"/>
                  </a:lnTo>
                  <a:lnTo>
                    <a:pt x="17202" y="52859"/>
                  </a:lnTo>
                  <a:lnTo>
                    <a:pt x="17202" y="52783"/>
                  </a:lnTo>
                  <a:lnTo>
                    <a:pt x="17202" y="52688"/>
                  </a:lnTo>
                  <a:lnTo>
                    <a:pt x="17145" y="52612"/>
                  </a:lnTo>
                  <a:lnTo>
                    <a:pt x="17088" y="52517"/>
                  </a:lnTo>
                  <a:lnTo>
                    <a:pt x="16879" y="52327"/>
                  </a:lnTo>
                  <a:lnTo>
                    <a:pt x="16651" y="52117"/>
                  </a:lnTo>
                  <a:lnTo>
                    <a:pt x="16137" y="51699"/>
                  </a:lnTo>
                  <a:lnTo>
                    <a:pt x="15548" y="51243"/>
                  </a:lnTo>
                  <a:lnTo>
                    <a:pt x="14940" y="50787"/>
                  </a:lnTo>
                  <a:lnTo>
                    <a:pt x="14332" y="50350"/>
                  </a:lnTo>
                  <a:lnTo>
                    <a:pt x="13743" y="49894"/>
                  </a:lnTo>
                  <a:lnTo>
                    <a:pt x="13229" y="49476"/>
                  </a:lnTo>
                  <a:lnTo>
                    <a:pt x="13001" y="49285"/>
                  </a:lnTo>
                  <a:lnTo>
                    <a:pt x="12792" y="49095"/>
                  </a:lnTo>
                  <a:lnTo>
                    <a:pt x="11291" y="47537"/>
                  </a:lnTo>
                  <a:lnTo>
                    <a:pt x="9751" y="45978"/>
                  </a:lnTo>
                  <a:lnTo>
                    <a:pt x="9770" y="45978"/>
                  </a:lnTo>
                  <a:lnTo>
                    <a:pt x="11462" y="47385"/>
                  </a:lnTo>
                  <a:lnTo>
                    <a:pt x="13210" y="48829"/>
                  </a:lnTo>
                  <a:lnTo>
                    <a:pt x="13724" y="49228"/>
                  </a:lnTo>
                  <a:lnTo>
                    <a:pt x="14389" y="49704"/>
                  </a:lnTo>
                  <a:lnTo>
                    <a:pt x="15149" y="50198"/>
                  </a:lnTo>
                  <a:lnTo>
                    <a:pt x="15947" y="50711"/>
                  </a:lnTo>
                  <a:lnTo>
                    <a:pt x="16784" y="51186"/>
                  </a:lnTo>
                  <a:lnTo>
                    <a:pt x="17582" y="51623"/>
                  </a:lnTo>
                  <a:lnTo>
                    <a:pt x="17962" y="51794"/>
                  </a:lnTo>
                  <a:lnTo>
                    <a:pt x="18304" y="51946"/>
                  </a:lnTo>
                  <a:lnTo>
                    <a:pt x="18646" y="52079"/>
                  </a:lnTo>
                  <a:lnTo>
                    <a:pt x="18931" y="52174"/>
                  </a:lnTo>
                  <a:lnTo>
                    <a:pt x="19064" y="52213"/>
                  </a:lnTo>
                  <a:lnTo>
                    <a:pt x="19198" y="52232"/>
                  </a:lnTo>
                  <a:lnTo>
                    <a:pt x="19521" y="52232"/>
                  </a:lnTo>
                  <a:lnTo>
                    <a:pt x="19882" y="52213"/>
                  </a:lnTo>
                  <a:lnTo>
                    <a:pt x="20281" y="52155"/>
                  </a:lnTo>
                  <a:lnTo>
                    <a:pt x="20680" y="52060"/>
                  </a:lnTo>
                  <a:lnTo>
                    <a:pt x="21098" y="51946"/>
                  </a:lnTo>
                  <a:lnTo>
                    <a:pt x="21516" y="51813"/>
                  </a:lnTo>
                  <a:lnTo>
                    <a:pt x="21916" y="51661"/>
                  </a:lnTo>
                  <a:lnTo>
                    <a:pt x="22296" y="51471"/>
                  </a:lnTo>
                  <a:lnTo>
                    <a:pt x="22619" y="51281"/>
                  </a:lnTo>
                  <a:lnTo>
                    <a:pt x="22904" y="51072"/>
                  </a:lnTo>
                  <a:lnTo>
                    <a:pt x="23018" y="50958"/>
                  </a:lnTo>
                  <a:lnTo>
                    <a:pt x="23132" y="50844"/>
                  </a:lnTo>
                  <a:lnTo>
                    <a:pt x="23208" y="50730"/>
                  </a:lnTo>
                  <a:lnTo>
                    <a:pt x="23284" y="50616"/>
                  </a:lnTo>
                  <a:lnTo>
                    <a:pt x="23322" y="50502"/>
                  </a:lnTo>
                  <a:lnTo>
                    <a:pt x="23341" y="50369"/>
                  </a:lnTo>
                  <a:lnTo>
                    <a:pt x="23341" y="50255"/>
                  </a:lnTo>
                  <a:lnTo>
                    <a:pt x="23322" y="50141"/>
                  </a:lnTo>
                  <a:lnTo>
                    <a:pt x="23265" y="50008"/>
                  </a:lnTo>
                  <a:lnTo>
                    <a:pt x="23189" y="49894"/>
                  </a:lnTo>
                  <a:lnTo>
                    <a:pt x="23056" y="49761"/>
                  </a:lnTo>
                  <a:lnTo>
                    <a:pt x="22866" y="49609"/>
                  </a:lnTo>
                  <a:lnTo>
                    <a:pt x="22638" y="49476"/>
                  </a:lnTo>
                  <a:lnTo>
                    <a:pt x="22391" y="49342"/>
                  </a:lnTo>
                  <a:lnTo>
                    <a:pt x="21877" y="49114"/>
                  </a:lnTo>
                  <a:lnTo>
                    <a:pt x="21478" y="48962"/>
                  </a:lnTo>
                  <a:lnTo>
                    <a:pt x="20870" y="48696"/>
                  </a:lnTo>
                  <a:lnTo>
                    <a:pt x="20319" y="48449"/>
                  </a:lnTo>
                  <a:lnTo>
                    <a:pt x="19787" y="48202"/>
                  </a:lnTo>
                  <a:lnTo>
                    <a:pt x="19293" y="47936"/>
                  </a:lnTo>
                  <a:lnTo>
                    <a:pt x="18798" y="47670"/>
                  </a:lnTo>
                  <a:lnTo>
                    <a:pt x="18304" y="47366"/>
                  </a:lnTo>
                  <a:lnTo>
                    <a:pt x="17221" y="46701"/>
                  </a:lnTo>
                  <a:lnTo>
                    <a:pt x="16670" y="46339"/>
                  </a:lnTo>
                  <a:lnTo>
                    <a:pt x="16137" y="45940"/>
                  </a:lnTo>
                  <a:lnTo>
                    <a:pt x="15605" y="45522"/>
                  </a:lnTo>
                  <a:lnTo>
                    <a:pt x="15073" y="45066"/>
                  </a:lnTo>
                  <a:lnTo>
                    <a:pt x="14579" y="44610"/>
                  </a:lnTo>
                  <a:lnTo>
                    <a:pt x="14085" y="44116"/>
                  </a:lnTo>
                  <a:lnTo>
                    <a:pt x="13591" y="43621"/>
                  </a:lnTo>
                  <a:lnTo>
                    <a:pt x="13134" y="43127"/>
                  </a:lnTo>
                  <a:lnTo>
                    <a:pt x="13134" y="43108"/>
                  </a:lnTo>
                  <a:lnTo>
                    <a:pt x="13667" y="43526"/>
                  </a:lnTo>
                  <a:lnTo>
                    <a:pt x="14199" y="43945"/>
                  </a:lnTo>
                  <a:lnTo>
                    <a:pt x="14750" y="44344"/>
                  </a:lnTo>
                  <a:lnTo>
                    <a:pt x="15301" y="44724"/>
                  </a:lnTo>
                  <a:lnTo>
                    <a:pt x="15852" y="45085"/>
                  </a:lnTo>
                  <a:lnTo>
                    <a:pt x="16423" y="45446"/>
                  </a:lnTo>
                  <a:lnTo>
                    <a:pt x="17012" y="45769"/>
                  </a:lnTo>
                  <a:lnTo>
                    <a:pt x="17601" y="46092"/>
                  </a:lnTo>
                  <a:lnTo>
                    <a:pt x="18190" y="46396"/>
                  </a:lnTo>
                  <a:lnTo>
                    <a:pt x="18779" y="46682"/>
                  </a:lnTo>
                  <a:lnTo>
                    <a:pt x="19388" y="46967"/>
                  </a:lnTo>
                  <a:lnTo>
                    <a:pt x="19996" y="47233"/>
                  </a:lnTo>
                  <a:lnTo>
                    <a:pt x="20623" y="47480"/>
                  </a:lnTo>
                  <a:lnTo>
                    <a:pt x="21231" y="47708"/>
                  </a:lnTo>
                  <a:lnTo>
                    <a:pt x="21858" y="47917"/>
                  </a:lnTo>
                  <a:lnTo>
                    <a:pt x="22505" y="48126"/>
                  </a:lnTo>
                  <a:lnTo>
                    <a:pt x="23550" y="48487"/>
                  </a:lnTo>
                  <a:lnTo>
                    <a:pt x="24633" y="48848"/>
                  </a:lnTo>
                  <a:lnTo>
                    <a:pt x="24938" y="48943"/>
                  </a:lnTo>
                  <a:lnTo>
                    <a:pt x="25223" y="49000"/>
                  </a:lnTo>
                  <a:lnTo>
                    <a:pt x="25508" y="49057"/>
                  </a:lnTo>
                  <a:lnTo>
                    <a:pt x="25812" y="49076"/>
                  </a:lnTo>
                  <a:lnTo>
                    <a:pt x="26097" y="49095"/>
                  </a:lnTo>
                  <a:lnTo>
                    <a:pt x="26401" y="49095"/>
                  </a:lnTo>
                  <a:lnTo>
                    <a:pt x="26686" y="49057"/>
                  </a:lnTo>
                  <a:lnTo>
                    <a:pt x="26971" y="49019"/>
                  </a:lnTo>
                  <a:lnTo>
                    <a:pt x="27275" y="48962"/>
                  </a:lnTo>
                  <a:lnTo>
                    <a:pt x="27541" y="48905"/>
                  </a:lnTo>
                  <a:lnTo>
                    <a:pt x="27827" y="48810"/>
                  </a:lnTo>
                  <a:lnTo>
                    <a:pt x="28112" y="48696"/>
                  </a:lnTo>
                  <a:lnTo>
                    <a:pt x="28378" y="48582"/>
                  </a:lnTo>
                  <a:lnTo>
                    <a:pt x="28644" y="48449"/>
                  </a:lnTo>
                  <a:lnTo>
                    <a:pt x="28891" y="48297"/>
                  </a:lnTo>
                  <a:lnTo>
                    <a:pt x="29138" y="48126"/>
                  </a:lnTo>
                  <a:lnTo>
                    <a:pt x="29252" y="48012"/>
                  </a:lnTo>
                  <a:lnTo>
                    <a:pt x="29347" y="47917"/>
                  </a:lnTo>
                  <a:lnTo>
                    <a:pt x="29404" y="47784"/>
                  </a:lnTo>
                  <a:lnTo>
                    <a:pt x="29442" y="47670"/>
                  </a:lnTo>
                  <a:lnTo>
                    <a:pt x="29442" y="47537"/>
                  </a:lnTo>
                  <a:lnTo>
                    <a:pt x="29423" y="47404"/>
                  </a:lnTo>
                  <a:lnTo>
                    <a:pt x="29385" y="47271"/>
                  </a:lnTo>
                  <a:lnTo>
                    <a:pt x="29347" y="47138"/>
                  </a:lnTo>
                  <a:lnTo>
                    <a:pt x="29271" y="47005"/>
                  </a:lnTo>
                  <a:lnTo>
                    <a:pt x="29176" y="46872"/>
                  </a:lnTo>
                  <a:lnTo>
                    <a:pt x="29062" y="46739"/>
                  </a:lnTo>
                  <a:lnTo>
                    <a:pt x="28929" y="46625"/>
                  </a:lnTo>
                  <a:lnTo>
                    <a:pt x="28796" y="46510"/>
                  </a:lnTo>
                  <a:lnTo>
                    <a:pt x="28625" y="46415"/>
                  </a:lnTo>
                  <a:lnTo>
                    <a:pt x="28473" y="46320"/>
                  </a:lnTo>
                  <a:lnTo>
                    <a:pt x="28283" y="46244"/>
                  </a:lnTo>
                  <a:lnTo>
                    <a:pt x="26895" y="45750"/>
                  </a:lnTo>
                  <a:lnTo>
                    <a:pt x="26363" y="45541"/>
                  </a:lnTo>
                  <a:lnTo>
                    <a:pt x="25869" y="45351"/>
                  </a:lnTo>
                  <a:lnTo>
                    <a:pt x="25375" y="45123"/>
                  </a:lnTo>
                  <a:lnTo>
                    <a:pt x="24862" y="44876"/>
                  </a:lnTo>
                  <a:lnTo>
                    <a:pt x="24272" y="44553"/>
                  </a:lnTo>
                  <a:lnTo>
                    <a:pt x="23588" y="44135"/>
                  </a:lnTo>
                  <a:lnTo>
                    <a:pt x="22220" y="43336"/>
                  </a:lnTo>
                  <a:lnTo>
                    <a:pt x="21592" y="42937"/>
                  </a:lnTo>
                  <a:lnTo>
                    <a:pt x="20965" y="42519"/>
                  </a:lnTo>
                  <a:lnTo>
                    <a:pt x="20357" y="42063"/>
                  </a:lnTo>
                  <a:lnTo>
                    <a:pt x="20053" y="41816"/>
                  </a:lnTo>
                  <a:lnTo>
                    <a:pt x="19749" y="41550"/>
                  </a:lnTo>
                  <a:lnTo>
                    <a:pt x="19445" y="41265"/>
                  </a:lnTo>
                  <a:lnTo>
                    <a:pt x="19141" y="40960"/>
                  </a:lnTo>
                  <a:lnTo>
                    <a:pt x="18836" y="40637"/>
                  </a:lnTo>
                  <a:lnTo>
                    <a:pt x="18513" y="40276"/>
                  </a:lnTo>
                  <a:lnTo>
                    <a:pt x="18855" y="40542"/>
                  </a:lnTo>
                  <a:lnTo>
                    <a:pt x="19179" y="40789"/>
                  </a:lnTo>
                  <a:lnTo>
                    <a:pt x="19502" y="40998"/>
                  </a:lnTo>
                  <a:lnTo>
                    <a:pt x="19825" y="41189"/>
                  </a:lnTo>
                  <a:lnTo>
                    <a:pt x="20148" y="41379"/>
                  </a:lnTo>
                  <a:lnTo>
                    <a:pt x="20471" y="41550"/>
                  </a:lnTo>
                  <a:lnTo>
                    <a:pt x="21117" y="41835"/>
                  </a:lnTo>
                  <a:lnTo>
                    <a:pt x="21763" y="42120"/>
                  </a:lnTo>
                  <a:lnTo>
                    <a:pt x="22448" y="42367"/>
                  </a:lnTo>
                  <a:lnTo>
                    <a:pt x="23170" y="42652"/>
                  </a:lnTo>
                  <a:lnTo>
                    <a:pt x="23930" y="42956"/>
                  </a:lnTo>
                  <a:lnTo>
                    <a:pt x="24729" y="43241"/>
                  </a:lnTo>
                  <a:lnTo>
                    <a:pt x="25527" y="43545"/>
                  </a:lnTo>
                  <a:lnTo>
                    <a:pt x="26344" y="43831"/>
                  </a:lnTo>
                  <a:lnTo>
                    <a:pt x="27161" y="44078"/>
                  </a:lnTo>
                  <a:lnTo>
                    <a:pt x="27979" y="44325"/>
                  </a:lnTo>
                  <a:lnTo>
                    <a:pt x="28796" y="44553"/>
                  </a:lnTo>
                  <a:lnTo>
                    <a:pt x="29632" y="44781"/>
                  </a:lnTo>
                  <a:lnTo>
                    <a:pt x="30469" y="44971"/>
                  </a:lnTo>
                  <a:lnTo>
                    <a:pt x="30792" y="45028"/>
                  </a:lnTo>
                  <a:lnTo>
                    <a:pt x="31077" y="45066"/>
                  </a:lnTo>
                  <a:lnTo>
                    <a:pt x="31381" y="45085"/>
                  </a:lnTo>
                  <a:lnTo>
                    <a:pt x="31913" y="45085"/>
                  </a:lnTo>
                  <a:lnTo>
                    <a:pt x="32179" y="45066"/>
                  </a:lnTo>
                  <a:lnTo>
                    <a:pt x="32426" y="45028"/>
                  </a:lnTo>
                  <a:lnTo>
                    <a:pt x="32654" y="44990"/>
                  </a:lnTo>
                  <a:lnTo>
                    <a:pt x="33091" y="44876"/>
                  </a:lnTo>
                  <a:lnTo>
                    <a:pt x="33472" y="44743"/>
                  </a:lnTo>
                  <a:lnTo>
                    <a:pt x="33833" y="44572"/>
                  </a:lnTo>
                  <a:lnTo>
                    <a:pt x="34137" y="44401"/>
                  </a:lnTo>
                  <a:lnTo>
                    <a:pt x="34403" y="44211"/>
                  </a:lnTo>
                  <a:lnTo>
                    <a:pt x="34650" y="44002"/>
                  </a:lnTo>
                  <a:lnTo>
                    <a:pt x="34840" y="43812"/>
                  </a:lnTo>
                  <a:lnTo>
                    <a:pt x="34992" y="43640"/>
                  </a:lnTo>
                  <a:lnTo>
                    <a:pt x="35125" y="43488"/>
                  </a:lnTo>
                  <a:lnTo>
                    <a:pt x="35220" y="43355"/>
                  </a:lnTo>
                  <a:lnTo>
                    <a:pt x="35315" y="43203"/>
                  </a:lnTo>
                  <a:lnTo>
                    <a:pt x="35391" y="43013"/>
                  </a:lnTo>
                  <a:lnTo>
                    <a:pt x="35448" y="42823"/>
                  </a:lnTo>
                  <a:lnTo>
                    <a:pt x="35505" y="42633"/>
                  </a:lnTo>
                  <a:lnTo>
                    <a:pt x="35543" y="42443"/>
                  </a:lnTo>
                  <a:lnTo>
                    <a:pt x="35543" y="42272"/>
                  </a:lnTo>
                  <a:lnTo>
                    <a:pt x="35543" y="42101"/>
                  </a:lnTo>
                  <a:lnTo>
                    <a:pt x="35505" y="41930"/>
                  </a:lnTo>
                  <a:lnTo>
                    <a:pt x="35429" y="41759"/>
                  </a:lnTo>
                  <a:lnTo>
                    <a:pt x="35334" y="41607"/>
                  </a:lnTo>
                  <a:lnTo>
                    <a:pt x="35201" y="41455"/>
                  </a:lnTo>
                  <a:lnTo>
                    <a:pt x="35030" y="41303"/>
                  </a:lnTo>
                  <a:lnTo>
                    <a:pt x="34821" y="41151"/>
                  </a:lnTo>
                  <a:lnTo>
                    <a:pt x="34574" y="41018"/>
                  </a:lnTo>
                  <a:lnTo>
                    <a:pt x="34270" y="40903"/>
                  </a:lnTo>
                  <a:lnTo>
                    <a:pt x="33928" y="40789"/>
                  </a:lnTo>
                  <a:lnTo>
                    <a:pt x="33529" y="40675"/>
                  </a:lnTo>
                  <a:lnTo>
                    <a:pt x="32027" y="40371"/>
                  </a:lnTo>
                  <a:lnTo>
                    <a:pt x="30678" y="40067"/>
                  </a:lnTo>
                  <a:lnTo>
                    <a:pt x="29917" y="39877"/>
                  </a:lnTo>
                  <a:lnTo>
                    <a:pt x="29119" y="39649"/>
                  </a:lnTo>
                  <a:lnTo>
                    <a:pt x="28302" y="39421"/>
                  </a:lnTo>
                  <a:lnTo>
                    <a:pt x="27465" y="39136"/>
                  </a:lnTo>
                  <a:lnTo>
                    <a:pt x="26648" y="38851"/>
                  </a:lnTo>
                  <a:lnTo>
                    <a:pt x="25869" y="38528"/>
                  </a:lnTo>
                  <a:lnTo>
                    <a:pt x="25489" y="38357"/>
                  </a:lnTo>
                  <a:lnTo>
                    <a:pt x="25128" y="38185"/>
                  </a:lnTo>
                  <a:lnTo>
                    <a:pt x="24786" y="37995"/>
                  </a:lnTo>
                  <a:lnTo>
                    <a:pt x="24462" y="37805"/>
                  </a:lnTo>
                  <a:lnTo>
                    <a:pt x="24158" y="37615"/>
                  </a:lnTo>
                  <a:lnTo>
                    <a:pt x="23873" y="37406"/>
                  </a:lnTo>
                  <a:lnTo>
                    <a:pt x="23607" y="37197"/>
                  </a:lnTo>
                  <a:lnTo>
                    <a:pt x="23379" y="36988"/>
                  </a:lnTo>
                  <a:lnTo>
                    <a:pt x="23455" y="36836"/>
                  </a:lnTo>
                  <a:lnTo>
                    <a:pt x="23664" y="36969"/>
                  </a:lnTo>
                  <a:lnTo>
                    <a:pt x="23873" y="37102"/>
                  </a:lnTo>
                  <a:lnTo>
                    <a:pt x="24405" y="37349"/>
                  </a:lnTo>
                  <a:lnTo>
                    <a:pt x="25014" y="37615"/>
                  </a:lnTo>
                  <a:lnTo>
                    <a:pt x="25717" y="37862"/>
                  </a:lnTo>
                  <a:lnTo>
                    <a:pt x="26477" y="38128"/>
                  </a:lnTo>
                  <a:lnTo>
                    <a:pt x="27313" y="38376"/>
                  </a:lnTo>
                  <a:lnTo>
                    <a:pt x="28207" y="38604"/>
                  </a:lnTo>
                  <a:lnTo>
                    <a:pt x="29119" y="38851"/>
                  </a:lnTo>
                  <a:lnTo>
                    <a:pt x="30088" y="39079"/>
                  </a:lnTo>
                  <a:lnTo>
                    <a:pt x="31058" y="39288"/>
                  </a:lnTo>
                  <a:lnTo>
                    <a:pt x="32065" y="39497"/>
                  </a:lnTo>
                  <a:lnTo>
                    <a:pt x="33053" y="39687"/>
                  </a:lnTo>
                  <a:lnTo>
                    <a:pt x="34042" y="39858"/>
                  </a:lnTo>
                  <a:lnTo>
                    <a:pt x="35030" y="40010"/>
                  </a:lnTo>
                  <a:lnTo>
                    <a:pt x="35980" y="40143"/>
                  </a:lnTo>
                  <a:lnTo>
                    <a:pt x="36893" y="40257"/>
                  </a:lnTo>
                  <a:lnTo>
                    <a:pt x="37577" y="40314"/>
                  </a:lnTo>
                  <a:lnTo>
                    <a:pt x="38223" y="40333"/>
                  </a:lnTo>
                  <a:lnTo>
                    <a:pt x="38813" y="40333"/>
                  </a:lnTo>
                  <a:lnTo>
                    <a:pt x="39383" y="40295"/>
                  </a:lnTo>
                  <a:lnTo>
                    <a:pt x="39915" y="40219"/>
                  </a:lnTo>
                  <a:lnTo>
                    <a:pt x="40409" y="40124"/>
                  </a:lnTo>
                  <a:lnTo>
                    <a:pt x="40846" y="40010"/>
                  </a:lnTo>
                  <a:lnTo>
                    <a:pt x="41264" y="39858"/>
                  </a:lnTo>
                  <a:lnTo>
                    <a:pt x="41626" y="39706"/>
                  </a:lnTo>
                  <a:lnTo>
                    <a:pt x="41968" y="39516"/>
                  </a:lnTo>
                  <a:lnTo>
                    <a:pt x="42253" y="39307"/>
                  </a:lnTo>
                  <a:lnTo>
                    <a:pt x="42500" y="39098"/>
                  </a:lnTo>
                  <a:lnTo>
                    <a:pt x="42709" y="38851"/>
                  </a:lnTo>
                  <a:lnTo>
                    <a:pt x="42880" y="38623"/>
                  </a:lnTo>
                  <a:lnTo>
                    <a:pt x="42994" y="38357"/>
                  </a:lnTo>
                  <a:lnTo>
                    <a:pt x="43089" y="38090"/>
                  </a:lnTo>
                  <a:lnTo>
                    <a:pt x="43146" y="37748"/>
                  </a:lnTo>
                  <a:lnTo>
                    <a:pt x="43165" y="37577"/>
                  </a:lnTo>
                  <a:lnTo>
                    <a:pt x="43165" y="37406"/>
                  </a:lnTo>
                  <a:lnTo>
                    <a:pt x="43127" y="37216"/>
                  </a:lnTo>
                  <a:lnTo>
                    <a:pt x="43051" y="37045"/>
                  </a:lnTo>
                  <a:lnTo>
                    <a:pt x="42918" y="36874"/>
                  </a:lnTo>
                  <a:lnTo>
                    <a:pt x="42842" y="36798"/>
                  </a:lnTo>
                  <a:lnTo>
                    <a:pt x="42747" y="36703"/>
                  </a:lnTo>
                  <a:lnTo>
                    <a:pt x="42519" y="36551"/>
                  </a:lnTo>
                  <a:lnTo>
                    <a:pt x="42215" y="36418"/>
                  </a:lnTo>
                  <a:lnTo>
                    <a:pt x="41835" y="36285"/>
                  </a:lnTo>
                  <a:lnTo>
                    <a:pt x="41378" y="36152"/>
                  </a:lnTo>
                  <a:lnTo>
                    <a:pt x="40808" y="36057"/>
                  </a:lnTo>
                  <a:lnTo>
                    <a:pt x="40162" y="35981"/>
                  </a:lnTo>
                  <a:lnTo>
                    <a:pt x="39383" y="35924"/>
                  </a:lnTo>
                  <a:lnTo>
                    <a:pt x="38508" y="35886"/>
                  </a:lnTo>
                  <a:lnTo>
                    <a:pt x="37539" y="35848"/>
                  </a:lnTo>
                  <a:lnTo>
                    <a:pt x="36380" y="35772"/>
                  </a:lnTo>
                  <a:lnTo>
                    <a:pt x="35733" y="35715"/>
                  </a:lnTo>
                  <a:lnTo>
                    <a:pt x="35068" y="35639"/>
                  </a:lnTo>
                  <a:lnTo>
                    <a:pt x="34365" y="35563"/>
                  </a:lnTo>
                  <a:lnTo>
                    <a:pt x="33643" y="35449"/>
                  </a:lnTo>
                  <a:lnTo>
                    <a:pt x="32901" y="35334"/>
                  </a:lnTo>
                  <a:lnTo>
                    <a:pt x="32141" y="35182"/>
                  </a:lnTo>
                  <a:lnTo>
                    <a:pt x="31362" y="35011"/>
                  </a:lnTo>
                  <a:lnTo>
                    <a:pt x="30583" y="34802"/>
                  </a:lnTo>
                  <a:lnTo>
                    <a:pt x="29803" y="34574"/>
                  </a:lnTo>
                  <a:lnTo>
                    <a:pt x="29024" y="34327"/>
                  </a:lnTo>
                  <a:lnTo>
                    <a:pt x="28264" y="34023"/>
                  </a:lnTo>
                  <a:lnTo>
                    <a:pt x="27503" y="33700"/>
                  </a:lnTo>
                  <a:lnTo>
                    <a:pt x="27541" y="33567"/>
                  </a:lnTo>
                  <a:lnTo>
                    <a:pt x="28435" y="33795"/>
                  </a:lnTo>
                  <a:lnTo>
                    <a:pt x="29290" y="33985"/>
                  </a:lnTo>
                  <a:lnTo>
                    <a:pt x="30107" y="34137"/>
                  </a:lnTo>
                  <a:lnTo>
                    <a:pt x="30887" y="34289"/>
                  </a:lnTo>
                  <a:lnTo>
                    <a:pt x="31628" y="34422"/>
                  </a:lnTo>
                  <a:lnTo>
                    <a:pt x="32350" y="34536"/>
                  </a:lnTo>
                  <a:lnTo>
                    <a:pt x="33034" y="34631"/>
                  </a:lnTo>
                  <a:lnTo>
                    <a:pt x="33700" y="34707"/>
                  </a:lnTo>
                  <a:lnTo>
                    <a:pt x="34346" y="34783"/>
                  </a:lnTo>
                  <a:lnTo>
                    <a:pt x="34992" y="34840"/>
                  </a:lnTo>
                  <a:lnTo>
                    <a:pt x="36209" y="34897"/>
                  </a:lnTo>
                  <a:lnTo>
                    <a:pt x="37387" y="34935"/>
                  </a:lnTo>
                  <a:lnTo>
                    <a:pt x="38584" y="34935"/>
                  </a:lnTo>
                  <a:lnTo>
                    <a:pt x="39706" y="34897"/>
                  </a:lnTo>
                  <a:lnTo>
                    <a:pt x="40409" y="34859"/>
                  </a:lnTo>
                  <a:lnTo>
                    <a:pt x="41169" y="34802"/>
                  </a:lnTo>
                  <a:lnTo>
                    <a:pt x="41968" y="34726"/>
                  </a:lnTo>
                  <a:lnTo>
                    <a:pt x="42804" y="34612"/>
                  </a:lnTo>
                  <a:lnTo>
                    <a:pt x="43640" y="34479"/>
                  </a:lnTo>
                  <a:lnTo>
                    <a:pt x="44477" y="34308"/>
                  </a:lnTo>
                  <a:lnTo>
                    <a:pt x="44876" y="34194"/>
                  </a:lnTo>
                  <a:lnTo>
                    <a:pt x="45275" y="34080"/>
                  </a:lnTo>
                  <a:lnTo>
                    <a:pt x="45674" y="33947"/>
                  </a:lnTo>
                  <a:lnTo>
                    <a:pt x="46035" y="33814"/>
                  </a:lnTo>
                  <a:lnTo>
                    <a:pt x="46396" y="33662"/>
                  </a:lnTo>
                  <a:lnTo>
                    <a:pt x="46738" y="33491"/>
                  </a:lnTo>
                  <a:lnTo>
                    <a:pt x="47061" y="33320"/>
                  </a:lnTo>
                  <a:lnTo>
                    <a:pt x="47366" y="33130"/>
                  </a:lnTo>
                  <a:lnTo>
                    <a:pt x="47651" y="32921"/>
                  </a:lnTo>
                  <a:lnTo>
                    <a:pt x="47898" y="32693"/>
                  </a:lnTo>
                  <a:lnTo>
                    <a:pt x="48107" y="32445"/>
                  </a:lnTo>
                  <a:lnTo>
                    <a:pt x="48297" y="32198"/>
                  </a:lnTo>
                  <a:lnTo>
                    <a:pt x="48468" y="31913"/>
                  </a:lnTo>
                  <a:lnTo>
                    <a:pt x="48582" y="31628"/>
                  </a:lnTo>
                  <a:lnTo>
                    <a:pt x="48658" y="31324"/>
                  </a:lnTo>
                  <a:lnTo>
                    <a:pt x="48715" y="31001"/>
                  </a:lnTo>
                  <a:lnTo>
                    <a:pt x="48715" y="30792"/>
                  </a:lnTo>
                  <a:lnTo>
                    <a:pt x="48715" y="30469"/>
                  </a:lnTo>
                  <a:lnTo>
                    <a:pt x="48696" y="30279"/>
                  </a:lnTo>
                  <a:lnTo>
                    <a:pt x="48658" y="30089"/>
                  </a:lnTo>
                  <a:lnTo>
                    <a:pt x="48601" y="29899"/>
                  </a:lnTo>
                  <a:lnTo>
                    <a:pt x="48525" y="29708"/>
                  </a:lnTo>
                  <a:lnTo>
                    <a:pt x="48430" y="29518"/>
                  </a:lnTo>
                  <a:lnTo>
                    <a:pt x="48297" y="29347"/>
                  </a:lnTo>
                  <a:lnTo>
                    <a:pt x="48145" y="29214"/>
                  </a:lnTo>
                  <a:lnTo>
                    <a:pt x="48050" y="29138"/>
                  </a:lnTo>
                  <a:lnTo>
                    <a:pt x="47955" y="29100"/>
                  </a:lnTo>
                  <a:lnTo>
                    <a:pt x="47841" y="29043"/>
                  </a:lnTo>
                  <a:lnTo>
                    <a:pt x="47708" y="29005"/>
                  </a:lnTo>
                  <a:lnTo>
                    <a:pt x="47575" y="28986"/>
                  </a:lnTo>
                  <a:lnTo>
                    <a:pt x="47442" y="28967"/>
                  </a:lnTo>
                  <a:lnTo>
                    <a:pt x="47118" y="28967"/>
                  </a:lnTo>
                  <a:lnTo>
                    <a:pt x="46928" y="28986"/>
                  </a:lnTo>
                  <a:lnTo>
                    <a:pt x="46738" y="29024"/>
                  </a:lnTo>
                  <a:lnTo>
                    <a:pt x="45218" y="29499"/>
                  </a:lnTo>
                  <a:lnTo>
                    <a:pt x="43811" y="29861"/>
                  </a:lnTo>
                  <a:lnTo>
                    <a:pt x="42519" y="30165"/>
                  </a:lnTo>
                  <a:lnTo>
                    <a:pt x="41321" y="30431"/>
                  </a:lnTo>
                  <a:lnTo>
                    <a:pt x="40200" y="30659"/>
                  </a:lnTo>
                  <a:lnTo>
                    <a:pt x="39136" y="30849"/>
                  </a:lnTo>
                  <a:lnTo>
                    <a:pt x="38166" y="31020"/>
                  </a:lnTo>
                  <a:lnTo>
                    <a:pt x="37235" y="31134"/>
                  </a:lnTo>
                  <a:lnTo>
                    <a:pt x="36380" y="31229"/>
                  </a:lnTo>
                  <a:lnTo>
                    <a:pt x="35543" y="31305"/>
                  </a:lnTo>
                  <a:lnTo>
                    <a:pt x="34764" y="31343"/>
                  </a:lnTo>
                  <a:lnTo>
                    <a:pt x="34004" y="31343"/>
                  </a:lnTo>
                  <a:lnTo>
                    <a:pt x="33282" y="31324"/>
                  </a:lnTo>
                  <a:lnTo>
                    <a:pt x="32559" y="31286"/>
                  </a:lnTo>
                  <a:lnTo>
                    <a:pt x="31837" y="31229"/>
                  </a:lnTo>
                  <a:lnTo>
                    <a:pt x="31134" y="31134"/>
                  </a:lnTo>
                  <a:lnTo>
                    <a:pt x="30412" y="31039"/>
                  </a:lnTo>
                  <a:lnTo>
                    <a:pt x="30488" y="30830"/>
                  </a:lnTo>
                  <a:lnTo>
                    <a:pt x="31324" y="30887"/>
                  </a:lnTo>
                  <a:lnTo>
                    <a:pt x="32236" y="30925"/>
                  </a:lnTo>
                  <a:lnTo>
                    <a:pt x="33225" y="30925"/>
                  </a:lnTo>
                  <a:lnTo>
                    <a:pt x="34270" y="30906"/>
                  </a:lnTo>
                  <a:lnTo>
                    <a:pt x="35334" y="30849"/>
                  </a:lnTo>
                  <a:lnTo>
                    <a:pt x="36437" y="30754"/>
                  </a:lnTo>
                  <a:lnTo>
                    <a:pt x="37539" y="30621"/>
                  </a:lnTo>
                  <a:lnTo>
                    <a:pt x="38071" y="30526"/>
                  </a:lnTo>
                  <a:lnTo>
                    <a:pt x="38622" y="30431"/>
                  </a:lnTo>
                  <a:lnTo>
                    <a:pt x="39687" y="30222"/>
                  </a:lnTo>
                  <a:lnTo>
                    <a:pt x="40713" y="29994"/>
                  </a:lnTo>
                  <a:lnTo>
                    <a:pt x="41683" y="29765"/>
                  </a:lnTo>
                  <a:lnTo>
                    <a:pt x="42595" y="29537"/>
                  </a:lnTo>
                  <a:lnTo>
                    <a:pt x="43450" y="29290"/>
                  </a:lnTo>
                  <a:lnTo>
                    <a:pt x="44267" y="29062"/>
                  </a:lnTo>
                  <a:lnTo>
                    <a:pt x="45009" y="28815"/>
                  </a:lnTo>
                  <a:lnTo>
                    <a:pt x="45731" y="28568"/>
                  </a:lnTo>
                  <a:lnTo>
                    <a:pt x="46377" y="28321"/>
                  </a:lnTo>
                  <a:lnTo>
                    <a:pt x="46985" y="28093"/>
                  </a:lnTo>
                  <a:lnTo>
                    <a:pt x="47537" y="27865"/>
                  </a:lnTo>
                  <a:lnTo>
                    <a:pt x="48050" y="27618"/>
                  </a:lnTo>
                  <a:lnTo>
                    <a:pt x="48506" y="27409"/>
                  </a:lnTo>
                  <a:lnTo>
                    <a:pt x="48905" y="27181"/>
                  </a:lnTo>
                  <a:lnTo>
                    <a:pt x="49266" y="26971"/>
                  </a:lnTo>
                  <a:lnTo>
                    <a:pt x="49570" y="26762"/>
                  </a:lnTo>
                  <a:lnTo>
                    <a:pt x="49646" y="26724"/>
                  </a:lnTo>
                  <a:lnTo>
                    <a:pt x="49855" y="26591"/>
                  </a:lnTo>
                  <a:lnTo>
                    <a:pt x="50122" y="26382"/>
                  </a:lnTo>
                  <a:lnTo>
                    <a:pt x="50445" y="26116"/>
                  </a:lnTo>
                  <a:lnTo>
                    <a:pt x="50616" y="25945"/>
                  </a:lnTo>
                  <a:lnTo>
                    <a:pt x="50768" y="25755"/>
                  </a:lnTo>
                  <a:lnTo>
                    <a:pt x="50901" y="25565"/>
                  </a:lnTo>
                  <a:lnTo>
                    <a:pt x="51034" y="25356"/>
                  </a:lnTo>
                  <a:lnTo>
                    <a:pt x="51129" y="25128"/>
                  </a:lnTo>
                  <a:lnTo>
                    <a:pt x="51205" y="24881"/>
                  </a:lnTo>
                  <a:lnTo>
                    <a:pt x="51262" y="24634"/>
                  </a:lnTo>
                  <a:lnTo>
                    <a:pt x="51262" y="24368"/>
                  </a:lnTo>
                  <a:lnTo>
                    <a:pt x="51243" y="24082"/>
                  </a:lnTo>
                  <a:lnTo>
                    <a:pt x="51186" y="23854"/>
                  </a:lnTo>
                  <a:lnTo>
                    <a:pt x="51110" y="23626"/>
                  </a:lnTo>
                  <a:lnTo>
                    <a:pt x="51015" y="23436"/>
                  </a:lnTo>
                  <a:lnTo>
                    <a:pt x="50901" y="23284"/>
                  </a:lnTo>
                  <a:lnTo>
                    <a:pt x="50768" y="23132"/>
                  </a:lnTo>
                  <a:lnTo>
                    <a:pt x="50616" y="23037"/>
                  </a:lnTo>
                  <a:lnTo>
                    <a:pt x="50445" y="22942"/>
                  </a:lnTo>
                  <a:lnTo>
                    <a:pt x="50255" y="22885"/>
                  </a:lnTo>
                  <a:lnTo>
                    <a:pt x="50065" y="22866"/>
                  </a:lnTo>
                  <a:lnTo>
                    <a:pt x="49855" y="22847"/>
                  </a:lnTo>
                  <a:lnTo>
                    <a:pt x="49627" y="22866"/>
                  </a:lnTo>
                  <a:lnTo>
                    <a:pt x="49380" y="22923"/>
                  </a:lnTo>
                  <a:lnTo>
                    <a:pt x="49133" y="22999"/>
                  </a:lnTo>
                  <a:lnTo>
                    <a:pt x="48867" y="23094"/>
                  </a:lnTo>
                  <a:lnTo>
                    <a:pt x="48601" y="23208"/>
                  </a:lnTo>
                  <a:lnTo>
                    <a:pt x="48240" y="23436"/>
                  </a:lnTo>
                  <a:lnTo>
                    <a:pt x="47860" y="23645"/>
                  </a:lnTo>
                  <a:lnTo>
                    <a:pt x="47347" y="23892"/>
                  </a:lnTo>
                  <a:lnTo>
                    <a:pt x="46719" y="24196"/>
                  </a:lnTo>
                  <a:lnTo>
                    <a:pt x="45978" y="24539"/>
                  </a:lnTo>
                  <a:lnTo>
                    <a:pt x="45142" y="24881"/>
                  </a:lnTo>
                  <a:lnTo>
                    <a:pt x="44172" y="25242"/>
                  </a:lnTo>
                  <a:lnTo>
                    <a:pt x="43108" y="25603"/>
                  </a:lnTo>
                  <a:lnTo>
                    <a:pt x="42538" y="25774"/>
                  </a:lnTo>
                  <a:lnTo>
                    <a:pt x="41949" y="25926"/>
                  </a:lnTo>
                  <a:lnTo>
                    <a:pt x="41340" y="26097"/>
                  </a:lnTo>
                  <a:lnTo>
                    <a:pt x="40694" y="26249"/>
                  </a:lnTo>
                  <a:lnTo>
                    <a:pt x="40029" y="26382"/>
                  </a:lnTo>
                  <a:lnTo>
                    <a:pt x="39345" y="26515"/>
                  </a:lnTo>
                  <a:lnTo>
                    <a:pt x="38641" y="26629"/>
                  </a:lnTo>
                  <a:lnTo>
                    <a:pt x="37919" y="26743"/>
                  </a:lnTo>
                  <a:lnTo>
                    <a:pt x="37178" y="26819"/>
                  </a:lnTo>
                  <a:lnTo>
                    <a:pt x="36399" y="26895"/>
                  </a:lnTo>
                  <a:lnTo>
                    <a:pt x="35619" y="26952"/>
                  </a:lnTo>
                  <a:lnTo>
                    <a:pt x="34802" y="26990"/>
                  </a:lnTo>
                  <a:lnTo>
                    <a:pt x="33129" y="26990"/>
                  </a:lnTo>
                  <a:lnTo>
                    <a:pt x="33167" y="26857"/>
                  </a:lnTo>
                  <a:lnTo>
                    <a:pt x="34156" y="26762"/>
                  </a:lnTo>
                  <a:lnTo>
                    <a:pt x="35125" y="26629"/>
                  </a:lnTo>
                  <a:lnTo>
                    <a:pt x="36057" y="26496"/>
                  </a:lnTo>
                  <a:lnTo>
                    <a:pt x="36969" y="26344"/>
                  </a:lnTo>
                  <a:lnTo>
                    <a:pt x="37862" y="26173"/>
                  </a:lnTo>
                  <a:lnTo>
                    <a:pt x="38736" y="26002"/>
                  </a:lnTo>
                  <a:lnTo>
                    <a:pt x="39592" y="25812"/>
                  </a:lnTo>
                  <a:lnTo>
                    <a:pt x="40409" y="25622"/>
                  </a:lnTo>
                  <a:lnTo>
                    <a:pt x="41207" y="25413"/>
                  </a:lnTo>
                  <a:lnTo>
                    <a:pt x="41968" y="25204"/>
                  </a:lnTo>
                  <a:lnTo>
                    <a:pt x="42709" y="24976"/>
                  </a:lnTo>
                  <a:lnTo>
                    <a:pt x="43431" y="24767"/>
                  </a:lnTo>
                  <a:lnTo>
                    <a:pt x="44115" y="24539"/>
                  </a:lnTo>
                  <a:lnTo>
                    <a:pt x="44781" y="24311"/>
                  </a:lnTo>
                  <a:lnTo>
                    <a:pt x="46035" y="23835"/>
                  </a:lnTo>
                  <a:lnTo>
                    <a:pt x="47175" y="23379"/>
                  </a:lnTo>
                  <a:lnTo>
                    <a:pt x="48202" y="22923"/>
                  </a:lnTo>
                  <a:lnTo>
                    <a:pt x="49114" y="22486"/>
                  </a:lnTo>
                  <a:lnTo>
                    <a:pt x="49912" y="22068"/>
                  </a:lnTo>
                  <a:lnTo>
                    <a:pt x="50597" y="21688"/>
                  </a:lnTo>
                  <a:lnTo>
                    <a:pt x="51167" y="21364"/>
                  </a:lnTo>
                  <a:lnTo>
                    <a:pt x="51604" y="21079"/>
                  </a:lnTo>
                  <a:lnTo>
                    <a:pt x="51927" y="20870"/>
                  </a:lnTo>
                  <a:lnTo>
                    <a:pt x="52212" y="20642"/>
                  </a:lnTo>
                  <a:lnTo>
                    <a:pt x="52459" y="20414"/>
                  </a:lnTo>
                  <a:lnTo>
                    <a:pt x="52687" y="20167"/>
                  </a:lnTo>
                  <a:lnTo>
                    <a:pt x="52897" y="19920"/>
                  </a:lnTo>
                  <a:lnTo>
                    <a:pt x="53087" y="19654"/>
                  </a:lnTo>
                  <a:lnTo>
                    <a:pt x="53239" y="19388"/>
                  </a:lnTo>
                  <a:lnTo>
                    <a:pt x="53372" y="19122"/>
                  </a:lnTo>
                  <a:lnTo>
                    <a:pt x="53486" y="18856"/>
                  </a:lnTo>
                  <a:lnTo>
                    <a:pt x="53581" y="18589"/>
                  </a:lnTo>
                  <a:lnTo>
                    <a:pt x="53638" y="18323"/>
                  </a:lnTo>
                  <a:lnTo>
                    <a:pt x="53695" y="18057"/>
                  </a:lnTo>
                  <a:lnTo>
                    <a:pt x="53714" y="17810"/>
                  </a:lnTo>
                  <a:lnTo>
                    <a:pt x="53714" y="17563"/>
                  </a:lnTo>
                  <a:lnTo>
                    <a:pt x="53695" y="17316"/>
                  </a:lnTo>
                  <a:lnTo>
                    <a:pt x="53657" y="17088"/>
                  </a:lnTo>
                  <a:lnTo>
                    <a:pt x="53581" y="16879"/>
                  </a:lnTo>
                  <a:lnTo>
                    <a:pt x="53505" y="16670"/>
                  </a:lnTo>
                  <a:lnTo>
                    <a:pt x="53410" y="16480"/>
                  </a:lnTo>
                  <a:lnTo>
                    <a:pt x="53277" y="16309"/>
                  </a:lnTo>
                  <a:lnTo>
                    <a:pt x="53144" y="16176"/>
                  </a:lnTo>
                  <a:lnTo>
                    <a:pt x="52973" y="16043"/>
                  </a:lnTo>
                  <a:lnTo>
                    <a:pt x="52801" y="15929"/>
                  </a:lnTo>
                  <a:lnTo>
                    <a:pt x="52592" y="15852"/>
                  </a:lnTo>
                  <a:lnTo>
                    <a:pt x="52383" y="15814"/>
                  </a:lnTo>
                  <a:lnTo>
                    <a:pt x="52155" y="15776"/>
                  </a:lnTo>
                  <a:lnTo>
                    <a:pt x="51889" y="15795"/>
                  </a:lnTo>
                  <a:lnTo>
                    <a:pt x="51623" y="15833"/>
                  </a:lnTo>
                  <a:lnTo>
                    <a:pt x="51338" y="15891"/>
                  </a:lnTo>
                  <a:lnTo>
                    <a:pt x="51034" y="16005"/>
                  </a:lnTo>
                  <a:lnTo>
                    <a:pt x="50730" y="16157"/>
                  </a:lnTo>
                  <a:lnTo>
                    <a:pt x="50388" y="16328"/>
                  </a:lnTo>
                  <a:lnTo>
                    <a:pt x="50026" y="16556"/>
                  </a:lnTo>
                  <a:lnTo>
                    <a:pt x="49741" y="16727"/>
                  </a:lnTo>
                  <a:lnTo>
                    <a:pt x="49304" y="16974"/>
                  </a:lnTo>
                  <a:lnTo>
                    <a:pt x="48715" y="17259"/>
                  </a:lnTo>
                  <a:lnTo>
                    <a:pt x="48012" y="17601"/>
                  </a:lnTo>
                  <a:lnTo>
                    <a:pt x="47213" y="17981"/>
                  </a:lnTo>
                  <a:lnTo>
                    <a:pt x="46339" y="18361"/>
                  </a:lnTo>
                  <a:lnTo>
                    <a:pt x="45408" y="18761"/>
                  </a:lnTo>
                  <a:lnTo>
                    <a:pt x="44439" y="19160"/>
                  </a:lnTo>
                  <a:lnTo>
                    <a:pt x="43450" y="19540"/>
                  </a:lnTo>
                  <a:lnTo>
                    <a:pt x="42443" y="19920"/>
                  </a:lnTo>
                  <a:lnTo>
                    <a:pt x="41473" y="20243"/>
                  </a:lnTo>
                  <a:lnTo>
                    <a:pt x="40542" y="20528"/>
                  </a:lnTo>
                  <a:lnTo>
                    <a:pt x="39668" y="20756"/>
                  </a:lnTo>
                  <a:lnTo>
                    <a:pt x="39250" y="20851"/>
                  </a:lnTo>
                  <a:lnTo>
                    <a:pt x="38851" y="20927"/>
                  </a:lnTo>
                  <a:lnTo>
                    <a:pt x="38489" y="20984"/>
                  </a:lnTo>
                  <a:lnTo>
                    <a:pt x="38166" y="21022"/>
                  </a:lnTo>
                  <a:lnTo>
                    <a:pt x="37843" y="21041"/>
                  </a:lnTo>
                  <a:lnTo>
                    <a:pt x="37577" y="21022"/>
                  </a:lnTo>
                  <a:lnTo>
                    <a:pt x="38166" y="20908"/>
                  </a:lnTo>
                  <a:lnTo>
                    <a:pt x="38851" y="20737"/>
                  </a:lnTo>
                  <a:lnTo>
                    <a:pt x="39630" y="20509"/>
                  </a:lnTo>
                  <a:lnTo>
                    <a:pt x="40504" y="20224"/>
                  </a:lnTo>
                  <a:lnTo>
                    <a:pt x="41416" y="19882"/>
                  </a:lnTo>
                  <a:lnTo>
                    <a:pt x="42386" y="19502"/>
                  </a:lnTo>
                  <a:lnTo>
                    <a:pt x="43374" y="19103"/>
                  </a:lnTo>
                  <a:lnTo>
                    <a:pt x="44362" y="18646"/>
                  </a:lnTo>
                  <a:lnTo>
                    <a:pt x="45370" y="18171"/>
                  </a:lnTo>
                  <a:lnTo>
                    <a:pt x="46358" y="17677"/>
                  </a:lnTo>
                  <a:lnTo>
                    <a:pt x="47309" y="17145"/>
                  </a:lnTo>
                  <a:lnTo>
                    <a:pt x="48202" y="16594"/>
                  </a:lnTo>
                  <a:lnTo>
                    <a:pt x="48620" y="16328"/>
                  </a:lnTo>
                  <a:lnTo>
                    <a:pt x="49019" y="16043"/>
                  </a:lnTo>
                  <a:lnTo>
                    <a:pt x="49418" y="15757"/>
                  </a:lnTo>
                  <a:lnTo>
                    <a:pt x="49779" y="15491"/>
                  </a:lnTo>
                  <a:lnTo>
                    <a:pt x="50103" y="15206"/>
                  </a:lnTo>
                  <a:lnTo>
                    <a:pt x="50426" y="14921"/>
                  </a:lnTo>
                  <a:lnTo>
                    <a:pt x="50711" y="14636"/>
                  </a:lnTo>
                  <a:lnTo>
                    <a:pt x="50958" y="14351"/>
                  </a:lnTo>
                  <a:lnTo>
                    <a:pt x="51167" y="14066"/>
                  </a:lnTo>
                  <a:lnTo>
                    <a:pt x="51357" y="13762"/>
                  </a:lnTo>
                  <a:lnTo>
                    <a:pt x="51509" y="13439"/>
                  </a:lnTo>
                  <a:lnTo>
                    <a:pt x="51642" y="13097"/>
                  </a:lnTo>
                  <a:lnTo>
                    <a:pt x="51737" y="12735"/>
                  </a:lnTo>
                  <a:lnTo>
                    <a:pt x="51813" y="12374"/>
                  </a:lnTo>
                  <a:lnTo>
                    <a:pt x="51851" y="12032"/>
                  </a:lnTo>
                  <a:lnTo>
                    <a:pt x="51851" y="11709"/>
                  </a:lnTo>
                  <a:lnTo>
                    <a:pt x="51813" y="11386"/>
                  </a:lnTo>
                  <a:lnTo>
                    <a:pt x="51756" y="11082"/>
                  </a:lnTo>
                  <a:lnTo>
                    <a:pt x="51699" y="10949"/>
                  </a:lnTo>
                  <a:lnTo>
                    <a:pt x="51642" y="10835"/>
                  </a:lnTo>
                  <a:lnTo>
                    <a:pt x="51585" y="10721"/>
                  </a:lnTo>
                  <a:lnTo>
                    <a:pt x="51509" y="10607"/>
                  </a:lnTo>
                  <a:lnTo>
                    <a:pt x="51414" y="10512"/>
                  </a:lnTo>
                  <a:lnTo>
                    <a:pt x="51319" y="10436"/>
                  </a:lnTo>
                  <a:lnTo>
                    <a:pt x="51205" y="10360"/>
                  </a:lnTo>
                  <a:lnTo>
                    <a:pt x="51091" y="10303"/>
                  </a:lnTo>
                  <a:lnTo>
                    <a:pt x="50958" y="10264"/>
                  </a:lnTo>
                  <a:lnTo>
                    <a:pt x="50825" y="10245"/>
                  </a:lnTo>
                  <a:lnTo>
                    <a:pt x="50673" y="10226"/>
                  </a:lnTo>
                  <a:lnTo>
                    <a:pt x="50502" y="10245"/>
                  </a:lnTo>
                  <a:lnTo>
                    <a:pt x="50103" y="10303"/>
                  </a:lnTo>
                  <a:lnTo>
                    <a:pt x="49855" y="10341"/>
                  </a:lnTo>
                  <a:lnTo>
                    <a:pt x="49570" y="10436"/>
                  </a:lnTo>
                  <a:lnTo>
                    <a:pt x="49285" y="10550"/>
                  </a:lnTo>
                  <a:lnTo>
                    <a:pt x="49000" y="10702"/>
                  </a:lnTo>
                  <a:lnTo>
                    <a:pt x="48848" y="10816"/>
                  </a:lnTo>
                  <a:lnTo>
                    <a:pt x="48715" y="10930"/>
                  </a:lnTo>
                  <a:lnTo>
                    <a:pt x="48563" y="11063"/>
                  </a:lnTo>
                  <a:lnTo>
                    <a:pt x="48430" y="11215"/>
                  </a:lnTo>
                  <a:lnTo>
                    <a:pt x="48031" y="11652"/>
                  </a:lnTo>
                  <a:lnTo>
                    <a:pt x="47613" y="12089"/>
                  </a:lnTo>
                  <a:lnTo>
                    <a:pt x="47175" y="12507"/>
                  </a:lnTo>
                  <a:lnTo>
                    <a:pt x="46757" y="12906"/>
                  </a:lnTo>
                  <a:lnTo>
                    <a:pt x="46320" y="13268"/>
                  </a:lnTo>
                  <a:lnTo>
                    <a:pt x="45902" y="13629"/>
                  </a:lnTo>
                  <a:lnTo>
                    <a:pt x="45123" y="14218"/>
                  </a:lnTo>
                  <a:lnTo>
                    <a:pt x="44477" y="14674"/>
                  </a:lnTo>
                  <a:lnTo>
                    <a:pt x="44039" y="14959"/>
                  </a:lnTo>
                  <a:lnTo>
                    <a:pt x="43925" y="15016"/>
                  </a:lnTo>
                  <a:lnTo>
                    <a:pt x="43868" y="15016"/>
                  </a:lnTo>
                  <a:lnTo>
                    <a:pt x="43868" y="14997"/>
                  </a:lnTo>
                  <a:lnTo>
                    <a:pt x="43906" y="14959"/>
                  </a:lnTo>
                  <a:lnTo>
                    <a:pt x="44020" y="14826"/>
                  </a:lnTo>
                  <a:lnTo>
                    <a:pt x="44648" y="14180"/>
                  </a:lnTo>
                  <a:lnTo>
                    <a:pt x="45199" y="13534"/>
                  </a:lnTo>
                  <a:lnTo>
                    <a:pt x="45712" y="12887"/>
                  </a:lnTo>
                  <a:lnTo>
                    <a:pt x="46187" y="12241"/>
                  </a:lnTo>
                  <a:lnTo>
                    <a:pt x="46605" y="11595"/>
                  </a:lnTo>
                  <a:lnTo>
                    <a:pt x="46966" y="10968"/>
                  </a:lnTo>
                  <a:lnTo>
                    <a:pt x="47309" y="10322"/>
                  </a:lnTo>
                  <a:lnTo>
                    <a:pt x="47594" y="9675"/>
                  </a:lnTo>
                  <a:lnTo>
                    <a:pt x="47841" y="9029"/>
                  </a:lnTo>
                  <a:lnTo>
                    <a:pt x="48050" y="8383"/>
                  </a:lnTo>
                  <a:lnTo>
                    <a:pt x="48221" y="7718"/>
                  </a:lnTo>
                  <a:lnTo>
                    <a:pt x="48373" y="7052"/>
                  </a:lnTo>
                  <a:lnTo>
                    <a:pt x="48487" y="6387"/>
                  </a:lnTo>
                  <a:lnTo>
                    <a:pt x="48582" y="5722"/>
                  </a:lnTo>
                  <a:lnTo>
                    <a:pt x="48639" y="5038"/>
                  </a:lnTo>
                  <a:lnTo>
                    <a:pt x="48677" y="4334"/>
                  </a:lnTo>
                  <a:lnTo>
                    <a:pt x="48677" y="3935"/>
                  </a:lnTo>
                  <a:lnTo>
                    <a:pt x="48658" y="3555"/>
                  </a:lnTo>
                  <a:lnTo>
                    <a:pt x="48620" y="3194"/>
                  </a:lnTo>
                  <a:lnTo>
                    <a:pt x="48563" y="2833"/>
                  </a:lnTo>
                  <a:lnTo>
                    <a:pt x="48487" y="2491"/>
                  </a:lnTo>
                  <a:lnTo>
                    <a:pt x="48392" y="2149"/>
                  </a:lnTo>
                  <a:lnTo>
                    <a:pt x="48297" y="1844"/>
                  </a:lnTo>
                  <a:lnTo>
                    <a:pt x="48183" y="1540"/>
                  </a:lnTo>
                  <a:lnTo>
                    <a:pt x="48050" y="1274"/>
                  </a:lnTo>
                  <a:lnTo>
                    <a:pt x="47898" y="1027"/>
                  </a:lnTo>
                  <a:lnTo>
                    <a:pt x="47746" y="799"/>
                  </a:lnTo>
                  <a:lnTo>
                    <a:pt x="47575" y="590"/>
                  </a:lnTo>
                  <a:lnTo>
                    <a:pt x="47385" y="419"/>
                  </a:lnTo>
                  <a:lnTo>
                    <a:pt x="47213" y="267"/>
                  </a:lnTo>
                  <a:lnTo>
                    <a:pt x="47004" y="153"/>
                  </a:lnTo>
                  <a:lnTo>
                    <a:pt x="46795" y="77"/>
                  </a:lnTo>
                  <a:lnTo>
                    <a:pt x="46586" y="20"/>
                  </a:lnTo>
                  <a:lnTo>
                    <a:pt x="46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29;p27">
              <a:extLst>
                <a:ext uri="{FF2B5EF4-FFF2-40B4-BE49-F238E27FC236}">
                  <a16:creationId xmlns:a16="http://schemas.microsoft.com/office/drawing/2014/main" id="{E7A6181A-EDDC-579E-9B27-2DD36FF74490}"/>
                </a:ext>
              </a:extLst>
            </p:cNvPr>
            <p:cNvSpPr/>
            <p:nvPr/>
          </p:nvSpPr>
          <p:spPr>
            <a:xfrm>
              <a:off x="5534677" y="3242639"/>
              <a:ext cx="1307131" cy="703650"/>
            </a:xfrm>
            <a:custGeom>
              <a:avLst/>
              <a:gdLst/>
              <a:ahLst/>
              <a:cxnLst/>
              <a:rect l="l" t="t" r="r" b="b"/>
              <a:pathLst>
                <a:path w="36969" h="19901" extrusionOk="0">
                  <a:moveTo>
                    <a:pt x="13172" y="1"/>
                  </a:moveTo>
                  <a:lnTo>
                    <a:pt x="4942" y="4981"/>
                  </a:lnTo>
                  <a:lnTo>
                    <a:pt x="951" y="7737"/>
                  </a:lnTo>
                  <a:lnTo>
                    <a:pt x="761" y="7889"/>
                  </a:lnTo>
                  <a:lnTo>
                    <a:pt x="609" y="8041"/>
                  </a:lnTo>
                  <a:lnTo>
                    <a:pt x="457" y="8212"/>
                  </a:lnTo>
                  <a:lnTo>
                    <a:pt x="324" y="8402"/>
                  </a:lnTo>
                  <a:lnTo>
                    <a:pt x="229" y="8611"/>
                  </a:lnTo>
                  <a:lnTo>
                    <a:pt x="134" y="8820"/>
                  </a:lnTo>
                  <a:lnTo>
                    <a:pt x="77" y="9029"/>
                  </a:lnTo>
                  <a:lnTo>
                    <a:pt x="20" y="9238"/>
                  </a:lnTo>
                  <a:lnTo>
                    <a:pt x="1" y="9466"/>
                  </a:lnTo>
                  <a:lnTo>
                    <a:pt x="1" y="9694"/>
                  </a:lnTo>
                  <a:lnTo>
                    <a:pt x="39" y="9903"/>
                  </a:lnTo>
                  <a:lnTo>
                    <a:pt x="77" y="10131"/>
                  </a:lnTo>
                  <a:lnTo>
                    <a:pt x="153" y="10341"/>
                  </a:lnTo>
                  <a:lnTo>
                    <a:pt x="229" y="10550"/>
                  </a:lnTo>
                  <a:lnTo>
                    <a:pt x="343" y="10759"/>
                  </a:lnTo>
                  <a:lnTo>
                    <a:pt x="495" y="10949"/>
                  </a:lnTo>
                  <a:lnTo>
                    <a:pt x="647" y="11120"/>
                  </a:lnTo>
                  <a:lnTo>
                    <a:pt x="818" y="11291"/>
                  </a:lnTo>
                  <a:lnTo>
                    <a:pt x="989" y="11424"/>
                  </a:lnTo>
                  <a:lnTo>
                    <a:pt x="1198" y="11538"/>
                  </a:lnTo>
                  <a:lnTo>
                    <a:pt x="1388" y="11633"/>
                  </a:lnTo>
                  <a:lnTo>
                    <a:pt x="1597" y="11709"/>
                  </a:lnTo>
                  <a:lnTo>
                    <a:pt x="1825" y="11747"/>
                  </a:lnTo>
                  <a:lnTo>
                    <a:pt x="2034" y="11785"/>
                  </a:lnTo>
                  <a:lnTo>
                    <a:pt x="2472" y="11785"/>
                  </a:lnTo>
                  <a:lnTo>
                    <a:pt x="2700" y="11747"/>
                  </a:lnTo>
                  <a:lnTo>
                    <a:pt x="2909" y="11690"/>
                  </a:lnTo>
                  <a:lnTo>
                    <a:pt x="3137" y="11614"/>
                  </a:lnTo>
                  <a:lnTo>
                    <a:pt x="3327" y="11500"/>
                  </a:lnTo>
                  <a:lnTo>
                    <a:pt x="3536" y="11386"/>
                  </a:lnTo>
                  <a:lnTo>
                    <a:pt x="3707" y="11234"/>
                  </a:lnTo>
                  <a:lnTo>
                    <a:pt x="8288" y="7014"/>
                  </a:lnTo>
                  <a:lnTo>
                    <a:pt x="4353" y="12127"/>
                  </a:lnTo>
                  <a:lnTo>
                    <a:pt x="4220" y="12317"/>
                  </a:lnTo>
                  <a:lnTo>
                    <a:pt x="4106" y="12526"/>
                  </a:lnTo>
                  <a:lnTo>
                    <a:pt x="4030" y="12735"/>
                  </a:lnTo>
                  <a:lnTo>
                    <a:pt x="3954" y="12963"/>
                  </a:lnTo>
                  <a:lnTo>
                    <a:pt x="3916" y="13173"/>
                  </a:lnTo>
                  <a:lnTo>
                    <a:pt x="3897" y="13401"/>
                  </a:lnTo>
                  <a:lnTo>
                    <a:pt x="3897" y="13629"/>
                  </a:lnTo>
                  <a:lnTo>
                    <a:pt x="3935" y="13838"/>
                  </a:lnTo>
                  <a:lnTo>
                    <a:pt x="3973" y="14066"/>
                  </a:lnTo>
                  <a:lnTo>
                    <a:pt x="4030" y="14275"/>
                  </a:lnTo>
                  <a:lnTo>
                    <a:pt x="4125" y="14484"/>
                  </a:lnTo>
                  <a:lnTo>
                    <a:pt x="4239" y="14674"/>
                  </a:lnTo>
                  <a:lnTo>
                    <a:pt x="4372" y="14864"/>
                  </a:lnTo>
                  <a:lnTo>
                    <a:pt x="4524" y="15035"/>
                  </a:lnTo>
                  <a:lnTo>
                    <a:pt x="4676" y="15187"/>
                  </a:lnTo>
                  <a:lnTo>
                    <a:pt x="4866" y="15339"/>
                  </a:lnTo>
                  <a:lnTo>
                    <a:pt x="5076" y="15453"/>
                  </a:lnTo>
                  <a:lnTo>
                    <a:pt x="5285" y="15548"/>
                  </a:lnTo>
                  <a:lnTo>
                    <a:pt x="5494" y="15624"/>
                  </a:lnTo>
                  <a:lnTo>
                    <a:pt x="5722" y="15681"/>
                  </a:lnTo>
                  <a:lnTo>
                    <a:pt x="5950" y="15719"/>
                  </a:lnTo>
                  <a:lnTo>
                    <a:pt x="6159" y="15719"/>
                  </a:lnTo>
                  <a:lnTo>
                    <a:pt x="6387" y="15700"/>
                  </a:lnTo>
                  <a:lnTo>
                    <a:pt x="6615" y="15662"/>
                  </a:lnTo>
                  <a:lnTo>
                    <a:pt x="6824" y="15605"/>
                  </a:lnTo>
                  <a:lnTo>
                    <a:pt x="7033" y="15529"/>
                  </a:lnTo>
                  <a:lnTo>
                    <a:pt x="7223" y="15434"/>
                  </a:lnTo>
                  <a:lnTo>
                    <a:pt x="7413" y="15301"/>
                  </a:lnTo>
                  <a:lnTo>
                    <a:pt x="7584" y="15168"/>
                  </a:lnTo>
                  <a:lnTo>
                    <a:pt x="7755" y="15016"/>
                  </a:lnTo>
                  <a:lnTo>
                    <a:pt x="7908" y="14826"/>
                  </a:lnTo>
                  <a:lnTo>
                    <a:pt x="8041" y="14636"/>
                  </a:lnTo>
                  <a:lnTo>
                    <a:pt x="11690" y="8896"/>
                  </a:lnTo>
                  <a:lnTo>
                    <a:pt x="8763" y="15092"/>
                  </a:lnTo>
                  <a:lnTo>
                    <a:pt x="8687" y="15301"/>
                  </a:lnTo>
                  <a:lnTo>
                    <a:pt x="8630" y="15529"/>
                  </a:lnTo>
                  <a:lnTo>
                    <a:pt x="8592" y="15757"/>
                  </a:lnTo>
                  <a:lnTo>
                    <a:pt x="8573" y="15986"/>
                  </a:lnTo>
                  <a:lnTo>
                    <a:pt x="8592" y="16214"/>
                  </a:lnTo>
                  <a:lnTo>
                    <a:pt x="8630" y="16423"/>
                  </a:lnTo>
                  <a:lnTo>
                    <a:pt x="8687" y="16651"/>
                  </a:lnTo>
                  <a:lnTo>
                    <a:pt x="8763" y="16860"/>
                  </a:lnTo>
                  <a:lnTo>
                    <a:pt x="8858" y="17050"/>
                  </a:lnTo>
                  <a:lnTo>
                    <a:pt x="8972" y="17240"/>
                  </a:lnTo>
                  <a:lnTo>
                    <a:pt x="9105" y="17411"/>
                  </a:lnTo>
                  <a:lnTo>
                    <a:pt x="9257" y="17582"/>
                  </a:lnTo>
                  <a:lnTo>
                    <a:pt x="9428" y="17734"/>
                  </a:lnTo>
                  <a:lnTo>
                    <a:pt x="9618" y="17867"/>
                  </a:lnTo>
                  <a:lnTo>
                    <a:pt x="9827" y="17981"/>
                  </a:lnTo>
                  <a:lnTo>
                    <a:pt x="10036" y="18057"/>
                  </a:lnTo>
                  <a:lnTo>
                    <a:pt x="10264" y="18133"/>
                  </a:lnTo>
                  <a:lnTo>
                    <a:pt x="10492" y="18171"/>
                  </a:lnTo>
                  <a:lnTo>
                    <a:pt x="10721" y="18209"/>
                  </a:lnTo>
                  <a:lnTo>
                    <a:pt x="10949" y="18190"/>
                  </a:lnTo>
                  <a:lnTo>
                    <a:pt x="11177" y="18171"/>
                  </a:lnTo>
                  <a:lnTo>
                    <a:pt x="11386" y="18114"/>
                  </a:lnTo>
                  <a:lnTo>
                    <a:pt x="11595" y="18057"/>
                  </a:lnTo>
                  <a:lnTo>
                    <a:pt x="11804" y="17962"/>
                  </a:lnTo>
                  <a:lnTo>
                    <a:pt x="11994" y="17848"/>
                  </a:lnTo>
                  <a:lnTo>
                    <a:pt x="12184" y="17734"/>
                  </a:lnTo>
                  <a:lnTo>
                    <a:pt x="12355" y="17582"/>
                  </a:lnTo>
                  <a:lnTo>
                    <a:pt x="12507" y="17411"/>
                  </a:lnTo>
                  <a:lnTo>
                    <a:pt x="12640" y="17240"/>
                  </a:lnTo>
                  <a:lnTo>
                    <a:pt x="12754" y="17050"/>
                  </a:lnTo>
                  <a:lnTo>
                    <a:pt x="12868" y="16841"/>
                  </a:lnTo>
                  <a:lnTo>
                    <a:pt x="12944" y="16613"/>
                  </a:lnTo>
                  <a:lnTo>
                    <a:pt x="15624" y="7775"/>
                  </a:lnTo>
                  <a:lnTo>
                    <a:pt x="15624" y="7775"/>
                  </a:lnTo>
                  <a:lnTo>
                    <a:pt x="13381" y="16822"/>
                  </a:lnTo>
                  <a:lnTo>
                    <a:pt x="13343" y="17050"/>
                  </a:lnTo>
                  <a:lnTo>
                    <a:pt x="13324" y="17278"/>
                  </a:lnTo>
                  <a:lnTo>
                    <a:pt x="13324" y="17506"/>
                  </a:lnTo>
                  <a:lnTo>
                    <a:pt x="13343" y="17734"/>
                  </a:lnTo>
                  <a:lnTo>
                    <a:pt x="13400" y="17962"/>
                  </a:lnTo>
                  <a:lnTo>
                    <a:pt x="13476" y="18171"/>
                  </a:lnTo>
                  <a:lnTo>
                    <a:pt x="13553" y="18361"/>
                  </a:lnTo>
                  <a:lnTo>
                    <a:pt x="13667" y="18551"/>
                  </a:lnTo>
                  <a:lnTo>
                    <a:pt x="13800" y="18742"/>
                  </a:lnTo>
                  <a:lnTo>
                    <a:pt x="13952" y="18913"/>
                  </a:lnTo>
                  <a:lnTo>
                    <a:pt x="14104" y="19065"/>
                  </a:lnTo>
                  <a:lnTo>
                    <a:pt x="14275" y="19198"/>
                  </a:lnTo>
                  <a:lnTo>
                    <a:pt x="14484" y="19312"/>
                  </a:lnTo>
                  <a:lnTo>
                    <a:pt x="14674" y="19407"/>
                  </a:lnTo>
                  <a:lnTo>
                    <a:pt x="14902" y="19483"/>
                  </a:lnTo>
                  <a:lnTo>
                    <a:pt x="15130" y="19540"/>
                  </a:lnTo>
                  <a:lnTo>
                    <a:pt x="15358" y="19578"/>
                  </a:lnTo>
                  <a:lnTo>
                    <a:pt x="15605" y="19578"/>
                  </a:lnTo>
                  <a:lnTo>
                    <a:pt x="15833" y="19559"/>
                  </a:lnTo>
                  <a:lnTo>
                    <a:pt x="16042" y="19521"/>
                  </a:lnTo>
                  <a:lnTo>
                    <a:pt x="16270" y="19464"/>
                  </a:lnTo>
                  <a:lnTo>
                    <a:pt x="16480" y="19388"/>
                  </a:lnTo>
                  <a:lnTo>
                    <a:pt x="16670" y="19274"/>
                  </a:lnTo>
                  <a:lnTo>
                    <a:pt x="16860" y="19160"/>
                  </a:lnTo>
                  <a:lnTo>
                    <a:pt x="17031" y="19008"/>
                  </a:lnTo>
                  <a:lnTo>
                    <a:pt x="17183" y="18856"/>
                  </a:lnTo>
                  <a:lnTo>
                    <a:pt x="17335" y="18684"/>
                  </a:lnTo>
                  <a:lnTo>
                    <a:pt x="17449" y="18494"/>
                  </a:lnTo>
                  <a:lnTo>
                    <a:pt x="17563" y="18304"/>
                  </a:lnTo>
                  <a:lnTo>
                    <a:pt x="17639" y="18095"/>
                  </a:lnTo>
                  <a:lnTo>
                    <a:pt x="17715" y="17867"/>
                  </a:lnTo>
                  <a:lnTo>
                    <a:pt x="17753" y="17639"/>
                  </a:lnTo>
                  <a:lnTo>
                    <a:pt x="18722" y="10664"/>
                  </a:lnTo>
                  <a:lnTo>
                    <a:pt x="18380" y="17601"/>
                  </a:lnTo>
                  <a:lnTo>
                    <a:pt x="18399" y="17829"/>
                  </a:lnTo>
                  <a:lnTo>
                    <a:pt x="18418" y="18057"/>
                  </a:lnTo>
                  <a:lnTo>
                    <a:pt x="18475" y="18285"/>
                  </a:lnTo>
                  <a:lnTo>
                    <a:pt x="18551" y="18494"/>
                  </a:lnTo>
                  <a:lnTo>
                    <a:pt x="18646" y="18704"/>
                  </a:lnTo>
                  <a:lnTo>
                    <a:pt x="18760" y="18894"/>
                  </a:lnTo>
                  <a:lnTo>
                    <a:pt x="18874" y="19065"/>
                  </a:lnTo>
                  <a:lnTo>
                    <a:pt x="19026" y="19236"/>
                  </a:lnTo>
                  <a:lnTo>
                    <a:pt x="19198" y="19388"/>
                  </a:lnTo>
                  <a:lnTo>
                    <a:pt x="19369" y="19521"/>
                  </a:lnTo>
                  <a:lnTo>
                    <a:pt x="19559" y="19635"/>
                  </a:lnTo>
                  <a:lnTo>
                    <a:pt x="19768" y="19730"/>
                  </a:lnTo>
                  <a:lnTo>
                    <a:pt x="19977" y="19806"/>
                  </a:lnTo>
                  <a:lnTo>
                    <a:pt x="20205" y="19863"/>
                  </a:lnTo>
                  <a:lnTo>
                    <a:pt x="20433" y="19882"/>
                  </a:lnTo>
                  <a:lnTo>
                    <a:pt x="20661" y="19901"/>
                  </a:lnTo>
                  <a:lnTo>
                    <a:pt x="20908" y="19882"/>
                  </a:lnTo>
                  <a:lnTo>
                    <a:pt x="21136" y="19825"/>
                  </a:lnTo>
                  <a:lnTo>
                    <a:pt x="21345" y="19768"/>
                  </a:lnTo>
                  <a:lnTo>
                    <a:pt x="21554" y="19673"/>
                  </a:lnTo>
                  <a:lnTo>
                    <a:pt x="21763" y="19578"/>
                  </a:lnTo>
                  <a:lnTo>
                    <a:pt x="21954" y="19445"/>
                  </a:lnTo>
                  <a:lnTo>
                    <a:pt x="22125" y="19312"/>
                  </a:lnTo>
                  <a:lnTo>
                    <a:pt x="22277" y="19160"/>
                  </a:lnTo>
                  <a:lnTo>
                    <a:pt x="22410" y="18989"/>
                  </a:lnTo>
                  <a:lnTo>
                    <a:pt x="22543" y="18799"/>
                  </a:lnTo>
                  <a:lnTo>
                    <a:pt x="22638" y="18589"/>
                  </a:lnTo>
                  <a:lnTo>
                    <a:pt x="22714" y="18380"/>
                  </a:lnTo>
                  <a:lnTo>
                    <a:pt x="22790" y="18171"/>
                  </a:lnTo>
                  <a:lnTo>
                    <a:pt x="22828" y="17943"/>
                  </a:lnTo>
                  <a:lnTo>
                    <a:pt x="22847" y="17715"/>
                  </a:lnTo>
                  <a:lnTo>
                    <a:pt x="22828" y="17468"/>
                  </a:lnTo>
                  <a:lnTo>
                    <a:pt x="22087" y="7052"/>
                  </a:lnTo>
                  <a:lnTo>
                    <a:pt x="23398" y="16936"/>
                  </a:lnTo>
                  <a:lnTo>
                    <a:pt x="23436" y="17183"/>
                  </a:lnTo>
                  <a:lnTo>
                    <a:pt x="23512" y="17392"/>
                  </a:lnTo>
                  <a:lnTo>
                    <a:pt x="23588" y="17620"/>
                  </a:lnTo>
                  <a:lnTo>
                    <a:pt x="23702" y="17810"/>
                  </a:lnTo>
                  <a:lnTo>
                    <a:pt x="23816" y="18000"/>
                  </a:lnTo>
                  <a:lnTo>
                    <a:pt x="23968" y="18171"/>
                  </a:lnTo>
                  <a:lnTo>
                    <a:pt x="24120" y="18323"/>
                  </a:lnTo>
                  <a:lnTo>
                    <a:pt x="24291" y="18456"/>
                  </a:lnTo>
                  <a:lnTo>
                    <a:pt x="24481" y="18570"/>
                  </a:lnTo>
                  <a:lnTo>
                    <a:pt x="24690" y="18684"/>
                  </a:lnTo>
                  <a:lnTo>
                    <a:pt x="24900" y="18761"/>
                  </a:lnTo>
                  <a:lnTo>
                    <a:pt x="25109" y="18818"/>
                  </a:lnTo>
                  <a:lnTo>
                    <a:pt x="25337" y="18856"/>
                  </a:lnTo>
                  <a:lnTo>
                    <a:pt x="25565" y="18875"/>
                  </a:lnTo>
                  <a:lnTo>
                    <a:pt x="25793" y="18875"/>
                  </a:lnTo>
                  <a:lnTo>
                    <a:pt x="26021" y="18837"/>
                  </a:lnTo>
                  <a:lnTo>
                    <a:pt x="26249" y="18780"/>
                  </a:lnTo>
                  <a:lnTo>
                    <a:pt x="26477" y="18704"/>
                  </a:lnTo>
                  <a:lnTo>
                    <a:pt x="26686" y="18589"/>
                  </a:lnTo>
                  <a:lnTo>
                    <a:pt x="26876" y="18475"/>
                  </a:lnTo>
                  <a:lnTo>
                    <a:pt x="27047" y="18342"/>
                  </a:lnTo>
                  <a:lnTo>
                    <a:pt x="27218" y="18190"/>
                  </a:lnTo>
                  <a:lnTo>
                    <a:pt x="27351" y="18019"/>
                  </a:lnTo>
                  <a:lnTo>
                    <a:pt x="27484" y="17848"/>
                  </a:lnTo>
                  <a:lnTo>
                    <a:pt x="27599" y="17639"/>
                  </a:lnTo>
                  <a:lnTo>
                    <a:pt x="27675" y="17449"/>
                  </a:lnTo>
                  <a:lnTo>
                    <a:pt x="27751" y="17240"/>
                  </a:lnTo>
                  <a:lnTo>
                    <a:pt x="27808" y="17012"/>
                  </a:lnTo>
                  <a:lnTo>
                    <a:pt x="27827" y="16784"/>
                  </a:lnTo>
                  <a:lnTo>
                    <a:pt x="27827" y="16556"/>
                  </a:lnTo>
                  <a:lnTo>
                    <a:pt x="27808" y="16328"/>
                  </a:lnTo>
                  <a:lnTo>
                    <a:pt x="27770" y="16100"/>
                  </a:lnTo>
                  <a:lnTo>
                    <a:pt x="26230" y="10512"/>
                  </a:lnTo>
                  <a:lnTo>
                    <a:pt x="28245" y="16119"/>
                  </a:lnTo>
                  <a:lnTo>
                    <a:pt x="28359" y="16347"/>
                  </a:lnTo>
                  <a:lnTo>
                    <a:pt x="28473" y="16537"/>
                  </a:lnTo>
                  <a:lnTo>
                    <a:pt x="28606" y="16727"/>
                  </a:lnTo>
                  <a:lnTo>
                    <a:pt x="28758" y="16898"/>
                  </a:lnTo>
                  <a:lnTo>
                    <a:pt x="28929" y="17050"/>
                  </a:lnTo>
                  <a:lnTo>
                    <a:pt x="29100" y="17183"/>
                  </a:lnTo>
                  <a:lnTo>
                    <a:pt x="29290" y="17278"/>
                  </a:lnTo>
                  <a:lnTo>
                    <a:pt x="29499" y="17373"/>
                  </a:lnTo>
                  <a:lnTo>
                    <a:pt x="29708" y="17449"/>
                  </a:lnTo>
                  <a:lnTo>
                    <a:pt x="29917" y="17506"/>
                  </a:lnTo>
                  <a:lnTo>
                    <a:pt x="30145" y="17544"/>
                  </a:lnTo>
                  <a:lnTo>
                    <a:pt x="30354" y="17544"/>
                  </a:lnTo>
                  <a:lnTo>
                    <a:pt x="30583" y="17525"/>
                  </a:lnTo>
                  <a:lnTo>
                    <a:pt x="30811" y="17487"/>
                  </a:lnTo>
                  <a:lnTo>
                    <a:pt x="31039" y="17430"/>
                  </a:lnTo>
                  <a:lnTo>
                    <a:pt x="31248" y="17335"/>
                  </a:lnTo>
                  <a:lnTo>
                    <a:pt x="31476" y="17221"/>
                  </a:lnTo>
                  <a:lnTo>
                    <a:pt x="31666" y="17107"/>
                  </a:lnTo>
                  <a:lnTo>
                    <a:pt x="31837" y="16955"/>
                  </a:lnTo>
                  <a:lnTo>
                    <a:pt x="31989" y="16784"/>
                  </a:lnTo>
                  <a:lnTo>
                    <a:pt x="32141" y="16613"/>
                  </a:lnTo>
                  <a:lnTo>
                    <a:pt x="32255" y="16423"/>
                  </a:lnTo>
                  <a:lnTo>
                    <a:pt x="32369" y="16233"/>
                  </a:lnTo>
                  <a:lnTo>
                    <a:pt x="32445" y="16024"/>
                  </a:lnTo>
                  <a:lnTo>
                    <a:pt x="32502" y="15814"/>
                  </a:lnTo>
                  <a:lnTo>
                    <a:pt x="32540" y="15586"/>
                  </a:lnTo>
                  <a:lnTo>
                    <a:pt x="32559" y="15377"/>
                  </a:lnTo>
                  <a:lnTo>
                    <a:pt x="32559" y="15149"/>
                  </a:lnTo>
                  <a:lnTo>
                    <a:pt x="32521" y="14921"/>
                  </a:lnTo>
                  <a:lnTo>
                    <a:pt x="32483" y="14693"/>
                  </a:lnTo>
                  <a:lnTo>
                    <a:pt x="32407" y="14484"/>
                  </a:lnTo>
                  <a:lnTo>
                    <a:pt x="32312" y="14256"/>
                  </a:lnTo>
                  <a:lnTo>
                    <a:pt x="30240" y="10474"/>
                  </a:lnTo>
                  <a:lnTo>
                    <a:pt x="32977" y="14541"/>
                  </a:lnTo>
                  <a:lnTo>
                    <a:pt x="33129" y="14731"/>
                  </a:lnTo>
                  <a:lnTo>
                    <a:pt x="33301" y="14883"/>
                  </a:lnTo>
                  <a:lnTo>
                    <a:pt x="33491" y="15016"/>
                  </a:lnTo>
                  <a:lnTo>
                    <a:pt x="33681" y="15130"/>
                  </a:lnTo>
                  <a:lnTo>
                    <a:pt x="33890" y="15225"/>
                  </a:lnTo>
                  <a:lnTo>
                    <a:pt x="34099" y="15301"/>
                  </a:lnTo>
                  <a:lnTo>
                    <a:pt x="34308" y="15358"/>
                  </a:lnTo>
                  <a:lnTo>
                    <a:pt x="34536" y="15396"/>
                  </a:lnTo>
                  <a:lnTo>
                    <a:pt x="34973" y="15396"/>
                  </a:lnTo>
                  <a:lnTo>
                    <a:pt x="35182" y="15358"/>
                  </a:lnTo>
                  <a:lnTo>
                    <a:pt x="35410" y="15301"/>
                  </a:lnTo>
                  <a:lnTo>
                    <a:pt x="35619" y="15225"/>
                  </a:lnTo>
                  <a:lnTo>
                    <a:pt x="35828" y="15111"/>
                  </a:lnTo>
                  <a:lnTo>
                    <a:pt x="36018" y="14997"/>
                  </a:lnTo>
                  <a:lnTo>
                    <a:pt x="36209" y="14845"/>
                  </a:lnTo>
                  <a:lnTo>
                    <a:pt x="36380" y="14674"/>
                  </a:lnTo>
                  <a:lnTo>
                    <a:pt x="36532" y="14503"/>
                  </a:lnTo>
                  <a:lnTo>
                    <a:pt x="36646" y="14313"/>
                  </a:lnTo>
                  <a:lnTo>
                    <a:pt x="36760" y="14104"/>
                  </a:lnTo>
                  <a:lnTo>
                    <a:pt x="36836" y="13895"/>
                  </a:lnTo>
                  <a:lnTo>
                    <a:pt x="36912" y="13686"/>
                  </a:lnTo>
                  <a:lnTo>
                    <a:pt x="36950" y="13477"/>
                  </a:lnTo>
                  <a:lnTo>
                    <a:pt x="36969" y="13249"/>
                  </a:lnTo>
                  <a:lnTo>
                    <a:pt x="36969" y="13020"/>
                  </a:lnTo>
                  <a:lnTo>
                    <a:pt x="36931" y="12811"/>
                  </a:lnTo>
                  <a:lnTo>
                    <a:pt x="36893" y="12583"/>
                  </a:lnTo>
                  <a:lnTo>
                    <a:pt x="36817" y="12374"/>
                  </a:lnTo>
                  <a:lnTo>
                    <a:pt x="36741" y="12165"/>
                  </a:lnTo>
                  <a:lnTo>
                    <a:pt x="36627" y="11975"/>
                  </a:lnTo>
                  <a:lnTo>
                    <a:pt x="36494" y="11785"/>
                  </a:lnTo>
                  <a:lnTo>
                    <a:pt x="36323" y="11595"/>
                  </a:lnTo>
                  <a:lnTo>
                    <a:pt x="27218" y="2738"/>
                  </a:lnTo>
                  <a:lnTo>
                    <a:pt x="27009" y="2852"/>
                  </a:lnTo>
                  <a:lnTo>
                    <a:pt x="26781" y="2966"/>
                  </a:lnTo>
                  <a:lnTo>
                    <a:pt x="26515" y="3080"/>
                  </a:lnTo>
                  <a:lnTo>
                    <a:pt x="26230" y="3194"/>
                  </a:lnTo>
                  <a:lnTo>
                    <a:pt x="25926" y="3289"/>
                  </a:lnTo>
                  <a:lnTo>
                    <a:pt x="25584" y="3384"/>
                  </a:lnTo>
                  <a:lnTo>
                    <a:pt x="25223" y="3479"/>
                  </a:lnTo>
                  <a:lnTo>
                    <a:pt x="24843" y="3555"/>
                  </a:lnTo>
                  <a:lnTo>
                    <a:pt x="24443" y="3612"/>
                  </a:lnTo>
                  <a:lnTo>
                    <a:pt x="24044" y="3669"/>
                  </a:lnTo>
                  <a:lnTo>
                    <a:pt x="23607" y="3726"/>
                  </a:lnTo>
                  <a:lnTo>
                    <a:pt x="23170" y="3745"/>
                  </a:lnTo>
                  <a:lnTo>
                    <a:pt x="22714" y="3764"/>
                  </a:lnTo>
                  <a:lnTo>
                    <a:pt x="21744" y="3764"/>
                  </a:lnTo>
                  <a:lnTo>
                    <a:pt x="21269" y="3726"/>
                  </a:lnTo>
                  <a:lnTo>
                    <a:pt x="20756" y="3688"/>
                  </a:lnTo>
                  <a:lnTo>
                    <a:pt x="20262" y="3612"/>
                  </a:lnTo>
                  <a:lnTo>
                    <a:pt x="19749" y="3536"/>
                  </a:lnTo>
                  <a:lnTo>
                    <a:pt x="19236" y="3422"/>
                  </a:lnTo>
                  <a:lnTo>
                    <a:pt x="18722" y="3289"/>
                  </a:lnTo>
                  <a:lnTo>
                    <a:pt x="18209" y="3137"/>
                  </a:lnTo>
                  <a:lnTo>
                    <a:pt x="17696" y="2966"/>
                  </a:lnTo>
                  <a:lnTo>
                    <a:pt x="17164" y="2757"/>
                  </a:lnTo>
                  <a:lnTo>
                    <a:pt x="16670" y="2529"/>
                  </a:lnTo>
                  <a:lnTo>
                    <a:pt x="16156" y="2263"/>
                  </a:lnTo>
                  <a:lnTo>
                    <a:pt x="15662" y="1978"/>
                  </a:lnTo>
                  <a:lnTo>
                    <a:pt x="15168" y="1673"/>
                  </a:lnTo>
                  <a:lnTo>
                    <a:pt x="14674" y="1312"/>
                  </a:lnTo>
                  <a:lnTo>
                    <a:pt x="14199" y="951"/>
                  </a:lnTo>
                  <a:lnTo>
                    <a:pt x="13743" y="533"/>
                  </a:lnTo>
                  <a:lnTo>
                    <a:pt x="13286" y="96"/>
                  </a:lnTo>
                  <a:lnTo>
                    <a:pt x="13210" y="20"/>
                  </a:lnTo>
                  <a:lnTo>
                    <a:pt x="13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0;p27">
              <a:extLst>
                <a:ext uri="{FF2B5EF4-FFF2-40B4-BE49-F238E27FC236}">
                  <a16:creationId xmlns:a16="http://schemas.microsoft.com/office/drawing/2014/main" id="{2BEA7EB5-ADEA-A017-AADA-75080AEBA9CA}"/>
                </a:ext>
              </a:extLst>
            </p:cNvPr>
            <p:cNvSpPr/>
            <p:nvPr/>
          </p:nvSpPr>
          <p:spPr>
            <a:xfrm>
              <a:off x="5011797" y="1883015"/>
              <a:ext cx="35" cy="707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1;p27">
              <a:extLst>
                <a:ext uri="{FF2B5EF4-FFF2-40B4-BE49-F238E27FC236}">
                  <a16:creationId xmlns:a16="http://schemas.microsoft.com/office/drawing/2014/main" id="{6758876D-DB8E-41CA-1ACE-3B3C0F57738C}"/>
                </a:ext>
              </a:extLst>
            </p:cNvPr>
            <p:cNvSpPr/>
            <p:nvPr/>
          </p:nvSpPr>
          <p:spPr>
            <a:xfrm>
              <a:off x="4870000" y="989800"/>
              <a:ext cx="1524863" cy="2301738"/>
            </a:xfrm>
            <a:custGeom>
              <a:avLst/>
              <a:gdLst/>
              <a:ahLst/>
              <a:cxnLst/>
              <a:rect l="l" t="t" r="r" b="b"/>
              <a:pathLst>
                <a:path w="43127" h="65099" extrusionOk="0">
                  <a:moveTo>
                    <a:pt x="23473" y="0"/>
                  </a:moveTo>
                  <a:lnTo>
                    <a:pt x="23302" y="19"/>
                  </a:lnTo>
                  <a:lnTo>
                    <a:pt x="23150" y="38"/>
                  </a:lnTo>
                  <a:lnTo>
                    <a:pt x="22979" y="76"/>
                  </a:lnTo>
                  <a:lnTo>
                    <a:pt x="22808" y="114"/>
                  </a:lnTo>
                  <a:lnTo>
                    <a:pt x="22656" y="171"/>
                  </a:lnTo>
                  <a:lnTo>
                    <a:pt x="22504" y="247"/>
                  </a:lnTo>
                  <a:lnTo>
                    <a:pt x="22333" y="342"/>
                  </a:lnTo>
                  <a:lnTo>
                    <a:pt x="22181" y="437"/>
                  </a:lnTo>
                  <a:lnTo>
                    <a:pt x="22048" y="551"/>
                  </a:lnTo>
                  <a:lnTo>
                    <a:pt x="21896" y="684"/>
                  </a:lnTo>
                  <a:lnTo>
                    <a:pt x="21763" y="836"/>
                  </a:lnTo>
                  <a:lnTo>
                    <a:pt x="21649" y="988"/>
                  </a:lnTo>
                  <a:lnTo>
                    <a:pt x="21535" y="1159"/>
                  </a:lnTo>
                  <a:lnTo>
                    <a:pt x="21421" y="1349"/>
                  </a:lnTo>
                  <a:lnTo>
                    <a:pt x="21383" y="1445"/>
                  </a:lnTo>
                  <a:lnTo>
                    <a:pt x="21345" y="1597"/>
                  </a:lnTo>
                  <a:lnTo>
                    <a:pt x="21269" y="2091"/>
                  </a:lnTo>
                  <a:lnTo>
                    <a:pt x="21193" y="2737"/>
                  </a:lnTo>
                  <a:lnTo>
                    <a:pt x="21098" y="3497"/>
                  </a:lnTo>
                  <a:lnTo>
                    <a:pt x="20945" y="5132"/>
                  </a:lnTo>
                  <a:lnTo>
                    <a:pt x="20850" y="6481"/>
                  </a:lnTo>
                  <a:lnTo>
                    <a:pt x="20831" y="6995"/>
                  </a:lnTo>
                  <a:lnTo>
                    <a:pt x="20831" y="7527"/>
                  </a:lnTo>
                  <a:lnTo>
                    <a:pt x="20831" y="8040"/>
                  </a:lnTo>
                  <a:lnTo>
                    <a:pt x="20869" y="8572"/>
                  </a:lnTo>
                  <a:lnTo>
                    <a:pt x="20945" y="9617"/>
                  </a:lnTo>
                  <a:lnTo>
                    <a:pt x="21060" y="10682"/>
                  </a:lnTo>
                  <a:lnTo>
                    <a:pt x="21193" y="11746"/>
                  </a:lnTo>
                  <a:lnTo>
                    <a:pt x="21345" y="12811"/>
                  </a:lnTo>
                  <a:lnTo>
                    <a:pt x="21668" y="14939"/>
                  </a:lnTo>
                  <a:lnTo>
                    <a:pt x="22010" y="17049"/>
                  </a:lnTo>
                  <a:lnTo>
                    <a:pt x="22409" y="19159"/>
                  </a:lnTo>
                  <a:lnTo>
                    <a:pt x="22618" y="20223"/>
                  </a:lnTo>
                  <a:lnTo>
                    <a:pt x="22846" y="21269"/>
                  </a:lnTo>
                  <a:lnTo>
                    <a:pt x="23093" y="22314"/>
                  </a:lnTo>
                  <a:lnTo>
                    <a:pt x="23359" y="23359"/>
                  </a:lnTo>
                  <a:lnTo>
                    <a:pt x="23625" y="24386"/>
                  </a:lnTo>
                  <a:lnTo>
                    <a:pt x="23930" y="25431"/>
                  </a:lnTo>
                  <a:lnTo>
                    <a:pt x="24253" y="26438"/>
                  </a:lnTo>
                  <a:lnTo>
                    <a:pt x="24595" y="27465"/>
                  </a:lnTo>
                  <a:lnTo>
                    <a:pt x="24975" y="28472"/>
                  </a:lnTo>
                  <a:lnTo>
                    <a:pt x="25374" y="29461"/>
                  </a:lnTo>
                  <a:lnTo>
                    <a:pt x="25792" y="30449"/>
                  </a:lnTo>
                  <a:lnTo>
                    <a:pt x="26267" y="31418"/>
                  </a:lnTo>
                  <a:lnTo>
                    <a:pt x="26781" y="32369"/>
                  </a:lnTo>
                  <a:lnTo>
                    <a:pt x="27047" y="32844"/>
                  </a:lnTo>
                  <a:lnTo>
                    <a:pt x="27313" y="33300"/>
                  </a:lnTo>
                  <a:lnTo>
                    <a:pt x="27598" y="33756"/>
                  </a:lnTo>
                  <a:lnTo>
                    <a:pt x="27902" y="34212"/>
                  </a:lnTo>
                  <a:lnTo>
                    <a:pt x="28206" y="34649"/>
                  </a:lnTo>
                  <a:lnTo>
                    <a:pt x="28529" y="35087"/>
                  </a:lnTo>
                  <a:lnTo>
                    <a:pt x="28187" y="34649"/>
                  </a:lnTo>
                  <a:lnTo>
                    <a:pt x="27864" y="34231"/>
                  </a:lnTo>
                  <a:lnTo>
                    <a:pt x="27541" y="33794"/>
                  </a:lnTo>
                  <a:lnTo>
                    <a:pt x="27237" y="33338"/>
                  </a:lnTo>
                  <a:lnTo>
                    <a:pt x="26952" y="32901"/>
                  </a:lnTo>
                  <a:lnTo>
                    <a:pt x="26666" y="32445"/>
                  </a:lnTo>
                  <a:lnTo>
                    <a:pt x="26115" y="31494"/>
                  </a:lnTo>
                  <a:lnTo>
                    <a:pt x="25602" y="30544"/>
                  </a:lnTo>
                  <a:lnTo>
                    <a:pt x="25127" y="29575"/>
                  </a:lnTo>
                  <a:lnTo>
                    <a:pt x="24690" y="28586"/>
                  </a:lnTo>
                  <a:lnTo>
                    <a:pt x="24272" y="27579"/>
                  </a:lnTo>
                  <a:lnTo>
                    <a:pt x="23873" y="26572"/>
                  </a:lnTo>
                  <a:lnTo>
                    <a:pt x="23511" y="25564"/>
                  </a:lnTo>
                  <a:lnTo>
                    <a:pt x="23169" y="24538"/>
                  </a:lnTo>
                  <a:lnTo>
                    <a:pt x="22846" y="23492"/>
                  </a:lnTo>
                  <a:lnTo>
                    <a:pt x="22542" y="22447"/>
                  </a:lnTo>
                  <a:lnTo>
                    <a:pt x="22257" y="21421"/>
                  </a:lnTo>
                  <a:lnTo>
                    <a:pt x="21991" y="20356"/>
                  </a:lnTo>
                  <a:lnTo>
                    <a:pt x="21725" y="19311"/>
                  </a:lnTo>
                  <a:lnTo>
                    <a:pt x="21250" y="17201"/>
                  </a:lnTo>
                  <a:lnTo>
                    <a:pt x="20812" y="15091"/>
                  </a:lnTo>
                  <a:lnTo>
                    <a:pt x="20394" y="12963"/>
                  </a:lnTo>
                  <a:lnTo>
                    <a:pt x="20204" y="11898"/>
                  </a:lnTo>
                  <a:lnTo>
                    <a:pt x="20014" y="10834"/>
                  </a:lnTo>
                  <a:lnTo>
                    <a:pt x="19900" y="10074"/>
                  </a:lnTo>
                  <a:lnTo>
                    <a:pt x="19805" y="9332"/>
                  </a:lnTo>
                  <a:lnTo>
                    <a:pt x="19710" y="8572"/>
                  </a:lnTo>
                  <a:lnTo>
                    <a:pt x="19653" y="7793"/>
                  </a:lnTo>
                  <a:lnTo>
                    <a:pt x="19653" y="7147"/>
                  </a:lnTo>
                  <a:lnTo>
                    <a:pt x="19634" y="6747"/>
                  </a:lnTo>
                  <a:lnTo>
                    <a:pt x="19596" y="6329"/>
                  </a:lnTo>
                  <a:lnTo>
                    <a:pt x="19539" y="5892"/>
                  </a:lnTo>
                  <a:lnTo>
                    <a:pt x="19444" y="5474"/>
                  </a:lnTo>
                  <a:lnTo>
                    <a:pt x="19387" y="5265"/>
                  </a:lnTo>
                  <a:lnTo>
                    <a:pt x="19311" y="5056"/>
                  </a:lnTo>
                  <a:lnTo>
                    <a:pt x="19235" y="4847"/>
                  </a:lnTo>
                  <a:lnTo>
                    <a:pt x="19140" y="4657"/>
                  </a:lnTo>
                  <a:lnTo>
                    <a:pt x="19045" y="4562"/>
                  </a:lnTo>
                  <a:lnTo>
                    <a:pt x="18893" y="4448"/>
                  </a:lnTo>
                  <a:lnTo>
                    <a:pt x="18703" y="4334"/>
                  </a:lnTo>
                  <a:lnTo>
                    <a:pt x="18494" y="4220"/>
                  </a:lnTo>
                  <a:lnTo>
                    <a:pt x="18266" y="4143"/>
                  </a:lnTo>
                  <a:lnTo>
                    <a:pt x="18037" y="4105"/>
                  </a:lnTo>
                  <a:lnTo>
                    <a:pt x="17828" y="4105"/>
                  </a:lnTo>
                  <a:lnTo>
                    <a:pt x="17733" y="4124"/>
                  </a:lnTo>
                  <a:lnTo>
                    <a:pt x="17657" y="4162"/>
                  </a:lnTo>
                  <a:lnTo>
                    <a:pt x="17543" y="4239"/>
                  </a:lnTo>
                  <a:lnTo>
                    <a:pt x="17429" y="4334"/>
                  </a:lnTo>
                  <a:lnTo>
                    <a:pt x="17334" y="4448"/>
                  </a:lnTo>
                  <a:lnTo>
                    <a:pt x="17239" y="4562"/>
                  </a:lnTo>
                  <a:lnTo>
                    <a:pt x="17144" y="4695"/>
                  </a:lnTo>
                  <a:lnTo>
                    <a:pt x="17049" y="4847"/>
                  </a:lnTo>
                  <a:lnTo>
                    <a:pt x="16897" y="5170"/>
                  </a:lnTo>
                  <a:lnTo>
                    <a:pt x="16764" y="5550"/>
                  </a:lnTo>
                  <a:lnTo>
                    <a:pt x="16669" y="5968"/>
                  </a:lnTo>
                  <a:lnTo>
                    <a:pt x="16574" y="6424"/>
                  </a:lnTo>
                  <a:lnTo>
                    <a:pt x="16498" y="6918"/>
                  </a:lnTo>
                  <a:lnTo>
                    <a:pt x="16460" y="7451"/>
                  </a:lnTo>
                  <a:lnTo>
                    <a:pt x="16422" y="8021"/>
                  </a:lnTo>
                  <a:lnTo>
                    <a:pt x="16403" y="8610"/>
                  </a:lnTo>
                  <a:lnTo>
                    <a:pt x="16403" y="9237"/>
                  </a:lnTo>
                  <a:lnTo>
                    <a:pt x="16441" y="9865"/>
                  </a:lnTo>
                  <a:lnTo>
                    <a:pt x="16460" y="10530"/>
                  </a:lnTo>
                  <a:lnTo>
                    <a:pt x="16517" y="11214"/>
                  </a:lnTo>
                  <a:lnTo>
                    <a:pt x="16574" y="11898"/>
                  </a:lnTo>
                  <a:lnTo>
                    <a:pt x="16745" y="13324"/>
                  </a:lnTo>
                  <a:lnTo>
                    <a:pt x="16954" y="14768"/>
                  </a:lnTo>
                  <a:lnTo>
                    <a:pt x="17182" y="16213"/>
                  </a:lnTo>
                  <a:lnTo>
                    <a:pt x="17467" y="17638"/>
                  </a:lnTo>
                  <a:lnTo>
                    <a:pt x="17771" y="19026"/>
                  </a:lnTo>
                  <a:lnTo>
                    <a:pt x="18075" y="20337"/>
                  </a:lnTo>
                  <a:lnTo>
                    <a:pt x="18399" y="21554"/>
                  </a:lnTo>
                  <a:lnTo>
                    <a:pt x="18741" y="22675"/>
                  </a:lnTo>
                  <a:lnTo>
                    <a:pt x="19102" y="23759"/>
                  </a:lnTo>
                  <a:lnTo>
                    <a:pt x="19482" y="24861"/>
                  </a:lnTo>
                  <a:lnTo>
                    <a:pt x="19881" y="25925"/>
                  </a:lnTo>
                  <a:lnTo>
                    <a:pt x="20299" y="27009"/>
                  </a:lnTo>
                  <a:lnTo>
                    <a:pt x="20755" y="28073"/>
                  </a:lnTo>
                  <a:lnTo>
                    <a:pt x="21231" y="29118"/>
                  </a:lnTo>
                  <a:lnTo>
                    <a:pt x="21725" y="30164"/>
                  </a:lnTo>
                  <a:lnTo>
                    <a:pt x="22238" y="31190"/>
                  </a:lnTo>
                  <a:lnTo>
                    <a:pt x="22789" y="32217"/>
                  </a:lnTo>
                  <a:lnTo>
                    <a:pt x="23340" y="33224"/>
                  </a:lnTo>
                  <a:lnTo>
                    <a:pt x="23930" y="34231"/>
                  </a:lnTo>
                  <a:lnTo>
                    <a:pt x="24538" y="35220"/>
                  </a:lnTo>
                  <a:lnTo>
                    <a:pt x="25146" y="36189"/>
                  </a:lnTo>
                  <a:lnTo>
                    <a:pt x="25792" y="37139"/>
                  </a:lnTo>
                  <a:lnTo>
                    <a:pt x="26476" y="38090"/>
                  </a:lnTo>
                  <a:lnTo>
                    <a:pt x="27161" y="39021"/>
                  </a:lnTo>
                  <a:lnTo>
                    <a:pt x="27161" y="39021"/>
                  </a:lnTo>
                  <a:lnTo>
                    <a:pt x="26438" y="38128"/>
                  </a:lnTo>
                  <a:lnTo>
                    <a:pt x="25735" y="37196"/>
                  </a:lnTo>
                  <a:lnTo>
                    <a:pt x="25051" y="36265"/>
                  </a:lnTo>
                  <a:lnTo>
                    <a:pt x="24386" y="35315"/>
                  </a:lnTo>
                  <a:lnTo>
                    <a:pt x="23739" y="34345"/>
                  </a:lnTo>
                  <a:lnTo>
                    <a:pt x="23112" y="33357"/>
                  </a:lnTo>
                  <a:lnTo>
                    <a:pt x="22504" y="32369"/>
                  </a:lnTo>
                  <a:lnTo>
                    <a:pt x="21934" y="31361"/>
                  </a:lnTo>
                  <a:lnTo>
                    <a:pt x="21364" y="30335"/>
                  </a:lnTo>
                  <a:lnTo>
                    <a:pt x="20831" y="29308"/>
                  </a:lnTo>
                  <a:lnTo>
                    <a:pt x="20318" y="28263"/>
                  </a:lnTo>
                  <a:lnTo>
                    <a:pt x="19824" y="27218"/>
                  </a:lnTo>
                  <a:lnTo>
                    <a:pt x="19349" y="26153"/>
                  </a:lnTo>
                  <a:lnTo>
                    <a:pt x="18893" y="25070"/>
                  </a:lnTo>
                  <a:lnTo>
                    <a:pt x="18475" y="23987"/>
                  </a:lnTo>
                  <a:lnTo>
                    <a:pt x="18075" y="22884"/>
                  </a:lnTo>
                  <a:lnTo>
                    <a:pt x="17600" y="21535"/>
                  </a:lnTo>
                  <a:lnTo>
                    <a:pt x="17182" y="20166"/>
                  </a:lnTo>
                  <a:lnTo>
                    <a:pt x="16783" y="18798"/>
                  </a:lnTo>
                  <a:lnTo>
                    <a:pt x="16422" y="17410"/>
                  </a:lnTo>
                  <a:lnTo>
                    <a:pt x="16099" y="16004"/>
                  </a:lnTo>
                  <a:lnTo>
                    <a:pt x="15814" y="14597"/>
                  </a:lnTo>
                  <a:lnTo>
                    <a:pt x="15567" y="13191"/>
                  </a:lnTo>
                  <a:lnTo>
                    <a:pt x="15338" y="11765"/>
                  </a:lnTo>
                  <a:lnTo>
                    <a:pt x="15300" y="11366"/>
                  </a:lnTo>
                  <a:lnTo>
                    <a:pt x="15243" y="10986"/>
                  </a:lnTo>
                  <a:lnTo>
                    <a:pt x="15167" y="10644"/>
                  </a:lnTo>
                  <a:lnTo>
                    <a:pt x="15072" y="10321"/>
                  </a:lnTo>
                  <a:lnTo>
                    <a:pt x="14939" y="10017"/>
                  </a:lnTo>
                  <a:lnTo>
                    <a:pt x="14787" y="9750"/>
                  </a:lnTo>
                  <a:lnTo>
                    <a:pt x="14616" y="9465"/>
                  </a:lnTo>
                  <a:lnTo>
                    <a:pt x="14388" y="9218"/>
                  </a:lnTo>
                  <a:lnTo>
                    <a:pt x="14331" y="9161"/>
                  </a:lnTo>
                  <a:lnTo>
                    <a:pt x="14255" y="9123"/>
                  </a:lnTo>
                  <a:lnTo>
                    <a:pt x="14084" y="9066"/>
                  </a:lnTo>
                  <a:lnTo>
                    <a:pt x="13875" y="9028"/>
                  </a:lnTo>
                  <a:lnTo>
                    <a:pt x="13628" y="9009"/>
                  </a:lnTo>
                  <a:lnTo>
                    <a:pt x="13362" y="9009"/>
                  </a:lnTo>
                  <a:lnTo>
                    <a:pt x="13115" y="9028"/>
                  </a:lnTo>
                  <a:lnTo>
                    <a:pt x="12868" y="9066"/>
                  </a:lnTo>
                  <a:lnTo>
                    <a:pt x="12659" y="9123"/>
                  </a:lnTo>
                  <a:lnTo>
                    <a:pt x="12487" y="9199"/>
                  </a:lnTo>
                  <a:lnTo>
                    <a:pt x="12316" y="9294"/>
                  </a:lnTo>
                  <a:lnTo>
                    <a:pt x="12164" y="9408"/>
                  </a:lnTo>
                  <a:lnTo>
                    <a:pt x="12031" y="9541"/>
                  </a:lnTo>
                  <a:lnTo>
                    <a:pt x="11917" y="9674"/>
                  </a:lnTo>
                  <a:lnTo>
                    <a:pt x="11822" y="9846"/>
                  </a:lnTo>
                  <a:lnTo>
                    <a:pt x="11746" y="10017"/>
                  </a:lnTo>
                  <a:lnTo>
                    <a:pt x="11689" y="10188"/>
                  </a:lnTo>
                  <a:lnTo>
                    <a:pt x="11632" y="10435"/>
                  </a:lnTo>
                  <a:lnTo>
                    <a:pt x="11613" y="10777"/>
                  </a:lnTo>
                  <a:lnTo>
                    <a:pt x="11594" y="11195"/>
                  </a:lnTo>
                  <a:lnTo>
                    <a:pt x="11594" y="11746"/>
                  </a:lnTo>
                  <a:lnTo>
                    <a:pt x="11727" y="12792"/>
                  </a:lnTo>
                  <a:lnTo>
                    <a:pt x="11879" y="13780"/>
                  </a:lnTo>
                  <a:lnTo>
                    <a:pt x="12031" y="14730"/>
                  </a:lnTo>
                  <a:lnTo>
                    <a:pt x="12221" y="15662"/>
                  </a:lnTo>
                  <a:lnTo>
                    <a:pt x="12430" y="16593"/>
                  </a:lnTo>
                  <a:lnTo>
                    <a:pt x="12659" y="17543"/>
                  </a:lnTo>
                  <a:lnTo>
                    <a:pt x="12906" y="18513"/>
                  </a:lnTo>
                  <a:lnTo>
                    <a:pt x="13191" y="19520"/>
                  </a:lnTo>
                  <a:lnTo>
                    <a:pt x="13514" y="20603"/>
                  </a:lnTo>
                  <a:lnTo>
                    <a:pt x="13856" y="21668"/>
                  </a:lnTo>
                  <a:lnTo>
                    <a:pt x="14217" y="22732"/>
                  </a:lnTo>
                  <a:lnTo>
                    <a:pt x="14597" y="23778"/>
                  </a:lnTo>
                  <a:lnTo>
                    <a:pt x="14996" y="24823"/>
                  </a:lnTo>
                  <a:lnTo>
                    <a:pt x="15414" y="25849"/>
                  </a:lnTo>
                  <a:lnTo>
                    <a:pt x="15871" y="26876"/>
                  </a:lnTo>
                  <a:lnTo>
                    <a:pt x="16346" y="27902"/>
                  </a:lnTo>
                  <a:lnTo>
                    <a:pt x="16840" y="28909"/>
                  </a:lnTo>
                  <a:lnTo>
                    <a:pt x="17353" y="29898"/>
                  </a:lnTo>
                  <a:lnTo>
                    <a:pt x="17885" y="30886"/>
                  </a:lnTo>
                  <a:lnTo>
                    <a:pt x="18456" y="31855"/>
                  </a:lnTo>
                  <a:lnTo>
                    <a:pt x="19045" y="32806"/>
                  </a:lnTo>
                  <a:lnTo>
                    <a:pt x="19653" y="33756"/>
                  </a:lnTo>
                  <a:lnTo>
                    <a:pt x="20280" y="34668"/>
                  </a:lnTo>
                  <a:lnTo>
                    <a:pt x="20945" y="35581"/>
                  </a:lnTo>
                  <a:lnTo>
                    <a:pt x="21630" y="36474"/>
                  </a:lnTo>
                  <a:lnTo>
                    <a:pt x="22352" y="37348"/>
                  </a:lnTo>
                  <a:lnTo>
                    <a:pt x="23074" y="38204"/>
                  </a:lnTo>
                  <a:lnTo>
                    <a:pt x="23853" y="39021"/>
                  </a:lnTo>
                  <a:lnTo>
                    <a:pt x="24633" y="39819"/>
                  </a:lnTo>
                  <a:lnTo>
                    <a:pt x="25469" y="40599"/>
                  </a:lnTo>
                  <a:lnTo>
                    <a:pt x="26305" y="41340"/>
                  </a:lnTo>
                  <a:lnTo>
                    <a:pt x="27180" y="42062"/>
                  </a:lnTo>
                  <a:lnTo>
                    <a:pt x="26286" y="41378"/>
                  </a:lnTo>
                  <a:lnTo>
                    <a:pt x="25412" y="40656"/>
                  </a:lnTo>
                  <a:lnTo>
                    <a:pt x="24557" y="39914"/>
                  </a:lnTo>
                  <a:lnTo>
                    <a:pt x="23720" y="39154"/>
                  </a:lnTo>
                  <a:lnTo>
                    <a:pt x="22922" y="38337"/>
                  </a:lnTo>
                  <a:lnTo>
                    <a:pt x="22143" y="37519"/>
                  </a:lnTo>
                  <a:lnTo>
                    <a:pt x="21402" y="36664"/>
                  </a:lnTo>
                  <a:lnTo>
                    <a:pt x="20660" y="35809"/>
                  </a:lnTo>
                  <a:lnTo>
                    <a:pt x="19957" y="34915"/>
                  </a:lnTo>
                  <a:lnTo>
                    <a:pt x="19292" y="34003"/>
                  </a:lnTo>
                  <a:lnTo>
                    <a:pt x="18627" y="33072"/>
                  </a:lnTo>
                  <a:lnTo>
                    <a:pt x="17999" y="32141"/>
                  </a:lnTo>
                  <a:lnTo>
                    <a:pt x="17391" y="31171"/>
                  </a:lnTo>
                  <a:lnTo>
                    <a:pt x="16802" y="30202"/>
                  </a:lnTo>
                  <a:lnTo>
                    <a:pt x="16251" y="29213"/>
                  </a:lnTo>
                  <a:lnTo>
                    <a:pt x="15700" y="28206"/>
                  </a:lnTo>
                  <a:lnTo>
                    <a:pt x="15186" y="27199"/>
                  </a:lnTo>
                  <a:lnTo>
                    <a:pt x="14692" y="26172"/>
                  </a:lnTo>
                  <a:lnTo>
                    <a:pt x="14217" y="25146"/>
                  </a:lnTo>
                  <a:lnTo>
                    <a:pt x="13761" y="24101"/>
                  </a:lnTo>
                  <a:lnTo>
                    <a:pt x="13343" y="23055"/>
                  </a:lnTo>
                  <a:lnTo>
                    <a:pt x="12925" y="21991"/>
                  </a:lnTo>
                  <a:lnTo>
                    <a:pt x="12544" y="20907"/>
                  </a:lnTo>
                  <a:lnTo>
                    <a:pt x="12183" y="19843"/>
                  </a:lnTo>
                  <a:lnTo>
                    <a:pt x="11822" y="18703"/>
                  </a:lnTo>
                  <a:lnTo>
                    <a:pt x="11499" y="17562"/>
                  </a:lnTo>
                  <a:lnTo>
                    <a:pt x="11176" y="16422"/>
                  </a:lnTo>
                  <a:lnTo>
                    <a:pt x="10891" y="15262"/>
                  </a:lnTo>
                  <a:lnTo>
                    <a:pt x="10853" y="15110"/>
                  </a:lnTo>
                  <a:lnTo>
                    <a:pt x="10739" y="14749"/>
                  </a:lnTo>
                  <a:lnTo>
                    <a:pt x="10549" y="14255"/>
                  </a:lnTo>
                  <a:lnTo>
                    <a:pt x="10435" y="14008"/>
                  </a:lnTo>
                  <a:lnTo>
                    <a:pt x="10302" y="13761"/>
                  </a:lnTo>
                  <a:lnTo>
                    <a:pt x="10169" y="13533"/>
                  </a:lnTo>
                  <a:lnTo>
                    <a:pt x="9998" y="13343"/>
                  </a:lnTo>
                  <a:lnTo>
                    <a:pt x="9903" y="13248"/>
                  </a:lnTo>
                  <a:lnTo>
                    <a:pt x="9808" y="13191"/>
                  </a:lnTo>
                  <a:lnTo>
                    <a:pt x="9712" y="13134"/>
                  </a:lnTo>
                  <a:lnTo>
                    <a:pt x="9617" y="13077"/>
                  </a:lnTo>
                  <a:lnTo>
                    <a:pt x="9503" y="13058"/>
                  </a:lnTo>
                  <a:lnTo>
                    <a:pt x="9294" y="13058"/>
                  </a:lnTo>
                  <a:lnTo>
                    <a:pt x="9161" y="13096"/>
                  </a:lnTo>
                  <a:lnTo>
                    <a:pt x="9047" y="13153"/>
                  </a:lnTo>
                  <a:lnTo>
                    <a:pt x="8914" y="13229"/>
                  </a:lnTo>
                  <a:lnTo>
                    <a:pt x="8781" y="13343"/>
                  </a:lnTo>
                  <a:lnTo>
                    <a:pt x="8648" y="13476"/>
                  </a:lnTo>
                  <a:lnTo>
                    <a:pt x="8553" y="13590"/>
                  </a:lnTo>
                  <a:lnTo>
                    <a:pt x="8458" y="13723"/>
                  </a:lnTo>
                  <a:lnTo>
                    <a:pt x="8382" y="13856"/>
                  </a:lnTo>
                  <a:lnTo>
                    <a:pt x="8325" y="14008"/>
                  </a:lnTo>
                  <a:lnTo>
                    <a:pt x="8211" y="14331"/>
                  </a:lnTo>
                  <a:lnTo>
                    <a:pt x="8135" y="14692"/>
                  </a:lnTo>
                  <a:lnTo>
                    <a:pt x="8078" y="15053"/>
                  </a:lnTo>
                  <a:lnTo>
                    <a:pt x="8059" y="15434"/>
                  </a:lnTo>
                  <a:lnTo>
                    <a:pt x="8059" y="15814"/>
                  </a:lnTo>
                  <a:lnTo>
                    <a:pt x="8059" y="16194"/>
                  </a:lnTo>
                  <a:lnTo>
                    <a:pt x="8097" y="16555"/>
                  </a:lnTo>
                  <a:lnTo>
                    <a:pt x="8135" y="16897"/>
                  </a:lnTo>
                  <a:lnTo>
                    <a:pt x="8211" y="17486"/>
                  </a:lnTo>
                  <a:lnTo>
                    <a:pt x="8287" y="17866"/>
                  </a:lnTo>
                  <a:lnTo>
                    <a:pt x="8306" y="18018"/>
                  </a:lnTo>
                  <a:lnTo>
                    <a:pt x="8515" y="18969"/>
                  </a:lnTo>
                  <a:lnTo>
                    <a:pt x="8743" y="19900"/>
                  </a:lnTo>
                  <a:lnTo>
                    <a:pt x="9009" y="20850"/>
                  </a:lnTo>
                  <a:lnTo>
                    <a:pt x="9275" y="21763"/>
                  </a:lnTo>
                  <a:lnTo>
                    <a:pt x="9579" y="22694"/>
                  </a:lnTo>
                  <a:lnTo>
                    <a:pt x="9903" y="23606"/>
                  </a:lnTo>
                  <a:lnTo>
                    <a:pt x="10245" y="24519"/>
                  </a:lnTo>
                  <a:lnTo>
                    <a:pt x="10606" y="25412"/>
                  </a:lnTo>
                  <a:lnTo>
                    <a:pt x="11005" y="26305"/>
                  </a:lnTo>
                  <a:lnTo>
                    <a:pt x="11404" y="27199"/>
                  </a:lnTo>
                  <a:lnTo>
                    <a:pt x="11841" y="28073"/>
                  </a:lnTo>
                  <a:lnTo>
                    <a:pt x="12297" y="28928"/>
                  </a:lnTo>
                  <a:lnTo>
                    <a:pt x="12773" y="29784"/>
                  </a:lnTo>
                  <a:lnTo>
                    <a:pt x="13267" y="30620"/>
                  </a:lnTo>
                  <a:lnTo>
                    <a:pt x="13780" y="31456"/>
                  </a:lnTo>
                  <a:lnTo>
                    <a:pt x="14312" y="32274"/>
                  </a:lnTo>
                  <a:lnTo>
                    <a:pt x="14863" y="33072"/>
                  </a:lnTo>
                  <a:lnTo>
                    <a:pt x="15453" y="33870"/>
                  </a:lnTo>
                  <a:lnTo>
                    <a:pt x="16042" y="34649"/>
                  </a:lnTo>
                  <a:lnTo>
                    <a:pt x="16650" y="35410"/>
                  </a:lnTo>
                  <a:lnTo>
                    <a:pt x="17277" y="36170"/>
                  </a:lnTo>
                  <a:lnTo>
                    <a:pt x="17923" y="36892"/>
                  </a:lnTo>
                  <a:lnTo>
                    <a:pt x="18589" y="37614"/>
                  </a:lnTo>
                  <a:lnTo>
                    <a:pt x="19273" y="38318"/>
                  </a:lnTo>
                  <a:lnTo>
                    <a:pt x="19976" y="39021"/>
                  </a:lnTo>
                  <a:lnTo>
                    <a:pt x="20698" y="39686"/>
                  </a:lnTo>
                  <a:lnTo>
                    <a:pt x="21421" y="40332"/>
                  </a:lnTo>
                  <a:lnTo>
                    <a:pt x="22181" y="40979"/>
                  </a:lnTo>
                  <a:lnTo>
                    <a:pt x="22941" y="41606"/>
                  </a:lnTo>
                  <a:lnTo>
                    <a:pt x="23720" y="42195"/>
                  </a:lnTo>
                  <a:lnTo>
                    <a:pt x="24519" y="42784"/>
                  </a:lnTo>
                  <a:lnTo>
                    <a:pt x="25336" y="43336"/>
                  </a:lnTo>
                  <a:lnTo>
                    <a:pt x="24633" y="42898"/>
                  </a:lnTo>
                  <a:lnTo>
                    <a:pt x="23911" y="42423"/>
                  </a:lnTo>
                  <a:lnTo>
                    <a:pt x="23226" y="41948"/>
                  </a:lnTo>
                  <a:lnTo>
                    <a:pt x="22542" y="41454"/>
                  </a:lnTo>
                  <a:lnTo>
                    <a:pt x="21858" y="40960"/>
                  </a:lnTo>
                  <a:lnTo>
                    <a:pt x="21193" y="40446"/>
                  </a:lnTo>
                  <a:lnTo>
                    <a:pt x="20546" y="39895"/>
                  </a:lnTo>
                  <a:lnTo>
                    <a:pt x="19900" y="39363"/>
                  </a:lnTo>
                  <a:lnTo>
                    <a:pt x="19273" y="38793"/>
                  </a:lnTo>
                  <a:lnTo>
                    <a:pt x="18646" y="38223"/>
                  </a:lnTo>
                  <a:lnTo>
                    <a:pt x="18037" y="37633"/>
                  </a:lnTo>
                  <a:lnTo>
                    <a:pt x="17448" y="37044"/>
                  </a:lnTo>
                  <a:lnTo>
                    <a:pt x="16859" y="36417"/>
                  </a:lnTo>
                  <a:lnTo>
                    <a:pt x="16289" y="35790"/>
                  </a:lnTo>
                  <a:lnTo>
                    <a:pt x="15719" y="35163"/>
                  </a:lnTo>
                  <a:lnTo>
                    <a:pt x="15186" y="34516"/>
                  </a:lnTo>
                  <a:lnTo>
                    <a:pt x="14654" y="33851"/>
                  </a:lnTo>
                  <a:lnTo>
                    <a:pt x="14122" y="33186"/>
                  </a:lnTo>
                  <a:lnTo>
                    <a:pt x="13609" y="32502"/>
                  </a:lnTo>
                  <a:lnTo>
                    <a:pt x="13134" y="31817"/>
                  </a:lnTo>
                  <a:lnTo>
                    <a:pt x="12640" y="31114"/>
                  </a:lnTo>
                  <a:lnTo>
                    <a:pt x="12183" y="30411"/>
                  </a:lnTo>
                  <a:lnTo>
                    <a:pt x="11727" y="29689"/>
                  </a:lnTo>
                  <a:lnTo>
                    <a:pt x="11290" y="28966"/>
                  </a:lnTo>
                  <a:lnTo>
                    <a:pt x="10872" y="28225"/>
                  </a:lnTo>
                  <a:lnTo>
                    <a:pt x="10473" y="27465"/>
                  </a:lnTo>
                  <a:lnTo>
                    <a:pt x="10074" y="26724"/>
                  </a:lnTo>
                  <a:lnTo>
                    <a:pt x="9693" y="25963"/>
                  </a:lnTo>
                  <a:lnTo>
                    <a:pt x="9332" y="25184"/>
                  </a:lnTo>
                  <a:lnTo>
                    <a:pt x="8990" y="24405"/>
                  </a:lnTo>
                  <a:lnTo>
                    <a:pt x="8667" y="23625"/>
                  </a:lnTo>
                  <a:lnTo>
                    <a:pt x="8363" y="22827"/>
                  </a:lnTo>
                  <a:lnTo>
                    <a:pt x="8192" y="22390"/>
                  </a:lnTo>
                  <a:lnTo>
                    <a:pt x="8021" y="22029"/>
                  </a:lnTo>
                  <a:lnTo>
                    <a:pt x="7831" y="21687"/>
                  </a:lnTo>
                  <a:lnTo>
                    <a:pt x="7622" y="21402"/>
                  </a:lnTo>
                  <a:lnTo>
                    <a:pt x="7375" y="21155"/>
                  </a:lnTo>
                  <a:lnTo>
                    <a:pt x="7128" y="20926"/>
                  </a:lnTo>
                  <a:lnTo>
                    <a:pt x="6861" y="20736"/>
                  </a:lnTo>
                  <a:lnTo>
                    <a:pt x="6557" y="20546"/>
                  </a:lnTo>
                  <a:lnTo>
                    <a:pt x="6291" y="20432"/>
                  </a:lnTo>
                  <a:lnTo>
                    <a:pt x="5987" y="20337"/>
                  </a:lnTo>
                  <a:lnTo>
                    <a:pt x="5664" y="20280"/>
                  </a:lnTo>
                  <a:lnTo>
                    <a:pt x="5474" y="20261"/>
                  </a:lnTo>
                  <a:lnTo>
                    <a:pt x="5303" y="20261"/>
                  </a:lnTo>
                  <a:lnTo>
                    <a:pt x="5132" y="20280"/>
                  </a:lnTo>
                  <a:lnTo>
                    <a:pt x="4961" y="20299"/>
                  </a:lnTo>
                  <a:lnTo>
                    <a:pt x="4790" y="20337"/>
                  </a:lnTo>
                  <a:lnTo>
                    <a:pt x="4619" y="20394"/>
                  </a:lnTo>
                  <a:lnTo>
                    <a:pt x="4448" y="20470"/>
                  </a:lnTo>
                  <a:lnTo>
                    <a:pt x="4296" y="20565"/>
                  </a:lnTo>
                  <a:lnTo>
                    <a:pt x="4143" y="20660"/>
                  </a:lnTo>
                  <a:lnTo>
                    <a:pt x="4010" y="20793"/>
                  </a:lnTo>
                  <a:lnTo>
                    <a:pt x="3896" y="20907"/>
                  </a:lnTo>
                  <a:lnTo>
                    <a:pt x="3801" y="21041"/>
                  </a:lnTo>
                  <a:lnTo>
                    <a:pt x="3706" y="21174"/>
                  </a:lnTo>
                  <a:lnTo>
                    <a:pt x="3630" y="21326"/>
                  </a:lnTo>
                  <a:lnTo>
                    <a:pt x="3573" y="21478"/>
                  </a:lnTo>
                  <a:lnTo>
                    <a:pt x="3516" y="21630"/>
                  </a:lnTo>
                  <a:lnTo>
                    <a:pt x="3440" y="21953"/>
                  </a:lnTo>
                  <a:lnTo>
                    <a:pt x="3402" y="22295"/>
                  </a:lnTo>
                  <a:lnTo>
                    <a:pt x="3383" y="22637"/>
                  </a:lnTo>
                  <a:lnTo>
                    <a:pt x="3402" y="22979"/>
                  </a:lnTo>
                  <a:lnTo>
                    <a:pt x="3421" y="23321"/>
                  </a:lnTo>
                  <a:lnTo>
                    <a:pt x="3478" y="23625"/>
                  </a:lnTo>
                  <a:lnTo>
                    <a:pt x="3535" y="23930"/>
                  </a:lnTo>
                  <a:lnTo>
                    <a:pt x="3649" y="24424"/>
                  </a:lnTo>
                  <a:lnTo>
                    <a:pt x="3744" y="24766"/>
                  </a:lnTo>
                  <a:lnTo>
                    <a:pt x="3782" y="24899"/>
                  </a:lnTo>
                  <a:lnTo>
                    <a:pt x="3839" y="25070"/>
                  </a:lnTo>
                  <a:lnTo>
                    <a:pt x="3934" y="25279"/>
                  </a:lnTo>
                  <a:lnTo>
                    <a:pt x="4124" y="25697"/>
                  </a:lnTo>
                  <a:lnTo>
                    <a:pt x="4505" y="26533"/>
                  </a:lnTo>
                  <a:lnTo>
                    <a:pt x="4904" y="27351"/>
                  </a:lnTo>
                  <a:lnTo>
                    <a:pt x="5322" y="28168"/>
                  </a:lnTo>
                  <a:lnTo>
                    <a:pt x="5759" y="28985"/>
                  </a:lnTo>
                  <a:lnTo>
                    <a:pt x="6215" y="29784"/>
                  </a:lnTo>
                  <a:lnTo>
                    <a:pt x="6709" y="30563"/>
                  </a:lnTo>
                  <a:lnTo>
                    <a:pt x="7204" y="31342"/>
                  </a:lnTo>
                  <a:lnTo>
                    <a:pt x="7717" y="32102"/>
                  </a:lnTo>
                  <a:lnTo>
                    <a:pt x="8268" y="32844"/>
                  </a:lnTo>
                  <a:lnTo>
                    <a:pt x="8819" y="33585"/>
                  </a:lnTo>
                  <a:lnTo>
                    <a:pt x="9408" y="34307"/>
                  </a:lnTo>
                  <a:lnTo>
                    <a:pt x="9998" y="35011"/>
                  </a:lnTo>
                  <a:lnTo>
                    <a:pt x="10625" y="35695"/>
                  </a:lnTo>
                  <a:lnTo>
                    <a:pt x="11252" y="36360"/>
                  </a:lnTo>
                  <a:lnTo>
                    <a:pt x="11917" y="37025"/>
                  </a:lnTo>
                  <a:lnTo>
                    <a:pt x="12582" y="37652"/>
                  </a:lnTo>
                  <a:lnTo>
                    <a:pt x="13286" y="38280"/>
                  </a:lnTo>
                  <a:lnTo>
                    <a:pt x="13989" y="38869"/>
                  </a:lnTo>
                  <a:lnTo>
                    <a:pt x="14711" y="39458"/>
                  </a:lnTo>
                  <a:lnTo>
                    <a:pt x="15453" y="40009"/>
                  </a:lnTo>
                  <a:lnTo>
                    <a:pt x="16213" y="40542"/>
                  </a:lnTo>
                  <a:lnTo>
                    <a:pt x="16992" y="41055"/>
                  </a:lnTo>
                  <a:lnTo>
                    <a:pt x="17790" y="41549"/>
                  </a:lnTo>
                  <a:lnTo>
                    <a:pt x="18589" y="42024"/>
                  </a:lnTo>
                  <a:lnTo>
                    <a:pt x="19406" y="42461"/>
                  </a:lnTo>
                  <a:lnTo>
                    <a:pt x="20242" y="42879"/>
                  </a:lnTo>
                  <a:lnTo>
                    <a:pt x="21098" y="43278"/>
                  </a:lnTo>
                  <a:lnTo>
                    <a:pt x="21953" y="43659"/>
                  </a:lnTo>
                  <a:lnTo>
                    <a:pt x="22808" y="44020"/>
                  </a:lnTo>
                  <a:lnTo>
                    <a:pt x="23682" y="44343"/>
                  </a:lnTo>
                  <a:lnTo>
                    <a:pt x="22789" y="44058"/>
                  </a:lnTo>
                  <a:lnTo>
                    <a:pt x="21915" y="43735"/>
                  </a:lnTo>
                  <a:lnTo>
                    <a:pt x="21040" y="43412"/>
                  </a:lnTo>
                  <a:lnTo>
                    <a:pt x="20166" y="43050"/>
                  </a:lnTo>
                  <a:lnTo>
                    <a:pt x="19311" y="42651"/>
                  </a:lnTo>
                  <a:lnTo>
                    <a:pt x="18475" y="42252"/>
                  </a:lnTo>
                  <a:lnTo>
                    <a:pt x="17638" y="41815"/>
                  </a:lnTo>
                  <a:lnTo>
                    <a:pt x="16821" y="41359"/>
                  </a:lnTo>
                  <a:lnTo>
                    <a:pt x="16004" y="40865"/>
                  </a:lnTo>
                  <a:lnTo>
                    <a:pt x="15205" y="40370"/>
                  </a:lnTo>
                  <a:lnTo>
                    <a:pt x="14426" y="39838"/>
                  </a:lnTo>
                  <a:lnTo>
                    <a:pt x="13666" y="39287"/>
                  </a:lnTo>
                  <a:lnTo>
                    <a:pt x="12906" y="38717"/>
                  </a:lnTo>
                  <a:lnTo>
                    <a:pt x="12183" y="38109"/>
                  </a:lnTo>
                  <a:lnTo>
                    <a:pt x="11461" y="37500"/>
                  </a:lnTo>
                  <a:lnTo>
                    <a:pt x="10758" y="36873"/>
                  </a:lnTo>
                  <a:lnTo>
                    <a:pt x="10074" y="36208"/>
                  </a:lnTo>
                  <a:lnTo>
                    <a:pt x="9427" y="35543"/>
                  </a:lnTo>
                  <a:lnTo>
                    <a:pt x="8781" y="34839"/>
                  </a:lnTo>
                  <a:lnTo>
                    <a:pt x="8154" y="34136"/>
                  </a:lnTo>
                  <a:lnTo>
                    <a:pt x="7546" y="33414"/>
                  </a:lnTo>
                  <a:lnTo>
                    <a:pt x="6937" y="32673"/>
                  </a:lnTo>
                  <a:lnTo>
                    <a:pt x="6367" y="31912"/>
                  </a:lnTo>
                  <a:lnTo>
                    <a:pt x="5816" y="31152"/>
                  </a:lnTo>
                  <a:lnTo>
                    <a:pt x="5436" y="30582"/>
                  </a:lnTo>
                  <a:lnTo>
                    <a:pt x="5056" y="29993"/>
                  </a:lnTo>
                  <a:lnTo>
                    <a:pt x="4695" y="29423"/>
                  </a:lnTo>
                  <a:lnTo>
                    <a:pt x="4334" y="28833"/>
                  </a:lnTo>
                  <a:lnTo>
                    <a:pt x="4201" y="28586"/>
                  </a:lnTo>
                  <a:lnTo>
                    <a:pt x="4048" y="28377"/>
                  </a:lnTo>
                  <a:lnTo>
                    <a:pt x="3915" y="28206"/>
                  </a:lnTo>
                  <a:lnTo>
                    <a:pt x="3763" y="28073"/>
                  </a:lnTo>
                  <a:lnTo>
                    <a:pt x="3592" y="27959"/>
                  </a:lnTo>
                  <a:lnTo>
                    <a:pt x="3440" y="27883"/>
                  </a:lnTo>
                  <a:lnTo>
                    <a:pt x="3288" y="27826"/>
                  </a:lnTo>
                  <a:lnTo>
                    <a:pt x="3136" y="27807"/>
                  </a:lnTo>
                  <a:lnTo>
                    <a:pt x="2737" y="27807"/>
                  </a:lnTo>
                  <a:lnTo>
                    <a:pt x="2566" y="27864"/>
                  </a:lnTo>
                  <a:lnTo>
                    <a:pt x="2376" y="27940"/>
                  </a:lnTo>
                  <a:lnTo>
                    <a:pt x="2205" y="28054"/>
                  </a:lnTo>
                  <a:lnTo>
                    <a:pt x="2053" y="28225"/>
                  </a:lnTo>
                  <a:lnTo>
                    <a:pt x="1901" y="28434"/>
                  </a:lnTo>
                  <a:lnTo>
                    <a:pt x="1768" y="28700"/>
                  </a:lnTo>
                  <a:lnTo>
                    <a:pt x="1711" y="28814"/>
                  </a:lnTo>
                  <a:lnTo>
                    <a:pt x="1692" y="28928"/>
                  </a:lnTo>
                  <a:lnTo>
                    <a:pt x="1654" y="29175"/>
                  </a:lnTo>
                  <a:lnTo>
                    <a:pt x="1654" y="29442"/>
                  </a:lnTo>
                  <a:lnTo>
                    <a:pt x="1673" y="29689"/>
                  </a:lnTo>
                  <a:lnTo>
                    <a:pt x="1730" y="29955"/>
                  </a:lnTo>
                  <a:lnTo>
                    <a:pt x="1787" y="30183"/>
                  </a:lnTo>
                  <a:lnTo>
                    <a:pt x="1863" y="30411"/>
                  </a:lnTo>
                  <a:lnTo>
                    <a:pt x="1958" y="30620"/>
                  </a:lnTo>
                  <a:lnTo>
                    <a:pt x="2357" y="31456"/>
                  </a:lnTo>
                  <a:lnTo>
                    <a:pt x="2756" y="32293"/>
                  </a:lnTo>
                  <a:lnTo>
                    <a:pt x="3193" y="33129"/>
                  </a:lnTo>
                  <a:lnTo>
                    <a:pt x="3630" y="33946"/>
                  </a:lnTo>
                  <a:lnTo>
                    <a:pt x="4182" y="34630"/>
                  </a:lnTo>
                  <a:lnTo>
                    <a:pt x="4733" y="35296"/>
                  </a:lnTo>
                  <a:lnTo>
                    <a:pt x="5987" y="36740"/>
                  </a:lnTo>
                  <a:lnTo>
                    <a:pt x="6633" y="37443"/>
                  </a:lnTo>
                  <a:lnTo>
                    <a:pt x="6956" y="37786"/>
                  </a:lnTo>
                  <a:lnTo>
                    <a:pt x="7109" y="37957"/>
                  </a:lnTo>
                  <a:lnTo>
                    <a:pt x="7280" y="38128"/>
                  </a:lnTo>
                  <a:lnTo>
                    <a:pt x="7964" y="38774"/>
                  </a:lnTo>
                  <a:lnTo>
                    <a:pt x="8154" y="38926"/>
                  </a:lnTo>
                  <a:lnTo>
                    <a:pt x="8325" y="39097"/>
                  </a:lnTo>
                  <a:lnTo>
                    <a:pt x="8686" y="39382"/>
                  </a:lnTo>
                  <a:lnTo>
                    <a:pt x="9427" y="39990"/>
                  </a:lnTo>
                  <a:lnTo>
                    <a:pt x="10188" y="40561"/>
                  </a:lnTo>
                  <a:lnTo>
                    <a:pt x="10967" y="41112"/>
                  </a:lnTo>
                  <a:lnTo>
                    <a:pt x="11765" y="41644"/>
                  </a:lnTo>
                  <a:lnTo>
                    <a:pt x="12563" y="42138"/>
                  </a:lnTo>
                  <a:lnTo>
                    <a:pt x="13400" y="42632"/>
                  </a:lnTo>
                  <a:lnTo>
                    <a:pt x="14236" y="43088"/>
                  </a:lnTo>
                  <a:lnTo>
                    <a:pt x="14654" y="43317"/>
                  </a:lnTo>
                  <a:lnTo>
                    <a:pt x="15091" y="43526"/>
                  </a:lnTo>
                  <a:lnTo>
                    <a:pt x="15947" y="43944"/>
                  </a:lnTo>
                  <a:lnTo>
                    <a:pt x="16840" y="44324"/>
                  </a:lnTo>
                  <a:lnTo>
                    <a:pt x="17733" y="44685"/>
                  </a:lnTo>
                  <a:lnTo>
                    <a:pt x="18627" y="45027"/>
                  </a:lnTo>
                  <a:lnTo>
                    <a:pt x="19539" y="45331"/>
                  </a:lnTo>
                  <a:lnTo>
                    <a:pt x="20451" y="45616"/>
                  </a:lnTo>
                  <a:lnTo>
                    <a:pt x="21383" y="45863"/>
                  </a:lnTo>
                  <a:lnTo>
                    <a:pt x="21839" y="45977"/>
                  </a:lnTo>
                  <a:lnTo>
                    <a:pt x="22314" y="46072"/>
                  </a:lnTo>
                  <a:lnTo>
                    <a:pt x="22789" y="46168"/>
                  </a:lnTo>
                  <a:lnTo>
                    <a:pt x="23264" y="46225"/>
                  </a:lnTo>
                  <a:lnTo>
                    <a:pt x="23739" y="46282"/>
                  </a:lnTo>
                  <a:lnTo>
                    <a:pt x="24234" y="46320"/>
                  </a:lnTo>
                  <a:lnTo>
                    <a:pt x="23739" y="46301"/>
                  </a:lnTo>
                  <a:lnTo>
                    <a:pt x="23264" y="46282"/>
                  </a:lnTo>
                  <a:lnTo>
                    <a:pt x="22789" y="46225"/>
                  </a:lnTo>
                  <a:lnTo>
                    <a:pt x="22295" y="46168"/>
                  </a:lnTo>
                  <a:lnTo>
                    <a:pt x="21820" y="46091"/>
                  </a:lnTo>
                  <a:lnTo>
                    <a:pt x="21345" y="45996"/>
                  </a:lnTo>
                  <a:lnTo>
                    <a:pt x="20413" y="45787"/>
                  </a:lnTo>
                  <a:lnTo>
                    <a:pt x="19463" y="45540"/>
                  </a:lnTo>
                  <a:lnTo>
                    <a:pt x="18532" y="45274"/>
                  </a:lnTo>
                  <a:lnTo>
                    <a:pt x="17619" y="44970"/>
                  </a:lnTo>
                  <a:lnTo>
                    <a:pt x="16707" y="44647"/>
                  </a:lnTo>
                  <a:lnTo>
                    <a:pt x="15795" y="44305"/>
                  </a:lnTo>
                  <a:lnTo>
                    <a:pt x="14901" y="43925"/>
                  </a:lnTo>
                  <a:lnTo>
                    <a:pt x="14464" y="43716"/>
                  </a:lnTo>
                  <a:lnTo>
                    <a:pt x="14027" y="43507"/>
                  </a:lnTo>
                  <a:lnTo>
                    <a:pt x="13153" y="43088"/>
                  </a:lnTo>
                  <a:lnTo>
                    <a:pt x="12278" y="42632"/>
                  </a:lnTo>
                  <a:lnTo>
                    <a:pt x="11442" y="42176"/>
                  </a:lnTo>
                  <a:lnTo>
                    <a:pt x="10606" y="41663"/>
                  </a:lnTo>
                  <a:lnTo>
                    <a:pt x="9789" y="41150"/>
                  </a:lnTo>
                  <a:lnTo>
                    <a:pt x="8971" y="40599"/>
                  </a:lnTo>
                  <a:lnTo>
                    <a:pt x="8192" y="40009"/>
                  </a:lnTo>
                  <a:lnTo>
                    <a:pt x="7793" y="39705"/>
                  </a:lnTo>
                  <a:lnTo>
                    <a:pt x="7603" y="39553"/>
                  </a:lnTo>
                  <a:lnTo>
                    <a:pt x="7432" y="39401"/>
                  </a:lnTo>
                  <a:lnTo>
                    <a:pt x="6671" y="38755"/>
                  </a:lnTo>
                  <a:lnTo>
                    <a:pt x="6500" y="38603"/>
                  </a:lnTo>
                  <a:lnTo>
                    <a:pt x="6310" y="38432"/>
                  </a:lnTo>
                  <a:lnTo>
                    <a:pt x="5968" y="38090"/>
                  </a:lnTo>
                  <a:lnTo>
                    <a:pt x="5265" y="37386"/>
                  </a:lnTo>
                  <a:lnTo>
                    <a:pt x="3934" y="35999"/>
                  </a:lnTo>
                  <a:lnTo>
                    <a:pt x="3687" y="35695"/>
                  </a:lnTo>
                  <a:lnTo>
                    <a:pt x="3421" y="35353"/>
                  </a:lnTo>
                  <a:lnTo>
                    <a:pt x="3117" y="34973"/>
                  </a:lnTo>
                  <a:lnTo>
                    <a:pt x="2794" y="34611"/>
                  </a:lnTo>
                  <a:lnTo>
                    <a:pt x="2623" y="34440"/>
                  </a:lnTo>
                  <a:lnTo>
                    <a:pt x="2452" y="34307"/>
                  </a:lnTo>
                  <a:lnTo>
                    <a:pt x="2281" y="34174"/>
                  </a:lnTo>
                  <a:lnTo>
                    <a:pt x="2110" y="34079"/>
                  </a:lnTo>
                  <a:lnTo>
                    <a:pt x="1920" y="34003"/>
                  </a:lnTo>
                  <a:lnTo>
                    <a:pt x="1749" y="33965"/>
                  </a:lnTo>
                  <a:lnTo>
                    <a:pt x="1578" y="33965"/>
                  </a:lnTo>
                  <a:lnTo>
                    <a:pt x="1407" y="34003"/>
                  </a:lnTo>
                  <a:lnTo>
                    <a:pt x="1254" y="34079"/>
                  </a:lnTo>
                  <a:lnTo>
                    <a:pt x="1140" y="34155"/>
                  </a:lnTo>
                  <a:lnTo>
                    <a:pt x="1026" y="34269"/>
                  </a:lnTo>
                  <a:lnTo>
                    <a:pt x="931" y="34383"/>
                  </a:lnTo>
                  <a:lnTo>
                    <a:pt x="855" y="34497"/>
                  </a:lnTo>
                  <a:lnTo>
                    <a:pt x="798" y="34649"/>
                  </a:lnTo>
                  <a:lnTo>
                    <a:pt x="760" y="34801"/>
                  </a:lnTo>
                  <a:lnTo>
                    <a:pt x="741" y="34973"/>
                  </a:lnTo>
                  <a:lnTo>
                    <a:pt x="722" y="35163"/>
                  </a:lnTo>
                  <a:lnTo>
                    <a:pt x="741" y="35372"/>
                  </a:lnTo>
                  <a:lnTo>
                    <a:pt x="760" y="35581"/>
                  </a:lnTo>
                  <a:lnTo>
                    <a:pt x="798" y="35790"/>
                  </a:lnTo>
                  <a:lnTo>
                    <a:pt x="855" y="36037"/>
                  </a:lnTo>
                  <a:lnTo>
                    <a:pt x="931" y="36265"/>
                  </a:lnTo>
                  <a:lnTo>
                    <a:pt x="1007" y="36531"/>
                  </a:lnTo>
                  <a:lnTo>
                    <a:pt x="1121" y="36797"/>
                  </a:lnTo>
                  <a:lnTo>
                    <a:pt x="1235" y="36968"/>
                  </a:lnTo>
                  <a:lnTo>
                    <a:pt x="1559" y="37329"/>
                  </a:lnTo>
                  <a:lnTo>
                    <a:pt x="2015" y="37843"/>
                  </a:lnTo>
                  <a:lnTo>
                    <a:pt x="2604" y="38451"/>
                  </a:lnTo>
                  <a:lnTo>
                    <a:pt x="3250" y="39135"/>
                  </a:lnTo>
                  <a:lnTo>
                    <a:pt x="3953" y="39819"/>
                  </a:lnTo>
                  <a:lnTo>
                    <a:pt x="4657" y="40484"/>
                  </a:lnTo>
                  <a:lnTo>
                    <a:pt x="5341" y="41074"/>
                  </a:lnTo>
                  <a:lnTo>
                    <a:pt x="6006" y="41606"/>
                  </a:lnTo>
                  <a:lnTo>
                    <a:pt x="6709" y="42157"/>
                  </a:lnTo>
                  <a:lnTo>
                    <a:pt x="7470" y="42708"/>
                  </a:lnTo>
                  <a:lnTo>
                    <a:pt x="8249" y="43259"/>
                  </a:lnTo>
                  <a:lnTo>
                    <a:pt x="9028" y="43773"/>
                  </a:lnTo>
                  <a:lnTo>
                    <a:pt x="9827" y="44286"/>
                  </a:lnTo>
                  <a:lnTo>
                    <a:pt x="10625" y="44723"/>
                  </a:lnTo>
                  <a:lnTo>
                    <a:pt x="11385" y="45122"/>
                  </a:lnTo>
                  <a:lnTo>
                    <a:pt x="12126" y="45483"/>
                  </a:lnTo>
                  <a:lnTo>
                    <a:pt x="12887" y="45806"/>
                  </a:lnTo>
                  <a:lnTo>
                    <a:pt x="13666" y="46111"/>
                  </a:lnTo>
                  <a:lnTo>
                    <a:pt x="14464" y="46396"/>
                  </a:lnTo>
                  <a:lnTo>
                    <a:pt x="15243" y="46643"/>
                  </a:lnTo>
                  <a:lnTo>
                    <a:pt x="16061" y="46871"/>
                  </a:lnTo>
                  <a:lnTo>
                    <a:pt x="16859" y="47080"/>
                  </a:lnTo>
                  <a:lnTo>
                    <a:pt x="17676" y="47251"/>
                  </a:lnTo>
                  <a:lnTo>
                    <a:pt x="18513" y="47403"/>
                  </a:lnTo>
                  <a:lnTo>
                    <a:pt x="19330" y="47536"/>
                  </a:lnTo>
                  <a:lnTo>
                    <a:pt x="21002" y="47783"/>
                  </a:lnTo>
                  <a:lnTo>
                    <a:pt x="22675" y="47992"/>
                  </a:lnTo>
                  <a:lnTo>
                    <a:pt x="24348" y="48220"/>
                  </a:lnTo>
                  <a:lnTo>
                    <a:pt x="22656" y="48087"/>
                  </a:lnTo>
                  <a:lnTo>
                    <a:pt x="20983" y="47954"/>
                  </a:lnTo>
                  <a:lnTo>
                    <a:pt x="19292" y="47802"/>
                  </a:lnTo>
                  <a:lnTo>
                    <a:pt x="18456" y="47707"/>
                  </a:lnTo>
                  <a:lnTo>
                    <a:pt x="17619" y="47593"/>
                  </a:lnTo>
                  <a:lnTo>
                    <a:pt x="16783" y="47460"/>
                  </a:lnTo>
                  <a:lnTo>
                    <a:pt x="15947" y="47289"/>
                  </a:lnTo>
                  <a:lnTo>
                    <a:pt x="15129" y="47118"/>
                  </a:lnTo>
                  <a:lnTo>
                    <a:pt x="14293" y="46890"/>
                  </a:lnTo>
                  <a:lnTo>
                    <a:pt x="13476" y="46643"/>
                  </a:lnTo>
                  <a:lnTo>
                    <a:pt x="12678" y="46377"/>
                  </a:lnTo>
                  <a:lnTo>
                    <a:pt x="11879" y="46091"/>
                  </a:lnTo>
                  <a:lnTo>
                    <a:pt x="11081" y="45768"/>
                  </a:lnTo>
                  <a:lnTo>
                    <a:pt x="10302" y="45426"/>
                  </a:lnTo>
                  <a:lnTo>
                    <a:pt x="9541" y="45046"/>
                  </a:lnTo>
                  <a:lnTo>
                    <a:pt x="8781" y="44628"/>
                  </a:lnTo>
                  <a:lnTo>
                    <a:pt x="8040" y="44210"/>
                  </a:lnTo>
                  <a:lnTo>
                    <a:pt x="7318" y="43735"/>
                  </a:lnTo>
                  <a:lnTo>
                    <a:pt x="6614" y="43240"/>
                  </a:lnTo>
                  <a:lnTo>
                    <a:pt x="5930" y="42727"/>
                  </a:lnTo>
                  <a:lnTo>
                    <a:pt x="5265" y="42176"/>
                  </a:lnTo>
                  <a:lnTo>
                    <a:pt x="3573" y="40675"/>
                  </a:lnTo>
                  <a:lnTo>
                    <a:pt x="2661" y="39857"/>
                  </a:lnTo>
                  <a:lnTo>
                    <a:pt x="2091" y="39363"/>
                  </a:lnTo>
                  <a:lnTo>
                    <a:pt x="1863" y="39211"/>
                  </a:lnTo>
                  <a:lnTo>
                    <a:pt x="1616" y="39078"/>
                  </a:lnTo>
                  <a:lnTo>
                    <a:pt x="1369" y="39002"/>
                  </a:lnTo>
                  <a:lnTo>
                    <a:pt x="1235" y="38964"/>
                  </a:lnTo>
                  <a:lnTo>
                    <a:pt x="855" y="38964"/>
                  </a:lnTo>
                  <a:lnTo>
                    <a:pt x="741" y="39002"/>
                  </a:lnTo>
                  <a:lnTo>
                    <a:pt x="627" y="39040"/>
                  </a:lnTo>
                  <a:lnTo>
                    <a:pt x="532" y="39116"/>
                  </a:lnTo>
                  <a:lnTo>
                    <a:pt x="437" y="39192"/>
                  </a:lnTo>
                  <a:lnTo>
                    <a:pt x="342" y="39287"/>
                  </a:lnTo>
                  <a:lnTo>
                    <a:pt x="266" y="39420"/>
                  </a:lnTo>
                  <a:lnTo>
                    <a:pt x="133" y="39686"/>
                  </a:lnTo>
                  <a:lnTo>
                    <a:pt x="76" y="39857"/>
                  </a:lnTo>
                  <a:lnTo>
                    <a:pt x="19" y="40047"/>
                  </a:lnTo>
                  <a:lnTo>
                    <a:pt x="0" y="40313"/>
                  </a:lnTo>
                  <a:lnTo>
                    <a:pt x="19" y="40599"/>
                  </a:lnTo>
                  <a:lnTo>
                    <a:pt x="76" y="40960"/>
                  </a:lnTo>
                  <a:lnTo>
                    <a:pt x="190" y="41397"/>
                  </a:lnTo>
                  <a:lnTo>
                    <a:pt x="304" y="41682"/>
                  </a:lnTo>
                  <a:lnTo>
                    <a:pt x="399" y="41929"/>
                  </a:lnTo>
                  <a:lnTo>
                    <a:pt x="532" y="42176"/>
                  </a:lnTo>
                  <a:lnTo>
                    <a:pt x="665" y="42404"/>
                  </a:lnTo>
                  <a:lnTo>
                    <a:pt x="817" y="42613"/>
                  </a:lnTo>
                  <a:lnTo>
                    <a:pt x="969" y="42822"/>
                  </a:lnTo>
                  <a:lnTo>
                    <a:pt x="1140" y="43012"/>
                  </a:lnTo>
                  <a:lnTo>
                    <a:pt x="1311" y="43183"/>
                  </a:lnTo>
                  <a:lnTo>
                    <a:pt x="1673" y="43526"/>
                  </a:lnTo>
                  <a:lnTo>
                    <a:pt x="2072" y="43849"/>
                  </a:lnTo>
                  <a:lnTo>
                    <a:pt x="2471" y="44172"/>
                  </a:lnTo>
                  <a:lnTo>
                    <a:pt x="2870" y="44495"/>
                  </a:lnTo>
                  <a:lnTo>
                    <a:pt x="3250" y="44799"/>
                  </a:lnTo>
                  <a:lnTo>
                    <a:pt x="3630" y="45103"/>
                  </a:lnTo>
                  <a:lnTo>
                    <a:pt x="4410" y="45654"/>
                  </a:lnTo>
                  <a:lnTo>
                    <a:pt x="5132" y="46111"/>
                  </a:lnTo>
                  <a:lnTo>
                    <a:pt x="5873" y="46567"/>
                  </a:lnTo>
                  <a:lnTo>
                    <a:pt x="6614" y="46985"/>
                  </a:lnTo>
                  <a:lnTo>
                    <a:pt x="7394" y="47365"/>
                  </a:lnTo>
                  <a:lnTo>
                    <a:pt x="8192" y="47726"/>
                  </a:lnTo>
                  <a:lnTo>
                    <a:pt x="8990" y="48068"/>
                  </a:lnTo>
                  <a:lnTo>
                    <a:pt x="9808" y="48372"/>
                  </a:lnTo>
                  <a:lnTo>
                    <a:pt x="10625" y="48657"/>
                  </a:lnTo>
                  <a:lnTo>
                    <a:pt x="11461" y="48924"/>
                  </a:lnTo>
                  <a:lnTo>
                    <a:pt x="12297" y="49152"/>
                  </a:lnTo>
                  <a:lnTo>
                    <a:pt x="13153" y="49380"/>
                  </a:lnTo>
                  <a:lnTo>
                    <a:pt x="13989" y="49589"/>
                  </a:lnTo>
                  <a:lnTo>
                    <a:pt x="14863" y="49779"/>
                  </a:lnTo>
                  <a:lnTo>
                    <a:pt x="15719" y="49931"/>
                  </a:lnTo>
                  <a:lnTo>
                    <a:pt x="16574" y="50083"/>
                  </a:lnTo>
                  <a:lnTo>
                    <a:pt x="17448" y="50216"/>
                  </a:lnTo>
                  <a:lnTo>
                    <a:pt x="18323" y="50330"/>
                  </a:lnTo>
                  <a:lnTo>
                    <a:pt x="19197" y="50406"/>
                  </a:lnTo>
                  <a:lnTo>
                    <a:pt x="20071" y="50482"/>
                  </a:lnTo>
                  <a:lnTo>
                    <a:pt x="20945" y="50539"/>
                  </a:lnTo>
                  <a:lnTo>
                    <a:pt x="21839" y="50577"/>
                  </a:lnTo>
                  <a:lnTo>
                    <a:pt x="22713" y="50596"/>
                  </a:lnTo>
                  <a:lnTo>
                    <a:pt x="24481" y="50596"/>
                  </a:lnTo>
                  <a:lnTo>
                    <a:pt x="22713" y="50672"/>
                  </a:lnTo>
                  <a:lnTo>
                    <a:pt x="21839" y="50710"/>
                  </a:lnTo>
                  <a:lnTo>
                    <a:pt x="20945" y="50710"/>
                  </a:lnTo>
                  <a:lnTo>
                    <a:pt x="20071" y="50691"/>
                  </a:lnTo>
                  <a:lnTo>
                    <a:pt x="19178" y="50672"/>
                  </a:lnTo>
                  <a:lnTo>
                    <a:pt x="18304" y="50634"/>
                  </a:lnTo>
                  <a:lnTo>
                    <a:pt x="17410" y="50558"/>
                  </a:lnTo>
                  <a:lnTo>
                    <a:pt x="16536" y="50482"/>
                  </a:lnTo>
                  <a:lnTo>
                    <a:pt x="15643" y="50368"/>
                  </a:lnTo>
                  <a:lnTo>
                    <a:pt x="14768" y="50254"/>
                  </a:lnTo>
                  <a:lnTo>
                    <a:pt x="13894" y="50102"/>
                  </a:lnTo>
                  <a:lnTo>
                    <a:pt x="13020" y="49931"/>
                  </a:lnTo>
                  <a:lnTo>
                    <a:pt x="12145" y="49760"/>
                  </a:lnTo>
                  <a:lnTo>
                    <a:pt x="11290" y="49551"/>
                  </a:lnTo>
                  <a:lnTo>
                    <a:pt x="10416" y="49342"/>
                  </a:lnTo>
                  <a:lnTo>
                    <a:pt x="9560" y="49095"/>
                  </a:lnTo>
                  <a:lnTo>
                    <a:pt x="8705" y="48809"/>
                  </a:lnTo>
                  <a:lnTo>
                    <a:pt x="7869" y="48505"/>
                  </a:lnTo>
                  <a:lnTo>
                    <a:pt x="7033" y="48163"/>
                  </a:lnTo>
                  <a:lnTo>
                    <a:pt x="6215" y="47802"/>
                  </a:lnTo>
                  <a:lnTo>
                    <a:pt x="5398" y="47403"/>
                  </a:lnTo>
                  <a:lnTo>
                    <a:pt x="4619" y="46985"/>
                  </a:lnTo>
                  <a:lnTo>
                    <a:pt x="3820" y="46529"/>
                  </a:lnTo>
                  <a:lnTo>
                    <a:pt x="3231" y="46168"/>
                  </a:lnTo>
                  <a:lnTo>
                    <a:pt x="2661" y="45768"/>
                  </a:lnTo>
                  <a:lnTo>
                    <a:pt x="2528" y="45692"/>
                  </a:lnTo>
                  <a:lnTo>
                    <a:pt x="2376" y="45654"/>
                  </a:lnTo>
                  <a:lnTo>
                    <a:pt x="2224" y="45654"/>
                  </a:lnTo>
                  <a:lnTo>
                    <a:pt x="2091" y="45673"/>
                  </a:lnTo>
                  <a:lnTo>
                    <a:pt x="1958" y="45730"/>
                  </a:lnTo>
                  <a:lnTo>
                    <a:pt x="1844" y="45825"/>
                  </a:lnTo>
                  <a:lnTo>
                    <a:pt x="1730" y="45939"/>
                  </a:lnTo>
                  <a:lnTo>
                    <a:pt x="1654" y="46072"/>
                  </a:lnTo>
                  <a:lnTo>
                    <a:pt x="1597" y="46263"/>
                  </a:lnTo>
                  <a:lnTo>
                    <a:pt x="1578" y="46453"/>
                  </a:lnTo>
                  <a:lnTo>
                    <a:pt x="1578" y="46662"/>
                  </a:lnTo>
                  <a:lnTo>
                    <a:pt x="1597" y="46871"/>
                  </a:lnTo>
                  <a:lnTo>
                    <a:pt x="1635" y="47080"/>
                  </a:lnTo>
                  <a:lnTo>
                    <a:pt x="1692" y="47270"/>
                  </a:lnTo>
                  <a:lnTo>
                    <a:pt x="1768" y="47422"/>
                  </a:lnTo>
                  <a:lnTo>
                    <a:pt x="1863" y="47574"/>
                  </a:lnTo>
                  <a:lnTo>
                    <a:pt x="2015" y="47726"/>
                  </a:lnTo>
                  <a:lnTo>
                    <a:pt x="2357" y="48011"/>
                  </a:lnTo>
                  <a:lnTo>
                    <a:pt x="2851" y="48391"/>
                  </a:lnTo>
                  <a:lnTo>
                    <a:pt x="3459" y="48828"/>
                  </a:lnTo>
                  <a:lnTo>
                    <a:pt x="4124" y="49304"/>
                  </a:lnTo>
                  <a:lnTo>
                    <a:pt x="4486" y="49532"/>
                  </a:lnTo>
                  <a:lnTo>
                    <a:pt x="4847" y="49741"/>
                  </a:lnTo>
                  <a:lnTo>
                    <a:pt x="5227" y="49950"/>
                  </a:lnTo>
                  <a:lnTo>
                    <a:pt x="5588" y="50121"/>
                  </a:lnTo>
                  <a:lnTo>
                    <a:pt x="5949" y="50292"/>
                  </a:lnTo>
                  <a:lnTo>
                    <a:pt x="6291" y="50425"/>
                  </a:lnTo>
                  <a:lnTo>
                    <a:pt x="6595" y="50558"/>
                  </a:lnTo>
                  <a:lnTo>
                    <a:pt x="6899" y="50672"/>
                  </a:lnTo>
                  <a:lnTo>
                    <a:pt x="7204" y="50767"/>
                  </a:lnTo>
                  <a:lnTo>
                    <a:pt x="7527" y="50881"/>
                  </a:lnTo>
                  <a:lnTo>
                    <a:pt x="8211" y="51185"/>
                  </a:lnTo>
                  <a:lnTo>
                    <a:pt x="8914" y="51451"/>
                  </a:lnTo>
                  <a:lnTo>
                    <a:pt x="9636" y="51718"/>
                  </a:lnTo>
                  <a:lnTo>
                    <a:pt x="10340" y="51946"/>
                  </a:lnTo>
                  <a:lnTo>
                    <a:pt x="11081" y="52174"/>
                  </a:lnTo>
                  <a:lnTo>
                    <a:pt x="11803" y="52364"/>
                  </a:lnTo>
                  <a:lnTo>
                    <a:pt x="12544" y="52554"/>
                  </a:lnTo>
                  <a:lnTo>
                    <a:pt x="13286" y="52706"/>
                  </a:lnTo>
                  <a:lnTo>
                    <a:pt x="14027" y="52839"/>
                  </a:lnTo>
                  <a:lnTo>
                    <a:pt x="14787" y="52972"/>
                  </a:lnTo>
                  <a:lnTo>
                    <a:pt x="15529" y="53067"/>
                  </a:lnTo>
                  <a:lnTo>
                    <a:pt x="16289" y="53143"/>
                  </a:lnTo>
                  <a:lnTo>
                    <a:pt x="17049" y="53200"/>
                  </a:lnTo>
                  <a:lnTo>
                    <a:pt x="17809" y="53238"/>
                  </a:lnTo>
                  <a:lnTo>
                    <a:pt x="18589" y="53257"/>
                  </a:lnTo>
                  <a:lnTo>
                    <a:pt x="19349" y="53257"/>
                  </a:lnTo>
                  <a:lnTo>
                    <a:pt x="20109" y="53238"/>
                  </a:lnTo>
                  <a:lnTo>
                    <a:pt x="20869" y="53200"/>
                  </a:lnTo>
                  <a:lnTo>
                    <a:pt x="21630" y="53124"/>
                  </a:lnTo>
                  <a:lnTo>
                    <a:pt x="22390" y="53048"/>
                  </a:lnTo>
                  <a:lnTo>
                    <a:pt x="23150" y="52934"/>
                  </a:lnTo>
                  <a:lnTo>
                    <a:pt x="23911" y="52820"/>
                  </a:lnTo>
                  <a:lnTo>
                    <a:pt x="24671" y="52668"/>
                  </a:lnTo>
                  <a:lnTo>
                    <a:pt x="25431" y="52516"/>
                  </a:lnTo>
                  <a:lnTo>
                    <a:pt x="24690" y="52706"/>
                  </a:lnTo>
                  <a:lnTo>
                    <a:pt x="23930" y="52896"/>
                  </a:lnTo>
                  <a:lnTo>
                    <a:pt x="23188" y="53067"/>
                  </a:lnTo>
                  <a:lnTo>
                    <a:pt x="22428" y="53219"/>
                  </a:lnTo>
                  <a:lnTo>
                    <a:pt x="21668" y="53352"/>
                  </a:lnTo>
                  <a:lnTo>
                    <a:pt x="20907" y="53466"/>
                  </a:lnTo>
                  <a:lnTo>
                    <a:pt x="20128" y="53542"/>
                  </a:lnTo>
                  <a:lnTo>
                    <a:pt x="19368" y="53618"/>
                  </a:lnTo>
                  <a:lnTo>
                    <a:pt x="18589" y="53656"/>
                  </a:lnTo>
                  <a:lnTo>
                    <a:pt x="17809" y="53675"/>
                  </a:lnTo>
                  <a:lnTo>
                    <a:pt x="16270" y="53675"/>
                  </a:lnTo>
                  <a:lnTo>
                    <a:pt x="15491" y="53637"/>
                  </a:lnTo>
                  <a:lnTo>
                    <a:pt x="14711" y="53580"/>
                  </a:lnTo>
                  <a:lnTo>
                    <a:pt x="13932" y="53504"/>
                  </a:lnTo>
                  <a:lnTo>
                    <a:pt x="13172" y="53390"/>
                  </a:lnTo>
                  <a:lnTo>
                    <a:pt x="12392" y="53276"/>
                  </a:lnTo>
                  <a:lnTo>
                    <a:pt x="11632" y="53143"/>
                  </a:lnTo>
                  <a:lnTo>
                    <a:pt x="10872" y="52972"/>
                  </a:lnTo>
                  <a:lnTo>
                    <a:pt x="10112" y="52801"/>
                  </a:lnTo>
                  <a:lnTo>
                    <a:pt x="9351" y="52592"/>
                  </a:lnTo>
                  <a:lnTo>
                    <a:pt x="8591" y="52364"/>
                  </a:lnTo>
                  <a:lnTo>
                    <a:pt x="7850" y="52136"/>
                  </a:lnTo>
                  <a:lnTo>
                    <a:pt x="7128" y="51851"/>
                  </a:lnTo>
                  <a:lnTo>
                    <a:pt x="6329" y="51546"/>
                  </a:lnTo>
                  <a:lnTo>
                    <a:pt x="5550" y="51204"/>
                  </a:lnTo>
                  <a:lnTo>
                    <a:pt x="5360" y="51147"/>
                  </a:lnTo>
                  <a:lnTo>
                    <a:pt x="5151" y="51128"/>
                  </a:lnTo>
                  <a:lnTo>
                    <a:pt x="4961" y="51147"/>
                  </a:lnTo>
                  <a:lnTo>
                    <a:pt x="4790" y="51204"/>
                  </a:lnTo>
                  <a:lnTo>
                    <a:pt x="4619" y="51280"/>
                  </a:lnTo>
                  <a:lnTo>
                    <a:pt x="4486" y="51413"/>
                  </a:lnTo>
                  <a:lnTo>
                    <a:pt x="4353" y="51565"/>
                  </a:lnTo>
                  <a:lnTo>
                    <a:pt x="4277" y="51737"/>
                  </a:lnTo>
                  <a:lnTo>
                    <a:pt x="4277" y="51756"/>
                  </a:lnTo>
                  <a:lnTo>
                    <a:pt x="4201" y="51965"/>
                  </a:lnTo>
                  <a:lnTo>
                    <a:pt x="4163" y="52212"/>
                  </a:lnTo>
                  <a:lnTo>
                    <a:pt x="4124" y="52516"/>
                  </a:lnTo>
                  <a:lnTo>
                    <a:pt x="4124" y="52839"/>
                  </a:lnTo>
                  <a:lnTo>
                    <a:pt x="4143" y="53162"/>
                  </a:lnTo>
                  <a:lnTo>
                    <a:pt x="4201" y="53523"/>
                  </a:lnTo>
                  <a:lnTo>
                    <a:pt x="4296" y="53884"/>
                  </a:lnTo>
                  <a:lnTo>
                    <a:pt x="4429" y="54245"/>
                  </a:lnTo>
                  <a:lnTo>
                    <a:pt x="4505" y="54435"/>
                  </a:lnTo>
                  <a:lnTo>
                    <a:pt x="4600" y="54607"/>
                  </a:lnTo>
                  <a:lnTo>
                    <a:pt x="4714" y="54797"/>
                  </a:lnTo>
                  <a:lnTo>
                    <a:pt x="4828" y="54968"/>
                  </a:lnTo>
                  <a:lnTo>
                    <a:pt x="4961" y="55120"/>
                  </a:lnTo>
                  <a:lnTo>
                    <a:pt x="5094" y="55291"/>
                  </a:lnTo>
                  <a:lnTo>
                    <a:pt x="5265" y="55443"/>
                  </a:lnTo>
                  <a:lnTo>
                    <a:pt x="5436" y="55595"/>
                  </a:lnTo>
                  <a:lnTo>
                    <a:pt x="5626" y="55728"/>
                  </a:lnTo>
                  <a:lnTo>
                    <a:pt x="5835" y="55861"/>
                  </a:lnTo>
                  <a:lnTo>
                    <a:pt x="6044" y="55994"/>
                  </a:lnTo>
                  <a:lnTo>
                    <a:pt x="6291" y="56089"/>
                  </a:lnTo>
                  <a:lnTo>
                    <a:pt x="6538" y="56203"/>
                  </a:lnTo>
                  <a:lnTo>
                    <a:pt x="6823" y="56279"/>
                  </a:lnTo>
                  <a:lnTo>
                    <a:pt x="7109" y="56355"/>
                  </a:lnTo>
                  <a:lnTo>
                    <a:pt x="7413" y="56412"/>
                  </a:lnTo>
                  <a:lnTo>
                    <a:pt x="8591" y="56583"/>
                  </a:lnTo>
                  <a:lnTo>
                    <a:pt x="9750" y="56716"/>
                  </a:lnTo>
                  <a:lnTo>
                    <a:pt x="10929" y="56792"/>
                  </a:lnTo>
                  <a:lnTo>
                    <a:pt x="12107" y="56849"/>
                  </a:lnTo>
                  <a:lnTo>
                    <a:pt x="13286" y="56849"/>
                  </a:lnTo>
                  <a:lnTo>
                    <a:pt x="14464" y="56811"/>
                  </a:lnTo>
                  <a:lnTo>
                    <a:pt x="15662" y="56754"/>
                  </a:lnTo>
                  <a:lnTo>
                    <a:pt x="16840" y="56640"/>
                  </a:lnTo>
                  <a:lnTo>
                    <a:pt x="18037" y="56469"/>
                  </a:lnTo>
                  <a:lnTo>
                    <a:pt x="19235" y="56260"/>
                  </a:lnTo>
                  <a:lnTo>
                    <a:pt x="20432" y="56013"/>
                  </a:lnTo>
                  <a:lnTo>
                    <a:pt x="21021" y="55880"/>
                  </a:lnTo>
                  <a:lnTo>
                    <a:pt x="21630" y="55728"/>
                  </a:lnTo>
                  <a:lnTo>
                    <a:pt x="22219" y="55557"/>
                  </a:lnTo>
                  <a:lnTo>
                    <a:pt x="22789" y="55386"/>
                  </a:lnTo>
                  <a:lnTo>
                    <a:pt x="23378" y="55196"/>
                  </a:lnTo>
                  <a:lnTo>
                    <a:pt x="23968" y="55006"/>
                  </a:lnTo>
                  <a:lnTo>
                    <a:pt x="24538" y="54797"/>
                  </a:lnTo>
                  <a:lnTo>
                    <a:pt x="25108" y="54569"/>
                  </a:lnTo>
                  <a:lnTo>
                    <a:pt x="25678" y="54340"/>
                  </a:lnTo>
                  <a:lnTo>
                    <a:pt x="26229" y="54093"/>
                  </a:lnTo>
                  <a:lnTo>
                    <a:pt x="25697" y="54378"/>
                  </a:lnTo>
                  <a:lnTo>
                    <a:pt x="25146" y="54645"/>
                  </a:lnTo>
                  <a:lnTo>
                    <a:pt x="24595" y="54911"/>
                  </a:lnTo>
                  <a:lnTo>
                    <a:pt x="24025" y="55177"/>
                  </a:lnTo>
                  <a:lnTo>
                    <a:pt x="23454" y="55405"/>
                  </a:lnTo>
                  <a:lnTo>
                    <a:pt x="22884" y="55633"/>
                  </a:lnTo>
                  <a:lnTo>
                    <a:pt x="22314" y="55861"/>
                  </a:lnTo>
                  <a:lnTo>
                    <a:pt x="21725" y="56070"/>
                  </a:lnTo>
                  <a:lnTo>
                    <a:pt x="21136" y="56260"/>
                  </a:lnTo>
                  <a:lnTo>
                    <a:pt x="20546" y="56450"/>
                  </a:lnTo>
                  <a:lnTo>
                    <a:pt x="19957" y="56621"/>
                  </a:lnTo>
                  <a:lnTo>
                    <a:pt x="19349" y="56792"/>
                  </a:lnTo>
                  <a:lnTo>
                    <a:pt x="18151" y="57077"/>
                  </a:lnTo>
                  <a:lnTo>
                    <a:pt x="16935" y="57325"/>
                  </a:lnTo>
                  <a:lnTo>
                    <a:pt x="15871" y="57515"/>
                  </a:lnTo>
                  <a:lnTo>
                    <a:pt x="14787" y="57667"/>
                  </a:lnTo>
                  <a:lnTo>
                    <a:pt x="13704" y="57781"/>
                  </a:lnTo>
                  <a:lnTo>
                    <a:pt x="12621" y="57857"/>
                  </a:lnTo>
                  <a:lnTo>
                    <a:pt x="11537" y="57914"/>
                  </a:lnTo>
                  <a:lnTo>
                    <a:pt x="10435" y="57933"/>
                  </a:lnTo>
                  <a:lnTo>
                    <a:pt x="9351" y="57914"/>
                  </a:lnTo>
                  <a:lnTo>
                    <a:pt x="8249" y="57876"/>
                  </a:lnTo>
                  <a:lnTo>
                    <a:pt x="8116" y="57876"/>
                  </a:lnTo>
                  <a:lnTo>
                    <a:pt x="7964" y="57895"/>
                  </a:lnTo>
                  <a:lnTo>
                    <a:pt x="7831" y="57933"/>
                  </a:lnTo>
                  <a:lnTo>
                    <a:pt x="7698" y="57971"/>
                  </a:lnTo>
                  <a:lnTo>
                    <a:pt x="7584" y="58047"/>
                  </a:lnTo>
                  <a:lnTo>
                    <a:pt x="7489" y="58123"/>
                  </a:lnTo>
                  <a:lnTo>
                    <a:pt x="7375" y="58218"/>
                  </a:lnTo>
                  <a:lnTo>
                    <a:pt x="7299" y="58313"/>
                  </a:lnTo>
                  <a:lnTo>
                    <a:pt x="7223" y="58427"/>
                  </a:lnTo>
                  <a:lnTo>
                    <a:pt x="7166" y="58541"/>
                  </a:lnTo>
                  <a:lnTo>
                    <a:pt x="7109" y="58674"/>
                  </a:lnTo>
                  <a:lnTo>
                    <a:pt x="7090" y="58807"/>
                  </a:lnTo>
                  <a:lnTo>
                    <a:pt x="7071" y="58940"/>
                  </a:lnTo>
                  <a:lnTo>
                    <a:pt x="7071" y="59073"/>
                  </a:lnTo>
                  <a:lnTo>
                    <a:pt x="7109" y="59206"/>
                  </a:lnTo>
                  <a:lnTo>
                    <a:pt x="7147" y="59358"/>
                  </a:lnTo>
                  <a:lnTo>
                    <a:pt x="7242" y="59586"/>
                  </a:lnTo>
                  <a:lnTo>
                    <a:pt x="7356" y="59814"/>
                  </a:lnTo>
                  <a:lnTo>
                    <a:pt x="7508" y="60042"/>
                  </a:lnTo>
                  <a:lnTo>
                    <a:pt x="7660" y="60233"/>
                  </a:lnTo>
                  <a:lnTo>
                    <a:pt x="7888" y="60461"/>
                  </a:lnTo>
                  <a:lnTo>
                    <a:pt x="8135" y="60689"/>
                  </a:lnTo>
                  <a:lnTo>
                    <a:pt x="8401" y="60860"/>
                  </a:lnTo>
                  <a:lnTo>
                    <a:pt x="8667" y="61031"/>
                  </a:lnTo>
                  <a:lnTo>
                    <a:pt x="8952" y="61183"/>
                  </a:lnTo>
                  <a:lnTo>
                    <a:pt x="9256" y="61316"/>
                  </a:lnTo>
                  <a:lnTo>
                    <a:pt x="9560" y="61430"/>
                  </a:lnTo>
                  <a:lnTo>
                    <a:pt x="9884" y="61525"/>
                  </a:lnTo>
                  <a:lnTo>
                    <a:pt x="10055" y="61563"/>
                  </a:lnTo>
                  <a:lnTo>
                    <a:pt x="10245" y="61582"/>
                  </a:lnTo>
                  <a:lnTo>
                    <a:pt x="10435" y="61601"/>
                  </a:lnTo>
                  <a:lnTo>
                    <a:pt x="10625" y="61601"/>
                  </a:lnTo>
                  <a:lnTo>
                    <a:pt x="11347" y="61544"/>
                  </a:lnTo>
                  <a:lnTo>
                    <a:pt x="12069" y="61468"/>
                  </a:lnTo>
                  <a:lnTo>
                    <a:pt x="12792" y="61373"/>
                  </a:lnTo>
                  <a:lnTo>
                    <a:pt x="13514" y="61278"/>
                  </a:lnTo>
                  <a:lnTo>
                    <a:pt x="14236" y="61145"/>
                  </a:lnTo>
                  <a:lnTo>
                    <a:pt x="14958" y="61012"/>
                  </a:lnTo>
                  <a:lnTo>
                    <a:pt x="15681" y="60860"/>
                  </a:lnTo>
                  <a:lnTo>
                    <a:pt x="16403" y="60689"/>
                  </a:lnTo>
                  <a:lnTo>
                    <a:pt x="16517" y="60632"/>
                  </a:lnTo>
                  <a:lnTo>
                    <a:pt x="16612" y="60632"/>
                  </a:lnTo>
                  <a:lnTo>
                    <a:pt x="17372" y="60423"/>
                  </a:lnTo>
                  <a:lnTo>
                    <a:pt x="18113" y="60195"/>
                  </a:lnTo>
                  <a:lnTo>
                    <a:pt x="18855" y="59947"/>
                  </a:lnTo>
                  <a:lnTo>
                    <a:pt x="19596" y="59700"/>
                  </a:lnTo>
                  <a:lnTo>
                    <a:pt x="20337" y="59415"/>
                  </a:lnTo>
                  <a:lnTo>
                    <a:pt x="21060" y="59130"/>
                  </a:lnTo>
                  <a:lnTo>
                    <a:pt x="21763" y="58826"/>
                  </a:lnTo>
                  <a:lnTo>
                    <a:pt x="22485" y="58484"/>
                  </a:lnTo>
                  <a:lnTo>
                    <a:pt x="23188" y="58142"/>
                  </a:lnTo>
                  <a:lnTo>
                    <a:pt x="23873" y="57781"/>
                  </a:lnTo>
                  <a:lnTo>
                    <a:pt x="24576" y="57401"/>
                  </a:lnTo>
                  <a:lnTo>
                    <a:pt x="25241" y="57001"/>
                  </a:lnTo>
                  <a:lnTo>
                    <a:pt x="25906" y="56602"/>
                  </a:lnTo>
                  <a:lnTo>
                    <a:pt x="26571" y="56165"/>
                  </a:lnTo>
                  <a:lnTo>
                    <a:pt x="27218" y="55709"/>
                  </a:lnTo>
                  <a:lnTo>
                    <a:pt x="27864" y="55253"/>
                  </a:lnTo>
                  <a:lnTo>
                    <a:pt x="27332" y="55804"/>
                  </a:lnTo>
                  <a:lnTo>
                    <a:pt x="26762" y="56336"/>
                  </a:lnTo>
                  <a:lnTo>
                    <a:pt x="26115" y="56887"/>
                  </a:lnTo>
                  <a:lnTo>
                    <a:pt x="25431" y="57420"/>
                  </a:lnTo>
                  <a:lnTo>
                    <a:pt x="24690" y="57933"/>
                  </a:lnTo>
                  <a:lnTo>
                    <a:pt x="23892" y="58446"/>
                  </a:lnTo>
                  <a:lnTo>
                    <a:pt x="23055" y="58940"/>
                  </a:lnTo>
                  <a:lnTo>
                    <a:pt x="22181" y="59415"/>
                  </a:lnTo>
                  <a:lnTo>
                    <a:pt x="21269" y="59890"/>
                  </a:lnTo>
                  <a:lnTo>
                    <a:pt x="20318" y="60347"/>
                  </a:lnTo>
                  <a:lnTo>
                    <a:pt x="19330" y="60765"/>
                  </a:lnTo>
                  <a:lnTo>
                    <a:pt x="18323" y="61183"/>
                  </a:lnTo>
                  <a:lnTo>
                    <a:pt x="17277" y="61582"/>
                  </a:lnTo>
                  <a:lnTo>
                    <a:pt x="16194" y="61943"/>
                  </a:lnTo>
                  <a:lnTo>
                    <a:pt x="15091" y="62285"/>
                  </a:lnTo>
                  <a:lnTo>
                    <a:pt x="13989" y="62608"/>
                  </a:lnTo>
                  <a:lnTo>
                    <a:pt x="13305" y="62779"/>
                  </a:lnTo>
                  <a:lnTo>
                    <a:pt x="12906" y="62894"/>
                  </a:lnTo>
                  <a:lnTo>
                    <a:pt x="12716" y="62970"/>
                  </a:lnTo>
                  <a:lnTo>
                    <a:pt x="12544" y="63065"/>
                  </a:lnTo>
                  <a:lnTo>
                    <a:pt x="12392" y="63160"/>
                  </a:lnTo>
                  <a:lnTo>
                    <a:pt x="12278" y="63274"/>
                  </a:lnTo>
                  <a:lnTo>
                    <a:pt x="12240" y="63350"/>
                  </a:lnTo>
                  <a:lnTo>
                    <a:pt x="12202" y="63407"/>
                  </a:lnTo>
                  <a:lnTo>
                    <a:pt x="12202" y="63483"/>
                  </a:lnTo>
                  <a:lnTo>
                    <a:pt x="12183" y="63559"/>
                  </a:lnTo>
                  <a:lnTo>
                    <a:pt x="12202" y="63635"/>
                  </a:lnTo>
                  <a:lnTo>
                    <a:pt x="12221" y="63730"/>
                  </a:lnTo>
                  <a:lnTo>
                    <a:pt x="12259" y="63806"/>
                  </a:lnTo>
                  <a:lnTo>
                    <a:pt x="12316" y="63901"/>
                  </a:lnTo>
                  <a:lnTo>
                    <a:pt x="12392" y="63996"/>
                  </a:lnTo>
                  <a:lnTo>
                    <a:pt x="12487" y="64110"/>
                  </a:lnTo>
                  <a:lnTo>
                    <a:pt x="12754" y="64338"/>
                  </a:lnTo>
                  <a:lnTo>
                    <a:pt x="12963" y="64490"/>
                  </a:lnTo>
                  <a:lnTo>
                    <a:pt x="13210" y="64623"/>
                  </a:lnTo>
                  <a:lnTo>
                    <a:pt x="13476" y="64737"/>
                  </a:lnTo>
                  <a:lnTo>
                    <a:pt x="13780" y="64832"/>
                  </a:lnTo>
                  <a:lnTo>
                    <a:pt x="14084" y="64927"/>
                  </a:lnTo>
                  <a:lnTo>
                    <a:pt x="14426" y="64984"/>
                  </a:lnTo>
                  <a:lnTo>
                    <a:pt x="14787" y="65041"/>
                  </a:lnTo>
                  <a:lnTo>
                    <a:pt x="15167" y="65079"/>
                  </a:lnTo>
                  <a:lnTo>
                    <a:pt x="15567" y="65098"/>
                  </a:lnTo>
                  <a:lnTo>
                    <a:pt x="16403" y="65098"/>
                  </a:lnTo>
                  <a:lnTo>
                    <a:pt x="16859" y="65079"/>
                  </a:lnTo>
                  <a:lnTo>
                    <a:pt x="17296" y="65041"/>
                  </a:lnTo>
                  <a:lnTo>
                    <a:pt x="17771" y="64984"/>
                  </a:lnTo>
                  <a:lnTo>
                    <a:pt x="18227" y="64927"/>
                  </a:lnTo>
                  <a:lnTo>
                    <a:pt x="18703" y="64851"/>
                  </a:lnTo>
                  <a:lnTo>
                    <a:pt x="19672" y="64661"/>
                  </a:lnTo>
                  <a:lnTo>
                    <a:pt x="20641" y="64433"/>
                  </a:lnTo>
                  <a:lnTo>
                    <a:pt x="21592" y="64148"/>
                  </a:lnTo>
                  <a:lnTo>
                    <a:pt x="22067" y="63996"/>
                  </a:lnTo>
                  <a:lnTo>
                    <a:pt x="22542" y="63844"/>
                  </a:lnTo>
                  <a:lnTo>
                    <a:pt x="22998" y="63673"/>
                  </a:lnTo>
                  <a:lnTo>
                    <a:pt x="23454" y="63483"/>
                  </a:lnTo>
                  <a:lnTo>
                    <a:pt x="23892" y="63293"/>
                  </a:lnTo>
                  <a:lnTo>
                    <a:pt x="24329" y="63084"/>
                  </a:lnTo>
                  <a:lnTo>
                    <a:pt x="24747" y="62894"/>
                  </a:lnTo>
                  <a:lnTo>
                    <a:pt x="25127" y="62665"/>
                  </a:lnTo>
                  <a:lnTo>
                    <a:pt x="25526" y="62437"/>
                  </a:lnTo>
                  <a:lnTo>
                    <a:pt x="25887" y="62209"/>
                  </a:lnTo>
                  <a:lnTo>
                    <a:pt x="26115" y="62057"/>
                  </a:lnTo>
                  <a:lnTo>
                    <a:pt x="26343" y="61924"/>
                  </a:lnTo>
                  <a:lnTo>
                    <a:pt x="26571" y="61810"/>
                  </a:lnTo>
                  <a:lnTo>
                    <a:pt x="26800" y="61715"/>
                  </a:lnTo>
                  <a:lnTo>
                    <a:pt x="27009" y="61639"/>
                  </a:lnTo>
                  <a:lnTo>
                    <a:pt x="27218" y="61582"/>
                  </a:lnTo>
                  <a:lnTo>
                    <a:pt x="27427" y="61525"/>
                  </a:lnTo>
                  <a:lnTo>
                    <a:pt x="27636" y="61487"/>
                  </a:lnTo>
                  <a:lnTo>
                    <a:pt x="28016" y="61449"/>
                  </a:lnTo>
                  <a:lnTo>
                    <a:pt x="28377" y="61449"/>
                  </a:lnTo>
                  <a:lnTo>
                    <a:pt x="28700" y="61487"/>
                  </a:lnTo>
                  <a:lnTo>
                    <a:pt x="29023" y="61544"/>
                  </a:lnTo>
                  <a:lnTo>
                    <a:pt x="29308" y="61620"/>
                  </a:lnTo>
                  <a:lnTo>
                    <a:pt x="29575" y="61715"/>
                  </a:lnTo>
                  <a:lnTo>
                    <a:pt x="30031" y="61905"/>
                  </a:lnTo>
                  <a:lnTo>
                    <a:pt x="30221" y="61981"/>
                  </a:lnTo>
                  <a:lnTo>
                    <a:pt x="30392" y="62019"/>
                  </a:lnTo>
                  <a:lnTo>
                    <a:pt x="30544" y="62057"/>
                  </a:lnTo>
                  <a:lnTo>
                    <a:pt x="30677" y="62038"/>
                  </a:lnTo>
                  <a:lnTo>
                    <a:pt x="31855" y="61715"/>
                  </a:lnTo>
                  <a:lnTo>
                    <a:pt x="32464" y="61544"/>
                  </a:lnTo>
                  <a:lnTo>
                    <a:pt x="33072" y="61354"/>
                  </a:lnTo>
                  <a:lnTo>
                    <a:pt x="33699" y="61126"/>
                  </a:lnTo>
                  <a:lnTo>
                    <a:pt x="34345" y="60879"/>
                  </a:lnTo>
                  <a:lnTo>
                    <a:pt x="35010" y="60556"/>
                  </a:lnTo>
                  <a:lnTo>
                    <a:pt x="35695" y="60195"/>
                  </a:lnTo>
                  <a:lnTo>
                    <a:pt x="36037" y="59985"/>
                  </a:lnTo>
                  <a:lnTo>
                    <a:pt x="36398" y="59757"/>
                  </a:lnTo>
                  <a:lnTo>
                    <a:pt x="36778" y="59510"/>
                  </a:lnTo>
                  <a:lnTo>
                    <a:pt x="37139" y="59244"/>
                  </a:lnTo>
                  <a:lnTo>
                    <a:pt x="37538" y="58959"/>
                  </a:lnTo>
                  <a:lnTo>
                    <a:pt x="37918" y="58636"/>
                  </a:lnTo>
                  <a:lnTo>
                    <a:pt x="38337" y="58313"/>
                  </a:lnTo>
                  <a:lnTo>
                    <a:pt x="38755" y="57933"/>
                  </a:lnTo>
                  <a:lnTo>
                    <a:pt x="39173" y="57553"/>
                  </a:lnTo>
                  <a:lnTo>
                    <a:pt x="39610" y="57134"/>
                  </a:lnTo>
                  <a:lnTo>
                    <a:pt x="40047" y="56697"/>
                  </a:lnTo>
                  <a:lnTo>
                    <a:pt x="40522" y="56203"/>
                  </a:lnTo>
                  <a:lnTo>
                    <a:pt x="40979" y="55709"/>
                  </a:lnTo>
                  <a:lnTo>
                    <a:pt x="41473" y="55158"/>
                  </a:lnTo>
                  <a:lnTo>
                    <a:pt x="41967" y="54588"/>
                  </a:lnTo>
                  <a:lnTo>
                    <a:pt x="42480" y="53979"/>
                  </a:lnTo>
                  <a:lnTo>
                    <a:pt x="42594" y="53675"/>
                  </a:lnTo>
                  <a:lnTo>
                    <a:pt x="42708" y="53276"/>
                  </a:lnTo>
                  <a:lnTo>
                    <a:pt x="42822" y="52820"/>
                  </a:lnTo>
                  <a:lnTo>
                    <a:pt x="42917" y="52345"/>
                  </a:lnTo>
                  <a:lnTo>
                    <a:pt x="43088" y="51527"/>
                  </a:lnTo>
                  <a:lnTo>
                    <a:pt x="43107" y="51261"/>
                  </a:lnTo>
                  <a:lnTo>
                    <a:pt x="43126" y="51185"/>
                  </a:lnTo>
                  <a:lnTo>
                    <a:pt x="43107" y="51166"/>
                  </a:lnTo>
                  <a:lnTo>
                    <a:pt x="42822" y="51014"/>
                  </a:lnTo>
                  <a:lnTo>
                    <a:pt x="42518" y="50843"/>
                  </a:lnTo>
                  <a:lnTo>
                    <a:pt x="42233" y="50672"/>
                  </a:lnTo>
                  <a:lnTo>
                    <a:pt x="41948" y="50482"/>
                  </a:lnTo>
                  <a:lnTo>
                    <a:pt x="41682" y="50292"/>
                  </a:lnTo>
                  <a:lnTo>
                    <a:pt x="41397" y="50064"/>
                  </a:lnTo>
                  <a:lnTo>
                    <a:pt x="40846" y="49608"/>
                  </a:lnTo>
                  <a:lnTo>
                    <a:pt x="40332" y="49095"/>
                  </a:lnTo>
                  <a:lnTo>
                    <a:pt x="39819" y="48543"/>
                  </a:lnTo>
                  <a:lnTo>
                    <a:pt x="39325" y="47954"/>
                  </a:lnTo>
                  <a:lnTo>
                    <a:pt x="38850" y="47327"/>
                  </a:lnTo>
                  <a:lnTo>
                    <a:pt x="38394" y="46662"/>
                  </a:lnTo>
                  <a:lnTo>
                    <a:pt x="37976" y="45977"/>
                  </a:lnTo>
                  <a:lnTo>
                    <a:pt x="37576" y="45255"/>
                  </a:lnTo>
                  <a:lnTo>
                    <a:pt x="37196" y="44495"/>
                  </a:lnTo>
                  <a:lnTo>
                    <a:pt x="36854" y="43735"/>
                  </a:lnTo>
                  <a:lnTo>
                    <a:pt x="36531" y="42936"/>
                  </a:lnTo>
                  <a:lnTo>
                    <a:pt x="36246" y="42138"/>
                  </a:lnTo>
                  <a:lnTo>
                    <a:pt x="35980" y="41302"/>
                  </a:lnTo>
                  <a:lnTo>
                    <a:pt x="35809" y="40009"/>
                  </a:lnTo>
                  <a:lnTo>
                    <a:pt x="35676" y="38679"/>
                  </a:lnTo>
                  <a:lnTo>
                    <a:pt x="35543" y="37310"/>
                  </a:lnTo>
                  <a:lnTo>
                    <a:pt x="35448" y="35904"/>
                  </a:lnTo>
                  <a:lnTo>
                    <a:pt x="35372" y="34497"/>
                  </a:lnTo>
                  <a:lnTo>
                    <a:pt x="35315" y="33091"/>
                  </a:lnTo>
                  <a:lnTo>
                    <a:pt x="35258" y="31703"/>
                  </a:lnTo>
                  <a:lnTo>
                    <a:pt x="35220" y="30316"/>
                  </a:lnTo>
                  <a:lnTo>
                    <a:pt x="35182" y="27674"/>
                  </a:lnTo>
                  <a:lnTo>
                    <a:pt x="35144" y="25222"/>
                  </a:lnTo>
                  <a:lnTo>
                    <a:pt x="35144" y="23093"/>
                  </a:lnTo>
                  <a:lnTo>
                    <a:pt x="35105" y="21326"/>
                  </a:lnTo>
                  <a:lnTo>
                    <a:pt x="35067" y="19349"/>
                  </a:lnTo>
                  <a:lnTo>
                    <a:pt x="35029" y="17714"/>
                  </a:lnTo>
                  <a:lnTo>
                    <a:pt x="34991" y="16403"/>
                  </a:lnTo>
                  <a:lnTo>
                    <a:pt x="34972" y="15871"/>
                  </a:lnTo>
                  <a:lnTo>
                    <a:pt x="34934" y="15396"/>
                  </a:lnTo>
                  <a:lnTo>
                    <a:pt x="34877" y="14996"/>
                  </a:lnTo>
                  <a:lnTo>
                    <a:pt x="34820" y="14673"/>
                  </a:lnTo>
                  <a:lnTo>
                    <a:pt x="34744" y="14407"/>
                  </a:lnTo>
                  <a:lnTo>
                    <a:pt x="34649" y="14198"/>
                  </a:lnTo>
                  <a:lnTo>
                    <a:pt x="34592" y="14122"/>
                  </a:lnTo>
                  <a:lnTo>
                    <a:pt x="34516" y="14046"/>
                  </a:lnTo>
                  <a:lnTo>
                    <a:pt x="34459" y="13989"/>
                  </a:lnTo>
                  <a:lnTo>
                    <a:pt x="34364" y="13951"/>
                  </a:lnTo>
                  <a:lnTo>
                    <a:pt x="34288" y="13932"/>
                  </a:lnTo>
                  <a:lnTo>
                    <a:pt x="34193" y="13913"/>
                  </a:lnTo>
                  <a:lnTo>
                    <a:pt x="34098" y="13894"/>
                  </a:lnTo>
                  <a:lnTo>
                    <a:pt x="34003" y="13913"/>
                  </a:lnTo>
                  <a:lnTo>
                    <a:pt x="33661" y="13970"/>
                  </a:lnTo>
                  <a:lnTo>
                    <a:pt x="33490" y="14008"/>
                  </a:lnTo>
                  <a:lnTo>
                    <a:pt x="33319" y="14065"/>
                  </a:lnTo>
                  <a:lnTo>
                    <a:pt x="33129" y="14160"/>
                  </a:lnTo>
                  <a:lnTo>
                    <a:pt x="32958" y="14255"/>
                  </a:lnTo>
                  <a:lnTo>
                    <a:pt x="32787" y="14407"/>
                  </a:lnTo>
                  <a:lnTo>
                    <a:pt x="32597" y="14559"/>
                  </a:lnTo>
                  <a:lnTo>
                    <a:pt x="32426" y="14768"/>
                  </a:lnTo>
                  <a:lnTo>
                    <a:pt x="32235" y="15015"/>
                  </a:lnTo>
                  <a:lnTo>
                    <a:pt x="32064" y="15300"/>
                  </a:lnTo>
                  <a:lnTo>
                    <a:pt x="31874" y="15643"/>
                  </a:lnTo>
                  <a:lnTo>
                    <a:pt x="31703" y="16023"/>
                  </a:lnTo>
                  <a:lnTo>
                    <a:pt x="31532" y="16479"/>
                  </a:lnTo>
                  <a:lnTo>
                    <a:pt x="31342" y="16973"/>
                  </a:lnTo>
                  <a:lnTo>
                    <a:pt x="31171" y="17543"/>
                  </a:lnTo>
                  <a:lnTo>
                    <a:pt x="31133" y="17049"/>
                  </a:lnTo>
                  <a:lnTo>
                    <a:pt x="31076" y="16479"/>
                  </a:lnTo>
                  <a:lnTo>
                    <a:pt x="31019" y="15167"/>
                  </a:lnTo>
                  <a:lnTo>
                    <a:pt x="30962" y="13704"/>
                  </a:lnTo>
                  <a:lnTo>
                    <a:pt x="30943" y="12202"/>
                  </a:lnTo>
                  <a:lnTo>
                    <a:pt x="30886" y="9503"/>
                  </a:lnTo>
                  <a:lnTo>
                    <a:pt x="30848" y="8496"/>
                  </a:lnTo>
                  <a:lnTo>
                    <a:pt x="30829" y="8116"/>
                  </a:lnTo>
                  <a:lnTo>
                    <a:pt x="30810" y="7850"/>
                  </a:lnTo>
                  <a:lnTo>
                    <a:pt x="30696" y="6861"/>
                  </a:lnTo>
                  <a:lnTo>
                    <a:pt x="30620" y="6139"/>
                  </a:lnTo>
                  <a:lnTo>
                    <a:pt x="30544" y="5607"/>
                  </a:lnTo>
                  <a:lnTo>
                    <a:pt x="30468" y="5151"/>
                  </a:lnTo>
                  <a:lnTo>
                    <a:pt x="30430" y="5037"/>
                  </a:lnTo>
                  <a:lnTo>
                    <a:pt x="30392" y="4923"/>
                  </a:lnTo>
                  <a:lnTo>
                    <a:pt x="30335" y="4828"/>
                  </a:lnTo>
                  <a:lnTo>
                    <a:pt x="30259" y="4714"/>
                  </a:lnTo>
                  <a:lnTo>
                    <a:pt x="30183" y="4619"/>
                  </a:lnTo>
                  <a:lnTo>
                    <a:pt x="30088" y="4543"/>
                  </a:lnTo>
                  <a:lnTo>
                    <a:pt x="29898" y="4391"/>
                  </a:lnTo>
                  <a:lnTo>
                    <a:pt x="29670" y="4258"/>
                  </a:lnTo>
                  <a:lnTo>
                    <a:pt x="29422" y="4162"/>
                  </a:lnTo>
                  <a:lnTo>
                    <a:pt x="29156" y="4105"/>
                  </a:lnTo>
                  <a:lnTo>
                    <a:pt x="28871" y="4048"/>
                  </a:lnTo>
                  <a:lnTo>
                    <a:pt x="28605" y="4048"/>
                  </a:lnTo>
                  <a:lnTo>
                    <a:pt x="28320" y="4067"/>
                  </a:lnTo>
                  <a:lnTo>
                    <a:pt x="28054" y="4105"/>
                  </a:lnTo>
                  <a:lnTo>
                    <a:pt x="27807" y="4201"/>
                  </a:lnTo>
                  <a:lnTo>
                    <a:pt x="27579" y="4296"/>
                  </a:lnTo>
                  <a:lnTo>
                    <a:pt x="27370" y="4448"/>
                  </a:lnTo>
                  <a:lnTo>
                    <a:pt x="27275" y="4524"/>
                  </a:lnTo>
                  <a:lnTo>
                    <a:pt x="27199" y="4619"/>
                  </a:lnTo>
                  <a:lnTo>
                    <a:pt x="27142" y="4733"/>
                  </a:lnTo>
                  <a:lnTo>
                    <a:pt x="27066" y="4828"/>
                  </a:lnTo>
                  <a:lnTo>
                    <a:pt x="26876" y="5265"/>
                  </a:lnTo>
                  <a:lnTo>
                    <a:pt x="26705" y="5702"/>
                  </a:lnTo>
                  <a:lnTo>
                    <a:pt x="26628" y="6348"/>
                  </a:lnTo>
                  <a:lnTo>
                    <a:pt x="26571" y="6937"/>
                  </a:lnTo>
                  <a:lnTo>
                    <a:pt x="26476" y="8192"/>
                  </a:lnTo>
                  <a:lnTo>
                    <a:pt x="26419" y="9066"/>
                  </a:lnTo>
                  <a:lnTo>
                    <a:pt x="26362" y="9941"/>
                  </a:lnTo>
                  <a:lnTo>
                    <a:pt x="26324" y="10796"/>
                  </a:lnTo>
                  <a:lnTo>
                    <a:pt x="26286" y="11670"/>
                  </a:lnTo>
                  <a:lnTo>
                    <a:pt x="26286" y="12563"/>
                  </a:lnTo>
                  <a:lnTo>
                    <a:pt x="26286" y="13438"/>
                  </a:lnTo>
                  <a:lnTo>
                    <a:pt x="26305" y="14312"/>
                  </a:lnTo>
                  <a:lnTo>
                    <a:pt x="26343" y="15186"/>
                  </a:lnTo>
                  <a:lnTo>
                    <a:pt x="26400" y="16061"/>
                  </a:lnTo>
                  <a:lnTo>
                    <a:pt x="26457" y="16935"/>
                  </a:lnTo>
                  <a:lnTo>
                    <a:pt x="26552" y="17809"/>
                  </a:lnTo>
                  <a:lnTo>
                    <a:pt x="26647" y="18684"/>
                  </a:lnTo>
                  <a:lnTo>
                    <a:pt x="26762" y="19539"/>
                  </a:lnTo>
                  <a:lnTo>
                    <a:pt x="26895" y="20413"/>
                  </a:lnTo>
                  <a:lnTo>
                    <a:pt x="27028" y="21288"/>
                  </a:lnTo>
                  <a:lnTo>
                    <a:pt x="27180" y="22143"/>
                  </a:lnTo>
                  <a:lnTo>
                    <a:pt x="27351" y="23017"/>
                  </a:lnTo>
                  <a:lnTo>
                    <a:pt x="27541" y="23873"/>
                  </a:lnTo>
                  <a:lnTo>
                    <a:pt x="27731" y="24728"/>
                  </a:lnTo>
                  <a:lnTo>
                    <a:pt x="27940" y="25583"/>
                  </a:lnTo>
                  <a:lnTo>
                    <a:pt x="28168" y="26438"/>
                  </a:lnTo>
                  <a:lnTo>
                    <a:pt x="28396" y="27294"/>
                  </a:lnTo>
                  <a:lnTo>
                    <a:pt x="28643" y="28130"/>
                  </a:lnTo>
                  <a:lnTo>
                    <a:pt x="28909" y="28985"/>
                  </a:lnTo>
                  <a:lnTo>
                    <a:pt x="28605" y="28149"/>
                  </a:lnTo>
                  <a:lnTo>
                    <a:pt x="28320" y="27313"/>
                  </a:lnTo>
                  <a:lnTo>
                    <a:pt x="28035" y="26476"/>
                  </a:lnTo>
                  <a:lnTo>
                    <a:pt x="27769" y="25640"/>
                  </a:lnTo>
                  <a:lnTo>
                    <a:pt x="27522" y="24785"/>
                  </a:lnTo>
                  <a:lnTo>
                    <a:pt x="27275" y="23930"/>
                  </a:lnTo>
                  <a:lnTo>
                    <a:pt x="27047" y="23074"/>
                  </a:lnTo>
                  <a:lnTo>
                    <a:pt x="26838" y="22219"/>
                  </a:lnTo>
                  <a:lnTo>
                    <a:pt x="26647" y="21364"/>
                  </a:lnTo>
                  <a:lnTo>
                    <a:pt x="26457" y="20489"/>
                  </a:lnTo>
                  <a:lnTo>
                    <a:pt x="26286" y="19615"/>
                  </a:lnTo>
                  <a:lnTo>
                    <a:pt x="26115" y="18760"/>
                  </a:lnTo>
                  <a:lnTo>
                    <a:pt x="25982" y="17866"/>
                  </a:lnTo>
                  <a:lnTo>
                    <a:pt x="25849" y="16992"/>
                  </a:lnTo>
                  <a:lnTo>
                    <a:pt x="25735" y="16118"/>
                  </a:lnTo>
                  <a:lnTo>
                    <a:pt x="25640" y="15224"/>
                  </a:lnTo>
                  <a:lnTo>
                    <a:pt x="25564" y="14350"/>
                  </a:lnTo>
                  <a:lnTo>
                    <a:pt x="25488" y="13457"/>
                  </a:lnTo>
                  <a:lnTo>
                    <a:pt x="25450" y="12563"/>
                  </a:lnTo>
                  <a:lnTo>
                    <a:pt x="25412" y="11689"/>
                  </a:lnTo>
                  <a:lnTo>
                    <a:pt x="25393" y="10796"/>
                  </a:lnTo>
                  <a:lnTo>
                    <a:pt x="25393" y="9903"/>
                  </a:lnTo>
                  <a:lnTo>
                    <a:pt x="25393" y="9009"/>
                  </a:lnTo>
                  <a:lnTo>
                    <a:pt x="25431" y="8116"/>
                  </a:lnTo>
                  <a:lnTo>
                    <a:pt x="25469" y="7185"/>
                  </a:lnTo>
                  <a:lnTo>
                    <a:pt x="25526" y="6253"/>
                  </a:lnTo>
                  <a:lnTo>
                    <a:pt x="25621" y="5322"/>
                  </a:lnTo>
                  <a:lnTo>
                    <a:pt x="25697" y="4391"/>
                  </a:lnTo>
                  <a:lnTo>
                    <a:pt x="25773" y="3915"/>
                  </a:lnTo>
                  <a:lnTo>
                    <a:pt x="25811" y="3478"/>
                  </a:lnTo>
                  <a:lnTo>
                    <a:pt x="25811" y="3079"/>
                  </a:lnTo>
                  <a:lnTo>
                    <a:pt x="25792" y="2718"/>
                  </a:lnTo>
                  <a:lnTo>
                    <a:pt x="25773" y="2395"/>
                  </a:lnTo>
                  <a:lnTo>
                    <a:pt x="25735" y="2072"/>
                  </a:lnTo>
                  <a:lnTo>
                    <a:pt x="25621" y="1540"/>
                  </a:lnTo>
                  <a:lnTo>
                    <a:pt x="25583" y="1387"/>
                  </a:lnTo>
                  <a:lnTo>
                    <a:pt x="25526" y="1235"/>
                  </a:lnTo>
                  <a:lnTo>
                    <a:pt x="25469" y="1102"/>
                  </a:lnTo>
                  <a:lnTo>
                    <a:pt x="25374" y="969"/>
                  </a:lnTo>
                  <a:lnTo>
                    <a:pt x="25298" y="836"/>
                  </a:lnTo>
                  <a:lnTo>
                    <a:pt x="25203" y="722"/>
                  </a:lnTo>
                  <a:lnTo>
                    <a:pt x="25089" y="608"/>
                  </a:lnTo>
                  <a:lnTo>
                    <a:pt x="24975" y="513"/>
                  </a:lnTo>
                  <a:lnTo>
                    <a:pt x="24842" y="418"/>
                  </a:lnTo>
                  <a:lnTo>
                    <a:pt x="24709" y="323"/>
                  </a:lnTo>
                  <a:lnTo>
                    <a:pt x="24424" y="190"/>
                  </a:lnTo>
                  <a:lnTo>
                    <a:pt x="24120" y="76"/>
                  </a:lnTo>
                  <a:lnTo>
                    <a:pt x="23796" y="19"/>
                  </a:lnTo>
                  <a:lnTo>
                    <a:pt x="23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2;p27">
              <a:extLst>
                <a:ext uri="{FF2B5EF4-FFF2-40B4-BE49-F238E27FC236}">
                  <a16:creationId xmlns:a16="http://schemas.microsoft.com/office/drawing/2014/main" id="{F02C5E21-DA81-496D-0A47-0AE53BC3D529}"/>
                </a:ext>
              </a:extLst>
            </p:cNvPr>
            <p:cNvSpPr/>
            <p:nvPr/>
          </p:nvSpPr>
          <p:spPr>
            <a:xfrm>
              <a:off x="5948682" y="2632381"/>
              <a:ext cx="793033" cy="753398"/>
            </a:xfrm>
            <a:custGeom>
              <a:avLst/>
              <a:gdLst/>
              <a:ahLst/>
              <a:cxnLst/>
              <a:rect l="l" t="t" r="r" b="b"/>
              <a:pathLst>
                <a:path w="22429" h="21308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41"/>
                  </a:lnTo>
                  <a:lnTo>
                    <a:pt x="9960" y="8630"/>
                  </a:lnTo>
                  <a:lnTo>
                    <a:pt x="9276" y="9561"/>
                  </a:lnTo>
                  <a:lnTo>
                    <a:pt x="8592" y="10435"/>
                  </a:lnTo>
                  <a:lnTo>
                    <a:pt x="8250" y="10873"/>
                  </a:lnTo>
                  <a:lnTo>
                    <a:pt x="7889" y="11291"/>
                  </a:lnTo>
                  <a:lnTo>
                    <a:pt x="7509" y="11690"/>
                  </a:lnTo>
                  <a:lnTo>
                    <a:pt x="7128" y="12070"/>
                  </a:lnTo>
                  <a:lnTo>
                    <a:pt x="6748" y="12431"/>
                  </a:lnTo>
                  <a:lnTo>
                    <a:pt x="6349" y="12792"/>
                  </a:lnTo>
                  <a:lnTo>
                    <a:pt x="5931" y="13115"/>
                  </a:lnTo>
                  <a:lnTo>
                    <a:pt x="5494" y="13438"/>
                  </a:lnTo>
                  <a:lnTo>
                    <a:pt x="5038" y="13743"/>
                  </a:lnTo>
                  <a:lnTo>
                    <a:pt x="4581" y="14009"/>
                  </a:lnTo>
                  <a:lnTo>
                    <a:pt x="4087" y="14275"/>
                  </a:lnTo>
                  <a:lnTo>
                    <a:pt x="3574" y="14503"/>
                  </a:lnTo>
                  <a:lnTo>
                    <a:pt x="3042" y="14712"/>
                  </a:lnTo>
                  <a:lnTo>
                    <a:pt x="2491" y="14902"/>
                  </a:lnTo>
                  <a:lnTo>
                    <a:pt x="1921" y="15073"/>
                  </a:lnTo>
                  <a:lnTo>
                    <a:pt x="1312" y="15225"/>
                  </a:lnTo>
                  <a:lnTo>
                    <a:pt x="666" y="15339"/>
                  </a:lnTo>
                  <a:lnTo>
                    <a:pt x="1" y="15434"/>
                  </a:lnTo>
                  <a:lnTo>
                    <a:pt x="210" y="15757"/>
                  </a:lnTo>
                  <a:lnTo>
                    <a:pt x="438" y="16099"/>
                  </a:lnTo>
                  <a:lnTo>
                    <a:pt x="666" y="16423"/>
                  </a:lnTo>
                  <a:lnTo>
                    <a:pt x="894" y="16727"/>
                  </a:lnTo>
                  <a:lnTo>
                    <a:pt x="1141" y="17031"/>
                  </a:lnTo>
                  <a:lnTo>
                    <a:pt x="1407" y="17335"/>
                  </a:lnTo>
                  <a:lnTo>
                    <a:pt x="1673" y="17620"/>
                  </a:lnTo>
                  <a:lnTo>
                    <a:pt x="1959" y="17886"/>
                  </a:lnTo>
                  <a:lnTo>
                    <a:pt x="2244" y="18152"/>
                  </a:lnTo>
                  <a:lnTo>
                    <a:pt x="2529" y="18418"/>
                  </a:lnTo>
                  <a:lnTo>
                    <a:pt x="2833" y="18665"/>
                  </a:lnTo>
                  <a:lnTo>
                    <a:pt x="3156" y="18912"/>
                  </a:lnTo>
                  <a:lnTo>
                    <a:pt x="3460" y="19140"/>
                  </a:lnTo>
                  <a:lnTo>
                    <a:pt x="3802" y="19369"/>
                  </a:lnTo>
                  <a:lnTo>
                    <a:pt x="4125" y="19578"/>
                  </a:lnTo>
                  <a:lnTo>
                    <a:pt x="4467" y="19768"/>
                  </a:lnTo>
                  <a:lnTo>
                    <a:pt x="4810" y="19958"/>
                  </a:lnTo>
                  <a:lnTo>
                    <a:pt x="5171" y="20129"/>
                  </a:lnTo>
                  <a:lnTo>
                    <a:pt x="5532" y="20300"/>
                  </a:lnTo>
                  <a:lnTo>
                    <a:pt x="5893" y="20452"/>
                  </a:lnTo>
                  <a:lnTo>
                    <a:pt x="6273" y="20585"/>
                  </a:lnTo>
                  <a:lnTo>
                    <a:pt x="6653" y="20718"/>
                  </a:lnTo>
                  <a:lnTo>
                    <a:pt x="7033" y="20832"/>
                  </a:lnTo>
                  <a:lnTo>
                    <a:pt x="7433" y="20946"/>
                  </a:lnTo>
                  <a:lnTo>
                    <a:pt x="7832" y="21041"/>
                  </a:lnTo>
                  <a:lnTo>
                    <a:pt x="8231" y="21117"/>
                  </a:lnTo>
                  <a:lnTo>
                    <a:pt x="8630" y="21174"/>
                  </a:lnTo>
                  <a:lnTo>
                    <a:pt x="9048" y="21231"/>
                  </a:lnTo>
                  <a:lnTo>
                    <a:pt x="9447" y="21269"/>
                  </a:lnTo>
                  <a:lnTo>
                    <a:pt x="9865" y="21288"/>
                  </a:lnTo>
                  <a:lnTo>
                    <a:pt x="10284" y="21307"/>
                  </a:lnTo>
                  <a:lnTo>
                    <a:pt x="10721" y="21288"/>
                  </a:lnTo>
                  <a:lnTo>
                    <a:pt x="11310" y="21269"/>
                  </a:lnTo>
                  <a:lnTo>
                    <a:pt x="11880" y="21212"/>
                  </a:lnTo>
                  <a:lnTo>
                    <a:pt x="12450" y="21117"/>
                  </a:lnTo>
                  <a:lnTo>
                    <a:pt x="13020" y="21003"/>
                  </a:lnTo>
                  <a:lnTo>
                    <a:pt x="13572" y="20870"/>
                  </a:lnTo>
                  <a:lnTo>
                    <a:pt x="14104" y="20699"/>
                  </a:lnTo>
                  <a:lnTo>
                    <a:pt x="14636" y="20509"/>
                  </a:lnTo>
                  <a:lnTo>
                    <a:pt x="15168" y="20300"/>
                  </a:lnTo>
                  <a:lnTo>
                    <a:pt x="15662" y="20053"/>
                  </a:lnTo>
                  <a:lnTo>
                    <a:pt x="16157" y="19806"/>
                  </a:lnTo>
                  <a:lnTo>
                    <a:pt x="16651" y="19521"/>
                  </a:lnTo>
                  <a:lnTo>
                    <a:pt x="17107" y="19217"/>
                  </a:lnTo>
                  <a:lnTo>
                    <a:pt x="17563" y="18893"/>
                  </a:lnTo>
                  <a:lnTo>
                    <a:pt x="18000" y="18551"/>
                  </a:lnTo>
                  <a:lnTo>
                    <a:pt x="18418" y="18190"/>
                  </a:lnTo>
                  <a:lnTo>
                    <a:pt x="18837" y="17791"/>
                  </a:lnTo>
                  <a:lnTo>
                    <a:pt x="19217" y="17392"/>
                  </a:lnTo>
                  <a:lnTo>
                    <a:pt x="19578" y="16993"/>
                  </a:lnTo>
                  <a:lnTo>
                    <a:pt x="19920" y="16556"/>
                  </a:lnTo>
                  <a:lnTo>
                    <a:pt x="20262" y="16099"/>
                  </a:lnTo>
                  <a:lnTo>
                    <a:pt x="20566" y="15643"/>
                  </a:lnTo>
                  <a:lnTo>
                    <a:pt x="20851" y="15149"/>
                  </a:lnTo>
                  <a:lnTo>
                    <a:pt x="21117" y="14655"/>
                  </a:lnTo>
                  <a:lnTo>
                    <a:pt x="21364" y="14161"/>
                  </a:lnTo>
                  <a:lnTo>
                    <a:pt x="21574" y="13648"/>
                  </a:lnTo>
                  <a:lnTo>
                    <a:pt x="21783" y="13115"/>
                  </a:lnTo>
                  <a:lnTo>
                    <a:pt x="21954" y="12564"/>
                  </a:lnTo>
                  <a:lnTo>
                    <a:pt x="22087" y="12013"/>
                  </a:lnTo>
                  <a:lnTo>
                    <a:pt x="22220" y="11462"/>
                  </a:lnTo>
                  <a:lnTo>
                    <a:pt x="22315" y="10892"/>
                  </a:lnTo>
                  <a:lnTo>
                    <a:pt x="22372" y="10302"/>
                  </a:lnTo>
                  <a:lnTo>
                    <a:pt x="22410" y="9713"/>
                  </a:lnTo>
                  <a:lnTo>
                    <a:pt x="22429" y="9333"/>
                  </a:lnTo>
                  <a:lnTo>
                    <a:pt x="22429" y="8953"/>
                  </a:lnTo>
                  <a:lnTo>
                    <a:pt x="22410" y="8592"/>
                  </a:lnTo>
                  <a:lnTo>
                    <a:pt x="22391" y="8212"/>
                  </a:lnTo>
                  <a:lnTo>
                    <a:pt x="22296" y="7489"/>
                  </a:lnTo>
                  <a:lnTo>
                    <a:pt x="22182" y="6767"/>
                  </a:lnTo>
                  <a:lnTo>
                    <a:pt x="22011" y="6064"/>
                  </a:lnTo>
                  <a:lnTo>
                    <a:pt x="21802" y="5380"/>
                  </a:lnTo>
                  <a:lnTo>
                    <a:pt x="21555" y="4695"/>
                  </a:lnTo>
                  <a:lnTo>
                    <a:pt x="21269" y="4049"/>
                  </a:lnTo>
                  <a:lnTo>
                    <a:pt x="21326" y="3840"/>
                  </a:lnTo>
                  <a:lnTo>
                    <a:pt x="21364" y="3612"/>
                  </a:lnTo>
                  <a:lnTo>
                    <a:pt x="21402" y="3403"/>
                  </a:lnTo>
                  <a:lnTo>
                    <a:pt x="21402" y="3175"/>
                  </a:lnTo>
                  <a:lnTo>
                    <a:pt x="21383" y="2852"/>
                  </a:lnTo>
                  <a:lnTo>
                    <a:pt x="21345" y="2529"/>
                  </a:lnTo>
                  <a:lnTo>
                    <a:pt x="21269" y="2224"/>
                  </a:lnTo>
                  <a:lnTo>
                    <a:pt x="21174" y="1939"/>
                  </a:lnTo>
                  <a:lnTo>
                    <a:pt x="21041" y="1654"/>
                  </a:lnTo>
                  <a:lnTo>
                    <a:pt x="20889" y="1407"/>
                  </a:lnTo>
                  <a:lnTo>
                    <a:pt x="20718" y="1160"/>
                  </a:lnTo>
                  <a:lnTo>
                    <a:pt x="20528" y="932"/>
                  </a:lnTo>
                  <a:lnTo>
                    <a:pt x="20300" y="723"/>
                  </a:lnTo>
                  <a:lnTo>
                    <a:pt x="20053" y="552"/>
                  </a:lnTo>
                  <a:lnTo>
                    <a:pt x="19806" y="381"/>
                  </a:lnTo>
                  <a:lnTo>
                    <a:pt x="19521" y="248"/>
                  </a:lnTo>
                  <a:lnTo>
                    <a:pt x="19217" y="153"/>
                  </a:lnTo>
                  <a:lnTo>
                    <a:pt x="18913" y="77"/>
                  </a:lnTo>
                  <a:lnTo>
                    <a:pt x="18589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33;p27">
              <a:extLst>
                <a:ext uri="{FF2B5EF4-FFF2-40B4-BE49-F238E27FC236}">
                  <a16:creationId xmlns:a16="http://schemas.microsoft.com/office/drawing/2014/main" id="{65B7BFFD-AAAE-3A23-AB99-D2B3C662F2F7}"/>
                </a:ext>
              </a:extLst>
            </p:cNvPr>
            <p:cNvSpPr/>
            <p:nvPr/>
          </p:nvSpPr>
          <p:spPr>
            <a:xfrm>
              <a:off x="5948682" y="2632381"/>
              <a:ext cx="755413" cy="559851"/>
            </a:xfrm>
            <a:custGeom>
              <a:avLst/>
              <a:gdLst/>
              <a:ahLst/>
              <a:cxnLst/>
              <a:rect l="l" t="t" r="r" b="b"/>
              <a:pathLst>
                <a:path w="21365" h="15834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79"/>
                  </a:lnTo>
                  <a:lnTo>
                    <a:pt x="9960" y="8649"/>
                  </a:lnTo>
                  <a:lnTo>
                    <a:pt x="9276" y="9599"/>
                  </a:lnTo>
                  <a:lnTo>
                    <a:pt x="8592" y="10511"/>
                  </a:lnTo>
                  <a:lnTo>
                    <a:pt x="8250" y="10949"/>
                  </a:lnTo>
                  <a:lnTo>
                    <a:pt x="7889" y="11367"/>
                  </a:lnTo>
                  <a:lnTo>
                    <a:pt x="7528" y="11766"/>
                  </a:lnTo>
                  <a:lnTo>
                    <a:pt x="7147" y="12165"/>
                  </a:lnTo>
                  <a:lnTo>
                    <a:pt x="6748" y="12526"/>
                  </a:lnTo>
                  <a:lnTo>
                    <a:pt x="6349" y="12887"/>
                  </a:lnTo>
                  <a:lnTo>
                    <a:pt x="5931" y="13229"/>
                  </a:lnTo>
                  <a:lnTo>
                    <a:pt x="5494" y="13552"/>
                  </a:lnTo>
                  <a:lnTo>
                    <a:pt x="5057" y="13857"/>
                  </a:lnTo>
                  <a:lnTo>
                    <a:pt x="4581" y="14142"/>
                  </a:lnTo>
                  <a:lnTo>
                    <a:pt x="4087" y="14408"/>
                  </a:lnTo>
                  <a:lnTo>
                    <a:pt x="3593" y="14655"/>
                  </a:lnTo>
                  <a:lnTo>
                    <a:pt x="3061" y="14864"/>
                  </a:lnTo>
                  <a:lnTo>
                    <a:pt x="2491" y="15054"/>
                  </a:lnTo>
                  <a:lnTo>
                    <a:pt x="1921" y="15225"/>
                  </a:lnTo>
                  <a:lnTo>
                    <a:pt x="1312" y="15377"/>
                  </a:lnTo>
                  <a:lnTo>
                    <a:pt x="666" y="15491"/>
                  </a:lnTo>
                  <a:lnTo>
                    <a:pt x="1" y="15586"/>
                  </a:lnTo>
                  <a:lnTo>
                    <a:pt x="58" y="15643"/>
                  </a:lnTo>
                  <a:lnTo>
                    <a:pt x="58" y="15624"/>
                  </a:lnTo>
                  <a:lnTo>
                    <a:pt x="96" y="15681"/>
                  </a:lnTo>
                  <a:lnTo>
                    <a:pt x="875" y="15757"/>
                  </a:lnTo>
                  <a:lnTo>
                    <a:pt x="1635" y="15814"/>
                  </a:lnTo>
                  <a:lnTo>
                    <a:pt x="2396" y="15833"/>
                  </a:lnTo>
                  <a:lnTo>
                    <a:pt x="3156" y="15833"/>
                  </a:lnTo>
                  <a:lnTo>
                    <a:pt x="3897" y="15795"/>
                  </a:lnTo>
                  <a:lnTo>
                    <a:pt x="4620" y="15738"/>
                  </a:lnTo>
                  <a:lnTo>
                    <a:pt x="5342" y="15643"/>
                  </a:lnTo>
                  <a:lnTo>
                    <a:pt x="6064" y="15529"/>
                  </a:lnTo>
                  <a:lnTo>
                    <a:pt x="6767" y="15396"/>
                  </a:lnTo>
                  <a:lnTo>
                    <a:pt x="7471" y="15225"/>
                  </a:lnTo>
                  <a:lnTo>
                    <a:pt x="8155" y="15016"/>
                  </a:lnTo>
                  <a:lnTo>
                    <a:pt x="8839" y="14788"/>
                  </a:lnTo>
                  <a:lnTo>
                    <a:pt x="9523" y="14522"/>
                  </a:lnTo>
                  <a:lnTo>
                    <a:pt x="10188" y="14218"/>
                  </a:lnTo>
                  <a:lnTo>
                    <a:pt x="10854" y="13895"/>
                  </a:lnTo>
                  <a:lnTo>
                    <a:pt x="11519" y="13533"/>
                  </a:lnTo>
                  <a:lnTo>
                    <a:pt x="12165" y="13134"/>
                  </a:lnTo>
                  <a:lnTo>
                    <a:pt x="12811" y="12697"/>
                  </a:lnTo>
                  <a:lnTo>
                    <a:pt x="13458" y="12241"/>
                  </a:lnTo>
                  <a:lnTo>
                    <a:pt x="14085" y="11747"/>
                  </a:lnTo>
                  <a:lnTo>
                    <a:pt x="14712" y="11196"/>
                  </a:lnTo>
                  <a:lnTo>
                    <a:pt x="15339" y="10625"/>
                  </a:lnTo>
                  <a:lnTo>
                    <a:pt x="15967" y="10017"/>
                  </a:lnTo>
                  <a:lnTo>
                    <a:pt x="16575" y="9371"/>
                  </a:lnTo>
                  <a:lnTo>
                    <a:pt x="17202" y="8687"/>
                  </a:lnTo>
                  <a:lnTo>
                    <a:pt x="17810" y="7964"/>
                  </a:lnTo>
                  <a:lnTo>
                    <a:pt x="18399" y="7185"/>
                  </a:lnTo>
                  <a:lnTo>
                    <a:pt x="19008" y="6387"/>
                  </a:lnTo>
                  <a:lnTo>
                    <a:pt x="19597" y="5532"/>
                  </a:lnTo>
                  <a:lnTo>
                    <a:pt x="20186" y="4657"/>
                  </a:lnTo>
                  <a:lnTo>
                    <a:pt x="20794" y="3726"/>
                  </a:lnTo>
                  <a:lnTo>
                    <a:pt x="21364" y="2757"/>
                  </a:lnTo>
                  <a:lnTo>
                    <a:pt x="21326" y="2472"/>
                  </a:lnTo>
                  <a:lnTo>
                    <a:pt x="21250" y="2186"/>
                  </a:lnTo>
                  <a:lnTo>
                    <a:pt x="21155" y="1920"/>
                  </a:lnTo>
                  <a:lnTo>
                    <a:pt x="21041" y="1673"/>
                  </a:lnTo>
                  <a:lnTo>
                    <a:pt x="20908" y="1426"/>
                  </a:lnTo>
                  <a:lnTo>
                    <a:pt x="20756" y="1198"/>
                  </a:lnTo>
                  <a:lnTo>
                    <a:pt x="20566" y="989"/>
                  </a:lnTo>
                  <a:lnTo>
                    <a:pt x="20376" y="799"/>
                  </a:lnTo>
                  <a:lnTo>
                    <a:pt x="20167" y="628"/>
                  </a:lnTo>
                  <a:lnTo>
                    <a:pt x="19939" y="457"/>
                  </a:lnTo>
                  <a:lnTo>
                    <a:pt x="19692" y="324"/>
                  </a:lnTo>
                  <a:lnTo>
                    <a:pt x="19426" y="210"/>
                  </a:lnTo>
                  <a:lnTo>
                    <a:pt x="19160" y="134"/>
                  </a:lnTo>
                  <a:lnTo>
                    <a:pt x="18856" y="58"/>
                  </a:lnTo>
                  <a:lnTo>
                    <a:pt x="18551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34;p27">
              <a:extLst>
                <a:ext uri="{FF2B5EF4-FFF2-40B4-BE49-F238E27FC236}">
                  <a16:creationId xmlns:a16="http://schemas.microsoft.com/office/drawing/2014/main" id="{A6C91DA3-28CE-87B6-9A6C-AAD5F2B2130D}"/>
                </a:ext>
              </a:extLst>
            </p:cNvPr>
            <p:cNvSpPr/>
            <p:nvPr/>
          </p:nvSpPr>
          <p:spPr>
            <a:xfrm>
              <a:off x="6636238" y="2774214"/>
              <a:ext cx="65906" cy="80650"/>
            </a:xfrm>
            <a:custGeom>
              <a:avLst/>
              <a:gdLst/>
              <a:ahLst/>
              <a:cxnLst/>
              <a:rect l="l" t="t" r="r" b="b"/>
              <a:pathLst>
                <a:path w="1864" h="2281" extrusionOk="0">
                  <a:moveTo>
                    <a:pt x="894" y="0"/>
                  </a:moveTo>
                  <a:lnTo>
                    <a:pt x="780" y="19"/>
                  </a:lnTo>
                  <a:lnTo>
                    <a:pt x="647" y="57"/>
                  </a:lnTo>
                  <a:lnTo>
                    <a:pt x="514" y="95"/>
                  </a:lnTo>
                  <a:lnTo>
                    <a:pt x="267" y="228"/>
                  </a:lnTo>
                  <a:lnTo>
                    <a:pt x="191" y="285"/>
                  </a:lnTo>
                  <a:lnTo>
                    <a:pt x="134" y="342"/>
                  </a:lnTo>
                  <a:lnTo>
                    <a:pt x="77" y="418"/>
                  </a:lnTo>
                  <a:lnTo>
                    <a:pt x="39" y="513"/>
                  </a:lnTo>
                  <a:lnTo>
                    <a:pt x="20" y="608"/>
                  </a:lnTo>
                  <a:lnTo>
                    <a:pt x="1" y="684"/>
                  </a:lnTo>
                  <a:lnTo>
                    <a:pt x="1" y="779"/>
                  </a:lnTo>
                  <a:lnTo>
                    <a:pt x="20" y="874"/>
                  </a:lnTo>
                  <a:lnTo>
                    <a:pt x="77" y="1007"/>
                  </a:lnTo>
                  <a:lnTo>
                    <a:pt x="134" y="1140"/>
                  </a:lnTo>
                  <a:lnTo>
                    <a:pt x="210" y="1274"/>
                  </a:lnTo>
                  <a:lnTo>
                    <a:pt x="305" y="1388"/>
                  </a:lnTo>
                  <a:lnTo>
                    <a:pt x="457" y="1521"/>
                  </a:lnTo>
                  <a:lnTo>
                    <a:pt x="666" y="1654"/>
                  </a:lnTo>
                  <a:lnTo>
                    <a:pt x="1160" y="1958"/>
                  </a:lnTo>
                  <a:lnTo>
                    <a:pt x="1578" y="2186"/>
                  </a:lnTo>
                  <a:lnTo>
                    <a:pt x="1768" y="2281"/>
                  </a:lnTo>
                  <a:lnTo>
                    <a:pt x="1787" y="2224"/>
                  </a:lnTo>
                  <a:lnTo>
                    <a:pt x="1825" y="2167"/>
                  </a:lnTo>
                  <a:lnTo>
                    <a:pt x="1844" y="2072"/>
                  </a:lnTo>
                  <a:lnTo>
                    <a:pt x="1863" y="1920"/>
                  </a:lnTo>
                  <a:lnTo>
                    <a:pt x="1863" y="1749"/>
                  </a:lnTo>
                  <a:lnTo>
                    <a:pt x="1844" y="1521"/>
                  </a:lnTo>
                  <a:lnTo>
                    <a:pt x="1806" y="1236"/>
                  </a:lnTo>
                  <a:lnTo>
                    <a:pt x="1730" y="950"/>
                  </a:lnTo>
                  <a:lnTo>
                    <a:pt x="1673" y="741"/>
                  </a:lnTo>
                  <a:lnTo>
                    <a:pt x="1597" y="551"/>
                  </a:lnTo>
                  <a:lnTo>
                    <a:pt x="1521" y="418"/>
                  </a:lnTo>
                  <a:lnTo>
                    <a:pt x="1445" y="304"/>
                  </a:lnTo>
                  <a:lnTo>
                    <a:pt x="1350" y="209"/>
                  </a:lnTo>
                  <a:lnTo>
                    <a:pt x="1179" y="57"/>
                  </a:lnTo>
                  <a:lnTo>
                    <a:pt x="1103" y="19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35;p27">
              <a:extLst>
                <a:ext uri="{FF2B5EF4-FFF2-40B4-BE49-F238E27FC236}">
                  <a16:creationId xmlns:a16="http://schemas.microsoft.com/office/drawing/2014/main" id="{A5E2ED6A-DFB9-CD47-408D-03B91399B64E}"/>
                </a:ext>
              </a:extLst>
            </p:cNvPr>
            <p:cNvSpPr/>
            <p:nvPr/>
          </p:nvSpPr>
          <p:spPr>
            <a:xfrm>
              <a:off x="6649003" y="2778245"/>
              <a:ext cx="51127" cy="75948"/>
            </a:xfrm>
            <a:custGeom>
              <a:avLst/>
              <a:gdLst/>
              <a:ahLst/>
              <a:cxnLst/>
              <a:rect l="l" t="t" r="r" b="b"/>
              <a:pathLst>
                <a:path w="1446" h="2148" extrusionOk="0">
                  <a:moveTo>
                    <a:pt x="552" y="0"/>
                  </a:moveTo>
                  <a:lnTo>
                    <a:pt x="381" y="57"/>
                  </a:lnTo>
                  <a:lnTo>
                    <a:pt x="191" y="152"/>
                  </a:lnTo>
                  <a:lnTo>
                    <a:pt x="134" y="190"/>
                  </a:lnTo>
                  <a:lnTo>
                    <a:pt x="96" y="228"/>
                  </a:lnTo>
                  <a:lnTo>
                    <a:pt x="20" y="361"/>
                  </a:lnTo>
                  <a:lnTo>
                    <a:pt x="1" y="494"/>
                  </a:lnTo>
                  <a:lnTo>
                    <a:pt x="1" y="570"/>
                  </a:lnTo>
                  <a:lnTo>
                    <a:pt x="20" y="627"/>
                  </a:lnTo>
                  <a:lnTo>
                    <a:pt x="58" y="722"/>
                  </a:lnTo>
                  <a:lnTo>
                    <a:pt x="96" y="836"/>
                  </a:lnTo>
                  <a:lnTo>
                    <a:pt x="153" y="931"/>
                  </a:lnTo>
                  <a:lnTo>
                    <a:pt x="229" y="1007"/>
                  </a:lnTo>
                  <a:lnTo>
                    <a:pt x="913" y="1673"/>
                  </a:lnTo>
                  <a:lnTo>
                    <a:pt x="1426" y="2148"/>
                  </a:lnTo>
                  <a:lnTo>
                    <a:pt x="1426" y="2053"/>
                  </a:lnTo>
                  <a:lnTo>
                    <a:pt x="1445" y="1787"/>
                  </a:lnTo>
                  <a:lnTo>
                    <a:pt x="1426" y="1407"/>
                  </a:lnTo>
                  <a:lnTo>
                    <a:pt x="1388" y="1198"/>
                  </a:lnTo>
                  <a:lnTo>
                    <a:pt x="1350" y="969"/>
                  </a:lnTo>
                  <a:lnTo>
                    <a:pt x="1293" y="760"/>
                  </a:lnTo>
                  <a:lnTo>
                    <a:pt x="1236" y="589"/>
                  </a:lnTo>
                  <a:lnTo>
                    <a:pt x="1160" y="437"/>
                  </a:lnTo>
                  <a:lnTo>
                    <a:pt x="1103" y="342"/>
                  </a:lnTo>
                  <a:lnTo>
                    <a:pt x="1027" y="247"/>
                  </a:lnTo>
                  <a:lnTo>
                    <a:pt x="951" y="171"/>
                  </a:lnTo>
                  <a:lnTo>
                    <a:pt x="799" y="57"/>
                  </a:lnTo>
                  <a:lnTo>
                    <a:pt x="761" y="1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1D326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36;p27">
              <a:extLst>
                <a:ext uri="{FF2B5EF4-FFF2-40B4-BE49-F238E27FC236}">
                  <a16:creationId xmlns:a16="http://schemas.microsoft.com/office/drawing/2014/main" id="{C5BF3956-E13C-DEFE-6D2C-0077012CDA76}"/>
                </a:ext>
              </a:extLst>
            </p:cNvPr>
            <p:cNvSpPr/>
            <p:nvPr/>
          </p:nvSpPr>
          <p:spPr>
            <a:xfrm>
              <a:off x="6568380" y="2733195"/>
              <a:ext cx="36984" cy="43065"/>
            </a:xfrm>
            <a:custGeom>
              <a:avLst/>
              <a:gdLst/>
              <a:ahLst/>
              <a:cxnLst/>
              <a:rect l="l" t="t" r="r" b="b"/>
              <a:pathLst>
                <a:path w="1046" h="1218" extrusionOk="0">
                  <a:moveTo>
                    <a:pt x="551" y="1"/>
                  </a:moveTo>
                  <a:lnTo>
                    <a:pt x="513" y="20"/>
                  </a:lnTo>
                  <a:lnTo>
                    <a:pt x="380" y="39"/>
                  </a:lnTo>
                  <a:lnTo>
                    <a:pt x="285" y="77"/>
                  </a:lnTo>
                  <a:lnTo>
                    <a:pt x="209" y="153"/>
                  </a:lnTo>
                  <a:lnTo>
                    <a:pt x="133" y="229"/>
                  </a:lnTo>
                  <a:lnTo>
                    <a:pt x="57" y="324"/>
                  </a:lnTo>
                  <a:lnTo>
                    <a:pt x="19" y="457"/>
                  </a:lnTo>
                  <a:lnTo>
                    <a:pt x="0" y="571"/>
                  </a:lnTo>
                  <a:lnTo>
                    <a:pt x="19" y="685"/>
                  </a:lnTo>
                  <a:lnTo>
                    <a:pt x="38" y="799"/>
                  </a:lnTo>
                  <a:lnTo>
                    <a:pt x="95" y="913"/>
                  </a:lnTo>
                  <a:lnTo>
                    <a:pt x="171" y="1008"/>
                  </a:lnTo>
                  <a:lnTo>
                    <a:pt x="285" y="1084"/>
                  </a:lnTo>
                  <a:lnTo>
                    <a:pt x="399" y="1141"/>
                  </a:lnTo>
                  <a:lnTo>
                    <a:pt x="513" y="1198"/>
                  </a:lnTo>
                  <a:lnTo>
                    <a:pt x="627" y="1217"/>
                  </a:lnTo>
                  <a:lnTo>
                    <a:pt x="836" y="1217"/>
                  </a:lnTo>
                  <a:lnTo>
                    <a:pt x="988" y="1179"/>
                  </a:lnTo>
                  <a:lnTo>
                    <a:pt x="1045" y="1141"/>
                  </a:lnTo>
                  <a:lnTo>
                    <a:pt x="1045" y="1103"/>
                  </a:lnTo>
                  <a:lnTo>
                    <a:pt x="1026" y="951"/>
                  </a:lnTo>
                  <a:lnTo>
                    <a:pt x="988" y="742"/>
                  </a:lnTo>
                  <a:lnTo>
                    <a:pt x="931" y="609"/>
                  </a:lnTo>
                  <a:lnTo>
                    <a:pt x="893" y="495"/>
                  </a:lnTo>
                  <a:lnTo>
                    <a:pt x="760" y="286"/>
                  </a:lnTo>
                  <a:lnTo>
                    <a:pt x="665" y="134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510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D211D-0A3A-EE7A-39C9-D6B69344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err="1"/>
              <a:t>Outro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F36FEEA7-8ACD-5E50-0FD2-924F0A034F54}"/>
              </a:ext>
            </a:extLst>
          </p:cNvPr>
          <p:cNvSpPr txBox="1">
            <a:spLocks/>
          </p:cNvSpPr>
          <p:nvPr/>
        </p:nvSpPr>
        <p:spPr>
          <a:xfrm>
            <a:off x="912426" y="1738047"/>
            <a:ext cx="892796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ulish SemiBold"/>
              <a:buAutoNum type="arabicPeriod"/>
              <a:defRPr sz="14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rabi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alpha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 Light"/>
              <a:buAutoNum type="romanLcPeriod"/>
              <a:defRPr sz="1600" b="0" i="0" u="none" strike="noStrike" cap="non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marL="127000" indent="0">
              <a:buNone/>
            </a:pPr>
            <a:r>
              <a:rPr lang="en-US" err="1"/>
              <a:t>Tradícia</a:t>
            </a:r>
            <a:r>
              <a:rPr lang="en-US"/>
              <a:t> </a:t>
            </a:r>
            <a:r>
              <a:rPr lang="en-US" err="1"/>
              <a:t>nemusí</a:t>
            </a:r>
            <a:r>
              <a:rPr lang="en-US"/>
              <a:t> </a:t>
            </a:r>
            <a:r>
              <a:rPr lang="en-US" err="1"/>
              <a:t>byť</a:t>
            </a:r>
            <a:r>
              <a:rPr lang="en-US"/>
              <a:t> </a:t>
            </a:r>
            <a:r>
              <a:rPr lang="en-US" err="1"/>
              <a:t>prekážkou</a:t>
            </a:r>
            <a:r>
              <a:rPr lang="en-US"/>
              <a:t> </a:t>
            </a:r>
            <a:r>
              <a:rPr lang="en-US" err="1"/>
              <a:t>zmeny</a:t>
            </a:r>
            <a:r>
              <a:rPr lang="en-US"/>
              <a:t> - </a:t>
            </a:r>
            <a:r>
              <a:rPr lang="en-US" err="1"/>
              <a:t>môže</a:t>
            </a:r>
            <a:r>
              <a:rPr lang="en-US"/>
              <a:t> </a:t>
            </a:r>
            <a:r>
              <a:rPr lang="en-US" err="1"/>
              <a:t>byť</a:t>
            </a:r>
            <a:r>
              <a:rPr lang="en-US"/>
              <a:t> </a:t>
            </a:r>
            <a:r>
              <a:rPr lang="en-US" err="1"/>
              <a:t>jej</a:t>
            </a:r>
            <a:r>
              <a:rPr lang="en-US"/>
              <a:t> </a:t>
            </a:r>
            <a:r>
              <a:rPr lang="en-US" err="1"/>
              <a:t>základom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4415D58E-0889-E1EB-6989-9CE87B45C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65" y="1904823"/>
            <a:ext cx="2220481" cy="2466489"/>
          </a:xfrm>
          <a:prstGeom prst="rect">
            <a:avLst/>
          </a:prstGeom>
        </p:spPr>
      </p:pic>
      <p:grpSp>
        <p:nvGrpSpPr>
          <p:cNvPr id="24" name="Google Shape;1127;p27">
            <a:extLst>
              <a:ext uri="{FF2B5EF4-FFF2-40B4-BE49-F238E27FC236}">
                <a16:creationId xmlns:a16="http://schemas.microsoft.com/office/drawing/2014/main" id="{FDE6B93A-E699-A257-BE0B-EDC7D5CC43AB}"/>
              </a:ext>
            </a:extLst>
          </p:cNvPr>
          <p:cNvGrpSpPr/>
          <p:nvPr/>
        </p:nvGrpSpPr>
        <p:grpSpPr>
          <a:xfrm>
            <a:off x="4194468" y="2271845"/>
            <a:ext cx="2382688" cy="2223604"/>
            <a:chOff x="4870000" y="989800"/>
            <a:chExt cx="3560586" cy="2956489"/>
          </a:xfrm>
        </p:grpSpPr>
        <p:sp>
          <p:nvSpPr>
            <p:cNvPr id="14" name="Google Shape;1128;p27">
              <a:extLst>
                <a:ext uri="{FF2B5EF4-FFF2-40B4-BE49-F238E27FC236}">
                  <a16:creationId xmlns:a16="http://schemas.microsoft.com/office/drawing/2014/main" id="{928CD5C1-252C-346A-AE58-5C848920EE30}"/>
                </a:ext>
              </a:extLst>
            </p:cNvPr>
            <p:cNvSpPr/>
            <p:nvPr/>
          </p:nvSpPr>
          <p:spPr>
            <a:xfrm>
              <a:off x="6531393" y="1564414"/>
              <a:ext cx="1899193" cy="1969766"/>
            </a:xfrm>
            <a:custGeom>
              <a:avLst/>
              <a:gdLst/>
              <a:ahLst/>
              <a:cxnLst/>
              <a:rect l="l" t="t" r="r" b="b"/>
              <a:pathLst>
                <a:path w="53714" h="55710" extrusionOk="0">
                  <a:moveTo>
                    <a:pt x="46149" y="1"/>
                  </a:moveTo>
                  <a:lnTo>
                    <a:pt x="45921" y="58"/>
                  </a:lnTo>
                  <a:lnTo>
                    <a:pt x="45693" y="153"/>
                  </a:lnTo>
                  <a:lnTo>
                    <a:pt x="45465" y="286"/>
                  </a:lnTo>
                  <a:lnTo>
                    <a:pt x="45237" y="457"/>
                  </a:lnTo>
                  <a:lnTo>
                    <a:pt x="45009" y="666"/>
                  </a:lnTo>
                  <a:lnTo>
                    <a:pt x="44781" y="913"/>
                  </a:lnTo>
                  <a:lnTo>
                    <a:pt x="44553" y="1217"/>
                  </a:lnTo>
                  <a:lnTo>
                    <a:pt x="44324" y="1578"/>
                  </a:lnTo>
                  <a:lnTo>
                    <a:pt x="44096" y="1978"/>
                  </a:lnTo>
                  <a:lnTo>
                    <a:pt x="43868" y="2434"/>
                  </a:lnTo>
                  <a:lnTo>
                    <a:pt x="43659" y="2928"/>
                  </a:lnTo>
                  <a:lnTo>
                    <a:pt x="43450" y="3479"/>
                  </a:lnTo>
                  <a:lnTo>
                    <a:pt x="43241" y="4087"/>
                  </a:lnTo>
                  <a:lnTo>
                    <a:pt x="43146" y="4372"/>
                  </a:lnTo>
                  <a:lnTo>
                    <a:pt x="43032" y="4695"/>
                  </a:lnTo>
                  <a:lnTo>
                    <a:pt x="42728" y="5380"/>
                  </a:lnTo>
                  <a:lnTo>
                    <a:pt x="42348" y="6140"/>
                  </a:lnTo>
                  <a:lnTo>
                    <a:pt x="41873" y="6995"/>
                  </a:lnTo>
                  <a:lnTo>
                    <a:pt x="41321" y="7927"/>
                  </a:lnTo>
                  <a:lnTo>
                    <a:pt x="40713" y="8915"/>
                  </a:lnTo>
                  <a:lnTo>
                    <a:pt x="40010" y="9979"/>
                  </a:lnTo>
                  <a:lnTo>
                    <a:pt x="39231" y="11082"/>
                  </a:lnTo>
                  <a:lnTo>
                    <a:pt x="38394" y="12241"/>
                  </a:lnTo>
                  <a:lnTo>
                    <a:pt x="37501" y="13439"/>
                  </a:lnTo>
                  <a:lnTo>
                    <a:pt x="36513" y="14655"/>
                  </a:lnTo>
                  <a:lnTo>
                    <a:pt x="35486" y="15910"/>
                  </a:lnTo>
                  <a:lnTo>
                    <a:pt x="34384" y="17183"/>
                  </a:lnTo>
                  <a:lnTo>
                    <a:pt x="33244" y="18456"/>
                  </a:lnTo>
                  <a:lnTo>
                    <a:pt x="32027" y="19749"/>
                  </a:lnTo>
                  <a:lnTo>
                    <a:pt x="30773" y="21041"/>
                  </a:lnTo>
                  <a:lnTo>
                    <a:pt x="29461" y="22315"/>
                  </a:lnTo>
                  <a:lnTo>
                    <a:pt x="28796" y="22942"/>
                  </a:lnTo>
                  <a:lnTo>
                    <a:pt x="28112" y="23569"/>
                  </a:lnTo>
                  <a:lnTo>
                    <a:pt x="27408" y="24196"/>
                  </a:lnTo>
                  <a:lnTo>
                    <a:pt x="26705" y="24824"/>
                  </a:lnTo>
                  <a:lnTo>
                    <a:pt x="25983" y="25432"/>
                  </a:lnTo>
                  <a:lnTo>
                    <a:pt x="25242" y="26021"/>
                  </a:lnTo>
                  <a:lnTo>
                    <a:pt x="24519" y="26629"/>
                  </a:lnTo>
                  <a:lnTo>
                    <a:pt x="23759" y="27200"/>
                  </a:lnTo>
                  <a:lnTo>
                    <a:pt x="22999" y="27770"/>
                  </a:lnTo>
                  <a:lnTo>
                    <a:pt x="22239" y="28340"/>
                  </a:lnTo>
                  <a:lnTo>
                    <a:pt x="21459" y="28891"/>
                  </a:lnTo>
                  <a:lnTo>
                    <a:pt x="20661" y="29423"/>
                  </a:lnTo>
                  <a:lnTo>
                    <a:pt x="19882" y="29937"/>
                  </a:lnTo>
                  <a:lnTo>
                    <a:pt x="19064" y="30450"/>
                  </a:lnTo>
                  <a:lnTo>
                    <a:pt x="18266" y="30925"/>
                  </a:lnTo>
                  <a:lnTo>
                    <a:pt x="17449" y="31400"/>
                  </a:lnTo>
                  <a:lnTo>
                    <a:pt x="16613" y="31856"/>
                  </a:lnTo>
                  <a:lnTo>
                    <a:pt x="15795" y="32293"/>
                  </a:lnTo>
                  <a:lnTo>
                    <a:pt x="14940" y="32712"/>
                  </a:lnTo>
                  <a:lnTo>
                    <a:pt x="14104" y="33111"/>
                  </a:lnTo>
                  <a:lnTo>
                    <a:pt x="13248" y="33491"/>
                  </a:lnTo>
                  <a:lnTo>
                    <a:pt x="12393" y="33852"/>
                  </a:lnTo>
                  <a:lnTo>
                    <a:pt x="11538" y="34175"/>
                  </a:lnTo>
                  <a:lnTo>
                    <a:pt x="10664" y="34479"/>
                  </a:lnTo>
                  <a:lnTo>
                    <a:pt x="9789" y="34764"/>
                  </a:lnTo>
                  <a:lnTo>
                    <a:pt x="8915" y="35030"/>
                  </a:lnTo>
                  <a:lnTo>
                    <a:pt x="8041" y="35258"/>
                  </a:lnTo>
                  <a:lnTo>
                    <a:pt x="7147" y="35468"/>
                  </a:lnTo>
                  <a:lnTo>
                    <a:pt x="6273" y="35639"/>
                  </a:lnTo>
                  <a:lnTo>
                    <a:pt x="5380" y="35791"/>
                  </a:lnTo>
                  <a:lnTo>
                    <a:pt x="5456" y="36038"/>
                  </a:lnTo>
                  <a:lnTo>
                    <a:pt x="5513" y="36285"/>
                  </a:lnTo>
                  <a:lnTo>
                    <a:pt x="5570" y="36494"/>
                  </a:lnTo>
                  <a:lnTo>
                    <a:pt x="5589" y="36703"/>
                  </a:lnTo>
                  <a:lnTo>
                    <a:pt x="5608" y="37140"/>
                  </a:lnTo>
                  <a:lnTo>
                    <a:pt x="5608" y="37653"/>
                  </a:lnTo>
                  <a:lnTo>
                    <a:pt x="5608" y="38090"/>
                  </a:lnTo>
                  <a:lnTo>
                    <a:pt x="5589" y="38509"/>
                  </a:lnTo>
                  <a:lnTo>
                    <a:pt x="5570" y="38927"/>
                  </a:lnTo>
                  <a:lnTo>
                    <a:pt x="5532" y="39364"/>
                  </a:lnTo>
                  <a:lnTo>
                    <a:pt x="5475" y="39763"/>
                  </a:lnTo>
                  <a:lnTo>
                    <a:pt x="5399" y="40181"/>
                  </a:lnTo>
                  <a:lnTo>
                    <a:pt x="5323" y="40599"/>
                  </a:lnTo>
                  <a:lnTo>
                    <a:pt x="5228" y="40998"/>
                  </a:lnTo>
                  <a:lnTo>
                    <a:pt x="5114" y="41398"/>
                  </a:lnTo>
                  <a:lnTo>
                    <a:pt x="4999" y="41797"/>
                  </a:lnTo>
                  <a:lnTo>
                    <a:pt x="4866" y="42177"/>
                  </a:lnTo>
                  <a:lnTo>
                    <a:pt x="4733" y="42557"/>
                  </a:lnTo>
                  <a:lnTo>
                    <a:pt x="4581" y="42937"/>
                  </a:lnTo>
                  <a:lnTo>
                    <a:pt x="4410" y="43317"/>
                  </a:lnTo>
                  <a:lnTo>
                    <a:pt x="4049" y="44059"/>
                  </a:lnTo>
                  <a:lnTo>
                    <a:pt x="3650" y="44762"/>
                  </a:lnTo>
                  <a:lnTo>
                    <a:pt x="3232" y="45465"/>
                  </a:lnTo>
                  <a:lnTo>
                    <a:pt x="2757" y="46130"/>
                  </a:lnTo>
                  <a:lnTo>
                    <a:pt x="2263" y="46777"/>
                  </a:lnTo>
                  <a:lnTo>
                    <a:pt x="1730" y="47385"/>
                  </a:lnTo>
                  <a:lnTo>
                    <a:pt x="1179" y="47993"/>
                  </a:lnTo>
                  <a:lnTo>
                    <a:pt x="609" y="48544"/>
                  </a:lnTo>
                  <a:lnTo>
                    <a:pt x="1" y="49095"/>
                  </a:lnTo>
                  <a:lnTo>
                    <a:pt x="20" y="49114"/>
                  </a:lnTo>
                  <a:lnTo>
                    <a:pt x="58" y="49171"/>
                  </a:lnTo>
                  <a:lnTo>
                    <a:pt x="210" y="49323"/>
                  </a:lnTo>
                  <a:lnTo>
                    <a:pt x="818" y="49856"/>
                  </a:lnTo>
                  <a:lnTo>
                    <a:pt x="1692" y="50597"/>
                  </a:lnTo>
                  <a:lnTo>
                    <a:pt x="2700" y="51433"/>
                  </a:lnTo>
                  <a:lnTo>
                    <a:pt x="4600" y="52992"/>
                  </a:lnTo>
                  <a:lnTo>
                    <a:pt x="5475" y="53695"/>
                  </a:lnTo>
                  <a:lnTo>
                    <a:pt x="5760" y="53961"/>
                  </a:lnTo>
                  <a:lnTo>
                    <a:pt x="6064" y="54189"/>
                  </a:lnTo>
                  <a:lnTo>
                    <a:pt x="6387" y="54436"/>
                  </a:lnTo>
                  <a:lnTo>
                    <a:pt x="6691" y="54645"/>
                  </a:lnTo>
                  <a:lnTo>
                    <a:pt x="7014" y="54854"/>
                  </a:lnTo>
                  <a:lnTo>
                    <a:pt x="7337" y="55045"/>
                  </a:lnTo>
                  <a:lnTo>
                    <a:pt x="7679" y="55216"/>
                  </a:lnTo>
                  <a:lnTo>
                    <a:pt x="8003" y="55368"/>
                  </a:lnTo>
                  <a:lnTo>
                    <a:pt x="8345" y="55482"/>
                  </a:lnTo>
                  <a:lnTo>
                    <a:pt x="8687" y="55596"/>
                  </a:lnTo>
                  <a:lnTo>
                    <a:pt x="9029" y="55653"/>
                  </a:lnTo>
                  <a:lnTo>
                    <a:pt x="9371" y="55710"/>
                  </a:lnTo>
                  <a:lnTo>
                    <a:pt x="9694" y="55710"/>
                  </a:lnTo>
                  <a:lnTo>
                    <a:pt x="10036" y="55672"/>
                  </a:lnTo>
                  <a:lnTo>
                    <a:pt x="10359" y="55615"/>
                  </a:lnTo>
                  <a:lnTo>
                    <a:pt x="10702" y="55501"/>
                  </a:lnTo>
                  <a:lnTo>
                    <a:pt x="10949" y="55387"/>
                  </a:lnTo>
                  <a:lnTo>
                    <a:pt x="11139" y="55273"/>
                  </a:lnTo>
                  <a:lnTo>
                    <a:pt x="11272" y="55121"/>
                  </a:lnTo>
                  <a:lnTo>
                    <a:pt x="11367" y="54968"/>
                  </a:lnTo>
                  <a:lnTo>
                    <a:pt x="11424" y="54816"/>
                  </a:lnTo>
                  <a:lnTo>
                    <a:pt x="11443" y="54664"/>
                  </a:lnTo>
                  <a:lnTo>
                    <a:pt x="11443" y="54493"/>
                  </a:lnTo>
                  <a:lnTo>
                    <a:pt x="11405" y="54341"/>
                  </a:lnTo>
                  <a:lnTo>
                    <a:pt x="11329" y="54170"/>
                  </a:lnTo>
                  <a:lnTo>
                    <a:pt x="11253" y="54018"/>
                  </a:lnTo>
                  <a:lnTo>
                    <a:pt x="11158" y="53866"/>
                  </a:lnTo>
                  <a:lnTo>
                    <a:pt x="11044" y="53714"/>
                  </a:lnTo>
                  <a:lnTo>
                    <a:pt x="10816" y="53467"/>
                  </a:lnTo>
                  <a:lnTo>
                    <a:pt x="10606" y="53277"/>
                  </a:lnTo>
                  <a:lnTo>
                    <a:pt x="10131" y="52878"/>
                  </a:lnTo>
                  <a:lnTo>
                    <a:pt x="9504" y="52346"/>
                  </a:lnTo>
                  <a:lnTo>
                    <a:pt x="8744" y="51680"/>
                  </a:lnTo>
                  <a:lnTo>
                    <a:pt x="7946" y="50958"/>
                  </a:lnTo>
                  <a:lnTo>
                    <a:pt x="7166" y="50217"/>
                  </a:lnTo>
                  <a:lnTo>
                    <a:pt x="6444" y="49533"/>
                  </a:lnTo>
                  <a:lnTo>
                    <a:pt x="5855" y="48924"/>
                  </a:lnTo>
                  <a:lnTo>
                    <a:pt x="5646" y="48677"/>
                  </a:lnTo>
                  <a:lnTo>
                    <a:pt x="5475" y="48487"/>
                  </a:lnTo>
                  <a:lnTo>
                    <a:pt x="5551" y="48487"/>
                  </a:lnTo>
                  <a:lnTo>
                    <a:pt x="6026" y="48867"/>
                  </a:lnTo>
                  <a:lnTo>
                    <a:pt x="6710" y="49400"/>
                  </a:lnTo>
                  <a:lnTo>
                    <a:pt x="8459" y="50673"/>
                  </a:lnTo>
                  <a:lnTo>
                    <a:pt x="10226" y="51927"/>
                  </a:lnTo>
                  <a:lnTo>
                    <a:pt x="11386" y="52745"/>
                  </a:lnTo>
                  <a:lnTo>
                    <a:pt x="11690" y="52935"/>
                  </a:lnTo>
                  <a:lnTo>
                    <a:pt x="11975" y="53106"/>
                  </a:lnTo>
                  <a:lnTo>
                    <a:pt x="12260" y="53239"/>
                  </a:lnTo>
                  <a:lnTo>
                    <a:pt x="12564" y="53372"/>
                  </a:lnTo>
                  <a:lnTo>
                    <a:pt x="12849" y="53486"/>
                  </a:lnTo>
                  <a:lnTo>
                    <a:pt x="13134" y="53581"/>
                  </a:lnTo>
                  <a:lnTo>
                    <a:pt x="13419" y="53657"/>
                  </a:lnTo>
                  <a:lnTo>
                    <a:pt x="13705" y="53714"/>
                  </a:lnTo>
                  <a:lnTo>
                    <a:pt x="13971" y="53771"/>
                  </a:lnTo>
                  <a:lnTo>
                    <a:pt x="14256" y="53790"/>
                  </a:lnTo>
                  <a:lnTo>
                    <a:pt x="14522" y="53809"/>
                  </a:lnTo>
                  <a:lnTo>
                    <a:pt x="14769" y="53828"/>
                  </a:lnTo>
                  <a:lnTo>
                    <a:pt x="15016" y="53809"/>
                  </a:lnTo>
                  <a:lnTo>
                    <a:pt x="15263" y="53809"/>
                  </a:lnTo>
                  <a:lnTo>
                    <a:pt x="15719" y="53733"/>
                  </a:lnTo>
                  <a:lnTo>
                    <a:pt x="16118" y="53638"/>
                  </a:lnTo>
                  <a:lnTo>
                    <a:pt x="16461" y="53524"/>
                  </a:lnTo>
                  <a:lnTo>
                    <a:pt x="16613" y="53448"/>
                  </a:lnTo>
                  <a:lnTo>
                    <a:pt x="16765" y="53372"/>
                  </a:lnTo>
                  <a:lnTo>
                    <a:pt x="16879" y="53296"/>
                  </a:lnTo>
                  <a:lnTo>
                    <a:pt x="16974" y="53220"/>
                  </a:lnTo>
                  <a:lnTo>
                    <a:pt x="17069" y="53125"/>
                  </a:lnTo>
                  <a:lnTo>
                    <a:pt x="17126" y="53049"/>
                  </a:lnTo>
                  <a:lnTo>
                    <a:pt x="17183" y="52954"/>
                  </a:lnTo>
                  <a:lnTo>
                    <a:pt x="17202" y="52859"/>
                  </a:lnTo>
                  <a:lnTo>
                    <a:pt x="17202" y="52783"/>
                  </a:lnTo>
                  <a:lnTo>
                    <a:pt x="17202" y="52688"/>
                  </a:lnTo>
                  <a:lnTo>
                    <a:pt x="17145" y="52612"/>
                  </a:lnTo>
                  <a:lnTo>
                    <a:pt x="17088" y="52517"/>
                  </a:lnTo>
                  <a:lnTo>
                    <a:pt x="16879" y="52327"/>
                  </a:lnTo>
                  <a:lnTo>
                    <a:pt x="16651" y="52117"/>
                  </a:lnTo>
                  <a:lnTo>
                    <a:pt x="16137" y="51699"/>
                  </a:lnTo>
                  <a:lnTo>
                    <a:pt x="15548" y="51243"/>
                  </a:lnTo>
                  <a:lnTo>
                    <a:pt x="14940" y="50787"/>
                  </a:lnTo>
                  <a:lnTo>
                    <a:pt x="14332" y="50350"/>
                  </a:lnTo>
                  <a:lnTo>
                    <a:pt x="13743" y="49894"/>
                  </a:lnTo>
                  <a:lnTo>
                    <a:pt x="13229" y="49476"/>
                  </a:lnTo>
                  <a:lnTo>
                    <a:pt x="13001" y="49285"/>
                  </a:lnTo>
                  <a:lnTo>
                    <a:pt x="12792" y="49095"/>
                  </a:lnTo>
                  <a:lnTo>
                    <a:pt x="11291" y="47537"/>
                  </a:lnTo>
                  <a:lnTo>
                    <a:pt x="9751" y="45978"/>
                  </a:lnTo>
                  <a:lnTo>
                    <a:pt x="9770" y="45978"/>
                  </a:lnTo>
                  <a:lnTo>
                    <a:pt x="11462" y="47385"/>
                  </a:lnTo>
                  <a:lnTo>
                    <a:pt x="13210" y="48829"/>
                  </a:lnTo>
                  <a:lnTo>
                    <a:pt x="13724" y="49228"/>
                  </a:lnTo>
                  <a:lnTo>
                    <a:pt x="14389" y="49704"/>
                  </a:lnTo>
                  <a:lnTo>
                    <a:pt x="15149" y="50198"/>
                  </a:lnTo>
                  <a:lnTo>
                    <a:pt x="15947" y="50711"/>
                  </a:lnTo>
                  <a:lnTo>
                    <a:pt x="16784" y="51186"/>
                  </a:lnTo>
                  <a:lnTo>
                    <a:pt x="17582" y="51623"/>
                  </a:lnTo>
                  <a:lnTo>
                    <a:pt x="17962" y="51794"/>
                  </a:lnTo>
                  <a:lnTo>
                    <a:pt x="18304" y="51946"/>
                  </a:lnTo>
                  <a:lnTo>
                    <a:pt x="18646" y="52079"/>
                  </a:lnTo>
                  <a:lnTo>
                    <a:pt x="18931" y="52174"/>
                  </a:lnTo>
                  <a:lnTo>
                    <a:pt x="19064" y="52213"/>
                  </a:lnTo>
                  <a:lnTo>
                    <a:pt x="19198" y="52232"/>
                  </a:lnTo>
                  <a:lnTo>
                    <a:pt x="19521" y="52232"/>
                  </a:lnTo>
                  <a:lnTo>
                    <a:pt x="19882" y="52213"/>
                  </a:lnTo>
                  <a:lnTo>
                    <a:pt x="20281" y="52155"/>
                  </a:lnTo>
                  <a:lnTo>
                    <a:pt x="20680" y="52060"/>
                  </a:lnTo>
                  <a:lnTo>
                    <a:pt x="21098" y="51946"/>
                  </a:lnTo>
                  <a:lnTo>
                    <a:pt x="21516" y="51813"/>
                  </a:lnTo>
                  <a:lnTo>
                    <a:pt x="21916" y="51661"/>
                  </a:lnTo>
                  <a:lnTo>
                    <a:pt x="22296" y="51471"/>
                  </a:lnTo>
                  <a:lnTo>
                    <a:pt x="22619" y="51281"/>
                  </a:lnTo>
                  <a:lnTo>
                    <a:pt x="22904" y="51072"/>
                  </a:lnTo>
                  <a:lnTo>
                    <a:pt x="23018" y="50958"/>
                  </a:lnTo>
                  <a:lnTo>
                    <a:pt x="23132" y="50844"/>
                  </a:lnTo>
                  <a:lnTo>
                    <a:pt x="23208" y="50730"/>
                  </a:lnTo>
                  <a:lnTo>
                    <a:pt x="23284" y="50616"/>
                  </a:lnTo>
                  <a:lnTo>
                    <a:pt x="23322" y="50502"/>
                  </a:lnTo>
                  <a:lnTo>
                    <a:pt x="23341" y="50369"/>
                  </a:lnTo>
                  <a:lnTo>
                    <a:pt x="23341" y="50255"/>
                  </a:lnTo>
                  <a:lnTo>
                    <a:pt x="23322" y="50141"/>
                  </a:lnTo>
                  <a:lnTo>
                    <a:pt x="23265" y="50008"/>
                  </a:lnTo>
                  <a:lnTo>
                    <a:pt x="23189" y="49894"/>
                  </a:lnTo>
                  <a:lnTo>
                    <a:pt x="23056" y="49761"/>
                  </a:lnTo>
                  <a:lnTo>
                    <a:pt x="22866" y="49609"/>
                  </a:lnTo>
                  <a:lnTo>
                    <a:pt x="22638" y="49476"/>
                  </a:lnTo>
                  <a:lnTo>
                    <a:pt x="22391" y="49342"/>
                  </a:lnTo>
                  <a:lnTo>
                    <a:pt x="21877" y="49114"/>
                  </a:lnTo>
                  <a:lnTo>
                    <a:pt x="21478" y="48962"/>
                  </a:lnTo>
                  <a:lnTo>
                    <a:pt x="20870" y="48696"/>
                  </a:lnTo>
                  <a:lnTo>
                    <a:pt x="20319" y="48449"/>
                  </a:lnTo>
                  <a:lnTo>
                    <a:pt x="19787" y="48202"/>
                  </a:lnTo>
                  <a:lnTo>
                    <a:pt x="19293" y="47936"/>
                  </a:lnTo>
                  <a:lnTo>
                    <a:pt x="18798" y="47670"/>
                  </a:lnTo>
                  <a:lnTo>
                    <a:pt x="18304" y="47366"/>
                  </a:lnTo>
                  <a:lnTo>
                    <a:pt x="17221" y="46701"/>
                  </a:lnTo>
                  <a:lnTo>
                    <a:pt x="16670" y="46339"/>
                  </a:lnTo>
                  <a:lnTo>
                    <a:pt x="16137" y="45940"/>
                  </a:lnTo>
                  <a:lnTo>
                    <a:pt x="15605" y="45522"/>
                  </a:lnTo>
                  <a:lnTo>
                    <a:pt x="15073" y="45066"/>
                  </a:lnTo>
                  <a:lnTo>
                    <a:pt x="14579" y="44610"/>
                  </a:lnTo>
                  <a:lnTo>
                    <a:pt x="14085" y="44116"/>
                  </a:lnTo>
                  <a:lnTo>
                    <a:pt x="13591" y="43621"/>
                  </a:lnTo>
                  <a:lnTo>
                    <a:pt x="13134" y="43127"/>
                  </a:lnTo>
                  <a:lnTo>
                    <a:pt x="13134" y="43108"/>
                  </a:lnTo>
                  <a:lnTo>
                    <a:pt x="13667" y="43526"/>
                  </a:lnTo>
                  <a:lnTo>
                    <a:pt x="14199" y="43945"/>
                  </a:lnTo>
                  <a:lnTo>
                    <a:pt x="14750" y="44344"/>
                  </a:lnTo>
                  <a:lnTo>
                    <a:pt x="15301" y="44724"/>
                  </a:lnTo>
                  <a:lnTo>
                    <a:pt x="15852" y="45085"/>
                  </a:lnTo>
                  <a:lnTo>
                    <a:pt x="16423" y="45446"/>
                  </a:lnTo>
                  <a:lnTo>
                    <a:pt x="17012" y="45769"/>
                  </a:lnTo>
                  <a:lnTo>
                    <a:pt x="17601" y="46092"/>
                  </a:lnTo>
                  <a:lnTo>
                    <a:pt x="18190" y="46396"/>
                  </a:lnTo>
                  <a:lnTo>
                    <a:pt x="18779" y="46682"/>
                  </a:lnTo>
                  <a:lnTo>
                    <a:pt x="19388" y="46967"/>
                  </a:lnTo>
                  <a:lnTo>
                    <a:pt x="19996" y="47233"/>
                  </a:lnTo>
                  <a:lnTo>
                    <a:pt x="20623" y="47480"/>
                  </a:lnTo>
                  <a:lnTo>
                    <a:pt x="21231" y="47708"/>
                  </a:lnTo>
                  <a:lnTo>
                    <a:pt x="21858" y="47917"/>
                  </a:lnTo>
                  <a:lnTo>
                    <a:pt x="22505" y="48126"/>
                  </a:lnTo>
                  <a:lnTo>
                    <a:pt x="23550" y="48487"/>
                  </a:lnTo>
                  <a:lnTo>
                    <a:pt x="24633" y="48848"/>
                  </a:lnTo>
                  <a:lnTo>
                    <a:pt x="24938" y="48943"/>
                  </a:lnTo>
                  <a:lnTo>
                    <a:pt x="25223" y="49000"/>
                  </a:lnTo>
                  <a:lnTo>
                    <a:pt x="25508" y="49057"/>
                  </a:lnTo>
                  <a:lnTo>
                    <a:pt x="25812" y="49076"/>
                  </a:lnTo>
                  <a:lnTo>
                    <a:pt x="26097" y="49095"/>
                  </a:lnTo>
                  <a:lnTo>
                    <a:pt x="26401" y="49095"/>
                  </a:lnTo>
                  <a:lnTo>
                    <a:pt x="26686" y="49057"/>
                  </a:lnTo>
                  <a:lnTo>
                    <a:pt x="26971" y="49019"/>
                  </a:lnTo>
                  <a:lnTo>
                    <a:pt x="27275" y="48962"/>
                  </a:lnTo>
                  <a:lnTo>
                    <a:pt x="27541" y="48905"/>
                  </a:lnTo>
                  <a:lnTo>
                    <a:pt x="27827" y="48810"/>
                  </a:lnTo>
                  <a:lnTo>
                    <a:pt x="28112" y="48696"/>
                  </a:lnTo>
                  <a:lnTo>
                    <a:pt x="28378" y="48582"/>
                  </a:lnTo>
                  <a:lnTo>
                    <a:pt x="28644" y="48449"/>
                  </a:lnTo>
                  <a:lnTo>
                    <a:pt x="28891" y="48297"/>
                  </a:lnTo>
                  <a:lnTo>
                    <a:pt x="29138" y="48126"/>
                  </a:lnTo>
                  <a:lnTo>
                    <a:pt x="29252" y="48012"/>
                  </a:lnTo>
                  <a:lnTo>
                    <a:pt x="29347" y="47917"/>
                  </a:lnTo>
                  <a:lnTo>
                    <a:pt x="29404" y="47784"/>
                  </a:lnTo>
                  <a:lnTo>
                    <a:pt x="29442" y="47670"/>
                  </a:lnTo>
                  <a:lnTo>
                    <a:pt x="29442" y="47537"/>
                  </a:lnTo>
                  <a:lnTo>
                    <a:pt x="29423" y="47404"/>
                  </a:lnTo>
                  <a:lnTo>
                    <a:pt x="29385" y="47271"/>
                  </a:lnTo>
                  <a:lnTo>
                    <a:pt x="29347" y="47138"/>
                  </a:lnTo>
                  <a:lnTo>
                    <a:pt x="29271" y="47005"/>
                  </a:lnTo>
                  <a:lnTo>
                    <a:pt x="29176" y="46872"/>
                  </a:lnTo>
                  <a:lnTo>
                    <a:pt x="29062" y="46739"/>
                  </a:lnTo>
                  <a:lnTo>
                    <a:pt x="28929" y="46625"/>
                  </a:lnTo>
                  <a:lnTo>
                    <a:pt x="28796" y="46510"/>
                  </a:lnTo>
                  <a:lnTo>
                    <a:pt x="28625" y="46415"/>
                  </a:lnTo>
                  <a:lnTo>
                    <a:pt x="28473" y="46320"/>
                  </a:lnTo>
                  <a:lnTo>
                    <a:pt x="28283" y="46244"/>
                  </a:lnTo>
                  <a:lnTo>
                    <a:pt x="26895" y="45750"/>
                  </a:lnTo>
                  <a:lnTo>
                    <a:pt x="26363" y="45541"/>
                  </a:lnTo>
                  <a:lnTo>
                    <a:pt x="25869" y="45351"/>
                  </a:lnTo>
                  <a:lnTo>
                    <a:pt x="25375" y="45123"/>
                  </a:lnTo>
                  <a:lnTo>
                    <a:pt x="24862" y="44876"/>
                  </a:lnTo>
                  <a:lnTo>
                    <a:pt x="24272" y="44553"/>
                  </a:lnTo>
                  <a:lnTo>
                    <a:pt x="23588" y="44135"/>
                  </a:lnTo>
                  <a:lnTo>
                    <a:pt x="22220" y="43336"/>
                  </a:lnTo>
                  <a:lnTo>
                    <a:pt x="21592" y="42937"/>
                  </a:lnTo>
                  <a:lnTo>
                    <a:pt x="20965" y="42519"/>
                  </a:lnTo>
                  <a:lnTo>
                    <a:pt x="20357" y="42063"/>
                  </a:lnTo>
                  <a:lnTo>
                    <a:pt x="20053" y="41816"/>
                  </a:lnTo>
                  <a:lnTo>
                    <a:pt x="19749" y="41550"/>
                  </a:lnTo>
                  <a:lnTo>
                    <a:pt x="19445" y="41265"/>
                  </a:lnTo>
                  <a:lnTo>
                    <a:pt x="19141" y="40960"/>
                  </a:lnTo>
                  <a:lnTo>
                    <a:pt x="18836" y="40637"/>
                  </a:lnTo>
                  <a:lnTo>
                    <a:pt x="18513" y="40276"/>
                  </a:lnTo>
                  <a:lnTo>
                    <a:pt x="18855" y="40542"/>
                  </a:lnTo>
                  <a:lnTo>
                    <a:pt x="19179" y="40789"/>
                  </a:lnTo>
                  <a:lnTo>
                    <a:pt x="19502" y="40998"/>
                  </a:lnTo>
                  <a:lnTo>
                    <a:pt x="19825" y="41189"/>
                  </a:lnTo>
                  <a:lnTo>
                    <a:pt x="20148" y="41379"/>
                  </a:lnTo>
                  <a:lnTo>
                    <a:pt x="20471" y="41550"/>
                  </a:lnTo>
                  <a:lnTo>
                    <a:pt x="21117" y="41835"/>
                  </a:lnTo>
                  <a:lnTo>
                    <a:pt x="21763" y="42120"/>
                  </a:lnTo>
                  <a:lnTo>
                    <a:pt x="22448" y="42367"/>
                  </a:lnTo>
                  <a:lnTo>
                    <a:pt x="23170" y="42652"/>
                  </a:lnTo>
                  <a:lnTo>
                    <a:pt x="23930" y="42956"/>
                  </a:lnTo>
                  <a:lnTo>
                    <a:pt x="24729" y="43241"/>
                  </a:lnTo>
                  <a:lnTo>
                    <a:pt x="25527" y="43545"/>
                  </a:lnTo>
                  <a:lnTo>
                    <a:pt x="26344" y="43831"/>
                  </a:lnTo>
                  <a:lnTo>
                    <a:pt x="27161" y="44078"/>
                  </a:lnTo>
                  <a:lnTo>
                    <a:pt x="27979" y="44325"/>
                  </a:lnTo>
                  <a:lnTo>
                    <a:pt x="28796" y="44553"/>
                  </a:lnTo>
                  <a:lnTo>
                    <a:pt x="29632" y="44781"/>
                  </a:lnTo>
                  <a:lnTo>
                    <a:pt x="30469" y="44971"/>
                  </a:lnTo>
                  <a:lnTo>
                    <a:pt x="30792" y="45028"/>
                  </a:lnTo>
                  <a:lnTo>
                    <a:pt x="31077" y="45066"/>
                  </a:lnTo>
                  <a:lnTo>
                    <a:pt x="31381" y="45085"/>
                  </a:lnTo>
                  <a:lnTo>
                    <a:pt x="31913" y="45085"/>
                  </a:lnTo>
                  <a:lnTo>
                    <a:pt x="32179" y="45066"/>
                  </a:lnTo>
                  <a:lnTo>
                    <a:pt x="32426" y="45028"/>
                  </a:lnTo>
                  <a:lnTo>
                    <a:pt x="32654" y="44990"/>
                  </a:lnTo>
                  <a:lnTo>
                    <a:pt x="33091" y="44876"/>
                  </a:lnTo>
                  <a:lnTo>
                    <a:pt x="33472" y="44743"/>
                  </a:lnTo>
                  <a:lnTo>
                    <a:pt x="33833" y="44572"/>
                  </a:lnTo>
                  <a:lnTo>
                    <a:pt x="34137" y="44401"/>
                  </a:lnTo>
                  <a:lnTo>
                    <a:pt x="34403" y="44211"/>
                  </a:lnTo>
                  <a:lnTo>
                    <a:pt x="34650" y="44002"/>
                  </a:lnTo>
                  <a:lnTo>
                    <a:pt x="34840" y="43812"/>
                  </a:lnTo>
                  <a:lnTo>
                    <a:pt x="34992" y="43640"/>
                  </a:lnTo>
                  <a:lnTo>
                    <a:pt x="35125" y="43488"/>
                  </a:lnTo>
                  <a:lnTo>
                    <a:pt x="35220" y="43355"/>
                  </a:lnTo>
                  <a:lnTo>
                    <a:pt x="35315" y="43203"/>
                  </a:lnTo>
                  <a:lnTo>
                    <a:pt x="35391" y="43013"/>
                  </a:lnTo>
                  <a:lnTo>
                    <a:pt x="35448" y="42823"/>
                  </a:lnTo>
                  <a:lnTo>
                    <a:pt x="35505" y="42633"/>
                  </a:lnTo>
                  <a:lnTo>
                    <a:pt x="35543" y="42443"/>
                  </a:lnTo>
                  <a:lnTo>
                    <a:pt x="35543" y="42272"/>
                  </a:lnTo>
                  <a:lnTo>
                    <a:pt x="35543" y="42101"/>
                  </a:lnTo>
                  <a:lnTo>
                    <a:pt x="35505" y="41930"/>
                  </a:lnTo>
                  <a:lnTo>
                    <a:pt x="35429" y="41759"/>
                  </a:lnTo>
                  <a:lnTo>
                    <a:pt x="35334" y="41607"/>
                  </a:lnTo>
                  <a:lnTo>
                    <a:pt x="35201" y="41455"/>
                  </a:lnTo>
                  <a:lnTo>
                    <a:pt x="35030" y="41303"/>
                  </a:lnTo>
                  <a:lnTo>
                    <a:pt x="34821" y="41151"/>
                  </a:lnTo>
                  <a:lnTo>
                    <a:pt x="34574" y="41018"/>
                  </a:lnTo>
                  <a:lnTo>
                    <a:pt x="34270" y="40903"/>
                  </a:lnTo>
                  <a:lnTo>
                    <a:pt x="33928" y="40789"/>
                  </a:lnTo>
                  <a:lnTo>
                    <a:pt x="33529" y="40675"/>
                  </a:lnTo>
                  <a:lnTo>
                    <a:pt x="32027" y="40371"/>
                  </a:lnTo>
                  <a:lnTo>
                    <a:pt x="30678" y="40067"/>
                  </a:lnTo>
                  <a:lnTo>
                    <a:pt x="29917" y="39877"/>
                  </a:lnTo>
                  <a:lnTo>
                    <a:pt x="29119" y="39649"/>
                  </a:lnTo>
                  <a:lnTo>
                    <a:pt x="28302" y="39421"/>
                  </a:lnTo>
                  <a:lnTo>
                    <a:pt x="27465" y="39136"/>
                  </a:lnTo>
                  <a:lnTo>
                    <a:pt x="26648" y="38851"/>
                  </a:lnTo>
                  <a:lnTo>
                    <a:pt x="25869" y="38528"/>
                  </a:lnTo>
                  <a:lnTo>
                    <a:pt x="25489" y="38357"/>
                  </a:lnTo>
                  <a:lnTo>
                    <a:pt x="25128" y="38185"/>
                  </a:lnTo>
                  <a:lnTo>
                    <a:pt x="24786" y="37995"/>
                  </a:lnTo>
                  <a:lnTo>
                    <a:pt x="24462" y="37805"/>
                  </a:lnTo>
                  <a:lnTo>
                    <a:pt x="24158" y="37615"/>
                  </a:lnTo>
                  <a:lnTo>
                    <a:pt x="23873" y="37406"/>
                  </a:lnTo>
                  <a:lnTo>
                    <a:pt x="23607" y="37197"/>
                  </a:lnTo>
                  <a:lnTo>
                    <a:pt x="23379" y="36988"/>
                  </a:lnTo>
                  <a:lnTo>
                    <a:pt x="23455" y="36836"/>
                  </a:lnTo>
                  <a:lnTo>
                    <a:pt x="23664" y="36969"/>
                  </a:lnTo>
                  <a:lnTo>
                    <a:pt x="23873" y="37102"/>
                  </a:lnTo>
                  <a:lnTo>
                    <a:pt x="24405" y="37349"/>
                  </a:lnTo>
                  <a:lnTo>
                    <a:pt x="25014" y="37615"/>
                  </a:lnTo>
                  <a:lnTo>
                    <a:pt x="25717" y="37862"/>
                  </a:lnTo>
                  <a:lnTo>
                    <a:pt x="26477" y="38128"/>
                  </a:lnTo>
                  <a:lnTo>
                    <a:pt x="27313" y="38376"/>
                  </a:lnTo>
                  <a:lnTo>
                    <a:pt x="28207" y="38604"/>
                  </a:lnTo>
                  <a:lnTo>
                    <a:pt x="29119" y="38851"/>
                  </a:lnTo>
                  <a:lnTo>
                    <a:pt x="30088" y="39079"/>
                  </a:lnTo>
                  <a:lnTo>
                    <a:pt x="31058" y="39288"/>
                  </a:lnTo>
                  <a:lnTo>
                    <a:pt x="32065" y="39497"/>
                  </a:lnTo>
                  <a:lnTo>
                    <a:pt x="33053" y="39687"/>
                  </a:lnTo>
                  <a:lnTo>
                    <a:pt x="34042" y="39858"/>
                  </a:lnTo>
                  <a:lnTo>
                    <a:pt x="35030" y="40010"/>
                  </a:lnTo>
                  <a:lnTo>
                    <a:pt x="35980" y="40143"/>
                  </a:lnTo>
                  <a:lnTo>
                    <a:pt x="36893" y="40257"/>
                  </a:lnTo>
                  <a:lnTo>
                    <a:pt x="37577" y="40314"/>
                  </a:lnTo>
                  <a:lnTo>
                    <a:pt x="38223" y="40333"/>
                  </a:lnTo>
                  <a:lnTo>
                    <a:pt x="38813" y="40333"/>
                  </a:lnTo>
                  <a:lnTo>
                    <a:pt x="39383" y="40295"/>
                  </a:lnTo>
                  <a:lnTo>
                    <a:pt x="39915" y="40219"/>
                  </a:lnTo>
                  <a:lnTo>
                    <a:pt x="40409" y="40124"/>
                  </a:lnTo>
                  <a:lnTo>
                    <a:pt x="40846" y="40010"/>
                  </a:lnTo>
                  <a:lnTo>
                    <a:pt x="41264" y="39858"/>
                  </a:lnTo>
                  <a:lnTo>
                    <a:pt x="41626" y="39706"/>
                  </a:lnTo>
                  <a:lnTo>
                    <a:pt x="41968" y="39516"/>
                  </a:lnTo>
                  <a:lnTo>
                    <a:pt x="42253" y="39307"/>
                  </a:lnTo>
                  <a:lnTo>
                    <a:pt x="42500" y="39098"/>
                  </a:lnTo>
                  <a:lnTo>
                    <a:pt x="42709" y="38851"/>
                  </a:lnTo>
                  <a:lnTo>
                    <a:pt x="42880" y="38623"/>
                  </a:lnTo>
                  <a:lnTo>
                    <a:pt x="42994" y="38357"/>
                  </a:lnTo>
                  <a:lnTo>
                    <a:pt x="43089" y="38090"/>
                  </a:lnTo>
                  <a:lnTo>
                    <a:pt x="43146" y="37748"/>
                  </a:lnTo>
                  <a:lnTo>
                    <a:pt x="43165" y="37577"/>
                  </a:lnTo>
                  <a:lnTo>
                    <a:pt x="43165" y="37406"/>
                  </a:lnTo>
                  <a:lnTo>
                    <a:pt x="43127" y="37216"/>
                  </a:lnTo>
                  <a:lnTo>
                    <a:pt x="43051" y="37045"/>
                  </a:lnTo>
                  <a:lnTo>
                    <a:pt x="42918" y="36874"/>
                  </a:lnTo>
                  <a:lnTo>
                    <a:pt x="42842" y="36798"/>
                  </a:lnTo>
                  <a:lnTo>
                    <a:pt x="42747" y="36703"/>
                  </a:lnTo>
                  <a:lnTo>
                    <a:pt x="42519" y="36551"/>
                  </a:lnTo>
                  <a:lnTo>
                    <a:pt x="42215" y="36418"/>
                  </a:lnTo>
                  <a:lnTo>
                    <a:pt x="41835" y="36285"/>
                  </a:lnTo>
                  <a:lnTo>
                    <a:pt x="41378" y="36152"/>
                  </a:lnTo>
                  <a:lnTo>
                    <a:pt x="40808" y="36057"/>
                  </a:lnTo>
                  <a:lnTo>
                    <a:pt x="40162" y="35981"/>
                  </a:lnTo>
                  <a:lnTo>
                    <a:pt x="39383" y="35924"/>
                  </a:lnTo>
                  <a:lnTo>
                    <a:pt x="38508" y="35886"/>
                  </a:lnTo>
                  <a:lnTo>
                    <a:pt x="37539" y="35848"/>
                  </a:lnTo>
                  <a:lnTo>
                    <a:pt x="36380" y="35772"/>
                  </a:lnTo>
                  <a:lnTo>
                    <a:pt x="35733" y="35715"/>
                  </a:lnTo>
                  <a:lnTo>
                    <a:pt x="35068" y="35639"/>
                  </a:lnTo>
                  <a:lnTo>
                    <a:pt x="34365" y="35563"/>
                  </a:lnTo>
                  <a:lnTo>
                    <a:pt x="33643" y="35449"/>
                  </a:lnTo>
                  <a:lnTo>
                    <a:pt x="32901" y="35334"/>
                  </a:lnTo>
                  <a:lnTo>
                    <a:pt x="32141" y="35182"/>
                  </a:lnTo>
                  <a:lnTo>
                    <a:pt x="31362" y="35011"/>
                  </a:lnTo>
                  <a:lnTo>
                    <a:pt x="30583" y="34802"/>
                  </a:lnTo>
                  <a:lnTo>
                    <a:pt x="29803" y="34574"/>
                  </a:lnTo>
                  <a:lnTo>
                    <a:pt x="29024" y="34327"/>
                  </a:lnTo>
                  <a:lnTo>
                    <a:pt x="28264" y="34023"/>
                  </a:lnTo>
                  <a:lnTo>
                    <a:pt x="27503" y="33700"/>
                  </a:lnTo>
                  <a:lnTo>
                    <a:pt x="27541" y="33567"/>
                  </a:lnTo>
                  <a:lnTo>
                    <a:pt x="28435" y="33795"/>
                  </a:lnTo>
                  <a:lnTo>
                    <a:pt x="29290" y="33985"/>
                  </a:lnTo>
                  <a:lnTo>
                    <a:pt x="30107" y="34137"/>
                  </a:lnTo>
                  <a:lnTo>
                    <a:pt x="30887" y="34289"/>
                  </a:lnTo>
                  <a:lnTo>
                    <a:pt x="31628" y="34422"/>
                  </a:lnTo>
                  <a:lnTo>
                    <a:pt x="32350" y="34536"/>
                  </a:lnTo>
                  <a:lnTo>
                    <a:pt x="33034" y="34631"/>
                  </a:lnTo>
                  <a:lnTo>
                    <a:pt x="33700" y="34707"/>
                  </a:lnTo>
                  <a:lnTo>
                    <a:pt x="34346" y="34783"/>
                  </a:lnTo>
                  <a:lnTo>
                    <a:pt x="34992" y="34840"/>
                  </a:lnTo>
                  <a:lnTo>
                    <a:pt x="36209" y="34897"/>
                  </a:lnTo>
                  <a:lnTo>
                    <a:pt x="37387" y="34935"/>
                  </a:lnTo>
                  <a:lnTo>
                    <a:pt x="38584" y="34935"/>
                  </a:lnTo>
                  <a:lnTo>
                    <a:pt x="39706" y="34897"/>
                  </a:lnTo>
                  <a:lnTo>
                    <a:pt x="40409" y="34859"/>
                  </a:lnTo>
                  <a:lnTo>
                    <a:pt x="41169" y="34802"/>
                  </a:lnTo>
                  <a:lnTo>
                    <a:pt x="41968" y="34726"/>
                  </a:lnTo>
                  <a:lnTo>
                    <a:pt x="42804" y="34612"/>
                  </a:lnTo>
                  <a:lnTo>
                    <a:pt x="43640" y="34479"/>
                  </a:lnTo>
                  <a:lnTo>
                    <a:pt x="44477" y="34308"/>
                  </a:lnTo>
                  <a:lnTo>
                    <a:pt x="44876" y="34194"/>
                  </a:lnTo>
                  <a:lnTo>
                    <a:pt x="45275" y="34080"/>
                  </a:lnTo>
                  <a:lnTo>
                    <a:pt x="45674" y="33947"/>
                  </a:lnTo>
                  <a:lnTo>
                    <a:pt x="46035" y="33814"/>
                  </a:lnTo>
                  <a:lnTo>
                    <a:pt x="46396" y="33662"/>
                  </a:lnTo>
                  <a:lnTo>
                    <a:pt x="46738" y="33491"/>
                  </a:lnTo>
                  <a:lnTo>
                    <a:pt x="47061" y="33320"/>
                  </a:lnTo>
                  <a:lnTo>
                    <a:pt x="47366" y="33130"/>
                  </a:lnTo>
                  <a:lnTo>
                    <a:pt x="47651" y="32921"/>
                  </a:lnTo>
                  <a:lnTo>
                    <a:pt x="47898" y="32693"/>
                  </a:lnTo>
                  <a:lnTo>
                    <a:pt x="48107" y="32445"/>
                  </a:lnTo>
                  <a:lnTo>
                    <a:pt x="48297" y="32198"/>
                  </a:lnTo>
                  <a:lnTo>
                    <a:pt x="48468" y="31913"/>
                  </a:lnTo>
                  <a:lnTo>
                    <a:pt x="48582" y="31628"/>
                  </a:lnTo>
                  <a:lnTo>
                    <a:pt x="48658" y="31324"/>
                  </a:lnTo>
                  <a:lnTo>
                    <a:pt x="48715" y="31001"/>
                  </a:lnTo>
                  <a:lnTo>
                    <a:pt x="48715" y="30792"/>
                  </a:lnTo>
                  <a:lnTo>
                    <a:pt x="48715" y="30469"/>
                  </a:lnTo>
                  <a:lnTo>
                    <a:pt x="48696" y="30279"/>
                  </a:lnTo>
                  <a:lnTo>
                    <a:pt x="48658" y="30089"/>
                  </a:lnTo>
                  <a:lnTo>
                    <a:pt x="48601" y="29899"/>
                  </a:lnTo>
                  <a:lnTo>
                    <a:pt x="48525" y="29708"/>
                  </a:lnTo>
                  <a:lnTo>
                    <a:pt x="48430" y="29518"/>
                  </a:lnTo>
                  <a:lnTo>
                    <a:pt x="48297" y="29347"/>
                  </a:lnTo>
                  <a:lnTo>
                    <a:pt x="48145" y="29214"/>
                  </a:lnTo>
                  <a:lnTo>
                    <a:pt x="48050" y="29138"/>
                  </a:lnTo>
                  <a:lnTo>
                    <a:pt x="47955" y="29100"/>
                  </a:lnTo>
                  <a:lnTo>
                    <a:pt x="47841" y="29043"/>
                  </a:lnTo>
                  <a:lnTo>
                    <a:pt x="47708" y="29005"/>
                  </a:lnTo>
                  <a:lnTo>
                    <a:pt x="47575" y="28986"/>
                  </a:lnTo>
                  <a:lnTo>
                    <a:pt x="47442" y="28967"/>
                  </a:lnTo>
                  <a:lnTo>
                    <a:pt x="47118" y="28967"/>
                  </a:lnTo>
                  <a:lnTo>
                    <a:pt x="46928" y="28986"/>
                  </a:lnTo>
                  <a:lnTo>
                    <a:pt x="46738" y="29024"/>
                  </a:lnTo>
                  <a:lnTo>
                    <a:pt x="45218" y="29499"/>
                  </a:lnTo>
                  <a:lnTo>
                    <a:pt x="43811" y="29861"/>
                  </a:lnTo>
                  <a:lnTo>
                    <a:pt x="42519" y="30165"/>
                  </a:lnTo>
                  <a:lnTo>
                    <a:pt x="41321" y="30431"/>
                  </a:lnTo>
                  <a:lnTo>
                    <a:pt x="40200" y="30659"/>
                  </a:lnTo>
                  <a:lnTo>
                    <a:pt x="39136" y="30849"/>
                  </a:lnTo>
                  <a:lnTo>
                    <a:pt x="38166" y="31020"/>
                  </a:lnTo>
                  <a:lnTo>
                    <a:pt x="37235" y="31134"/>
                  </a:lnTo>
                  <a:lnTo>
                    <a:pt x="36380" y="31229"/>
                  </a:lnTo>
                  <a:lnTo>
                    <a:pt x="35543" y="31305"/>
                  </a:lnTo>
                  <a:lnTo>
                    <a:pt x="34764" y="31343"/>
                  </a:lnTo>
                  <a:lnTo>
                    <a:pt x="34004" y="31343"/>
                  </a:lnTo>
                  <a:lnTo>
                    <a:pt x="33282" y="31324"/>
                  </a:lnTo>
                  <a:lnTo>
                    <a:pt x="32559" y="31286"/>
                  </a:lnTo>
                  <a:lnTo>
                    <a:pt x="31837" y="31229"/>
                  </a:lnTo>
                  <a:lnTo>
                    <a:pt x="31134" y="31134"/>
                  </a:lnTo>
                  <a:lnTo>
                    <a:pt x="30412" y="31039"/>
                  </a:lnTo>
                  <a:lnTo>
                    <a:pt x="30488" y="30830"/>
                  </a:lnTo>
                  <a:lnTo>
                    <a:pt x="31324" y="30887"/>
                  </a:lnTo>
                  <a:lnTo>
                    <a:pt x="32236" y="30925"/>
                  </a:lnTo>
                  <a:lnTo>
                    <a:pt x="33225" y="30925"/>
                  </a:lnTo>
                  <a:lnTo>
                    <a:pt x="34270" y="30906"/>
                  </a:lnTo>
                  <a:lnTo>
                    <a:pt x="35334" y="30849"/>
                  </a:lnTo>
                  <a:lnTo>
                    <a:pt x="36437" y="30754"/>
                  </a:lnTo>
                  <a:lnTo>
                    <a:pt x="37539" y="30621"/>
                  </a:lnTo>
                  <a:lnTo>
                    <a:pt x="38071" y="30526"/>
                  </a:lnTo>
                  <a:lnTo>
                    <a:pt x="38622" y="30431"/>
                  </a:lnTo>
                  <a:lnTo>
                    <a:pt x="39687" y="30222"/>
                  </a:lnTo>
                  <a:lnTo>
                    <a:pt x="40713" y="29994"/>
                  </a:lnTo>
                  <a:lnTo>
                    <a:pt x="41683" y="29765"/>
                  </a:lnTo>
                  <a:lnTo>
                    <a:pt x="42595" y="29537"/>
                  </a:lnTo>
                  <a:lnTo>
                    <a:pt x="43450" y="29290"/>
                  </a:lnTo>
                  <a:lnTo>
                    <a:pt x="44267" y="29062"/>
                  </a:lnTo>
                  <a:lnTo>
                    <a:pt x="45009" y="28815"/>
                  </a:lnTo>
                  <a:lnTo>
                    <a:pt x="45731" y="28568"/>
                  </a:lnTo>
                  <a:lnTo>
                    <a:pt x="46377" y="28321"/>
                  </a:lnTo>
                  <a:lnTo>
                    <a:pt x="46985" y="28093"/>
                  </a:lnTo>
                  <a:lnTo>
                    <a:pt x="47537" y="27865"/>
                  </a:lnTo>
                  <a:lnTo>
                    <a:pt x="48050" y="27618"/>
                  </a:lnTo>
                  <a:lnTo>
                    <a:pt x="48506" y="27409"/>
                  </a:lnTo>
                  <a:lnTo>
                    <a:pt x="48905" y="27181"/>
                  </a:lnTo>
                  <a:lnTo>
                    <a:pt x="49266" y="26971"/>
                  </a:lnTo>
                  <a:lnTo>
                    <a:pt x="49570" y="26762"/>
                  </a:lnTo>
                  <a:lnTo>
                    <a:pt x="49646" y="26724"/>
                  </a:lnTo>
                  <a:lnTo>
                    <a:pt x="49855" y="26591"/>
                  </a:lnTo>
                  <a:lnTo>
                    <a:pt x="50122" y="26382"/>
                  </a:lnTo>
                  <a:lnTo>
                    <a:pt x="50445" y="26116"/>
                  </a:lnTo>
                  <a:lnTo>
                    <a:pt x="50616" y="25945"/>
                  </a:lnTo>
                  <a:lnTo>
                    <a:pt x="50768" y="25755"/>
                  </a:lnTo>
                  <a:lnTo>
                    <a:pt x="50901" y="25565"/>
                  </a:lnTo>
                  <a:lnTo>
                    <a:pt x="51034" y="25356"/>
                  </a:lnTo>
                  <a:lnTo>
                    <a:pt x="51129" y="25128"/>
                  </a:lnTo>
                  <a:lnTo>
                    <a:pt x="51205" y="24881"/>
                  </a:lnTo>
                  <a:lnTo>
                    <a:pt x="51262" y="24634"/>
                  </a:lnTo>
                  <a:lnTo>
                    <a:pt x="51262" y="24368"/>
                  </a:lnTo>
                  <a:lnTo>
                    <a:pt x="51243" y="24082"/>
                  </a:lnTo>
                  <a:lnTo>
                    <a:pt x="51186" y="23854"/>
                  </a:lnTo>
                  <a:lnTo>
                    <a:pt x="51110" y="23626"/>
                  </a:lnTo>
                  <a:lnTo>
                    <a:pt x="51015" y="23436"/>
                  </a:lnTo>
                  <a:lnTo>
                    <a:pt x="50901" y="23284"/>
                  </a:lnTo>
                  <a:lnTo>
                    <a:pt x="50768" y="23132"/>
                  </a:lnTo>
                  <a:lnTo>
                    <a:pt x="50616" y="23037"/>
                  </a:lnTo>
                  <a:lnTo>
                    <a:pt x="50445" y="22942"/>
                  </a:lnTo>
                  <a:lnTo>
                    <a:pt x="50255" y="22885"/>
                  </a:lnTo>
                  <a:lnTo>
                    <a:pt x="50065" y="22866"/>
                  </a:lnTo>
                  <a:lnTo>
                    <a:pt x="49855" y="22847"/>
                  </a:lnTo>
                  <a:lnTo>
                    <a:pt x="49627" y="22866"/>
                  </a:lnTo>
                  <a:lnTo>
                    <a:pt x="49380" y="22923"/>
                  </a:lnTo>
                  <a:lnTo>
                    <a:pt x="49133" y="22999"/>
                  </a:lnTo>
                  <a:lnTo>
                    <a:pt x="48867" y="23094"/>
                  </a:lnTo>
                  <a:lnTo>
                    <a:pt x="48601" y="23208"/>
                  </a:lnTo>
                  <a:lnTo>
                    <a:pt x="48240" y="23436"/>
                  </a:lnTo>
                  <a:lnTo>
                    <a:pt x="47860" y="23645"/>
                  </a:lnTo>
                  <a:lnTo>
                    <a:pt x="47347" y="23892"/>
                  </a:lnTo>
                  <a:lnTo>
                    <a:pt x="46719" y="24196"/>
                  </a:lnTo>
                  <a:lnTo>
                    <a:pt x="45978" y="24539"/>
                  </a:lnTo>
                  <a:lnTo>
                    <a:pt x="45142" y="24881"/>
                  </a:lnTo>
                  <a:lnTo>
                    <a:pt x="44172" y="25242"/>
                  </a:lnTo>
                  <a:lnTo>
                    <a:pt x="43108" y="25603"/>
                  </a:lnTo>
                  <a:lnTo>
                    <a:pt x="42538" y="25774"/>
                  </a:lnTo>
                  <a:lnTo>
                    <a:pt x="41949" y="25926"/>
                  </a:lnTo>
                  <a:lnTo>
                    <a:pt x="41340" y="26097"/>
                  </a:lnTo>
                  <a:lnTo>
                    <a:pt x="40694" y="26249"/>
                  </a:lnTo>
                  <a:lnTo>
                    <a:pt x="40029" y="26382"/>
                  </a:lnTo>
                  <a:lnTo>
                    <a:pt x="39345" y="26515"/>
                  </a:lnTo>
                  <a:lnTo>
                    <a:pt x="38641" y="26629"/>
                  </a:lnTo>
                  <a:lnTo>
                    <a:pt x="37919" y="26743"/>
                  </a:lnTo>
                  <a:lnTo>
                    <a:pt x="37178" y="26819"/>
                  </a:lnTo>
                  <a:lnTo>
                    <a:pt x="36399" y="26895"/>
                  </a:lnTo>
                  <a:lnTo>
                    <a:pt x="35619" y="26952"/>
                  </a:lnTo>
                  <a:lnTo>
                    <a:pt x="34802" y="26990"/>
                  </a:lnTo>
                  <a:lnTo>
                    <a:pt x="33129" y="26990"/>
                  </a:lnTo>
                  <a:lnTo>
                    <a:pt x="33167" y="26857"/>
                  </a:lnTo>
                  <a:lnTo>
                    <a:pt x="34156" y="26762"/>
                  </a:lnTo>
                  <a:lnTo>
                    <a:pt x="35125" y="26629"/>
                  </a:lnTo>
                  <a:lnTo>
                    <a:pt x="36057" y="26496"/>
                  </a:lnTo>
                  <a:lnTo>
                    <a:pt x="36969" y="26344"/>
                  </a:lnTo>
                  <a:lnTo>
                    <a:pt x="37862" y="26173"/>
                  </a:lnTo>
                  <a:lnTo>
                    <a:pt x="38736" y="26002"/>
                  </a:lnTo>
                  <a:lnTo>
                    <a:pt x="39592" y="25812"/>
                  </a:lnTo>
                  <a:lnTo>
                    <a:pt x="40409" y="25622"/>
                  </a:lnTo>
                  <a:lnTo>
                    <a:pt x="41207" y="25413"/>
                  </a:lnTo>
                  <a:lnTo>
                    <a:pt x="41968" y="25204"/>
                  </a:lnTo>
                  <a:lnTo>
                    <a:pt x="42709" y="24976"/>
                  </a:lnTo>
                  <a:lnTo>
                    <a:pt x="43431" y="24767"/>
                  </a:lnTo>
                  <a:lnTo>
                    <a:pt x="44115" y="24539"/>
                  </a:lnTo>
                  <a:lnTo>
                    <a:pt x="44781" y="24311"/>
                  </a:lnTo>
                  <a:lnTo>
                    <a:pt x="46035" y="23835"/>
                  </a:lnTo>
                  <a:lnTo>
                    <a:pt x="47175" y="23379"/>
                  </a:lnTo>
                  <a:lnTo>
                    <a:pt x="48202" y="22923"/>
                  </a:lnTo>
                  <a:lnTo>
                    <a:pt x="49114" y="22486"/>
                  </a:lnTo>
                  <a:lnTo>
                    <a:pt x="49912" y="22068"/>
                  </a:lnTo>
                  <a:lnTo>
                    <a:pt x="50597" y="21688"/>
                  </a:lnTo>
                  <a:lnTo>
                    <a:pt x="51167" y="21364"/>
                  </a:lnTo>
                  <a:lnTo>
                    <a:pt x="51604" y="21079"/>
                  </a:lnTo>
                  <a:lnTo>
                    <a:pt x="51927" y="20870"/>
                  </a:lnTo>
                  <a:lnTo>
                    <a:pt x="52212" y="20642"/>
                  </a:lnTo>
                  <a:lnTo>
                    <a:pt x="52459" y="20414"/>
                  </a:lnTo>
                  <a:lnTo>
                    <a:pt x="52687" y="20167"/>
                  </a:lnTo>
                  <a:lnTo>
                    <a:pt x="52897" y="19920"/>
                  </a:lnTo>
                  <a:lnTo>
                    <a:pt x="53087" y="19654"/>
                  </a:lnTo>
                  <a:lnTo>
                    <a:pt x="53239" y="19388"/>
                  </a:lnTo>
                  <a:lnTo>
                    <a:pt x="53372" y="19122"/>
                  </a:lnTo>
                  <a:lnTo>
                    <a:pt x="53486" y="18856"/>
                  </a:lnTo>
                  <a:lnTo>
                    <a:pt x="53581" y="18589"/>
                  </a:lnTo>
                  <a:lnTo>
                    <a:pt x="53638" y="18323"/>
                  </a:lnTo>
                  <a:lnTo>
                    <a:pt x="53695" y="18057"/>
                  </a:lnTo>
                  <a:lnTo>
                    <a:pt x="53714" y="17810"/>
                  </a:lnTo>
                  <a:lnTo>
                    <a:pt x="53714" y="17563"/>
                  </a:lnTo>
                  <a:lnTo>
                    <a:pt x="53695" y="17316"/>
                  </a:lnTo>
                  <a:lnTo>
                    <a:pt x="53657" y="17088"/>
                  </a:lnTo>
                  <a:lnTo>
                    <a:pt x="53581" y="16879"/>
                  </a:lnTo>
                  <a:lnTo>
                    <a:pt x="53505" y="16670"/>
                  </a:lnTo>
                  <a:lnTo>
                    <a:pt x="53410" y="16480"/>
                  </a:lnTo>
                  <a:lnTo>
                    <a:pt x="53277" y="16309"/>
                  </a:lnTo>
                  <a:lnTo>
                    <a:pt x="53144" y="16176"/>
                  </a:lnTo>
                  <a:lnTo>
                    <a:pt x="52973" y="16043"/>
                  </a:lnTo>
                  <a:lnTo>
                    <a:pt x="52801" y="15929"/>
                  </a:lnTo>
                  <a:lnTo>
                    <a:pt x="52592" y="15852"/>
                  </a:lnTo>
                  <a:lnTo>
                    <a:pt x="52383" y="15814"/>
                  </a:lnTo>
                  <a:lnTo>
                    <a:pt x="52155" y="15776"/>
                  </a:lnTo>
                  <a:lnTo>
                    <a:pt x="51889" y="15795"/>
                  </a:lnTo>
                  <a:lnTo>
                    <a:pt x="51623" y="15833"/>
                  </a:lnTo>
                  <a:lnTo>
                    <a:pt x="51338" y="15891"/>
                  </a:lnTo>
                  <a:lnTo>
                    <a:pt x="51034" y="16005"/>
                  </a:lnTo>
                  <a:lnTo>
                    <a:pt x="50730" y="16157"/>
                  </a:lnTo>
                  <a:lnTo>
                    <a:pt x="50388" y="16328"/>
                  </a:lnTo>
                  <a:lnTo>
                    <a:pt x="50026" y="16556"/>
                  </a:lnTo>
                  <a:lnTo>
                    <a:pt x="49741" y="16727"/>
                  </a:lnTo>
                  <a:lnTo>
                    <a:pt x="49304" y="16974"/>
                  </a:lnTo>
                  <a:lnTo>
                    <a:pt x="48715" y="17259"/>
                  </a:lnTo>
                  <a:lnTo>
                    <a:pt x="48012" y="17601"/>
                  </a:lnTo>
                  <a:lnTo>
                    <a:pt x="47213" y="17981"/>
                  </a:lnTo>
                  <a:lnTo>
                    <a:pt x="46339" y="18361"/>
                  </a:lnTo>
                  <a:lnTo>
                    <a:pt x="45408" y="18761"/>
                  </a:lnTo>
                  <a:lnTo>
                    <a:pt x="44439" y="19160"/>
                  </a:lnTo>
                  <a:lnTo>
                    <a:pt x="43450" y="19540"/>
                  </a:lnTo>
                  <a:lnTo>
                    <a:pt x="42443" y="19920"/>
                  </a:lnTo>
                  <a:lnTo>
                    <a:pt x="41473" y="20243"/>
                  </a:lnTo>
                  <a:lnTo>
                    <a:pt x="40542" y="20528"/>
                  </a:lnTo>
                  <a:lnTo>
                    <a:pt x="39668" y="20756"/>
                  </a:lnTo>
                  <a:lnTo>
                    <a:pt x="39250" y="20851"/>
                  </a:lnTo>
                  <a:lnTo>
                    <a:pt x="38851" y="20927"/>
                  </a:lnTo>
                  <a:lnTo>
                    <a:pt x="38489" y="20984"/>
                  </a:lnTo>
                  <a:lnTo>
                    <a:pt x="38166" y="21022"/>
                  </a:lnTo>
                  <a:lnTo>
                    <a:pt x="37843" y="21041"/>
                  </a:lnTo>
                  <a:lnTo>
                    <a:pt x="37577" y="21022"/>
                  </a:lnTo>
                  <a:lnTo>
                    <a:pt x="38166" y="20908"/>
                  </a:lnTo>
                  <a:lnTo>
                    <a:pt x="38851" y="20737"/>
                  </a:lnTo>
                  <a:lnTo>
                    <a:pt x="39630" y="20509"/>
                  </a:lnTo>
                  <a:lnTo>
                    <a:pt x="40504" y="20224"/>
                  </a:lnTo>
                  <a:lnTo>
                    <a:pt x="41416" y="19882"/>
                  </a:lnTo>
                  <a:lnTo>
                    <a:pt x="42386" y="19502"/>
                  </a:lnTo>
                  <a:lnTo>
                    <a:pt x="43374" y="19103"/>
                  </a:lnTo>
                  <a:lnTo>
                    <a:pt x="44362" y="18646"/>
                  </a:lnTo>
                  <a:lnTo>
                    <a:pt x="45370" y="18171"/>
                  </a:lnTo>
                  <a:lnTo>
                    <a:pt x="46358" y="17677"/>
                  </a:lnTo>
                  <a:lnTo>
                    <a:pt x="47309" y="17145"/>
                  </a:lnTo>
                  <a:lnTo>
                    <a:pt x="48202" y="16594"/>
                  </a:lnTo>
                  <a:lnTo>
                    <a:pt x="48620" y="16328"/>
                  </a:lnTo>
                  <a:lnTo>
                    <a:pt x="49019" y="16043"/>
                  </a:lnTo>
                  <a:lnTo>
                    <a:pt x="49418" y="15757"/>
                  </a:lnTo>
                  <a:lnTo>
                    <a:pt x="49779" y="15491"/>
                  </a:lnTo>
                  <a:lnTo>
                    <a:pt x="50103" y="15206"/>
                  </a:lnTo>
                  <a:lnTo>
                    <a:pt x="50426" y="14921"/>
                  </a:lnTo>
                  <a:lnTo>
                    <a:pt x="50711" y="14636"/>
                  </a:lnTo>
                  <a:lnTo>
                    <a:pt x="50958" y="14351"/>
                  </a:lnTo>
                  <a:lnTo>
                    <a:pt x="51167" y="14066"/>
                  </a:lnTo>
                  <a:lnTo>
                    <a:pt x="51357" y="13762"/>
                  </a:lnTo>
                  <a:lnTo>
                    <a:pt x="51509" y="13439"/>
                  </a:lnTo>
                  <a:lnTo>
                    <a:pt x="51642" y="13097"/>
                  </a:lnTo>
                  <a:lnTo>
                    <a:pt x="51737" y="12735"/>
                  </a:lnTo>
                  <a:lnTo>
                    <a:pt x="51813" y="12374"/>
                  </a:lnTo>
                  <a:lnTo>
                    <a:pt x="51851" y="12032"/>
                  </a:lnTo>
                  <a:lnTo>
                    <a:pt x="51851" y="11709"/>
                  </a:lnTo>
                  <a:lnTo>
                    <a:pt x="51813" y="11386"/>
                  </a:lnTo>
                  <a:lnTo>
                    <a:pt x="51756" y="11082"/>
                  </a:lnTo>
                  <a:lnTo>
                    <a:pt x="51699" y="10949"/>
                  </a:lnTo>
                  <a:lnTo>
                    <a:pt x="51642" y="10835"/>
                  </a:lnTo>
                  <a:lnTo>
                    <a:pt x="51585" y="10721"/>
                  </a:lnTo>
                  <a:lnTo>
                    <a:pt x="51509" y="10607"/>
                  </a:lnTo>
                  <a:lnTo>
                    <a:pt x="51414" y="10512"/>
                  </a:lnTo>
                  <a:lnTo>
                    <a:pt x="51319" y="10436"/>
                  </a:lnTo>
                  <a:lnTo>
                    <a:pt x="51205" y="10360"/>
                  </a:lnTo>
                  <a:lnTo>
                    <a:pt x="51091" y="10303"/>
                  </a:lnTo>
                  <a:lnTo>
                    <a:pt x="50958" y="10264"/>
                  </a:lnTo>
                  <a:lnTo>
                    <a:pt x="50825" y="10245"/>
                  </a:lnTo>
                  <a:lnTo>
                    <a:pt x="50673" y="10226"/>
                  </a:lnTo>
                  <a:lnTo>
                    <a:pt x="50502" y="10245"/>
                  </a:lnTo>
                  <a:lnTo>
                    <a:pt x="50103" y="10303"/>
                  </a:lnTo>
                  <a:lnTo>
                    <a:pt x="49855" y="10341"/>
                  </a:lnTo>
                  <a:lnTo>
                    <a:pt x="49570" y="10436"/>
                  </a:lnTo>
                  <a:lnTo>
                    <a:pt x="49285" y="10550"/>
                  </a:lnTo>
                  <a:lnTo>
                    <a:pt x="49000" y="10702"/>
                  </a:lnTo>
                  <a:lnTo>
                    <a:pt x="48848" y="10816"/>
                  </a:lnTo>
                  <a:lnTo>
                    <a:pt x="48715" y="10930"/>
                  </a:lnTo>
                  <a:lnTo>
                    <a:pt x="48563" y="11063"/>
                  </a:lnTo>
                  <a:lnTo>
                    <a:pt x="48430" y="11215"/>
                  </a:lnTo>
                  <a:lnTo>
                    <a:pt x="48031" y="11652"/>
                  </a:lnTo>
                  <a:lnTo>
                    <a:pt x="47613" y="12089"/>
                  </a:lnTo>
                  <a:lnTo>
                    <a:pt x="47175" y="12507"/>
                  </a:lnTo>
                  <a:lnTo>
                    <a:pt x="46757" y="12906"/>
                  </a:lnTo>
                  <a:lnTo>
                    <a:pt x="46320" y="13268"/>
                  </a:lnTo>
                  <a:lnTo>
                    <a:pt x="45902" y="13629"/>
                  </a:lnTo>
                  <a:lnTo>
                    <a:pt x="45123" y="14218"/>
                  </a:lnTo>
                  <a:lnTo>
                    <a:pt x="44477" y="14674"/>
                  </a:lnTo>
                  <a:lnTo>
                    <a:pt x="44039" y="14959"/>
                  </a:lnTo>
                  <a:lnTo>
                    <a:pt x="43925" y="15016"/>
                  </a:lnTo>
                  <a:lnTo>
                    <a:pt x="43868" y="15016"/>
                  </a:lnTo>
                  <a:lnTo>
                    <a:pt x="43868" y="14997"/>
                  </a:lnTo>
                  <a:lnTo>
                    <a:pt x="43906" y="14959"/>
                  </a:lnTo>
                  <a:lnTo>
                    <a:pt x="44020" y="14826"/>
                  </a:lnTo>
                  <a:lnTo>
                    <a:pt x="44648" y="14180"/>
                  </a:lnTo>
                  <a:lnTo>
                    <a:pt x="45199" y="13534"/>
                  </a:lnTo>
                  <a:lnTo>
                    <a:pt x="45712" y="12887"/>
                  </a:lnTo>
                  <a:lnTo>
                    <a:pt x="46187" y="12241"/>
                  </a:lnTo>
                  <a:lnTo>
                    <a:pt x="46605" y="11595"/>
                  </a:lnTo>
                  <a:lnTo>
                    <a:pt x="46966" y="10968"/>
                  </a:lnTo>
                  <a:lnTo>
                    <a:pt x="47309" y="10322"/>
                  </a:lnTo>
                  <a:lnTo>
                    <a:pt x="47594" y="9675"/>
                  </a:lnTo>
                  <a:lnTo>
                    <a:pt x="47841" y="9029"/>
                  </a:lnTo>
                  <a:lnTo>
                    <a:pt x="48050" y="8383"/>
                  </a:lnTo>
                  <a:lnTo>
                    <a:pt x="48221" y="7718"/>
                  </a:lnTo>
                  <a:lnTo>
                    <a:pt x="48373" y="7052"/>
                  </a:lnTo>
                  <a:lnTo>
                    <a:pt x="48487" y="6387"/>
                  </a:lnTo>
                  <a:lnTo>
                    <a:pt x="48582" y="5722"/>
                  </a:lnTo>
                  <a:lnTo>
                    <a:pt x="48639" y="5038"/>
                  </a:lnTo>
                  <a:lnTo>
                    <a:pt x="48677" y="4334"/>
                  </a:lnTo>
                  <a:lnTo>
                    <a:pt x="48677" y="3935"/>
                  </a:lnTo>
                  <a:lnTo>
                    <a:pt x="48658" y="3555"/>
                  </a:lnTo>
                  <a:lnTo>
                    <a:pt x="48620" y="3194"/>
                  </a:lnTo>
                  <a:lnTo>
                    <a:pt x="48563" y="2833"/>
                  </a:lnTo>
                  <a:lnTo>
                    <a:pt x="48487" y="2491"/>
                  </a:lnTo>
                  <a:lnTo>
                    <a:pt x="48392" y="2149"/>
                  </a:lnTo>
                  <a:lnTo>
                    <a:pt x="48297" y="1844"/>
                  </a:lnTo>
                  <a:lnTo>
                    <a:pt x="48183" y="1540"/>
                  </a:lnTo>
                  <a:lnTo>
                    <a:pt x="48050" y="1274"/>
                  </a:lnTo>
                  <a:lnTo>
                    <a:pt x="47898" y="1027"/>
                  </a:lnTo>
                  <a:lnTo>
                    <a:pt x="47746" y="799"/>
                  </a:lnTo>
                  <a:lnTo>
                    <a:pt x="47575" y="590"/>
                  </a:lnTo>
                  <a:lnTo>
                    <a:pt x="47385" y="419"/>
                  </a:lnTo>
                  <a:lnTo>
                    <a:pt x="47213" y="267"/>
                  </a:lnTo>
                  <a:lnTo>
                    <a:pt x="47004" y="153"/>
                  </a:lnTo>
                  <a:lnTo>
                    <a:pt x="46795" y="77"/>
                  </a:lnTo>
                  <a:lnTo>
                    <a:pt x="46586" y="20"/>
                  </a:lnTo>
                  <a:lnTo>
                    <a:pt x="46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29;p27">
              <a:extLst>
                <a:ext uri="{FF2B5EF4-FFF2-40B4-BE49-F238E27FC236}">
                  <a16:creationId xmlns:a16="http://schemas.microsoft.com/office/drawing/2014/main" id="{0626E5AE-D2F4-79A6-3908-A03BE260D499}"/>
                </a:ext>
              </a:extLst>
            </p:cNvPr>
            <p:cNvSpPr/>
            <p:nvPr/>
          </p:nvSpPr>
          <p:spPr>
            <a:xfrm>
              <a:off x="5534677" y="3242639"/>
              <a:ext cx="1307131" cy="703650"/>
            </a:xfrm>
            <a:custGeom>
              <a:avLst/>
              <a:gdLst/>
              <a:ahLst/>
              <a:cxnLst/>
              <a:rect l="l" t="t" r="r" b="b"/>
              <a:pathLst>
                <a:path w="36969" h="19901" extrusionOk="0">
                  <a:moveTo>
                    <a:pt x="13172" y="1"/>
                  </a:moveTo>
                  <a:lnTo>
                    <a:pt x="4942" y="4981"/>
                  </a:lnTo>
                  <a:lnTo>
                    <a:pt x="951" y="7737"/>
                  </a:lnTo>
                  <a:lnTo>
                    <a:pt x="761" y="7889"/>
                  </a:lnTo>
                  <a:lnTo>
                    <a:pt x="609" y="8041"/>
                  </a:lnTo>
                  <a:lnTo>
                    <a:pt x="457" y="8212"/>
                  </a:lnTo>
                  <a:lnTo>
                    <a:pt x="324" y="8402"/>
                  </a:lnTo>
                  <a:lnTo>
                    <a:pt x="229" y="8611"/>
                  </a:lnTo>
                  <a:lnTo>
                    <a:pt x="134" y="8820"/>
                  </a:lnTo>
                  <a:lnTo>
                    <a:pt x="77" y="9029"/>
                  </a:lnTo>
                  <a:lnTo>
                    <a:pt x="20" y="9238"/>
                  </a:lnTo>
                  <a:lnTo>
                    <a:pt x="1" y="9466"/>
                  </a:lnTo>
                  <a:lnTo>
                    <a:pt x="1" y="9694"/>
                  </a:lnTo>
                  <a:lnTo>
                    <a:pt x="39" y="9903"/>
                  </a:lnTo>
                  <a:lnTo>
                    <a:pt x="77" y="10131"/>
                  </a:lnTo>
                  <a:lnTo>
                    <a:pt x="153" y="10341"/>
                  </a:lnTo>
                  <a:lnTo>
                    <a:pt x="229" y="10550"/>
                  </a:lnTo>
                  <a:lnTo>
                    <a:pt x="343" y="10759"/>
                  </a:lnTo>
                  <a:lnTo>
                    <a:pt x="495" y="10949"/>
                  </a:lnTo>
                  <a:lnTo>
                    <a:pt x="647" y="11120"/>
                  </a:lnTo>
                  <a:lnTo>
                    <a:pt x="818" y="11291"/>
                  </a:lnTo>
                  <a:lnTo>
                    <a:pt x="989" y="11424"/>
                  </a:lnTo>
                  <a:lnTo>
                    <a:pt x="1198" y="11538"/>
                  </a:lnTo>
                  <a:lnTo>
                    <a:pt x="1388" y="11633"/>
                  </a:lnTo>
                  <a:lnTo>
                    <a:pt x="1597" y="11709"/>
                  </a:lnTo>
                  <a:lnTo>
                    <a:pt x="1825" y="11747"/>
                  </a:lnTo>
                  <a:lnTo>
                    <a:pt x="2034" y="11785"/>
                  </a:lnTo>
                  <a:lnTo>
                    <a:pt x="2472" y="11785"/>
                  </a:lnTo>
                  <a:lnTo>
                    <a:pt x="2700" y="11747"/>
                  </a:lnTo>
                  <a:lnTo>
                    <a:pt x="2909" y="11690"/>
                  </a:lnTo>
                  <a:lnTo>
                    <a:pt x="3137" y="11614"/>
                  </a:lnTo>
                  <a:lnTo>
                    <a:pt x="3327" y="11500"/>
                  </a:lnTo>
                  <a:lnTo>
                    <a:pt x="3536" y="11386"/>
                  </a:lnTo>
                  <a:lnTo>
                    <a:pt x="3707" y="11234"/>
                  </a:lnTo>
                  <a:lnTo>
                    <a:pt x="8288" y="7014"/>
                  </a:lnTo>
                  <a:lnTo>
                    <a:pt x="4353" y="12127"/>
                  </a:lnTo>
                  <a:lnTo>
                    <a:pt x="4220" y="12317"/>
                  </a:lnTo>
                  <a:lnTo>
                    <a:pt x="4106" y="12526"/>
                  </a:lnTo>
                  <a:lnTo>
                    <a:pt x="4030" y="12735"/>
                  </a:lnTo>
                  <a:lnTo>
                    <a:pt x="3954" y="12963"/>
                  </a:lnTo>
                  <a:lnTo>
                    <a:pt x="3916" y="13173"/>
                  </a:lnTo>
                  <a:lnTo>
                    <a:pt x="3897" y="13401"/>
                  </a:lnTo>
                  <a:lnTo>
                    <a:pt x="3897" y="13629"/>
                  </a:lnTo>
                  <a:lnTo>
                    <a:pt x="3935" y="13838"/>
                  </a:lnTo>
                  <a:lnTo>
                    <a:pt x="3973" y="14066"/>
                  </a:lnTo>
                  <a:lnTo>
                    <a:pt x="4030" y="14275"/>
                  </a:lnTo>
                  <a:lnTo>
                    <a:pt x="4125" y="14484"/>
                  </a:lnTo>
                  <a:lnTo>
                    <a:pt x="4239" y="14674"/>
                  </a:lnTo>
                  <a:lnTo>
                    <a:pt x="4372" y="14864"/>
                  </a:lnTo>
                  <a:lnTo>
                    <a:pt x="4524" y="15035"/>
                  </a:lnTo>
                  <a:lnTo>
                    <a:pt x="4676" y="15187"/>
                  </a:lnTo>
                  <a:lnTo>
                    <a:pt x="4866" y="15339"/>
                  </a:lnTo>
                  <a:lnTo>
                    <a:pt x="5076" y="15453"/>
                  </a:lnTo>
                  <a:lnTo>
                    <a:pt x="5285" y="15548"/>
                  </a:lnTo>
                  <a:lnTo>
                    <a:pt x="5494" y="15624"/>
                  </a:lnTo>
                  <a:lnTo>
                    <a:pt x="5722" y="15681"/>
                  </a:lnTo>
                  <a:lnTo>
                    <a:pt x="5950" y="15719"/>
                  </a:lnTo>
                  <a:lnTo>
                    <a:pt x="6159" y="15719"/>
                  </a:lnTo>
                  <a:lnTo>
                    <a:pt x="6387" y="15700"/>
                  </a:lnTo>
                  <a:lnTo>
                    <a:pt x="6615" y="15662"/>
                  </a:lnTo>
                  <a:lnTo>
                    <a:pt x="6824" y="15605"/>
                  </a:lnTo>
                  <a:lnTo>
                    <a:pt x="7033" y="15529"/>
                  </a:lnTo>
                  <a:lnTo>
                    <a:pt x="7223" y="15434"/>
                  </a:lnTo>
                  <a:lnTo>
                    <a:pt x="7413" y="15301"/>
                  </a:lnTo>
                  <a:lnTo>
                    <a:pt x="7584" y="15168"/>
                  </a:lnTo>
                  <a:lnTo>
                    <a:pt x="7755" y="15016"/>
                  </a:lnTo>
                  <a:lnTo>
                    <a:pt x="7908" y="14826"/>
                  </a:lnTo>
                  <a:lnTo>
                    <a:pt x="8041" y="14636"/>
                  </a:lnTo>
                  <a:lnTo>
                    <a:pt x="11690" y="8896"/>
                  </a:lnTo>
                  <a:lnTo>
                    <a:pt x="8763" y="15092"/>
                  </a:lnTo>
                  <a:lnTo>
                    <a:pt x="8687" y="15301"/>
                  </a:lnTo>
                  <a:lnTo>
                    <a:pt x="8630" y="15529"/>
                  </a:lnTo>
                  <a:lnTo>
                    <a:pt x="8592" y="15757"/>
                  </a:lnTo>
                  <a:lnTo>
                    <a:pt x="8573" y="15986"/>
                  </a:lnTo>
                  <a:lnTo>
                    <a:pt x="8592" y="16214"/>
                  </a:lnTo>
                  <a:lnTo>
                    <a:pt x="8630" y="16423"/>
                  </a:lnTo>
                  <a:lnTo>
                    <a:pt x="8687" y="16651"/>
                  </a:lnTo>
                  <a:lnTo>
                    <a:pt x="8763" y="16860"/>
                  </a:lnTo>
                  <a:lnTo>
                    <a:pt x="8858" y="17050"/>
                  </a:lnTo>
                  <a:lnTo>
                    <a:pt x="8972" y="17240"/>
                  </a:lnTo>
                  <a:lnTo>
                    <a:pt x="9105" y="17411"/>
                  </a:lnTo>
                  <a:lnTo>
                    <a:pt x="9257" y="17582"/>
                  </a:lnTo>
                  <a:lnTo>
                    <a:pt x="9428" y="17734"/>
                  </a:lnTo>
                  <a:lnTo>
                    <a:pt x="9618" y="17867"/>
                  </a:lnTo>
                  <a:lnTo>
                    <a:pt x="9827" y="17981"/>
                  </a:lnTo>
                  <a:lnTo>
                    <a:pt x="10036" y="18057"/>
                  </a:lnTo>
                  <a:lnTo>
                    <a:pt x="10264" y="18133"/>
                  </a:lnTo>
                  <a:lnTo>
                    <a:pt x="10492" y="18171"/>
                  </a:lnTo>
                  <a:lnTo>
                    <a:pt x="10721" y="18209"/>
                  </a:lnTo>
                  <a:lnTo>
                    <a:pt x="10949" y="18190"/>
                  </a:lnTo>
                  <a:lnTo>
                    <a:pt x="11177" y="18171"/>
                  </a:lnTo>
                  <a:lnTo>
                    <a:pt x="11386" y="18114"/>
                  </a:lnTo>
                  <a:lnTo>
                    <a:pt x="11595" y="18057"/>
                  </a:lnTo>
                  <a:lnTo>
                    <a:pt x="11804" y="17962"/>
                  </a:lnTo>
                  <a:lnTo>
                    <a:pt x="11994" y="17848"/>
                  </a:lnTo>
                  <a:lnTo>
                    <a:pt x="12184" y="17734"/>
                  </a:lnTo>
                  <a:lnTo>
                    <a:pt x="12355" y="17582"/>
                  </a:lnTo>
                  <a:lnTo>
                    <a:pt x="12507" y="17411"/>
                  </a:lnTo>
                  <a:lnTo>
                    <a:pt x="12640" y="17240"/>
                  </a:lnTo>
                  <a:lnTo>
                    <a:pt x="12754" y="17050"/>
                  </a:lnTo>
                  <a:lnTo>
                    <a:pt x="12868" y="16841"/>
                  </a:lnTo>
                  <a:lnTo>
                    <a:pt x="12944" y="16613"/>
                  </a:lnTo>
                  <a:lnTo>
                    <a:pt x="15624" y="7775"/>
                  </a:lnTo>
                  <a:lnTo>
                    <a:pt x="15624" y="7775"/>
                  </a:lnTo>
                  <a:lnTo>
                    <a:pt x="13381" y="16822"/>
                  </a:lnTo>
                  <a:lnTo>
                    <a:pt x="13343" y="17050"/>
                  </a:lnTo>
                  <a:lnTo>
                    <a:pt x="13324" y="17278"/>
                  </a:lnTo>
                  <a:lnTo>
                    <a:pt x="13324" y="17506"/>
                  </a:lnTo>
                  <a:lnTo>
                    <a:pt x="13343" y="17734"/>
                  </a:lnTo>
                  <a:lnTo>
                    <a:pt x="13400" y="17962"/>
                  </a:lnTo>
                  <a:lnTo>
                    <a:pt x="13476" y="18171"/>
                  </a:lnTo>
                  <a:lnTo>
                    <a:pt x="13553" y="18361"/>
                  </a:lnTo>
                  <a:lnTo>
                    <a:pt x="13667" y="18551"/>
                  </a:lnTo>
                  <a:lnTo>
                    <a:pt x="13800" y="18742"/>
                  </a:lnTo>
                  <a:lnTo>
                    <a:pt x="13952" y="18913"/>
                  </a:lnTo>
                  <a:lnTo>
                    <a:pt x="14104" y="19065"/>
                  </a:lnTo>
                  <a:lnTo>
                    <a:pt x="14275" y="19198"/>
                  </a:lnTo>
                  <a:lnTo>
                    <a:pt x="14484" y="19312"/>
                  </a:lnTo>
                  <a:lnTo>
                    <a:pt x="14674" y="19407"/>
                  </a:lnTo>
                  <a:lnTo>
                    <a:pt x="14902" y="19483"/>
                  </a:lnTo>
                  <a:lnTo>
                    <a:pt x="15130" y="19540"/>
                  </a:lnTo>
                  <a:lnTo>
                    <a:pt x="15358" y="19578"/>
                  </a:lnTo>
                  <a:lnTo>
                    <a:pt x="15605" y="19578"/>
                  </a:lnTo>
                  <a:lnTo>
                    <a:pt x="15833" y="19559"/>
                  </a:lnTo>
                  <a:lnTo>
                    <a:pt x="16042" y="19521"/>
                  </a:lnTo>
                  <a:lnTo>
                    <a:pt x="16270" y="19464"/>
                  </a:lnTo>
                  <a:lnTo>
                    <a:pt x="16480" y="19388"/>
                  </a:lnTo>
                  <a:lnTo>
                    <a:pt x="16670" y="19274"/>
                  </a:lnTo>
                  <a:lnTo>
                    <a:pt x="16860" y="19160"/>
                  </a:lnTo>
                  <a:lnTo>
                    <a:pt x="17031" y="19008"/>
                  </a:lnTo>
                  <a:lnTo>
                    <a:pt x="17183" y="18856"/>
                  </a:lnTo>
                  <a:lnTo>
                    <a:pt x="17335" y="18684"/>
                  </a:lnTo>
                  <a:lnTo>
                    <a:pt x="17449" y="18494"/>
                  </a:lnTo>
                  <a:lnTo>
                    <a:pt x="17563" y="18304"/>
                  </a:lnTo>
                  <a:lnTo>
                    <a:pt x="17639" y="18095"/>
                  </a:lnTo>
                  <a:lnTo>
                    <a:pt x="17715" y="17867"/>
                  </a:lnTo>
                  <a:lnTo>
                    <a:pt x="17753" y="17639"/>
                  </a:lnTo>
                  <a:lnTo>
                    <a:pt x="18722" y="10664"/>
                  </a:lnTo>
                  <a:lnTo>
                    <a:pt x="18380" y="17601"/>
                  </a:lnTo>
                  <a:lnTo>
                    <a:pt x="18399" y="17829"/>
                  </a:lnTo>
                  <a:lnTo>
                    <a:pt x="18418" y="18057"/>
                  </a:lnTo>
                  <a:lnTo>
                    <a:pt x="18475" y="18285"/>
                  </a:lnTo>
                  <a:lnTo>
                    <a:pt x="18551" y="18494"/>
                  </a:lnTo>
                  <a:lnTo>
                    <a:pt x="18646" y="18704"/>
                  </a:lnTo>
                  <a:lnTo>
                    <a:pt x="18760" y="18894"/>
                  </a:lnTo>
                  <a:lnTo>
                    <a:pt x="18874" y="19065"/>
                  </a:lnTo>
                  <a:lnTo>
                    <a:pt x="19026" y="19236"/>
                  </a:lnTo>
                  <a:lnTo>
                    <a:pt x="19198" y="19388"/>
                  </a:lnTo>
                  <a:lnTo>
                    <a:pt x="19369" y="19521"/>
                  </a:lnTo>
                  <a:lnTo>
                    <a:pt x="19559" y="19635"/>
                  </a:lnTo>
                  <a:lnTo>
                    <a:pt x="19768" y="19730"/>
                  </a:lnTo>
                  <a:lnTo>
                    <a:pt x="19977" y="19806"/>
                  </a:lnTo>
                  <a:lnTo>
                    <a:pt x="20205" y="19863"/>
                  </a:lnTo>
                  <a:lnTo>
                    <a:pt x="20433" y="19882"/>
                  </a:lnTo>
                  <a:lnTo>
                    <a:pt x="20661" y="19901"/>
                  </a:lnTo>
                  <a:lnTo>
                    <a:pt x="20908" y="19882"/>
                  </a:lnTo>
                  <a:lnTo>
                    <a:pt x="21136" y="19825"/>
                  </a:lnTo>
                  <a:lnTo>
                    <a:pt x="21345" y="19768"/>
                  </a:lnTo>
                  <a:lnTo>
                    <a:pt x="21554" y="19673"/>
                  </a:lnTo>
                  <a:lnTo>
                    <a:pt x="21763" y="19578"/>
                  </a:lnTo>
                  <a:lnTo>
                    <a:pt x="21954" y="19445"/>
                  </a:lnTo>
                  <a:lnTo>
                    <a:pt x="22125" y="19312"/>
                  </a:lnTo>
                  <a:lnTo>
                    <a:pt x="22277" y="19160"/>
                  </a:lnTo>
                  <a:lnTo>
                    <a:pt x="22410" y="18989"/>
                  </a:lnTo>
                  <a:lnTo>
                    <a:pt x="22543" y="18799"/>
                  </a:lnTo>
                  <a:lnTo>
                    <a:pt x="22638" y="18589"/>
                  </a:lnTo>
                  <a:lnTo>
                    <a:pt x="22714" y="18380"/>
                  </a:lnTo>
                  <a:lnTo>
                    <a:pt x="22790" y="18171"/>
                  </a:lnTo>
                  <a:lnTo>
                    <a:pt x="22828" y="17943"/>
                  </a:lnTo>
                  <a:lnTo>
                    <a:pt x="22847" y="17715"/>
                  </a:lnTo>
                  <a:lnTo>
                    <a:pt x="22828" y="17468"/>
                  </a:lnTo>
                  <a:lnTo>
                    <a:pt x="22087" y="7052"/>
                  </a:lnTo>
                  <a:lnTo>
                    <a:pt x="23398" y="16936"/>
                  </a:lnTo>
                  <a:lnTo>
                    <a:pt x="23436" y="17183"/>
                  </a:lnTo>
                  <a:lnTo>
                    <a:pt x="23512" y="17392"/>
                  </a:lnTo>
                  <a:lnTo>
                    <a:pt x="23588" y="17620"/>
                  </a:lnTo>
                  <a:lnTo>
                    <a:pt x="23702" y="17810"/>
                  </a:lnTo>
                  <a:lnTo>
                    <a:pt x="23816" y="18000"/>
                  </a:lnTo>
                  <a:lnTo>
                    <a:pt x="23968" y="18171"/>
                  </a:lnTo>
                  <a:lnTo>
                    <a:pt x="24120" y="18323"/>
                  </a:lnTo>
                  <a:lnTo>
                    <a:pt x="24291" y="18456"/>
                  </a:lnTo>
                  <a:lnTo>
                    <a:pt x="24481" y="18570"/>
                  </a:lnTo>
                  <a:lnTo>
                    <a:pt x="24690" y="18684"/>
                  </a:lnTo>
                  <a:lnTo>
                    <a:pt x="24900" y="18761"/>
                  </a:lnTo>
                  <a:lnTo>
                    <a:pt x="25109" y="18818"/>
                  </a:lnTo>
                  <a:lnTo>
                    <a:pt x="25337" y="18856"/>
                  </a:lnTo>
                  <a:lnTo>
                    <a:pt x="25565" y="18875"/>
                  </a:lnTo>
                  <a:lnTo>
                    <a:pt x="25793" y="18875"/>
                  </a:lnTo>
                  <a:lnTo>
                    <a:pt x="26021" y="18837"/>
                  </a:lnTo>
                  <a:lnTo>
                    <a:pt x="26249" y="18780"/>
                  </a:lnTo>
                  <a:lnTo>
                    <a:pt x="26477" y="18704"/>
                  </a:lnTo>
                  <a:lnTo>
                    <a:pt x="26686" y="18589"/>
                  </a:lnTo>
                  <a:lnTo>
                    <a:pt x="26876" y="18475"/>
                  </a:lnTo>
                  <a:lnTo>
                    <a:pt x="27047" y="18342"/>
                  </a:lnTo>
                  <a:lnTo>
                    <a:pt x="27218" y="18190"/>
                  </a:lnTo>
                  <a:lnTo>
                    <a:pt x="27351" y="18019"/>
                  </a:lnTo>
                  <a:lnTo>
                    <a:pt x="27484" y="17848"/>
                  </a:lnTo>
                  <a:lnTo>
                    <a:pt x="27599" y="17639"/>
                  </a:lnTo>
                  <a:lnTo>
                    <a:pt x="27675" y="17449"/>
                  </a:lnTo>
                  <a:lnTo>
                    <a:pt x="27751" y="17240"/>
                  </a:lnTo>
                  <a:lnTo>
                    <a:pt x="27808" y="17012"/>
                  </a:lnTo>
                  <a:lnTo>
                    <a:pt x="27827" y="16784"/>
                  </a:lnTo>
                  <a:lnTo>
                    <a:pt x="27827" y="16556"/>
                  </a:lnTo>
                  <a:lnTo>
                    <a:pt x="27808" y="16328"/>
                  </a:lnTo>
                  <a:lnTo>
                    <a:pt x="27770" y="16100"/>
                  </a:lnTo>
                  <a:lnTo>
                    <a:pt x="26230" y="10512"/>
                  </a:lnTo>
                  <a:lnTo>
                    <a:pt x="28245" y="16119"/>
                  </a:lnTo>
                  <a:lnTo>
                    <a:pt x="28359" y="16347"/>
                  </a:lnTo>
                  <a:lnTo>
                    <a:pt x="28473" y="16537"/>
                  </a:lnTo>
                  <a:lnTo>
                    <a:pt x="28606" y="16727"/>
                  </a:lnTo>
                  <a:lnTo>
                    <a:pt x="28758" y="16898"/>
                  </a:lnTo>
                  <a:lnTo>
                    <a:pt x="28929" y="17050"/>
                  </a:lnTo>
                  <a:lnTo>
                    <a:pt x="29100" y="17183"/>
                  </a:lnTo>
                  <a:lnTo>
                    <a:pt x="29290" y="17278"/>
                  </a:lnTo>
                  <a:lnTo>
                    <a:pt x="29499" y="17373"/>
                  </a:lnTo>
                  <a:lnTo>
                    <a:pt x="29708" y="17449"/>
                  </a:lnTo>
                  <a:lnTo>
                    <a:pt x="29917" y="17506"/>
                  </a:lnTo>
                  <a:lnTo>
                    <a:pt x="30145" y="17544"/>
                  </a:lnTo>
                  <a:lnTo>
                    <a:pt x="30354" y="17544"/>
                  </a:lnTo>
                  <a:lnTo>
                    <a:pt x="30583" y="17525"/>
                  </a:lnTo>
                  <a:lnTo>
                    <a:pt x="30811" y="17487"/>
                  </a:lnTo>
                  <a:lnTo>
                    <a:pt x="31039" y="17430"/>
                  </a:lnTo>
                  <a:lnTo>
                    <a:pt x="31248" y="17335"/>
                  </a:lnTo>
                  <a:lnTo>
                    <a:pt x="31476" y="17221"/>
                  </a:lnTo>
                  <a:lnTo>
                    <a:pt x="31666" y="17107"/>
                  </a:lnTo>
                  <a:lnTo>
                    <a:pt x="31837" y="16955"/>
                  </a:lnTo>
                  <a:lnTo>
                    <a:pt x="31989" y="16784"/>
                  </a:lnTo>
                  <a:lnTo>
                    <a:pt x="32141" y="16613"/>
                  </a:lnTo>
                  <a:lnTo>
                    <a:pt x="32255" y="16423"/>
                  </a:lnTo>
                  <a:lnTo>
                    <a:pt x="32369" y="16233"/>
                  </a:lnTo>
                  <a:lnTo>
                    <a:pt x="32445" y="16024"/>
                  </a:lnTo>
                  <a:lnTo>
                    <a:pt x="32502" y="15814"/>
                  </a:lnTo>
                  <a:lnTo>
                    <a:pt x="32540" y="15586"/>
                  </a:lnTo>
                  <a:lnTo>
                    <a:pt x="32559" y="15377"/>
                  </a:lnTo>
                  <a:lnTo>
                    <a:pt x="32559" y="15149"/>
                  </a:lnTo>
                  <a:lnTo>
                    <a:pt x="32521" y="14921"/>
                  </a:lnTo>
                  <a:lnTo>
                    <a:pt x="32483" y="14693"/>
                  </a:lnTo>
                  <a:lnTo>
                    <a:pt x="32407" y="14484"/>
                  </a:lnTo>
                  <a:lnTo>
                    <a:pt x="32312" y="14256"/>
                  </a:lnTo>
                  <a:lnTo>
                    <a:pt x="30240" y="10474"/>
                  </a:lnTo>
                  <a:lnTo>
                    <a:pt x="32977" y="14541"/>
                  </a:lnTo>
                  <a:lnTo>
                    <a:pt x="33129" y="14731"/>
                  </a:lnTo>
                  <a:lnTo>
                    <a:pt x="33301" y="14883"/>
                  </a:lnTo>
                  <a:lnTo>
                    <a:pt x="33491" y="15016"/>
                  </a:lnTo>
                  <a:lnTo>
                    <a:pt x="33681" y="15130"/>
                  </a:lnTo>
                  <a:lnTo>
                    <a:pt x="33890" y="15225"/>
                  </a:lnTo>
                  <a:lnTo>
                    <a:pt x="34099" y="15301"/>
                  </a:lnTo>
                  <a:lnTo>
                    <a:pt x="34308" y="15358"/>
                  </a:lnTo>
                  <a:lnTo>
                    <a:pt x="34536" y="15396"/>
                  </a:lnTo>
                  <a:lnTo>
                    <a:pt x="34973" y="15396"/>
                  </a:lnTo>
                  <a:lnTo>
                    <a:pt x="35182" y="15358"/>
                  </a:lnTo>
                  <a:lnTo>
                    <a:pt x="35410" y="15301"/>
                  </a:lnTo>
                  <a:lnTo>
                    <a:pt x="35619" y="15225"/>
                  </a:lnTo>
                  <a:lnTo>
                    <a:pt x="35828" y="15111"/>
                  </a:lnTo>
                  <a:lnTo>
                    <a:pt x="36018" y="14997"/>
                  </a:lnTo>
                  <a:lnTo>
                    <a:pt x="36209" y="14845"/>
                  </a:lnTo>
                  <a:lnTo>
                    <a:pt x="36380" y="14674"/>
                  </a:lnTo>
                  <a:lnTo>
                    <a:pt x="36532" y="14503"/>
                  </a:lnTo>
                  <a:lnTo>
                    <a:pt x="36646" y="14313"/>
                  </a:lnTo>
                  <a:lnTo>
                    <a:pt x="36760" y="14104"/>
                  </a:lnTo>
                  <a:lnTo>
                    <a:pt x="36836" y="13895"/>
                  </a:lnTo>
                  <a:lnTo>
                    <a:pt x="36912" y="13686"/>
                  </a:lnTo>
                  <a:lnTo>
                    <a:pt x="36950" y="13477"/>
                  </a:lnTo>
                  <a:lnTo>
                    <a:pt x="36969" y="13249"/>
                  </a:lnTo>
                  <a:lnTo>
                    <a:pt x="36969" y="13020"/>
                  </a:lnTo>
                  <a:lnTo>
                    <a:pt x="36931" y="12811"/>
                  </a:lnTo>
                  <a:lnTo>
                    <a:pt x="36893" y="12583"/>
                  </a:lnTo>
                  <a:lnTo>
                    <a:pt x="36817" y="12374"/>
                  </a:lnTo>
                  <a:lnTo>
                    <a:pt x="36741" y="12165"/>
                  </a:lnTo>
                  <a:lnTo>
                    <a:pt x="36627" y="11975"/>
                  </a:lnTo>
                  <a:lnTo>
                    <a:pt x="36494" y="11785"/>
                  </a:lnTo>
                  <a:lnTo>
                    <a:pt x="36323" y="11595"/>
                  </a:lnTo>
                  <a:lnTo>
                    <a:pt x="27218" y="2738"/>
                  </a:lnTo>
                  <a:lnTo>
                    <a:pt x="27009" y="2852"/>
                  </a:lnTo>
                  <a:lnTo>
                    <a:pt x="26781" y="2966"/>
                  </a:lnTo>
                  <a:lnTo>
                    <a:pt x="26515" y="3080"/>
                  </a:lnTo>
                  <a:lnTo>
                    <a:pt x="26230" y="3194"/>
                  </a:lnTo>
                  <a:lnTo>
                    <a:pt x="25926" y="3289"/>
                  </a:lnTo>
                  <a:lnTo>
                    <a:pt x="25584" y="3384"/>
                  </a:lnTo>
                  <a:lnTo>
                    <a:pt x="25223" y="3479"/>
                  </a:lnTo>
                  <a:lnTo>
                    <a:pt x="24843" y="3555"/>
                  </a:lnTo>
                  <a:lnTo>
                    <a:pt x="24443" y="3612"/>
                  </a:lnTo>
                  <a:lnTo>
                    <a:pt x="24044" y="3669"/>
                  </a:lnTo>
                  <a:lnTo>
                    <a:pt x="23607" y="3726"/>
                  </a:lnTo>
                  <a:lnTo>
                    <a:pt x="23170" y="3745"/>
                  </a:lnTo>
                  <a:lnTo>
                    <a:pt x="22714" y="3764"/>
                  </a:lnTo>
                  <a:lnTo>
                    <a:pt x="21744" y="3764"/>
                  </a:lnTo>
                  <a:lnTo>
                    <a:pt x="21269" y="3726"/>
                  </a:lnTo>
                  <a:lnTo>
                    <a:pt x="20756" y="3688"/>
                  </a:lnTo>
                  <a:lnTo>
                    <a:pt x="20262" y="3612"/>
                  </a:lnTo>
                  <a:lnTo>
                    <a:pt x="19749" y="3536"/>
                  </a:lnTo>
                  <a:lnTo>
                    <a:pt x="19236" y="3422"/>
                  </a:lnTo>
                  <a:lnTo>
                    <a:pt x="18722" y="3289"/>
                  </a:lnTo>
                  <a:lnTo>
                    <a:pt x="18209" y="3137"/>
                  </a:lnTo>
                  <a:lnTo>
                    <a:pt x="17696" y="2966"/>
                  </a:lnTo>
                  <a:lnTo>
                    <a:pt x="17164" y="2757"/>
                  </a:lnTo>
                  <a:lnTo>
                    <a:pt x="16670" y="2529"/>
                  </a:lnTo>
                  <a:lnTo>
                    <a:pt x="16156" y="2263"/>
                  </a:lnTo>
                  <a:lnTo>
                    <a:pt x="15662" y="1978"/>
                  </a:lnTo>
                  <a:lnTo>
                    <a:pt x="15168" y="1673"/>
                  </a:lnTo>
                  <a:lnTo>
                    <a:pt x="14674" y="1312"/>
                  </a:lnTo>
                  <a:lnTo>
                    <a:pt x="14199" y="951"/>
                  </a:lnTo>
                  <a:lnTo>
                    <a:pt x="13743" y="533"/>
                  </a:lnTo>
                  <a:lnTo>
                    <a:pt x="13286" y="96"/>
                  </a:lnTo>
                  <a:lnTo>
                    <a:pt x="13210" y="20"/>
                  </a:lnTo>
                  <a:lnTo>
                    <a:pt x="13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30;p27">
              <a:extLst>
                <a:ext uri="{FF2B5EF4-FFF2-40B4-BE49-F238E27FC236}">
                  <a16:creationId xmlns:a16="http://schemas.microsoft.com/office/drawing/2014/main" id="{A0E82D2B-BC9B-1AAC-0D46-BFB0B3EFB87F}"/>
                </a:ext>
              </a:extLst>
            </p:cNvPr>
            <p:cNvSpPr/>
            <p:nvPr/>
          </p:nvSpPr>
          <p:spPr>
            <a:xfrm>
              <a:off x="5011797" y="1883015"/>
              <a:ext cx="35" cy="707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31;p27">
              <a:extLst>
                <a:ext uri="{FF2B5EF4-FFF2-40B4-BE49-F238E27FC236}">
                  <a16:creationId xmlns:a16="http://schemas.microsoft.com/office/drawing/2014/main" id="{5BDCFAD8-8F9F-36CD-CF1E-3A7AD96BE9D1}"/>
                </a:ext>
              </a:extLst>
            </p:cNvPr>
            <p:cNvSpPr/>
            <p:nvPr/>
          </p:nvSpPr>
          <p:spPr>
            <a:xfrm>
              <a:off x="4870000" y="989800"/>
              <a:ext cx="1524863" cy="2301738"/>
            </a:xfrm>
            <a:custGeom>
              <a:avLst/>
              <a:gdLst/>
              <a:ahLst/>
              <a:cxnLst/>
              <a:rect l="l" t="t" r="r" b="b"/>
              <a:pathLst>
                <a:path w="43127" h="65099" extrusionOk="0">
                  <a:moveTo>
                    <a:pt x="23473" y="0"/>
                  </a:moveTo>
                  <a:lnTo>
                    <a:pt x="23302" y="19"/>
                  </a:lnTo>
                  <a:lnTo>
                    <a:pt x="23150" y="38"/>
                  </a:lnTo>
                  <a:lnTo>
                    <a:pt x="22979" y="76"/>
                  </a:lnTo>
                  <a:lnTo>
                    <a:pt x="22808" y="114"/>
                  </a:lnTo>
                  <a:lnTo>
                    <a:pt x="22656" y="171"/>
                  </a:lnTo>
                  <a:lnTo>
                    <a:pt x="22504" y="247"/>
                  </a:lnTo>
                  <a:lnTo>
                    <a:pt x="22333" y="342"/>
                  </a:lnTo>
                  <a:lnTo>
                    <a:pt x="22181" y="437"/>
                  </a:lnTo>
                  <a:lnTo>
                    <a:pt x="22048" y="551"/>
                  </a:lnTo>
                  <a:lnTo>
                    <a:pt x="21896" y="684"/>
                  </a:lnTo>
                  <a:lnTo>
                    <a:pt x="21763" y="836"/>
                  </a:lnTo>
                  <a:lnTo>
                    <a:pt x="21649" y="988"/>
                  </a:lnTo>
                  <a:lnTo>
                    <a:pt x="21535" y="1159"/>
                  </a:lnTo>
                  <a:lnTo>
                    <a:pt x="21421" y="1349"/>
                  </a:lnTo>
                  <a:lnTo>
                    <a:pt x="21383" y="1445"/>
                  </a:lnTo>
                  <a:lnTo>
                    <a:pt x="21345" y="1597"/>
                  </a:lnTo>
                  <a:lnTo>
                    <a:pt x="21269" y="2091"/>
                  </a:lnTo>
                  <a:lnTo>
                    <a:pt x="21193" y="2737"/>
                  </a:lnTo>
                  <a:lnTo>
                    <a:pt x="21098" y="3497"/>
                  </a:lnTo>
                  <a:lnTo>
                    <a:pt x="20945" y="5132"/>
                  </a:lnTo>
                  <a:lnTo>
                    <a:pt x="20850" y="6481"/>
                  </a:lnTo>
                  <a:lnTo>
                    <a:pt x="20831" y="6995"/>
                  </a:lnTo>
                  <a:lnTo>
                    <a:pt x="20831" y="7527"/>
                  </a:lnTo>
                  <a:lnTo>
                    <a:pt x="20831" y="8040"/>
                  </a:lnTo>
                  <a:lnTo>
                    <a:pt x="20869" y="8572"/>
                  </a:lnTo>
                  <a:lnTo>
                    <a:pt x="20945" y="9617"/>
                  </a:lnTo>
                  <a:lnTo>
                    <a:pt x="21060" y="10682"/>
                  </a:lnTo>
                  <a:lnTo>
                    <a:pt x="21193" y="11746"/>
                  </a:lnTo>
                  <a:lnTo>
                    <a:pt x="21345" y="12811"/>
                  </a:lnTo>
                  <a:lnTo>
                    <a:pt x="21668" y="14939"/>
                  </a:lnTo>
                  <a:lnTo>
                    <a:pt x="22010" y="17049"/>
                  </a:lnTo>
                  <a:lnTo>
                    <a:pt x="22409" y="19159"/>
                  </a:lnTo>
                  <a:lnTo>
                    <a:pt x="22618" y="20223"/>
                  </a:lnTo>
                  <a:lnTo>
                    <a:pt x="22846" y="21269"/>
                  </a:lnTo>
                  <a:lnTo>
                    <a:pt x="23093" y="22314"/>
                  </a:lnTo>
                  <a:lnTo>
                    <a:pt x="23359" y="23359"/>
                  </a:lnTo>
                  <a:lnTo>
                    <a:pt x="23625" y="24386"/>
                  </a:lnTo>
                  <a:lnTo>
                    <a:pt x="23930" y="25431"/>
                  </a:lnTo>
                  <a:lnTo>
                    <a:pt x="24253" y="26438"/>
                  </a:lnTo>
                  <a:lnTo>
                    <a:pt x="24595" y="27465"/>
                  </a:lnTo>
                  <a:lnTo>
                    <a:pt x="24975" y="28472"/>
                  </a:lnTo>
                  <a:lnTo>
                    <a:pt x="25374" y="29461"/>
                  </a:lnTo>
                  <a:lnTo>
                    <a:pt x="25792" y="30449"/>
                  </a:lnTo>
                  <a:lnTo>
                    <a:pt x="26267" y="31418"/>
                  </a:lnTo>
                  <a:lnTo>
                    <a:pt x="26781" y="32369"/>
                  </a:lnTo>
                  <a:lnTo>
                    <a:pt x="27047" y="32844"/>
                  </a:lnTo>
                  <a:lnTo>
                    <a:pt x="27313" y="33300"/>
                  </a:lnTo>
                  <a:lnTo>
                    <a:pt x="27598" y="33756"/>
                  </a:lnTo>
                  <a:lnTo>
                    <a:pt x="27902" y="34212"/>
                  </a:lnTo>
                  <a:lnTo>
                    <a:pt x="28206" y="34649"/>
                  </a:lnTo>
                  <a:lnTo>
                    <a:pt x="28529" y="35087"/>
                  </a:lnTo>
                  <a:lnTo>
                    <a:pt x="28187" y="34649"/>
                  </a:lnTo>
                  <a:lnTo>
                    <a:pt x="27864" y="34231"/>
                  </a:lnTo>
                  <a:lnTo>
                    <a:pt x="27541" y="33794"/>
                  </a:lnTo>
                  <a:lnTo>
                    <a:pt x="27237" y="33338"/>
                  </a:lnTo>
                  <a:lnTo>
                    <a:pt x="26952" y="32901"/>
                  </a:lnTo>
                  <a:lnTo>
                    <a:pt x="26666" y="32445"/>
                  </a:lnTo>
                  <a:lnTo>
                    <a:pt x="26115" y="31494"/>
                  </a:lnTo>
                  <a:lnTo>
                    <a:pt x="25602" y="30544"/>
                  </a:lnTo>
                  <a:lnTo>
                    <a:pt x="25127" y="29575"/>
                  </a:lnTo>
                  <a:lnTo>
                    <a:pt x="24690" y="28586"/>
                  </a:lnTo>
                  <a:lnTo>
                    <a:pt x="24272" y="27579"/>
                  </a:lnTo>
                  <a:lnTo>
                    <a:pt x="23873" y="26572"/>
                  </a:lnTo>
                  <a:lnTo>
                    <a:pt x="23511" y="25564"/>
                  </a:lnTo>
                  <a:lnTo>
                    <a:pt x="23169" y="24538"/>
                  </a:lnTo>
                  <a:lnTo>
                    <a:pt x="22846" y="23492"/>
                  </a:lnTo>
                  <a:lnTo>
                    <a:pt x="22542" y="22447"/>
                  </a:lnTo>
                  <a:lnTo>
                    <a:pt x="22257" y="21421"/>
                  </a:lnTo>
                  <a:lnTo>
                    <a:pt x="21991" y="20356"/>
                  </a:lnTo>
                  <a:lnTo>
                    <a:pt x="21725" y="19311"/>
                  </a:lnTo>
                  <a:lnTo>
                    <a:pt x="21250" y="17201"/>
                  </a:lnTo>
                  <a:lnTo>
                    <a:pt x="20812" y="15091"/>
                  </a:lnTo>
                  <a:lnTo>
                    <a:pt x="20394" y="12963"/>
                  </a:lnTo>
                  <a:lnTo>
                    <a:pt x="20204" y="11898"/>
                  </a:lnTo>
                  <a:lnTo>
                    <a:pt x="20014" y="10834"/>
                  </a:lnTo>
                  <a:lnTo>
                    <a:pt x="19900" y="10074"/>
                  </a:lnTo>
                  <a:lnTo>
                    <a:pt x="19805" y="9332"/>
                  </a:lnTo>
                  <a:lnTo>
                    <a:pt x="19710" y="8572"/>
                  </a:lnTo>
                  <a:lnTo>
                    <a:pt x="19653" y="7793"/>
                  </a:lnTo>
                  <a:lnTo>
                    <a:pt x="19653" y="7147"/>
                  </a:lnTo>
                  <a:lnTo>
                    <a:pt x="19634" y="6747"/>
                  </a:lnTo>
                  <a:lnTo>
                    <a:pt x="19596" y="6329"/>
                  </a:lnTo>
                  <a:lnTo>
                    <a:pt x="19539" y="5892"/>
                  </a:lnTo>
                  <a:lnTo>
                    <a:pt x="19444" y="5474"/>
                  </a:lnTo>
                  <a:lnTo>
                    <a:pt x="19387" y="5265"/>
                  </a:lnTo>
                  <a:lnTo>
                    <a:pt x="19311" y="5056"/>
                  </a:lnTo>
                  <a:lnTo>
                    <a:pt x="19235" y="4847"/>
                  </a:lnTo>
                  <a:lnTo>
                    <a:pt x="19140" y="4657"/>
                  </a:lnTo>
                  <a:lnTo>
                    <a:pt x="19045" y="4562"/>
                  </a:lnTo>
                  <a:lnTo>
                    <a:pt x="18893" y="4448"/>
                  </a:lnTo>
                  <a:lnTo>
                    <a:pt x="18703" y="4334"/>
                  </a:lnTo>
                  <a:lnTo>
                    <a:pt x="18494" y="4220"/>
                  </a:lnTo>
                  <a:lnTo>
                    <a:pt x="18266" y="4143"/>
                  </a:lnTo>
                  <a:lnTo>
                    <a:pt x="18037" y="4105"/>
                  </a:lnTo>
                  <a:lnTo>
                    <a:pt x="17828" y="4105"/>
                  </a:lnTo>
                  <a:lnTo>
                    <a:pt x="17733" y="4124"/>
                  </a:lnTo>
                  <a:lnTo>
                    <a:pt x="17657" y="4162"/>
                  </a:lnTo>
                  <a:lnTo>
                    <a:pt x="17543" y="4239"/>
                  </a:lnTo>
                  <a:lnTo>
                    <a:pt x="17429" y="4334"/>
                  </a:lnTo>
                  <a:lnTo>
                    <a:pt x="17334" y="4448"/>
                  </a:lnTo>
                  <a:lnTo>
                    <a:pt x="17239" y="4562"/>
                  </a:lnTo>
                  <a:lnTo>
                    <a:pt x="17144" y="4695"/>
                  </a:lnTo>
                  <a:lnTo>
                    <a:pt x="17049" y="4847"/>
                  </a:lnTo>
                  <a:lnTo>
                    <a:pt x="16897" y="5170"/>
                  </a:lnTo>
                  <a:lnTo>
                    <a:pt x="16764" y="5550"/>
                  </a:lnTo>
                  <a:lnTo>
                    <a:pt x="16669" y="5968"/>
                  </a:lnTo>
                  <a:lnTo>
                    <a:pt x="16574" y="6424"/>
                  </a:lnTo>
                  <a:lnTo>
                    <a:pt x="16498" y="6918"/>
                  </a:lnTo>
                  <a:lnTo>
                    <a:pt x="16460" y="7451"/>
                  </a:lnTo>
                  <a:lnTo>
                    <a:pt x="16422" y="8021"/>
                  </a:lnTo>
                  <a:lnTo>
                    <a:pt x="16403" y="8610"/>
                  </a:lnTo>
                  <a:lnTo>
                    <a:pt x="16403" y="9237"/>
                  </a:lnTo>
                  <a:lnTo>
                    <a:pt x="16441" y="9865"/>
                  </a:lnTo>
                  <a:lnTo>
                    <a:pt x="16460" y="10530"/>
                  </a:lnTo>
                  <a:lnTo>
                    <a:pt x="16517" y="11214"/>
                  </a:lnTo>
                  <a:lnTo>
                    <a:pt x="16574" y="11898"/>
                  </a:lnTo>
                  <a:lnTo>
                    <a:pt x="16745" y="13324"/>
                  </a:lnTo>
                  <a:lnTo>
                    <a:pt x="16954" y="14768"/>
                  </a:lnTo>
                  <a:lnTo>
                    <a:pt x="17182" y="16213"/>
                  </a:lnTo>
                  <a:lnTo>
                    <a:pt x="17467" y="17638"/>
                  </a:lnTo>
                  <a:lnTo>
                    <a:pt x="17771" y="19026"/>
                  </a:lnTo>
                  <a:lnTo>
                    <a:pt x="18075" y="20337"/>
                  </a:lnTo>
                  <a:lnTo>
                    <a:pt x="18399" y="21554"/>
                  </a:lnTo>
                  <a:lnTo>
                    <a:pt x="18741" y="22675"/>
                  </a:lnTo>
                  <a:lnTo>
                    <a:pt x="19102" y="23759"/>
                  </a:lnTo>
                  <a:lnTo>
                    <a:pt x="19482" y="24861"/>
                  </a:lnTo>
                  <a:lnTo>
                    <a:pt x="19881" y="25925"/>
                  </a:lnTo>
                  <a:lnTo>
                    <a:pt x="20299" y="27009"/>
                  </a:lnTo>
                  <a:lnTo>
                    <a:pt x="20755" y="28073"/>
                  </a:lnTo>
                  <a:lnTo>
                    <a:pt x="21231" y="29118"/>
                  </a:lnTo>
                  <a:lnTo>
                    <a:pt x="21725" y="30164"/>
                  </a:lnTo>
                  <a:lnTo>
                    <a:pt x="22238" y="31190"/>
                  </a:lnTo>
                  <a:lnTo>
                    <a:pt x="22789" y="32217"/>
                  </a:lnTo>
                  <a:lnTo>
                    <a:pt x="23340" y="33224"/>
                  </a:lnTo>
                  <a:lnTo>
                    <a:pt x="23930" y="34231"/>
                  </a:lnTo>
                  <a:lnTo>
                    <a:pt x="24538" y="35220"/>
                  </a:lnTo>
                  <a:lnTo>
                    <a:pt x="25146" y="36189"/>
                  </a:lnTo>
                  <a:lnTo>
                    <a:pt x="25792" y="37139"/>
                  </a:lnTo>
                  <a:lnTo>
                    <a:pt x="26476" y="38090"/>
                  </a:lnTo>
                  <a:lnTo>
                    <a:pt x="27161" y="39021"/>
                  </a:lnTo>
                  <a:lnTo>
                    <a:pt x="27161" y="39021"/>
                  </a:lnTo>
                  <a:lnTo>
                    <a:pt x="26438" y="38128"/>
                  </a:lnTo>
                  <a:lnTo>
                    <a:pt x="25735" y="37196"/>
                  </a:lnTo>
                  <a:lnTo>
                    <a:pt x="25051" y="36265"/>
                  </a:lnTo>
                  <a:lnTo>
                    <a:pt x="24386" y="35315"/>
                  </a:lnTo>
                  <a:lnTo>
                    <a:pt x="23739" y="34345"/>
                  </a:lnTo>
                  <a:lnTo>
                    <a:pt x="23112" y="33357"/>
                  </a:lnTo>
                  <a:lnTo>
                    <a:pt x="22504" y="32369"/>
                  </a:lnTo>
                  <a:lnTo>
                    <a:pt x="21934" y="31361"/>
                  </a:lnTo>
                  <a:lnTo>
                    <a:pt x="21364" y="30335"/>
                  </a:lnTo>
                  <a:lnTo>
                    <a:pt x="20831" y="29308"/>
                  </a:lnTo>
                  <a:lnTo>
                    <a:pt x="20318" y="28263"/>
                  </a:lnTo>
                  <a:lnTo>
                    <a:pt x="19824" y="27218"/>
                  </a:lnTo>
                  <a:lnTo>
                    <a:pt x="19349" y="26153"/>
                  </a:lnTo>
                  <a:lnTo>
                    <a:pt x="18893" y="25070"/>
                  </a:lnTo>
                  <a:lnTo>
                    <a:pt x="18475" y="23987"/>
                  </a:lnTo>
                  <a:lnTo>
                    <a:pt x="18075" y="22884"/>
                  </a:lnTo>
                  <a:lnTo>
                    <a:pt x="17600" y="21535"/>
                  </a:lnTo>
                  <a:lnTo>
                    <a:pt x="17182" y="20166"/>
                  </a:lnTo>
                  <a:lnTo>
                    <a:pt x="16783" y="18798"/>
                  </a:lnTo>
                  <a:lnTo>
                    <a:pt x="16422" y="17410"/>
                  </a:lnTo>
                  <a:lnTo>
                    <a:pt x="16099" y="16004"/>
                  </a:lnTo>
                  <a:lnTo>
                    <a:pt x="15814" y="14597"/>
                  </a:lnTo>
                  <a:lnTo>
                    <a:pt x="15567" y="13191"/>
                  </a:lnTo>
                  <a:lnTo>
                    <a:pt x="15338" y="11765"/>
                  </a:lnTo>
                  <a:lnTo>
                    <a:pt x="15300" y="11366"/>
                  </a:lnTo>
                  <a:lnTo>
                    <a:pt x="15243" y="10986"/>
                  </a:lnTo>
                  <a:lnTo>
                    <a:pt x="15167" y="10644"/>
                  </a:lnTo>
                  <a:lnTo>
                    <a:pt x="15072" y="10321"/>
                  </a:lnTo>
                  <a:lnTo>
                    <a:pt x="14939" y="10017"/>
                  </a:lnTo>
                  <a:lnTo>
                    <a:pt x="14787" y="9750"/>
                  </a:lnTo>
                  <a:lnTo>
                    <a:pt x="14616" y="9465"/>
                  </a:lnTo>
                  <a:lnTo>
                    <a:pt x="14388" y="9218"/>
                  </a:lnTo>
                  <a:lnTo>
                    <a:pt x="14331" y="9161"/>
                  </a:lnTo>
                  <a:lnTo>
                    <a:pt x="14255" y="9123"/>
                  </a:lnTo>
                  <a:lnTo>
                    <a:pt x="14084" y="9066"/>
                  </a:lnTo>
                  <a:lnTo>
                    <a:pt x="13875" y="9028"/>
                  </a:lnTo>
                  <a:lnTo>
                    <a:pt x="13628" y="9009"/>
                  </a:lnTo>
                  <a:lnTo>
                    <a:pt x="13362" y="9009"/>
                  </a:lnTo>
                  <a:lnTo>
                    <a:pt x="13115" y="9028"/>
                  </a:lnTo>
                  <a:lnTo>
                    <a:pt x="12868" y="9066"/>
                  </a:lnTo>
                  <a:lnTo>
                    <a:pt x="12659" y="9123"/>
                  </a:lnTo>
                  <a:lnTo>
                    <a:pt x="12487" y="9199"/>
                  </a:lnTo>
                  <a:lnTo>
                    <a:pt x="12316" y="9294"/>
                  </a:lnTo>
                  <a:lnTo>
                    <a:pt x="12164" y="9408"/>
                  </a:lnTo>
                  <a:lnTo>
                    <a:pt x="12031" y="9541"/>
                  </a:lnTo>
                  <a:lnTo>
                    <a:pt x="11917" y="9674"/>
                  </a:lnTo>
                  <a:lnTo>
                    <a:pt x="11822" y="9846"/>
                  </a:lnTo>
                  <a:lnTo>
                    <a:pt x="11746" y="10017"/>
                  </a:lnTo>
                  <a:lnTo>
                    <a:pt x="11689" y="10188"/>
                  </a:lnTo>
                  <a:lnTo>
                    <a:pt x="11632" y="10435"/>
                  </a:lnTo>
                  <a:lnTo>
                    <a:pt x="11613" y="10777"/>
                  </a:lnTo>
                  <a:lnTo>
                    <a:pt x="11594" y="11195"/>
                  </a:lnTo>
                  <a:lnTo>
                    <a:pt x="11594" y="11746"/>
                  </a:lnTo>
                  <a:lnTo>
                    <a:pt x="11727" y="12792"/>
                  </a:lnTo>
                  <a:lnTo>
                    <a:pt x="11879" y="13780"/>
                  </a:lnTo>
                  <a:lnTo>
                    <a:pt x="12031" y="14730"/>
                  </a:lnTo>
                  <a:lnTo>
                    <a:pt x="12221" y="15662"/>
                  </a:lnTo>
                  <a:lnTo>
                    <a:pt x="12430" y="16593"/>
                  </a:lnTo>
                  <a:lnTo>
                    <a:pt x="12659" y="17543"/>
                  </a:lnTo>
                  <a:lnTo>
                    <a:pt x="12906" y="18513"/>
                  </a:lnTo>
                  <a:lnTo>
                    <a:pt x="13191" y="19520"/>
                  </a:lnTo>
                  <a:lnTo>
                    <a:pt x="13514" y="20603"/>
                  </a:lnTo>
                  <a:lnTo>
                    <a:pt x="13856" y="21668"/>
                  </a:lnTo>
                  <a:lnTo>
                    <a:pt x="14217" y="22732"/>
                  </a:lnTo>
                  <a:lnTo>
                    <a:pt x="14597" y="23778"/>
                  </a:lnTo>
                  <a:lnTo>
                    <a:pt x="14996" y="24823"/>
                  </a:lnTo>
                  <a:lnTo>
                    <a:pt x="15414" y="25849"/>
                  </a:lnTo>
                  <a:lnTo>
                    <a:pt x="15871" y="26876"/>
                  </a:lnTo>
                  <a:lnTo>
                    <a:pt x="16346" y="27902"/>
                  </a:lnTo>
                  <a:lnTo>
                    <a:pt x="16840" y="28909"/>
                  </a:lnTo>
                  <a:lnTo>
                    <a:pt x="17353" y="29898"/>
                  </a:lnTo>
                  <a:lnTo>
                    <a:pt x="17885" y="30886"/>
                  </a:lnTo>
                  <a:lnTo>
                    <a:pt x="18456" y="31855"/>
                  </a:lnTo>
                  <a:lnTo>
                    <a:pt x="19045" y="32806"/>
                  </a:lnTo>
                  <a:lnTo>
                    <a:pt x="19653" y="33756"/>
                  </a:lnTo>
                  <a:lnTo>
                    <a:pt x="20280" y="34668"/>
                  </a:lnTo>
                  <a:lnTo>
                    <a:pt x="20945" y="35581"/>
                  </a:lnTo>
                  <a:lnTo>
                    <a:pt x="21630" y="36474"/>
                  </a:lnTo>
                  <a:lnTo>
                    <a:pt x="22352" y="37348"/>
                  </a:lnTo>
                  <a:lnTo>
                    <a:pt x="23074" y="38204"/>
                  </a:lnTo>
                  <a:lnTo>
                    <a:pt x="23853" y="39021"/>
                  </a:lnTo>
                  <a:lnTo>
                    <a:pt x="24633" y="39819"/>
                  </a:lnTo>
                  <a:lnTo>
                    <a:pt x="25469" y="40599"/>
                  </a:lnTo>
                  <a:lnTo>
                    <a:pt x="26305" y="41340"/>
                  </a:lnTo>
                  <a:lnTo>
                    <a:pt x="27180" y="42062"/>
                  </a:lnTo>
                  <a:lnTo>
                    <a:pt x="26286" y="41378"/>
                  </a:lnTo>
                  <a:lnTo>
                    <a:pt x="25412" y="40656"/>
                  </a:lnTo>
                  <a:lnTo>
                    <a:pt x="24557" y="39914"/>
                  </a:lnTo>
                  <a:lnTo>
                    <a:pt x="23720" y="39154"/>
                  </a:lnTo>
                  <a:lnTo>
                    <a:pt x="22922" y="38337"/>
                  </a:lnTo>
                  <a:lnTo>
                    <a:pt x="22143" y="37519"/>
                  </a:lnTo>
                  <a:lnTo>
                    <a:pt x="21402" y="36664"/>
                  </a:lnTo>
                  <a:lnTo>
                    <a:pt x="20660" y="35809"/>
                  </a:lnTo>
                  <a:lnTo>
                    <a:pt x="19957" y="34915"/>
                  </a:lnTo>
                  <a:lnTo>
                    <a:pt x="19292" y="34003"/>
                  </a:lnTo>
                  <a:lnTo>
                    <a:pt x="18627" y="33072"/>
                  </a:lnTo>
                  <a:lnTo>
                    <a:pt x="17999" y="32141"/>
                  </a:lnTo>
                  <a:lnTo>
                    <a:pt x="17391" y="31171"/>
                  </a:lnTo>
                  <a:lnTo>
                    <a:pt x="16802" y="30202"/>
                  </a:lnTo>
                  <a:lnTo>
                    <a:pt x="16251" y="29213"/>
                  </a:lnTo>
                  <a:lnTo>
                    <a:pt x="15700" y="28206"/>
                  </a:lnTo>
                  <a:lnTo>
                    <a:pt x="15186" y="27199"/>
                  </a:lnTo>
                  <a:lnTo>
                    <a:pt x="14692" y="26172"/>
                  </a:lnTo>
                  <a:lnTo>
                    <a:pt x="14217" y="25146"/>
                  </a:lnTo>
                  <a:lnTo>
                    <a:pt x="13761" y="24101"/>
                  </a:lnTo>
                  <a:lnTo>
                    <a:pt x="13343" y="23055"/>
                  </a:lnTo>
                  <a:lnTo>
                    <a:pt x="12925" y="21991"/>
                  </a:lnTo>
                  <a:lnTo>
                    <a:pt x="12544" y="20907"/>
                  </a:lnTo>
                  <a:lnTo>
                    <a:pt x="12183" y="19843"/>
                  </a:lnTo>
                  <a:lnTo>
                    <a:pt x="11822" y="18703"/>
                  </a:lnTo>
                  <a:lnTo>
                    <a:pt x="11499" y="17562"/>
                  </a:lnTo>
                  <a:lnTo>
                    <a:pt x="11176" y="16422"/>
                  </a:lnTo>
                  <a:lnTo>
                    <a:pt x="10891" y="15262"/>
                  </a:lnTo>
                  <a:lnTo>
                    <a:pt x="10853" y="15110"/>
                  </a:lnTo>
                  <a:lnTo>
                    <a:pt x="10739" y="14749"/>
                  </a:lnTo>
                  <a:lnTo>
                    <a:pt x="10549" y="14255"/>
                  </a:lnTo>
                  <a:lnTo>
                    <a:pt x="10435" y="14008"/>
                  </a:lnTo>
                  <a:lnTo>
                    <a:pt x="10302" y="13761"/>
                  </a:lnTo>
                  <a:lnTo>
                    <a:pt x="10169" y="13533"/>
                  </a:lnTo>
                  <a:lnTo>
                    <a:pt x="9998" y="13343"/>
                  </a:lnTo>
                  <a:lnTo>
                    <a:pt x="9903" y="13248"/>
                  </a:lnTo>
                  <a:lnTo>
                    <a:pt x="9808" y="13191"/>
                  </a:lnTo>
                  <a:lnTo>
                    <a:pt x="9712" y="13134"/>
                  </a:lnTo>
                  <a:lnTo>
                    <a:pt x="9617" y="13077"/>
                  </a:lnTo>
                  <a:lnTo>
                    <a:pt x="9503" y="13058"/>
                  </a:lnTo>
                  <a:lnTo>
                    <a:pt x="9294" y="13058"/>
                  </a:lnTo>
                  <a:lnTo>
                    <a:pt x="9161" y="13096"/>
                  </a:lnTo>
                  <a:lnTo>
                    <a:pt x="9047" y="13153"/>
                  </a:lnTo>
                  <a:lnTo>
                    <a:pt x="8914" y="13229"/>
                  </a:lnTo>
                  <a:lnTo>
                    <a:pt x="8781" y="13343"/>
                  </a:lnTo>
                  <a:lnTo>
                    <a:pt x="8648" y="13476"/>
                  </a:lnTo>
                  <a:lnTo>
                    <a:pt x="8553" y="13590"/>
                  </a:lnTo>
                  <a:lnTo>
                    <a:pt x="8458" y="13723"/>
                  </a:lnTo>
                  <a:lnTo>
                    <a:pt x="8382" y="13856"/>
                  </a:lnTo>
                  <a:lnTo>
                    <a:pt x="8325" y="14008"/>
                  </a:lnTo>
                  <a:lnTo>
                    <a:pt x="8211" y="14331"/>
                  </a:lnTo>
                  <a:lnTo>
                    <a:pt x="8135" y="14692"/>
                  </a:lnTo>
                  <a:lnTo>
                    <a:pt x="8078" y="15053"/>
                  </a:lnTo>
                  <a:lnTo>
                    <a:pt x="8059" y="15434"/>
                  </a:lnTo>
                  <a:lnTo>
                    <a:pt x="8059" y="15814"/>
                  </a:lnTo>
                  <a:lnTo>
                    <a:pt x="8059" y="16194"/>
                  </a:lnTo>
                  <a:lnTo>
                    <a:pt x="8097" y="16555"/>
                  </a:lnTo>
                  <a:lnTo>
                    <a:pt x="8135" y="16897"/>
                  </a:lnTo>
                  <a:lnTo>
                    <a:pt x="8211" y="17486"/>
                  </a:lnTo>
                  <a:lnTo>
                    <a:pt x="8287" y="17866"/>
                  </a:lnTo>
                  <a:lnTo>
                    <a:pt x="8306" y="18018"/>
                  </a:lnTo>
                  <a:lnTo>
                    <a:pt x="8515" y="18969"/>
                  </a:lnTo>
                  <a:lnTo>
                    <a:pt x="8743" y="19900"/>
                  </a:lnTo>
                  <a:lnTo>
                    <a:pt x="9009" y="20850"/>
                  </a:lnTo>
                  <a:lnTo>
                    <a:pt x="9275" y="21763"/>
                  </a:lnTo>
                  <a:lnTo>
                    <a:pt x="9579" y="22694"/>
                  </a:lnTo>
                  <a:lnTo>
                    <a:pt x="9903" y="23606"/>
                  </a:lnTo>
                  <a:lnTo>
                    <a:pt x="10245" y="24519"/>
                  </a:lnTo>
                  <a:lnTo>
                    <a:pt x="10606" y="25412"/>
                  </a:lnTo>
                  <a:lnTo>
                    <a:pt x="11005" y="26305"/>
                  </a:lnTo>
                  <a:lnTo>
                    <a:pt x="11404" y="27199"/>
                  </a:lnTo>
                  <a:lnTo>
                    <a:pt x="11841" y="28073"/>
                  </a:lnTo>
                  <a:lnTo>
                    <a:pt x="12297" y="28928"/>
                  </a:lnTo>
                  <a:lnTo>
                    <a:pt x="12773" y="29784"/>
                  </a:lnTo>
                  <a:lnTo>
                    <a:pt x="13267" y="30620"/>
                  </a:lnTo>
                  <a:lnTo>
                    <a:pt x="13780" y="31456"/>
                  </a:lnTo>
                  <a:lnTo>
                    <a:pt x="14312" y="32274"/>
                  </a:lnTo>
                  <a:lnTo>
                    <a:pt x="14863" y="33072"/>
                  </a:lnTo>
                  <a:lnTo>
                    <a:pt x="15453" y="33870"/>
                  </a:lnTo>
                  <a:lnTo>
                    <a:pt x="16042" y="34649"/>
                  </a:lnTo>
                  <a:lnTo>
                    <a:pt x="16650" y="35410"/>
                  </a:lnTo>
                  <a:lnTo>
                    <a:pt x="17277" y="36170"/>
                  </a:lnTo>
                  <a:lnTo>
                    <a:pt x="17923" y="36892"/>
                  </a:lnTo>
                  <a:lnTo>
                    <a:pt x="18589" y="37614"/>
                  </a:lnTo>
                  <a:lnTo>
                    <a:pt x="19273" y="38318"/>
                  </a:lnTo>
                  <a:lnTo>
                    <a:pt x="19976" y="39021"/>
                  </a:lnTo>
                  <a:lnTo>
                    <a:pt x="20698" y="39686"/>
                  </a:lnTo>
                  <a:lnTo>
                    <a:pt x="21421" y="40332"/>
                  </a:lnTo>
                  <a:lnTo>
                    <a:pt x="22181" y="40979"/>
                  </a:lnTo>
                  <a:lnTo>
                    <a:pt x="22941" y="41606"/>
                  </a:lnTo>
                  <a:lnTo>
                    <a:pt x="23720" y="42195"/>
                  </a:lnTo>
                  <a:lnTo>
                    <a:pt x="24519" y="42784"/>
                  </a:lnTo>
                  <a:lnTo>
                    <a:pt x="25336" y="43336"/>
                  </a:lnTo>
                  <a:lnTo>
                    <a:pt x="24633" y="42898"/>
                  </a:lnTo>
                  <a:lnTo>
                    <a:pt x="23911" y="42423"/>
                  </a:lnTo>
                  <a:lnTo>
                    <a:pt x="23226" y="41948"/>
                  </a:lnTo>
                  <a:lnTo>
                    <a:pt x="22542" y="41454"/>
                  </a:lnTo>
                  <a:lnTo>
                    <a:pt x="21858" y="40960"/>
                  </a:lnTo>
                  <a:lnTo>
                    <a:pt x="21193" y="40446"/>
                  </a:lnTo>
                  <a:lnTo>
                    <a:pt x="20546" y="39895"/>
                  </a:lnTo>
                  <a:lnTo>
                    <a:pt x="19900" y="39363"/>
                  </a:lnTo>
                  <a:lnTo>
                    <a:pt x="19273" y="38793"/>
                  </a:lnTo>
                  <a:lnTo>
                    <a:pt x="18646" y="38223"/>
                  </a:lnTo>
                  <a:lnTo>
                    <a:pt x="18037" y="37633"/>
                  </a:lnTo>
                  <a:lnTo>
                    <a:pt x="17448" y="37044"/>
                  </a:lnTo>
                  <a:lnTo>
                    <a:pt x="16859" y="36417"/>
                  </a:lnTo>
                  <a:lnTo>
                    <a:pt x="16289" y="35790"/>
                  </a:lnTo>
                  <a:lnTo>
                    <a:pt x="15719" y="35163"/>
                  </a:lnTo>
                  <a:lnTo>
                    <a:pt x="15186" y="34516"/>
                  </a:lnTo>
                  <a:lnTo>
                    <a:pt x="14654" y="33851"/>
                  </a:lnTo>
                  <a:lnTo>
                    <a:pt x="14122" y="33186"/>
                  </a:lnTo>
                  <a:lnTo>
                    <a:pt x="13609" y="32502"/>
                  </a:lnTo>
                  <a:lnTo>
                    <a:pt x="13134" y="31817"/>
                  </a:lnTo>
                  <a:lnTo>
                    <a:pt x="12640" y="31114"/>
                  </a:lnTo>
                  <a:lnTo>
                    <a:pt x="12183" y="30411"/>
                  </a:lnTo>
                  <a:lnTo>
                    <a:pt x="11727" y="29689"/>
                  </a:lnTo>
                  <a:lnTo>
                    <a:pt x="11290" y="28966"/>
                  </a:lnTo>
                  <a:lnTo>
                    <a:pt x="10872" y="28225"/>
                  </a:lnTo>
                  <a:lnTo>
                    <a:pt x="10473" y="27465"/>
                  </a:lnTo>
                  <a:lnTo>
                    <a:pt x="10074" y="26724"/>
                  </a:lnTo>
                  <a:lnTo>
                    <a:pt x="9693" y="25963"/>
                  </a:lnTo>
                  <a:lnTo>
                    <a:pt x="9332" y="25184"/>
                  </a:lnTo>
                  <a:lnTo>
                    <a:pt x="8990" y="24405"/>
                  </a:lnTo>
                  <a:lnTo>
                    <a:pt x="8667" y="23625"/>
                  </a:lnTo>
                  <a:lnTo>
                    <a:pt x="8363" y="22827"/>
                  </a:lnTo>
                  <a:lnTo>
                    <a:pt x="8192" y="22390"/>
                  </a:lnTo>
                  <a:lnTo>
                    <a:pt x="8021" y="22029"/>
                  </a:lnTo>
                  <a:lnTo>
                    <a:pt x="7831" y="21687"/>
                  </a:lnTo>
                  <a:lnTo>
                    <a:pt x="7622" y="21402"/>
                  </a:lnTo>
                  <a:lnTo>
                    <a:pt x="7375" y="21155"/>
                  </a:lnTo>
                  <a:lnTo>
                    <a:pt x="7128" y="20926"/>
                  </a:lnTo>
                  <a:lnTo>
                    <a:pt x="6861" y="20736"/>
                  </a:lnTo>
                  <a:lnTo>
                    <a:pt x="6557" y="20546"/>
                  </a:lnTo>
                  <a:lnTo>
                    <a:pt x="6291" y="20432"/>
                  </a:lnTo>
                  <a:lnTo>
                    <a:pt x="5987" y="20337"/>
                  </a:lnTo>
                  <a:lnTo>
                    <a:pt x="5664" y="20280"/>
                  </a:lnTo>
                  <a:lnTo>
                    <a:pt x="5474" y="20261"/>
                  </a:lnTo>
                  <a:lnTo>
                    <a:pt x="5303" y="20261"/>
                  </a:lnTo>
                  <a:lnTo>
                    <a:pt x="5132" y="20280"/>
                  </a:lnTo>
                  <a:lnTo>
                    <a:pt x="4961" y="20299"/>
                  </a:lnTo>
                  <a:lnTo>
                    <a:pt x="4790" y="20337"/>
                  </a:lnTo>
                  <a:lnTo>
                    <a:pt x="4619" y="20394"/>
                  </a:lnTo>
                  <a:lnTo>
                    <a:pt x="4448" y="20470"/>
                  </a:lnTo>
                  <a:lnTo>
                    <a:pt x="4296" y="20565"/>
                  </a:lnTo>
                  <a:lnTo>
                    <a:pt x="4143" y="20660"/>
                  </a:lnTo>
                  <a:lnTo>
                    <a:pt x="4010" y="20793"/>
                  </a:lnTo>
                  <a:lnTo>
                    <a:pt x="3896" y="20907"/>
                  </a:lnTo>
                  <a:lnTo>
                    <a:pt x="3801" y="21041"/>
                  </a:lnTo>
                  <a:lnTo>
                    <a:pt x="3706" y="21174"/>
                  </a:lnTo>
                  <a:lnTo>
                    <a:pt x="3630" y="21326"/>
                  </a:lnTo>
                  <a:lnTo>
                    <a:pt x="3573" y="21478"/>
                  </a:lnTo>
                  <a:lnTo>
                    <a:pt x="3516" y="21630"/>
                  </a:lnTo>
                  <a:lnTo>
                    <a:pt x="3440" y="21953"/>
                  </a:lnTo>
                  <a:lnTo>
                    <a:pt x="3402" y="22295"/>
                  </a:lnTo>
                  <a:lnTo>
                    <a:pt x="3383" y="22637"/>
                  </a:lnTo>
                  <a:lnTo>
                    <a:pt x="3402" y="22979"/>
                  </a:lnTo>
                  <a:lnTo>
                    <a:pt x="3421" y="23321"/>
                  </a:lnTo>
                  <a:lnTo>
                    <a:pt x="3478" y="23625"/>
                  </a:lnTo>
                  <a:lnTo>
                    <a:pt x="3535" y="23930"/>
                  </a:lnTo>
                  <a:lnTo>
                    <a:pt x="3649" y="24424"/>
                  </a:lnTo>
                  <a:lnTo>
                    <a:pt x="3744" y="24766"/>
                  </a:lnTo>
                  <a:lnTo>
                    <a:pt x="3782" y="24899"/>
                  </a:lnTo>
                  <a:lnTo>
                    <a:pt x="3839" y="25070"/>
                  </a:lnTo>
                  <a:lnTo>
                    <a:pt x="3934" y="25279"/>
                  </a:lnTo>
                  <a:lnTo>
                    <a:pt x="4124" y="25697"/>
                  </a:lnTo>
                  <a:lnTo>
                    <a:pt x="4505" y="26533"/>
                  </a:lnTo>
                  <a:lnTo>
                    <a:pt x="4904" y="27351"/>
                  </a:lnTo>
                  <a:lnTo>
                    <a:pt x="5322" y="28168"/>
                  </a:lnTo>
                  <a:lnTo>
                    <a:pt x="5759" y="28985"/>
                  </a:lnTo>
                  <a:lnTo>
                    <a:pt x="6215" y="29784"/>
                  </a:lnTo>
                  <a:lnTo>
                    <a:pt x="6709" y="30563"/>
                  </a:lnTo>
                  <a:lnTo>
                    <a:pt x="7204" y="31342"/>
                  </a:lnTo>
                  <a:lnTo>
                    <a:pt x="7717" y="32102"/>
                  </a:lnTo>
                  <a:lnTo>
                    <a:pt x="8268" y="32844"/>
                  </a:lnTo>
                  <a:lnTo>
                    <a:pt x="8819" y="33585"/>
                  </a:lnTo>
                  <a:lnTo>
                    <a:pt x="9408" y="34307"/>
                  </a:lnTo>
                  <a:lnTo>
                    <a:pt x="9998" y="35011"/>
                  </a:lnTo>
                  <a:lnTo>
                    <a:pt x="10625" y="35695"/>
                  </a:lnTo>
                  <a:lnTo>
                    <a:pt x="11252" y="36360"/>
                  </a:lnTo>
                  <a:lnTo>
                    <a:pt x="11917" y="37025"/>
                  </a:lnTo>
                  <a:lnTo>
                    <a:pt x="12582" y="37652"/>
                  </a:lnTo>
                  <a:lnTo>
                    <a:pt x="13286" y="38280"/>
                  </a:lnTo>
                  <a:lnTo>
                    <a:pt x="13989" y="38869"/>
                  </a:lnTo>
                  <a:lnTo>
                    <a:pt x="14711" y="39458"/>
                  </a:lnTo>
                  <a:lnTo>
                    <a:pt x="15453" y="40009"/>
                  </a:lnTo>
                  <a:lnTo>
                    <a:pt x="16213" y="40542"/>
                  </a:lnTo>
                  <a:lnTo>
                    <a:pt x="16992" y="41055"/>
                  </a:lnTo>
                  <a:lnTo>
                    <a:pt x="17790" y="41549"/>
                  </a:lnTo>
                  <a:lnTo>
                    <a:pt x="18589" y="42024"/>
                  </a:lnTo>
                  <a:lnTo>
                    <a:pt x="19406" y="42461"/>
                  </a:lnTo>
                  <a:lnTo>
                    <a:pt x="20242" y="42879"/>
                  </a:lnTo>
                  <a:lnTo>
                    <a:pt x="21098" y="43278"/>
                  </a:lnTo>
                  <a:lnTo>
                    <a:pt x="21953" y="43659"/>
                  </a:lnTo>
                  <a:lnTo>
                    <a:pt x="22808" y="44020"/>
                  </a:lnTo>
                  <a:lnTo>
                    <a:pt x="23682" y="44343"/>
                  </a:lnTo>
                  <a:lnTo>
                    <a:pt x="22789" y="44058"/>
                  </a:lnTo>
                  <a:lnTo>
                    <a:pt x="21915" y="43735"/>
                  </a:lnTo>
                  <a:lnTo>
                    <a:pt x="21040" y="43412"/>
                  </a:lnTo>
                  <a:lnTo>
                    <a:pt x="20166" y="43050"/>
                  </a:lnTo>
                  <a:lnTo>
                    <a:pt x="19311" y="42651"/>
                  </a:lnTo>
                  <a:lnTo>
                    <a:pt x="18475" y="42252"/>
                  </a:lnTo>
                  <a:lnTo>
                    <a:pt x="17638" y="41815"/>
                  </a:lnTo>
                  <a:lnTo>
                    <a:pt x="16821" y="41359"/>
                  </a:lnTo>
                  <a:lnTo>
                    <a:pt x="16004" y="40865"/>
                  </a:lnTo>
                  <a:lnTo>
                    <a:pt x="15205" y="40370"/>
                  </a:lnTo>
                  <a:lnTo>
                    <a:pt x="14426" y="39838"/>
                  </a:lnTo>
                  <a:lnTo>
                    <a:pt x="13666" y="39287"/>
                  </a:lnTo>
                  <a:lnTo>
                    <a:pt x="12906" y="38717"/>
                  </a:lnTo>
                  <a:lnTo>
                    <a:pt x="12183" y="38109"/>
                  </a:lnTo>
                  <a:lnTo>
                    <a:pt x="11461" y="37500"/>
                  </a:lnTo>
                  <a:lnTo>
                    <a:pt x="10758" y="36873"/>
                  </a:lnTo>
                  <a:lnTo>
                    <a:pt x="10074" y="36208"/>
                  </a:lnTo>
                  <a:lnTo>
                    <a:pt x="9427" y="35543"/>
                  </a:lnTo>
                  <a:lnTo>
                    <a:pt x="8781" y="34839"/>
                  </a:lnTo>
                  <a:lnTo>
                    <a:pt x="8154" y="34136"/>
                  </a:lnTo>
                  <a:lnTo>
                    <a:pt x="7546" y="33414"/>
                  </a:lnTo>
                  <a:lnTo>
                    <a:pt x="6937" y="32673"/>
                  </a:lnTo>
                  <a:lnTo>
                    <a:pt x="6367" y="31912"/>
                  </a:lnTo>
                  <a:lnTo>
                    <a:pt x="5816" y="31152"/>
                  </a:lnTo>
                  <a:lnTo>
                    <a:pt x="5436" y="30582"/>
                  </a:lnTo>
                  <a:lnTo>
                    <a:pt x="5056" y="29993"/>
                  </a:lnTo>
                  <a:lnTo>
                    <a:pt x="4695" y="29423"/>
                  </a:lnTo>
                  <a:lnTo>
                    <a:pt x="4334" y="28833"/>
                  </a:lnTo>
                  <a:lnTo>
                    <a:pt x="4201" y="28586"/>
                  </a:lnTo>
                  <a:lnTo>
                    <a:pt x="4048" y="28377"/>
                  </a:lnTo>
                  <a:lnTo>
                    <a:pt x="3915" y="28206"/>
                  </a:lnTo>
                  <a:lnTo>
                    <a:pt x="3763" y="28073"/>
                  </a:lnTo>
                  <a:lnTo>
                    <a:pt x="3592" y="27959"/>
                  </a:lnTo>
                  <a:lnTo>
                    <a:pt x="3440" y="27883"/>
                  </a:lnTo>
                  <a:lnTo>
                    <a:pt x="3288" y="27826"/>
                  </a:lnTo>
                  <a:lnTo>
                    <a:pt x="3136" y="27807"/>
                  </a:lnTo>
                  <a:lnTo>
                    <a:pt x="2737" y="27807"/>
                  </a:lnTo>
                  <a:lnTo>
                    <a:pt x="2566" y="27864"/>
                  </a:lnTo>
                  <a:lnTo>
                    <a:pt x="2376" y="27940"/>
                  </a:lnTo>
                  <a:lnTo>
                    <a:pt x="2205" y="28054"/>
                  </a:lnTo>
                  <a:lnTo>
                    <a:pt x="2053" y="28225"/>
                  </a:lnTo>
                  <a:lnTo>
                    <a:pt x="1901" y="28434"/>
                  </a:lnTo>
                  <a:lnTo>
                    <a:pt x="1768" y="28700"/>
                  </a:lnTo>
                  <a:lnTo>
                    <a:pt x="1711" y="28814"/>
                  </a:lnTo>
                  <a:lnTo>
                    <a:pt x="1692" y="28928"/>
                  </a:lnTo>
                  <a:lnTo>
                    <a:pt x="1654" y="29175"/>
                  </a:lnTo>
                  <a:lnTo>
                    <a:pt x="1654" y="29442"/>
                  </a:lnTo>
                  <a:lnTo>
                    <a:pt x="1673" y="29689"/>
                  </a:lnTo>
                  <a:lnTo>
                    <a:pt x="1730" y="29955"/>
                  </a:lnTo>
                  <a:lnTo>
                    <a:pt x="1787" y="30183"/>
                  </a:lnTo>
                  <a:lnTo>
                    <a:pt x="1863" y="30411"/>
                  </a:lnTo>
                  <a:lnTo>
                    <a:pt x="1958" y="30620"/>
                  </a:lnTo>
                  <a:lnTo>
                    <a:pt x="2357" y="31456"/>
                  </a:lnTo>
                  <a:lnTo>
                    <a:pt x="2756" y="32293"/>
                  </a:lnTo>
                  <a:lnTo>
                    <a:pt x="3193" y="33129"/>
                  </a:lnTo>
                  <a:lnTo>
                    <a:pt x="3630" y="33946"/>
                  </a:lnTo>
                  <a:lnTo>
                    <a:pt x="4182" y="34630"/>
                  </a:lnTo>
                  <a:lnTo>
                    <a:pt x="4733" y="35296"/>
                  </a:lnTo>
                  <a:lnTo>
                    <a:pt x="5987" y="36740"/>
                  </a:lnTo>
                  <a:lnTo>
                    <a:pt x="6633" y="37443"/>
                  </a:lnTo>
                  <a:lnTo>
                    <a:pt x="6956" y="37786"/>
                  </a:lnTo>
                  <a:lnTo>
                    <a:pt x="7109" y="37957"/>
                  </a:lnTo>
                  <a:lnTo>
                    <a:pt x="7280" y="38128"/>
                  </a:lnTo>
                  <a:lnTo>
                    <a:pt x="7964" y="38774"/>
                  </a:lnTo>
                  <a:lnTo>
                    <a:pt x="8154" y="38926"/>
                  </a:lnTo>
                  <a:lnTo>
                    <a:pt x="8325" y="39097"/>
                  </a:lnTo>
                  <a:lnTo>
                    <a:pt x="8686" y="39382"/>
                  </a:lnTo>
                  <a:lnTo>
                    <a:pt x="9427" y="39990"/>
                  </a:lnTo>
                  <a:lnTo>
                    <a:pt x="10188" y="40561"/>
                  </a:lnTo>
                  <a:lnTo>
                    <a:pt x="10967" y="41112"/>
                  </a:lnTo>
                  <a:lnTo>
                    <a:pt x="11765" y="41644"/>
                  </a:lnTo>
                  <a:lnTo>
                    <a:pt x="12563" y="42138"/>
                  </a:lnTo>
                  <a:lnTo>
                    <a:pt x="13400" y="42632"/>
                  </a:lnTo>
                  <a:lnTo>
                    <a:pt x="14236" y="43088"/>
                  </a:lnTo>
                  <a:lnTo>
                    <a:pt x="14654" y="43317"/>
                  </a:lnTo>
                  <a:lnTo>
                    <a:pt x="15091" y="43526"/>
                  </a:lnTo>
                  <a:lnTo>
                    <a:pt x="15947" y="43944"/>
                  </a:lnTo>
                  <a:lnTo>
                    <a:pt x="16840" y="44324"/>
                  </a:lnTo>
                  <a:lnTo>
                    <a:pt x="17733" y="44685"/>
                  </a:lnTo>
                  <a:lnTo>
                    <a:pt x="18627" y="45027"/>
                  </a:lnTo>
                  <a:lnTo>
                    <a:pt x="19539" y="45331"/>
                  </a:lnTo>
                  <a:lnTo>
                    <a:pt x="20451" y="45616"/>
                  </a:lnTo>
                  <a:lnTo>
                    <a:pt x="21383" y="45863"/>
                  </a:lnTo>
                  <a:lnTo>
                    <a:pt x="21839" y="45977"/>
                  </a:lnTo>
                  <a:lnTo>
                    <a:pt x="22314" y="46072"/>
                  </a:lnTo>
                  <a:lnTo>
                    <a:pt x="22789" y="46168"/>
                  </a:lnTo>
                  <a:lnTo>
                    <a:pt x="23264" y="46225"/>
                  </a:lnTo>
                  <a:lnTo>
                    <a:pt x="23739" y="46282"/>
                  </a:lnTo>
                  <a:lnTo>
                    <a:pt x="24234" y="46320"/>
                  </a:lnTo>
                  <a:lnTo>
                    <a:pt x="23739" y="46301"/>
                  </a:lnTo>
                  <a:lnTo>
                    <a:pt x="23264" y="46282"/>
                  </a:lnTo>
                  <a:lnTo>
                    <a:pt x="22789" y="46225"/>
                  </a:lnTo>
                  <a:lnTo>
                    <a:pt x="22295" y="46168"/>
                  </a:lnTo>
                  <a:lnTo>
                    <a:pt x="21820" y="46091"/>
                  </a:lnTo>
                  <a:lnTo>
                    <a:pt x="21345" y="45996"/>
                  </a:lnTo>
                  <a:lnTo>
                    <a:pt x="20413" y="45787"/>
                  </a:lnTo>
                  <a:lnTo>
                    <a:pt x="19463" y="45540"/>
                  </a:lnTo>
                  <a:lnTo>
                    <a:pt x="18532" y="45274"/>
                  </a:lnTo>
                  <a:lnTo>
                    <a:pt x="17619" y="44970"/>
                  </a:lnTo>
                  <a:lnTo>
                    <a:pt x="16707" y="44647"/>
                  </a:lnTo>
                  <a:lnTo>
                    <a:pt x="15795" y="44305"/>
                  </a:lnTo>
                  <a:lnTo>
                    <a:pt x="14901" y="43925"/>
                  </a:lnTo>
                  <a:lnTo>
                    <a:pt x="14464" y="43716"/>
                  </a:lnTo>
                  <a:lnTo>
                    <a:pt x="14027" y="43507"/>
                  </a:lnTo>
                  <a:lnTo>
                    <a:pt x="13153" y="43088"/>
                  </a:lnTo>
                  <a:lnTo>
                    <a:pt x="12278" y="42632"/>
                  </a:lnTo>
                  <a:lnTo>
                    <a:pt x="11442" y="42176"/>
                  </a:lnTo>
                  <a:lnTo>
                    <a:pt x="10606" y="41663"/>
                  </a:lnTo>
                  <a:lnTo>
                    <a:pt x="9789" y="41150"/>
                  </a:lnTo>
                  <a:lnTo>
                    <a:pt x="8971" y="40599"/>
                  </a:lnTo>
                  <a:lnTo>
                    <a:pt x="8192" y="40009"/>
                  </a:lnTo>
                  <a:lnTo>
                    <a:pt x="7793" y="39705"/>
                  </a:lnTo>
                  <a:lnTo>
                    <a:pt x="7603" y="39553"/>
                  </a:lnTo>
                  <a:lnTo>
                    <a:pt x="7432" y="39401"/>
                  </a:lnTo>
                  <a:lnTo>
                    <a:pt x="6671" y="38755"/>
                  </a:lnTo>
                  <a:lnTo>
                    <a:pt x="6500" y="38603"/>
                  </a:lnTo>
                  <a:lnTo>
                    <a:pt x="6310" y="38432"/>
                  </a:lnTo>
                  <a:lnTo>
                    <a:pt x="5968" y="38090"/>
                  </a:lnTo>
                  <a:lnTo>
                    <a:pt x="5265" y="37386"/>
                  </a:lnTo>
                  <a:lnTo>
                    <a:pt x="3934" y="35999"/>
                  </a:lnTo>
                  <a:lnTo>
                    <a:pt x="3687" y="35695"/>
                  </a:lnTo>
                  <a:lnTo>
                    <a:pt x="3421" y="35353"/>
                  </a:lnTo>
                  <a:lnTo>
                    <a:pt x="3117" y="34973"/>
                  </a:lnTo>
                  <a:lnTo>
                    <a:pt x="2794" y="34611"/>
                  </a:lnTo>
                  <a:lnTo>
                    <a:pt x="2623" y="34440"/>
                  </a:lnTo>
                  <a:lnTo>
                    <a:pt x="2452" y="34307"/>
                  </a:lnTo>
                  <a:lnTo>
                    <a:pt x="2281" y="34174"/>
                  </a:lnTo>
                  <a:lnTo>
                    <a:pt x="2110" y="34079"/>
                  </a:lnTo>
                  <a:lnTo>
                    <a:pt x="1920" y="34003"/>
                  </a:lnTo>
                  <a:lnTo>
                    <a:pt x="1749" y="33965"/>
                  </a:lnTo>
                  <a:lnTo>
                    <a:pt x="1578" y="33965"/>
                  </a:lnTo>
                  <a:lnTo>
                    <a:pt x="1407" y="34003"/>
                  </a:lnTo>
                  <a:lnTo>
                    <a:pt x="1254" y="34079"/>
                  </a:lnTo>
                  <a:lnTo>
                    <a:pt x="1140" y="34155"/>
                  </a:lnTo>
                  <a:lnTo>
                    <a:pt x="1026" y="34269"/>
                  </a:lnTo>
                  <a:lnTo>
                    <a:pt x="931" y="34383"/>
                  </a:lnTo>
                  <a:lnTo>
                    <a:pt x="855" y="34497"/>
                  </a:lnTo>
                  <a:lnTo>
                    <a:pt x="798" y="34649"/>
                  </a:lnTo>
                  <a:lnTo>
                    <a:pt x="760" y="34801"/>
                  </a:lnTo>
                  <a:lnTo>
                    <a:pt x="741" y="34973"/>
                  </a:lnTo>
                  <a:lnTo>
                    <a:pt x="722" y="35163"/>
                  </a:lnTo>
                  <a:lnTo>
                    <a:pt x="741" y="35372"/>
                  </a:lnTo>
                  <a:lnTo>
                    <a:pt x="760" y="35581"/>
                  </a:lnTo>
                  <a:lnTo>
                    <a:pt x="798" y="35790"/>
                  </a:lnTo>
                  <a:lnTo>
                    <a:pt x="855" y="36037"/>
                  </a:lnTo>
                  <a:lnTo>
                    <a:pt x="931" y="36265"/>
                  </a:lnTo>
                  <a:lnTo>
                    <a:pt x="1007" y="36531"/>
                  </a:lnTo>
                  <a:lnTo>
                    <a:pt x="1121" y="36797"/>
                  </a:lnTo>
                  <a:lnTo>
                    <a:pt x="1235" y="36968"/>
                  </a:lnTo>
                  <a:lnTo>
                    <a:pt x="1559" y="37329"/>
                  </a:lnTo>
                  <a:lnTo>
                    <a:pt x="2015" y="37843"/>
                  </a:lnTo>
                  <a:lnTo>
                    <a:pt x="2604" y="38451"/>
                  </a:lnTo>
                  <a:lnTo>
                    <a:pt x="3250" y="39135"/>
                  </a:lnTo>
                  <a:lnTo>
                    <a:pt x="3953" y="39819"/>
                  </a:lnTo>
                  <a:lnTo>
                    <a:pt x="4657" y="40484"/>
                  </a:lnTo>
                  <a:lnTo>
                    <a:pt x="5341" y="41074"/>
                  </a:lnTo>
                  <a:lnTo>
                    <a:pt x="6006" y="41606"/>
                  </a:lnTo>
                  <a:lnTo>
                    <a:pt x="6709" y="42157"/>
                  </a:lnTo>
                  <a:lnTo>
                    <a:pt x="7470" y="42708"/>
                  </a:lnTo>
                  <a:lnTo>
                    <a:pt x="8249" y="43259"/>
                  </a:lnTo>
                  <a:lnTo>
                    <a:pt x="9028" y="43773"/>
                  </a:lnTo>
                  <a:lnTo>
                    <a:pt x="9827" y="44286"/>
                  </a:lnTo>
                  <a:lnTo>
                    <a:pt x="10625" y="44723"/>
                  </a:lnTo>
                  <a:lnTo>
                    <a:pt x="11385" y="45122"/>
                  </a:lnTo>
                  <a:lnTo>
                    <a:pt x="12126" y="45483"/>
                  </a:lnTo>
                  <a:lnTo>
                    <a:pt x="12887" y="45806"/>
                  </a:lnTo>
                  <a:lnTo>
                    <a:pt x="13666" y="46111"/>
                  </a:lnTo>
                  <a:lnTo>
                    <a:pt x="14464" y="46396"/>
                  </a:lnTo>
                  <a:lnTo>
                    <a:pt x="15243" y="46643"/>
                  </a:lnTo>
                  <a:lnTo>
                    <a:pt x="16061" y="46871"/>
                  </a:lnTo>
                  <a:lnTo>
                    <a:pt x="16859" y="47080"/>
                  </a:lnTo>
                  <a:lnTo>
                    <a:pt x="17676" y="47251"/>
                  </a:lnTo>
                  <a:lnTo>
                    <a:pt x="18513" y="47403"/>
                  </a:lnTo>
                  <a:lnTo>
                    <a:pt x="19330" y="47536"/>
                  </a:lnTo>
                  <a:lnTo>
                    <a:pt x="21002" y="47783"/>
                  </a:lnTo>
                  <a:lnTo>
                    <a:pt x="22675" y="47992"/>
                  </a:lnTo>
                  <a:lnTo>
                    <a:pt x="24348" y="48220"/>
                  </a:lnTo>
                  <a:lnTo>
                    <a:pt x="22656" y="48087"/>
                  </a:lnTo>
                  <a:lnTo>
                    <a:pt x="20983" y="47954"/>
                  </a:lnTo>
                  <a:lnTo>
                    <a:pt x="19292" y="47802"/>
                  </a:lnTo>
                  <a:lnTo>
                    <a:pt x="18456" y="47707"/>
                  </a:lnTo>
                  <a:lnTo>
                    <a:pt x="17619" y="47593"/>
                  </a:lnTo>
                  <a:lnTo>
                    <a:pt x="16783" y="47460"/>
                  </a:lnTo>
                  <a:lnTo>
                    <a:pt x="15947" y="47289"/>
                  </a:lnTo>
                  <a:lnTo>
                    <a:pt x="15129" y="47118"/>
                  </a:lnTo>
                  <a:lnTo>
                    <a:pt x="14293" y="46890"/>
                  </a:lnTo>
                  <a:lnTo>
                    <a:pt x="13476" y="46643"/>
                  </a:lnTo>
                  <a:lnTo>
                    <a:pt x="12678" y="46377"/>
                  </a:lnTo>
                  <a:lnTo>
                    <a:pt x="11879" y="46091"/>
                  </a:lnTo>
                  <a:lnTo>
                    <a:pt x="11081" y="45768"/>
                  </a:lnTo>
                  <a:lnTo>
                    <a:pt x="10302" y="45426"/>
                  </a:lnTo>
                  <a:lnTo>
                    <a:pt x="9541" y="45046"/>
                  </a:lnTo>
                  <a:lnTo>
                    <a:pt x="8781" y="44628"/>
                  </a:lnTo>
                  <a:lnTo>
                    <a:pt x="8040" y="44210"/>
                  </a:lnTo>
                  <a:lnTo>
                    <a:pt x="7318" y="43735"/>
                  </a:lnTo>
                  <a:lnTo>
                    <a:pt x="6614" y="43240"/>
                  </a:lnTo>
                  <a:lnTo>
                    <a:pt x="5930" y="42727"/>
                  </a:lnTo>
                  <a:lnTo>
                    <a:pt x="5265" y="42176"/>
                  </a:lnTo>
                  <a:lnTo>
                    <a:pt x="3573" y="40675"/>
                  </a:lnTo>
                  <a:lnTo>
                    <a:pt x="2661" y="39857"/>
                  </a:lnTo>
                  <a:lnTo>
                    <a:pt x="2091" y="39363"/>
                  </a:lnTo>
                  <a:lnTo>
                    <a:pt x="1863" y="39211"/>
                  </a:lnTo>
                  <a:lnTo>
                    <a:pt x="1616" y="39078"/>
                  </a:lnTo>
                  <a:lnTo>
                    <a:pt x="1369" y="39002"/>
                  </a:lnTo>
                  <a:lnTo>
                    <a:pt x="1235" y="38964"/>
                  </a:lnTo>
                  <a:lnTo>
                    <a:pt x="855" y="38964"/>
                  </a:lnTo>
                  <a:lnTo>
                    <a:pt x="741" y="39002"/>
                  </a:lnTo>
                  <a:lnTo>
                    <a:pt x="627" y="39040"/>
                  </a:lnTo>
                  <a:lnTo>
                    <a:pt x="532" y="39116"/>
                  </a:lnTo>
                  <a:lnTo>
                    <a:pt x="437" y="39192"/>
                  </a:lnTo>
                  <a:lnTo>
                    <a:pt x="342" y="39287"/>
                  </a:lnTo>
                  <a:lnTo>
                    <a:pt x="266" y="39420"/>
                  </a:lnTo>
                  <a:lnTo>
                    <a:pt x="133" y="39686"/>
                  </a:lnTo>
                  <a:lnTo>
                    <a:pt x="76" y="39857"/>
                  </a:lnTo>
                  <a:lnTo>
                    <a:pt x="19" y="40047"/>
                  </a:lnTo>
                  <a:lnTo>
                    <a:pt x="0" y="40313"/>
                  </a:lnTo>
                  <a:lnTo>
                    <a:pt x="19" y="40599"/>
                  </a:lnTo>
                  <a:lnTo>
                    <a:pt x="76" y="40960"/>
                  </a:lnTo>
                  <a:lnTo>
                    <a:pt x="190" y="41397"/>
                  </a:lnTo>
                  <a:lnTo>
                    <a:pt x="304" y="41682"/>
                  </a:lnTo>
                  <a:lnTo>
                    <a:pt x="399" y="41929"/>
                  </a:lnTo>
                  <a:lnTo>
                    <a:pt x="532" y="42176"/>
                  </a:lnTo>
                  <a:lnTo>
                    <a:pt x="665" y="42404"/>
                  </a:lnTo>
                  <a:lnTo>
                    <a:pt x="817" y="42613"/>
                  </a:lnTo>
                  <a:lnTo>
                    <a:pt x="969" y="42822"/>
                  </a:lnTo>
                  <a:lnTo>
                    <a:pt x="1140" y="43012"/>
                  </a:lnTo>
                  <a:lnTo>
                    <a:pt x="1311" y="43183"/>
                  </a:lnTo>
                  <a:lnTo>
                    <a:pt x="1673" y="43526"/>
                  </a:lnTo>
                  <a:lnTo>
                    <a:pt x="2072" y="43849"/>
                  </a:lnTo>
                  <a:lnTo>
                    <a:pt x="2471" y="44172"/>
                  </a:lnTo>
                  <a:lnTo>
                    <a:pt x="2870" y="44495"/>
                  </a:lnTo>
                  <a:lnTo>
                    <a:pt x="3250" y="44799"/>
                  </a:lnTo>
                  <a:lnTo>
                    <a:pt x="3630" y="45103"/>
                  </a:lnTo>
                  <a:lnTo>
                    <a:pt x="4410" y="45654"/>
                  </a:lnTo>
                  <a:lnTo>
                    <a:pt x="5132" y="46111"/>
                  </a:lnTo>
                  <a:lnTo>
                    <a:pt x="5873" y="46567"/>
                  </a:lnTo>
                  <a:lnTo>
                    <a:pt x="6614" y="46985"/>
                  </a:lnTo>
                  <a:lnTo>
                    <a:pt x="7394" y="47365"/>
                  </a:lnTo>
                  <a:lnTo>
                    <a:pt x="8192" y="47726"/>
                  </a:lnTo>
                  <a:lnTo>
                    <a:pt x="8990" y="48068"/>
                  </a:lnTo>
                  <a:lnTo>
                    <a:pt x="9808" y="48372"/>
                  </a:lnTo>
                  <a:lnTo>
                    <a:pt x="10625" y="48657"/>
                  </a:lnTo>
                  <a:lnTo>
                    <a:pt x="11461" y="48924"/>
                  </a:lnTo>
                  <a:lnTo>
                    <a:pt x="12297" y="49152"/>
                  </a:lnTo>
                  <a:lnTo>
                    <a:pt x="13153" y="49380"/>
                  </a:lnTo>
                  <a:lnTo>
                    <a:pt x="13989" y="49589"/>
                  </a:lnTo>
                  <a:lnTo>
                    <a:pt x="14863" y="49779"/>
                  </a:lnTo>
                  <a:lnTo>
                    <a:pt x="15719" y="49931"/>
                  </a:lnTo>
                  <a:lnTo>
                    <a:pt x="16574" y="50083"/>
                  </a:lnTo>
                  <a:lnTo>
                    <a:pt x="17448" y="50216"/>
                  </a:lnTo>
                  <a:lnTo>
                    <a:pt x="18323" y="50330"/>
                  </a:lnTo>
                  <a:lnTo>
                    <a:pt x="19197" y="50406"/>
                  </a:lnTo>
                  <a:lnTo>
                    <a:pt x="20071" y="50482"/>
                  </a:lnTo>
                  <a:lnTo>
                    <a:pt x="20945" y="50539"/>
                  </a:lnTo>
                  <a:lnTo>
                    <a:pt x="21839" y="50577"/>
                  </a:lnTo>
                  <a:lnTo>
                    <a:pt x="22713" y="50596"/>
                  </a:lnTo>
                  <a:lnTo>
                    <a:pt x="24481" y="50596"/>
                  </a:lnTo>
                  <a:lnTo>
                    <a:pt x="22713" y="50672"/>
                  </a:lnTo>
                  <a:lnTo>
                    <a:pt x="21839" y="50710"/>
                  </a:lnTo>
                  <a:lnTo>
                    <a:pt x="20945" y="50710"/>
                  </a:lnTo>
                  <a:lnTo>
                    <a:pt x="20071" y="50691"/>
                  </a:lnTo>
                  <a:lnTo>
                    <a:pt x="19178" y="50672"/>
                  </a:lnTo>
                  <a:lnTo>
                    <a:pt x="18304" y="50634"/>
                  </a:lnTo>
                  <a:lnTo>
                    <a:pt x="17410" y="50558"/>
                  </a:lnTo>
                  <a:lnTo>
                    <a:pt x="16536" y="50482"/>
                  </a:lnTo>
                  <a:lnTo>
                    <a:pt x="15643" y="50368"/>
                  </a:lnTo>
                  <a:lnTo>
                    <a:pt x="14768" y="50254"/>
                  </a:lnTo>
                  <a:lnTo>
                    <a:pt x="13894" y="50102"/>
                  </a:lnTo>
                  <a:lnTo>
                    <a:pt x="13020" y="49931"/>
                  </a:lnTo>
                  <a:lnTo>
                    <a:pt x="12145" y="49760"/>
                  </a:lnTo>
                  <a:lnTo>
                    <a:pt x="11290" y="49551"/>
                  </a:lnTo>
                  <a:lnTo>
                    <a:pt x="10416" y="49342"/>
                  </a:lnTo>
                  <a:lnTo>
                    <a:pt x="9560" y="49095"/>
                  </a:lnTo>
                  <a:lnTo>
                    <a:pt x="8705" y="48809"/>
                  </a:lnTo>
                  <a:lnTo>
                    <a:pt x="7869" y="48505"/>
                  </a:lnTo>
                  <a:lnTo>
                    <a:pt x="7033" y="48163"/>
                  </a:lnTo>
                  <a:lnTo>
                    <a:pt x="6215" y="47802"/>
                  </a:lnTo>
                  <a:lnTo>
                    <a:pt x="5398" y="47403"/>
                  </a:lnTo>
                  <a:lnTo>
                    <a:pt x="4619" y="46985"/>
                  </a:lnTo>
                  <a:lnTo>
                    <a:pt x="3820" y="46529"/>
                  </a:lnTo>
                  <a:lnTo>
                    <a:pt x="3231" y="46168"/>
                  </a:lnTo>
                  <a:lnTo>
                    <a:pt x="2661" y="45768"/>
                  </a:lnTo>
                  <a:lnTo>
                    <a:pt x="2528" y="45692"/>
                  </a:lnTo>
                  <a:lnTo>
                    <a:pt x="2376" y="45654"/>
                  </a:lnTo>
                  <a:lnTo>
                    <a:pt x="2224" y="45654"/>
                  </a:lnTo>
                  <a:lnTo>
                    <a:pt x="2091" y="45673"/>
                  </a:lnTo>
                  <a:lnTo>
                    <a:pt x="1958" y="45730"/>
                  </a:lnTo>
                  <a:lnTo>
                    <a:pt x="1844" y="45825"/>
                  </a:lnTo>
                  <a:lnTo>
                    <a:pt x="1730" y="45939"/>
                  </a:lnTo>
                  <a:lnTo>
                    <a:pt x="1654" y="46072"/>
                  </a:lnTo>
                  <a:lnTo>
                    <a:pt x="1597" y="46263"/>
                  </a:lnTo>
                  <a:lnTo>
                    <a:pt x="1578" y="46453"/>
                  </a:lnTo>
                  <a:lnTo>
                    <a:pt x="1578" y="46662"/>
                  </a:lnTo>
                  <a:lnTo>
                    <a:pt x="1597" y="46871"/>
                  </a:lnTo>
                  <a:lnTo>
                    <a:pt x="1635" y="47080"/>
                  </a:lnTo>
                  <a:lnTo>
                    <a:pt x="1692" y="47270"/>
                  </a:lnTo>
                  <a:lnTo>
                    <a:pt x="1768" y="47422"/>
                  </a:lnTo>
                  <a:lnTo>
                    <a:pt x="1863" y="47574"/>
                  </a:lnTo>
                  <a:lnTo>
                    <a:pt x="2015" y="47726"/>
                  </a:lnTo>
                  <a:lnTo>
                    <a:pt x="2357" y="48011"/>
                  </a:lnTo>
                  <a:lnTo>
                    <a:pt x="2851" y="48391"/>
                  </a:lnTo>
                  <a:lnTo>
                    <a:pt x="3459" y="48828"/>
                  </a:lnTo>
                  <a:lnTo>
                    <a:pt x="4124" y="49304"/>
                  </a:lnTo>
                  <a:lnTo>
                    <a:pt x="4486" y="49532"/>
                  </a:lnTo>
                  <a:lnTo>
                    <a:pt x="4847" y="49741"/>
                  </a:lnTo>
                  <a:lnTo>
                    <a:pt x="5227" y="49950"/>
                  </a:lnTo>
                  <a:lnTo>
                    <a:pt x="5588" y="50121"/>
                  </a:lnTo>
                  <a:lnTo>
                    <a:pt x="5949" y="50292"/>
                  </a:lnTo>
                  <a:lnTo>
                    <a:pt x="6291" y="50425"/>
                  </a:lnTo>
                  <a:lnTo>
                    <a:pt x="6595" y="50558"/>
                  </a:lnTo>
                  <a:lnTo>
                    <a:pt x="6899" y="50672"/>
                  </a:lnTo>
                  <a:lnTo>
                    <a:pt x="7204" y="50767"/>
                  </a:lnTo>
                  <a:lnTo>
                    <a:pt x="7527" y="50881"/>
                  </a:lnTo>
                  <a:lnTo>
                    <a:pt x="8211" y="51185"/>
                  </a:lnTo>
                  <a:lnTo>
                    <a:pt x="8914" y="51451"/>
                  </a:lnTo>
                  <a:lnTo>
                    <a:pt x="9636" y="51718"/>
                  </a:lnTo>
                  <a:lnTo>
                    <a:pt x="10340" y="51946"/>
                  </a:lnTo>
                  <a:lnTo>
                    <a:pt x="11081" y="52174"/>
                  </a:lnTo>
                  <a:lnTo>
                    <a:pt x="11803" y="52364"/>
                  </a:lnTo>
                  <a:lnTo>
                    <a:pt x="12544" y="52554"/>
                  </a:lnTo>
                  <a:lnTo>
                    <a:pt x="13286" y="52706"/>
                  </a:lnTo>
                  <a:lnTo>
                    <a:pt x="14027" y="52839"/>
                  </a:lnTo>
                  <a:lnTo>
                    <a:pt x="14787" y="52972"/>
                  </a:lnTo>
                  <a:lnTo>
                    <a:pt x="15529" y="53067"/>
                  </a:lnTo>
                  <a:lnTo>
                    <a:pt x="16289" y="53143"/>
                  </a:lnTo>
                  <a:lnTo>
                    <a:pt x="17049" y="53200"/>
                  </a:lnTo>
                  <a:lnTo>
                    <a:pt x="17809" y="53238"/>
                  </a:lnTo>
                  <a:lnTo>
                    <a:pt x="18589" y="53257"/>
                  </a:lnTo>
                  <a:lnTo>
                    <a:pt x="19349" y="53257"/>
                  </a:lnTo>
                  <a:lnTo>
                    <a:pt x="20109" y="53238"/>
                  </a:lnTo>
                  <a:lnTo>
                    <a:pt x="20869" y="53200"/>
                  </a:lnTo>
                  <a:lnTo>
                    <a:pt x="21630" y="53124"/>
                  </a:lnTo>
                  <a:lnTo>
                    <a:pt x="22390" y="53048"/>
                  </a:lnTo>
                  <a:lnTo>
                    <a:pt x="23150" y="52934"/>
                  </a:lnTo>
                  <a:lnTo>
                    <a:pt x="23911" y="52820"/>
                  </a:lnTo>
                  <a:lnTo>
                    <a:pt x="24671" y="52668"/>
                  </a:lnTo>
                  <a:lnTo>
                    <a:pt x="25431" y="52516"/>
                  </a:lnTo>
                  <a:lnTo>
                    <a:pt x="24690" y="52706"/>
                  </a:lnTo>
                  <a:lnTo>
                    <a:pt x="23930" y="52896"/>
                  </a:lnTo>
                  <a:lnTo>
                    <a:pt x="23188" y="53067"/>
                  </a:lnTo>
                  <a:lnTo>
                    <a:pt x="22428" y="53219"/>
                  </a:lnTo>
                  <a:lnTo>
                    <a:pt x="21668" y="53352"/>
                  </a:lnTo>
                  <a:lnTo>
                    <a:pt x="20907" y="53466"/>
                  </a:lnTo>
                  <a:lnTo>
                    <a:pt x="20128" y="53542"/>
                  </a:lnTo>
                  <a:lnTo>
                    <a:pt x="19368" y="53618"/>
                  </a:lnTo>
                  <a:lnTo>
                    <a:pt x="18589" y="53656"/>
                  </a:lnTo>
                  <a:lnTo>
                    <a:pt x="17809" y="53675"/>
                  </a:lnTo>
                  <a:lnTo>
                    <a:pt x="16270" y="53675"/>
                  </a:lnTo>
                  <a:lnTo>
                    <a:pt x="15491" y="53637"/>
                  </a:lnTo>
                  <a:lnTo>
                    <a:pt x="14711" y="53580"/>
                  </a:lnTo>
                  <a:lnTo>
                    <a:pt x="13932" y="53504"/>
                  </a:lnTo>
                  <a:lnTo>
                    <a:pt x="13172" y="53390"/>
                  </a:lnTo>
                  <a:lnTo>
                    <a:pt x="12392" y="53276"/>
                  </a:lnTo>
                  <a:lnTo>
                    <a:pt x="11632" y="53143"/>
                  </a:lnTo>
                  <a:lnTo>
                    <a:pt x="10872" y="52972"/>
                  </a:lnTo>
                  <a:lnTo>
                    <a:pt x="10112" y="52801"/>
                  </a:lnTo>
                  <a:lnTo>
                    <a:pt x="9351" y="52592"/>
                  </a:lnTo>
                  <a:lnTo>
                    <a:pt x="8591" y="52364"/>
                  </a:lnTo>
                  <a:lnTo>
                    <a:pt x="7850" y="52136"/>
                  </a:lnTo>
                  <a:lnTo>
                    <a:pt x="7128" y="51851"/>
                  </a:lnTo>
                  <a:lnTo>
                    <a:pt x="6329" y="51546"/>
                  </a:lnTo>
                  <a:lnTo>
                    <a:pt x="5550" y="51204"/>
                  </a:lnTo>
                  <a:lnTo>
                    <a:pt x="5360" y="51147"/>
                  </a:lnTo>
                  <a:lnTo>
                    <a:pt x="5151" y="51128"/>
                  </a:lnTo>
                  <a:lnTo>
                    <a:pt x="4961" y="51147"/>
                  </a:lnTo>
                  <a:lnTo>
                    <a:pt x="4790" y="51204"/>
                  </a:lnTo>
                  <a:lnTo>
                    <a:pt x="4619" y="51280"/>
                  </a:lnTo>
                  <a:lnTo>
                    <a:pt x="4486" y="51413"/>
                  </a:lnTo>
                  <a:lnTo>
                    <a:pt x="4353" y="51565"/>
                  </a:lnTo>
                  <a:lnTo>
                    <a:pt x="4277" y="51737"/>
                  </a:lnTo>
                  <a:lnTo>
                    <a:pt x="4277" y="51756"/>
                  </a:lnTo>
                  <a:lnTo>
                    <a:pt x="4201" y="51965"/>
                  </a:lnTo>
                  <a:lnTo>
                    <a:pt x="4163" y="52212"/>
                  </a:lnTo>
                  <a:lnTo>
                    <a:pt x="4124" y="52516"/>
                  </a:lnTo>
                  <a:lnTo>
                    <a:pt x="4124" y="52839"/>
                  </a:lnTo>
                  <a:lnTo>
                    <a:pt x="4143" y="53162"/>
                  </a:lnTo>
                  <a:lnTo>
                    <a:pt x="4201" y="53523"/>
                  </a:lnTo>
                  <a:lnTo>
                    <a:pt x="4296" y="53884"/>
                  </a:lnTo>
                  <a:lnTo>
                    <a:pt x="4429" y="54245"/>
                  </a:lnTo>
                  <a:lnTo>
                    <a:pt x="4505" y="54435"/>
                  </a:lnTo>
                  <a:lnTo>
                    <a:pt x="4600" y="54607"/>
                  </a:lnTo>
                  <a:lnTo>
                    <a:pt x="4714" y="54797"/>
                  </a:lnTo>
                  <a:lnTo>
                    <a:pt x="4828" y="54968"/>
                  </a:lnTo>
                  <a:lnTo>
                    <a:pt x="4961" y="55120"/>
                  </a:lnTo>
                  <a:lnTo>
                    <a:pt x="5094" y="55291"/>
                  </a:lnTo>
                  <a:lnTo>
                    <a:pt x="5265" y="55443"/>
                  </a:lnTo>
                  <a:lnTo>
                    <a:pt x="5436" y="55595"/>
                  </a:lnTo>
                  <a:lnTo>
                    <a:pt x="5626" y="55728"/>
                  </a:lnTo>
                  <a:lnTo>
                    <a:pt x="5835" y="55861"/>
                  </a:lnTo>
                  <a:lnTo>
                    <a:pt x="6044" y="55994"/>
                  </a:lnTo>
                  <a:lnTo>
                    <a:pt x="6291" y="56089"/>
                  </a:lnTo>
                  <a:lnTo>
                    <a:pt x="6538" y="56203"/>
                  </a:lnTo>
                  <a:lnTo>
                    <a:pt x="6823" y="56279"/>
                  </a:lnTo>
                  <a:lnTo>
                    <a:pt x="7109" y="56355"/>
                  </a:lnTo>
                  <a:lnTo>
                    <a:pt x="7413" y="56412"/>
                  </a:lnTo>
                  <a:lnTo>
                    <a:pt x="8591" y="56583"/>
                  </a:lnTo>
                  <a:lnTo>
                    <a:pt x="9750" y="56716"/>
                  </a:lnTo>
                  <a:lnTo>
                    <a:pt x="10929" y="56792"/>
                  </a:lnTo>
                  <a:lnTo>
                    <a:pt x="12107" y="56849"/>
                  </a:lnTo>
                  <a:lnTo>
                    <a:pt x="13286" y="56849"/>
                  </a:lnTo>
                  <a:lnTo>
                    <a:pt x="14464" y="56811"/>
                  </a:lnTo>
                  <a:lnTo>
                    <a:pt x="15662" y="56754"/>
                  </a:lnTo>
                  <a:lnTo>
                    <a:pt x="16840" y="56640"/>
                  </a:lnTo>
                  <a:lnTo>
                    <a:pt x="18037" y="56469"/>
                  </a:lnTo>
                  <a:lnTo>
                    <a:pt x="19235" y="56260"/>
                  </a:lnTo>
                  <a:lnTo>
                    <a:pt x="20432" y="56013"/>
                  </a:lnTo>
                  <a:lnTo>
                    <a:pt x="21021" y="55880"/>
                  </a:lnTo>
                  <a:lnTo>
                    <a:pt x="21630" y="55728"/>
                  </a:lnTo>
                  <a:lnTo>
                    <a:pt x="22219" y="55557"/>
                  </a:lnTo>
                  <a:lnTo>
                    <a:pt x="22789" y="55386"/>
                  </a:lnTo>
                  <a:lnTo>
                    <a:pt x="23378" y="55196"/>
                  </a:lnTo>
                  <a:lnTo>
                    <a:pt x="23968" y="55006"/>
                  </a:lnTo>
                  <a:lnTo>
                    <a:pt x="24538" y="54797"/>
                  </a:lnTo>
                  <a:lnTo>
                    <a:pt x="25108" y="54569"/>
                  </a:lnTo>
                  <a:lnTo>
                    <a:pt x="25678" y="54340"/>
                  </a:lnTo>
                  <a:lnTo>
                    <a:pt x="26229" y="54093"/>
                  </a:lnTo>
                  <a:lnTo>
                    <a:pt x="25697" y="54378"/>
                  </a:lnTo>
                  <a:lnTo>
                    <a:pt x="25146" y="54645"/>
                  </a:lnTo>
                  <a:lnTo>
                    <a:pt x="24595" y="54911"/>
                  </a:lnTo>
                  <a:lnTo>
                    <a:pt x="24025" y="55177"/>
                  </a:lnTo>
                  <a:lnTo>
                    <a:pt x="23454" y="55405"/>
                  </a:lnTo>
                  <a:lnTo>
                    <a:pt x="22884" y="55633"/>
                  </a:lnTo>
                  <a:lnTo>
                    <a:pt x="22314" y="55861"/>
                  </a:lnTo>
                  <a:lnTo>
                    <a:pt x="21725" y="56070"/>
                  </a:lnTo>
                  <a:lnTo>
                    <a:pt x="21136" y="56260"/>
                  </a:lnTo>
                  <a:lnTo>
                    <a:pt x="20546" y="56450"/>
                  </a:lnTo>
                  <a:lnTo>
                    <a:pt x="19957" y="56621"/>
                  </a:lnTo>
                  <a:lnTo>
                    <a:pt x="19349" y="56792"/>
                  </a:lnTo>
                  <a:lnTo>
                    <a:pt x="18151" y="57077"/>
                  </a:lnTo>
                  <a:lnTo>
                    <a:pt x="16935" y="57325"/>
                  </a:lnTo>
                  <a:lnTo>
                    <a:pt x="15871" y="57515"/>
                  </a:lnTo>
                  <a:lnTo>
                    <a:pt x="14787" y="57667"/>
                  </a:lnTo>
                  <a:lnTo>
                    <a:pt x="13704" y="57781"/>
                  </a:lnTo>
                  <a:lnTo>
                    <a:pt x="12621" y="57857"/>
                  </a:lnTo>
                  <a:lnTo>
                    <a:pt x="11537" y="57914"/>
                  </a:lnTo>
                  <a:lnTo>
                    <a:pt x="10435" y="57933"/>
                  </a:lnTo>
                  <a:lnTo>
                    <a:pt x="9351" y="57914"/>
                  </a:lnTo>
                  <a:lnTo>
                    <a:pt x="8249" y="57876"/>
                  </a:lnTo>
                  <a:lnTo>
                    <a:pt x="8116" y="57876"/>
                  </a:lnTo>
                  <a:lnTo>
                    <a:pt x="7964" y="57895"/>
                  </a:lnTo>
                  <a:lnTo>
                    <a:pt x="7831" y="57933"/>
                  </a:lnTo>
                  <a:lnTo>
                    <a:pt x="7698" y="57971"/>
                  </a:lnTo>
                  <a:lnTo>
                    <a:pt x="7584" y="58047"/>
                  </a:lnTo>
                  <a:lnTo>
                    <a:pt x="7489" y="58123"/>
                  </a:lnTo>
                  <a:lnTo>
                    <a:pt x="7375" y="58218"/>
                  </a:lnTo>
                  <a:lnTo>
                    <a:pt x="7299" y="58313"/>
                  </a:lnTo>
                  <a:lnTo>
                    <a:pt x="7223" y="58427"/>
                  </a:lnTo>
                  <a:lnTo>
                    <a:pt x="7166" y="58541"/>
                  </a:lnTo>
                  <a:lnTo>
                    <a:pt x="7109" y="58674"/>
                  </a:lnTo>
                  <a:lnTo>
                    <a:pt x="7090" y="58807"/>
                  </a:lnTo>
                  <a:lnTo>
                    <a:pt x="7071" y="58940"/>
                  </a:lnTo>
                  <a:lnTo>
                    <a:pt x="7071" y="59073"/>
                  </a:lnTo>
                  <a:lnTo>
                    <a:pt x="7109" y="59206"/>
                  </a:lnTo>
                  <a:lnTo>
                    <a:pt x="7147" y="59358"/>
                  </a:lnTo>
                  <a:lnTo>
                    <a:pt x="7242" y="59586"/>
                  </a:lnTo>
                  <a:lnTo>
                    <a:pt x="7356" y="59814"/>
                  </a:lnTo>
                  <a:lnTo>
                    <a:pt x="7508" y="60042"/>
                  </a:lnTo>
                  <a:lnTo>
                    <a:pt x="7660" y="60233"/>
                  </a:lnTo>
                  <a:lnTo>
                    <a:pt x="7888" y="60461"/>
                  </a:lnTo>
                  <a:lnTo>
                    <a:pt x="8135" y="60689"/>
                  </a:lnTo>
                  <a:lnTo>
                    <a:pt x="8401" y="60860"/>
                  </a:lnTo>
                  <a:lnTo>
                    <a:pt x="8667" y="61031"/>
                  </a:lnTo>
                  <a:lnTo>
                    <a:pt x="8952" y="61183"/>
                  </a:lnTo>
                  <a:lnTo>
                    <a:pt x="9256" y="61316"/>
                  </a:lnTo>
                  <a:lnTo>
                    <a:pt x="9560" y="61430"/>
                  </a:lnTo>
                  <a:lnTo>
                    <a:pt x="9884" y="61525"/>
                  </a:lnTo>
                  <a:lnTo>
                    <a:pt x="10055" y="61563"/>
                  </a:lnTo>
                  <a:lnTo>
                    <a:pt x="10245" y="61582"/>
                  </a:lnTo>
                  <a:lnTo>
                    <a:pt x="10435" y="61601"/>
                  </a:lnTo>
                  <a:lnTo>
                    <a:pt x="10625" y="61601"/>
                  </a:lnTo>
                  <a:lnTo>
                    <a:pt x="11347" y="61544"/>
                  </a:lnTo>
                  <a:lnTo>
                    <a:pt x="12069" y="61468"/>
                  </a:lnTo>
                  <a:lnTo>
                    <a:pt x="12792" y="61373"/>
                  </a:lnTo>
                  <a:lnTo>
                    <a:pt x="13514" y="61278"/>
                  </a:lnTo>
                  <a:lnTo>
                    <a:pt x="14236" y="61145"/>
                  </a:lnTo>
                  <a:lnTo>
                    <a:pt x="14958" y="61012"/>
                  </a:lnTo>
                  <a:lnTo>
                    <a:pt x="15681" y="60860"/>
                  </a:lnTo>
                  <a:lnTo>
                    <a:pt x="16403" y="60689"/>
                  </a:lnTo>
                  <a:lnTo>
                    <a:pt x="16517" y="60632"/>
                  </a:lnTo>
                  <a:lnTo>
                    <a:pt x="16612" y="60632"/>
                  </a:lnTo>
                  <a:lnTo>
                    <a:pt x="17372" y="60423"/>
                  </a:lnTo>
                  <a:lnTo>
                    <a:pt x="18113" y="60195"/>
                  </a:lnTo>
                  <a:lnTo>
                    <a:pt x="18855" y="59947"/>
                  </a:lnTo>
                  <a:lnTo>
                    <a:pt x="19596" y="59700"/>
                  </a:lnTo>
                  <a:lnTo>
                    <a:pt x="20337" y="59415"/>
                  </a:lnTo>
                  <a:lnTo>
                    <a:pt x="21060" y="59130"/>
                  </a:lnTo>
                  <a:lnTo>
                    <a:pt x="21763" y="58826"/>
                  </a:lnTo>
                  <a:lnTo>
                    <a:pt x="22485" y="58484"/>
                  </a:lnTo>
                  <a:lnTo>
                    <a:pt x="23188" y="58142"/>
                  </a:lnTo>
                  <a:lnTo>
                    <a:pt x="23873" y="57781"/>
                  </a:lnTo>
                  <a:lnTo>
                    <a:pt x="24576" y="57401"/>
                  </a:lnTo>
                  <a:lnTo>
                    <a:pt x="25241" y="57001"/>
                  </a:lnTo>
                  <a:lnTo>
                    <a:pt x="25906" y="56602"/>
                  </a:lnTo>
                  <a:lnTo>
                    <a:pt x="26571" y="56165"/>
                  </a:lnTo>
                  <a:lnTo>
                    <a:pt x="27218" y="55709"/>
                  </a:lnTo>
                  <a:lnTo>
                    <a:pt x="27864" y="55253"/>
                  </a:lnTo>
                  <a:lnTo>
                    <a:pt x="27332" y="55804"/>
                  </a:lnTo>
                  <a:lnTo>
                    <a:pt x="26762" y="56336"/>
                  </a:lnTo>
                  <a:lnTo>
                    <a:pt x="26115" y="56887"/>
                  </a:lnTo>
                  <a:lnTo>
                    <a:pt x="25431" y="57420"/>
                  </a:lnTo>
                  <a:lnTo>
                    <a:pt x="24690" y="57933"/>
                  </a:lnTo>
                  <a:lnTo>
                    <a:pt x="23892" y="58446"/>
                  </a:lnTo>
                  <a:lnTo>
                    <a:pt x="23055" y="58940"/>
                  </a:lnTo>
                  <a:lnTo>
                    <a:pt x="22181" y="59415"/>
                  </a:lnTo>
                  <a:lnTo>
                    <a:pt x="21269" y="59890"/>
                  </a:lnTo>
                  <a:lnTo>
                    <a:pt x="20318" y="60347"/>
                  </a:lnTo>
                  <a:lnTo>
                    <a:pt x="19330" y="60765"/>
                  </a:lnTo>
                  <a:lnTo>
                    <a:pt x="18323" y="61183"/>
                  </a:lnTo>
                  <a:lnTo>
                    <a:pt x="17277" y="61582"/>
                  </a:lnTo>
                  <a:lnTo>
                    <a:pt x="16194" y="61943"/>
                  </a:lnTo>
                  <a:lnTo>
                    <a:pt x="15091" y="62285"/>
                  </a:lnTo>
                  <a:lnTo>
                    <a:pt x="13989" y="62608"/>
                  </a:lnTo>
                  <a:lnTo>
                    <a:pt x="13305" y="62779"/>
                  </a:lnTo>
                  <a:lnTo>
                    <a:pt x="12906" y="62894"/>
                  </a:lnTo>
                  <a:lnTo>
                    <a:pt x="12716" y="62970"/>
                  </a:lnTo>
                  <a:lnTo>
                    <a:pt x="12544" y="63065"/>
                  </a:lnTo>
                  <a:lnTo>
                    <a:pt x="12392" y="63160"/>
                  </a:lnTo>
                  <a:lnTo>
                    <a:pt x="12278" y="63274"/>
                  </a:lnTo>
                  <a:lnTo>
                    <a:pt x="12240" y="63350"/>
                  </a:lnTo>
                  <a:lnTo>
                    <a:pt x="12202" y="63407"/>
                  </a:lnTo>
                  <a:lnTo>
                    <a:pt x="12202" y="63483"/>
                  </a:lnTo>
                  <a:lnTo>
                    <a:pt x="12183" y="63559"/>
                  </a:lnTo>
                  <a:lnTo>
                    <a:pt x="12202" y="63635"/>
                  </a:lnTo>
                  <a:lnTo>
                    <a:pt x="12221" y="63730"/>
                  </a:lnTo>
                  <a:lnTo>
                    <a:pt x="12259" y="63806"/>
                  </a:lnTo>
                  <a:lnTo>
                    <a:pt x="12316" y="63901"/>
                  </a:lnTo>
                  <a:lnTo>
                    <a:pt x="12392" y="63996"/>
                  </a:lnTo>
                  <a:lnTo>
                    <a:pt x="12487" y="64110"/>
                  </a:lnTo>
                  <a:lnTo>
                    <a:pt x="12754" y="64338"/>
                  </a:lnTo>
                  <a:lnTo>
                    <a:pt x="12963" y="64490"/>
                  </a:lnTo>
                  <a:lnTo>
                    <a:pt x="13210" y="64623"/>
                  </a:lnTo>
                  <a:lnTo>
                    <a:pt x="13476" y="64737"/>
                  </a:lnTo>
                  <a:lnTo>
                    <a:pt x="13780" y="64832"/>
                  </a:lnTo>
                  <a:lnTo>
                    <a:pt x="14084" y="64927"/>
                  </a:lnTo>
                  <a:lnTo>
                    <a:pt x="14426" y="64984"/>
                  </a:lnTo>
                  <a:lnTo>
                    <a:pt x="14787" y="65041"/>
                  </a:lnTo>
                  <a:lnTo>
                    <a:pt x="15167" y="65079"/>
                  </a:lnTo>
                  <a:lnTo>
                    <a:pt x="15567" y="65098"/>
                  </a:lnTo>
                  <a:lnTo>
                    <a:pt x="16403" y="65098"/>
                  </a:lnTo>
                  <a:lnTo>
                    <a:pt x="16859" y="65079"/>
                  </a:lnTo>
                  <a:lnTo>
                    <a:pt x="17296" y="65041"/>
                  </a:lnTo>
                  <a:lnTo>
                    <a:pt x="17771" y="64984"/>
                  </a:lnTo>
                  <a:lnTo>
                    <a:pt x="18227" y="64927"/>
                  </a:lnTo>
                  <a:lnTo>
                    <a:pt x="18703" y="64851"/>
                  </a:lnTo>
                  <a:lnTo>
                    <a:pt x="19672" y="64661"/>
                  </a:lnTo>
                  <a:lnTo>
                    <a:pt x="20641" y="64433"/>
                  </a:lnTo>
                  <a:lnTo>
                    <a:pt x="21592" y="64148"/>
                  </a:lnTo>
                  <a:lnTo>
                    <a:pt x="22067" y="63996"/>
                  </a:lnTo>
                  <a:lnTo>
                    <a:pt x="22542" y="63844"/>
                  </a:lnTo>
                  <a:lnTo>
                    <a:pt x="22998" y="63673"/>
                  </a:lnTo>
                  <a:lnTo>
                    <a:pt x="23454" y="63483"/>
                  </a:lnTo>
                  <a:lnTo>
                    <a:pt x="23892" y="63293"/>
                  </a:lnTo>
                  <a:lnTo>
                    <a:pt x="24329" y="63084"/>
                  </a:lnTo>
                  <a:lnTo>
                    <a:pt x="24747" y="62894"/>
                  </a:lnTo>
                  <a:lnTo>
                    <a:pt x="25127" y="62665"/>
                  </a:lnTo>
                  <a:lnTo>
                    <a:pt x="25526" y="62437"/>
                  </a:lnTo>
                  <a:lnTo>
                    <a:pt x="25887" y="62209"/>
                  </a:lnTo>
                  <a:lnTo>
                    <a:pt x="26115" y="62057"/>
                  </a:lnTo>
                  <a:lnTo>
                    <a:pt x="26343" y="61924"/>
                  </a:lnTo>
                  <a:lnTo>
                    <a:pt x="26571" y="61810"/>
                  </a:lnTo>
                  <a:lnTo>
                    <a:pt x="26800" y="61715"/>
                  </a:lnTo>
                  <a:lnTo>
                    <a:pt x="27009" y="61639"/>
                  </a:lnTo>
                  <a:lnTo>
                    <a:pt x="27218" y="61582"/>
                  </a:lnTo>
                  <a:lnTo>
                    <a:pt x="27427" y="61525"/>
                  </a:lnTo>
                  <a:lnTo>
                    <a:pt x="27636" y="61487"/>
                  </a:lnTo>
                  <a:lnTo>
                    <a:pt x="28016" y="61449"/>
                  </a:lnTo>
                  <a:lnTo>
                    <a:pt x="28377" y="61449"/>
                  </a:lnTo>
                  <a:lnTo>
                    <a:pt x="28700" y="61487"/>
                  </a:lnTo>
                  <a:lnTo>
                    <a:pt x="29023" y="61544"/>
                  </a:lnTo>
                  <a:lnTo>
                    <a:pt x="29308" y="61620"/>
                  </a:lnTo>
                  <a:lnTo>
                    <a:pt x="29575" y="61715"/>
                  </a:lnTo>
                  <a:lnTo>
                    <a:pt x="30031" y="61905"/>
                  </a:lnTo>
                  <a:lnTo>
                    <a:pt x="30221" y="61981"/>
                  </a:lnTo>
                  <a:lnTo>
                    <a:pt x="30392" y="62019"/>
                  </a:lnTo>
                  <a:lnTo>
                    <a:pt x="30544" y="62057"/>
                  </a:lnTo>
                  <a:lnTo>
                    <a:pt x="30677" y="62038"/>
                  </a:lnTo>
                  <a:lnTo>
                    <a:pt x="31855" y="61715"/>
                  </a:lnTo>
                  <a:lnTo>
                    <a:pt x="32464" y="61544"/>
                  </a:lnTo>
                  <a:lnTo>
                    <a:pt x="33072" y="61354"/>
                  </a:lnTo>
                  <a:lnTo>
                    <a:pt x="33699" y="61126"/>
                  </a:lnTo>
                  <a:lnTo>
                    <a:pt x="34345" y="60879"/>
                  </a:lnTo>
                  <a:lnTo>
                    <a:pt x="35010" y="60556"/>
                  </a:lnTo>
                  <a:lnTo>
                    <a:pt x="35695" y="60195"/>
                  </a:lnTo>
                  <a:lnTo>
                    <a:pt x="36037" y="59985"/>
                  </a:lnTo>
                  <a:lnTo>
                    <a:pt x="36398" y="59757"/>
                  </a:lnTo>
                  <a:lnTo>
                    <a:pt x="36778" y="59510"/>
                  </a:lnTo>
                  <a:lnTo>
                    <a:pt x="37139" y="59244"/>
                  </a:lnTo>
                  <a:lnTo>
                    <a:pt x="37538" y="58959"/>
                  </a:lnTo>
                  <a:lnTo>
                    <a:pt x="37918" y="58636"/>
                  </a:lnTo>
                  <a:lnTo>
                    <a:pt x="38337" y="58313"/>
                  </a:lnTo>
                  <a:lnTo>
                    <a:pt x="38755" y="57933"/>
                  </a:lnTo>
                  <a:lnTo>
                    <a:pt x="39173" y="57553"/>
                  </a:lnTo>
                  <a:lnTo>
                    <a:pt x="39610" y="57134"/>
                  </a:lnTo>
                  <a:lnTo>
                    <a:pt x="40047" y="56697"/>
                  </a:lnTo>
                  <a:lnTo>
                    <a:pt x="40522" y="56203"/>
                  </a:lnTo>
                  <a:lnTo>
                    <a:pt x="40979" y="55709"/>
                  </a:lnTo>
                  <a:lnTo>
                    <a:pt x="41473" y="55158"/>
                  </a:lnTo>
                  <a:lnTo>
                    <a:pt x="41967" y="54588"/>
                  </a:lnTo>
                  <a:lnTo>
                    <a:pt x="42480" y="53979"/>
                  </a:lnTo>
                  <a:lnTo>
                    <a:pt x="42594" y="53675"/>
                  </a:lnTo>
                  <a:lnTo>
                    <a:pt x="42708" y="53276"/>
                  </a:lnTo>
                  <a:lnTo>
                    <a:pt x="42822" y="52820"/>
                  </a:lnTo>
                  <a:lnTo>
                    <a:pt x="42917" y="52345"/>
                  </a:lnTo>
                  <a:lnTo>
                    <a:pt x="43088" y="51527"/>
                  </a:lnTo>
                  <a:lnTo>
                    <a:pt x="43107" y="51261"/>
                  </a:lnTo>
                  <a:lnTo>
                    <a:pt x="43126" y="51185"/>
                  </a:lnTo>
                  <a:lnTo>
                    <a:pt x="43107" y="51166"/>
                  </a:lnTo>
                  <a:lnTo>
                    <a:pt x="42822" y="51014"/>
                  </a:lnTo>
                  <a:lnTo>
                    <a:pt x="42518" y="50843"/>
                  </a:lnTo>
                  <a:lnTo>
                    <a:pt x="42233" y="50672"/>
                  </a:lnTo>
                  <a:lnTo>
                    <a:pt x="41948" y="50482"/>
                  </a:lnTo>
                  <a:lnTo>
                    <a:pt x="41682" y="50292"/>
                  </a:lnTo>
                  <a:lnTo>
                    <a:pt x="41397" y="50064"/>
                  </a:lnTo>
                  <a:lnTo>
                    <a:pt x="40846" y="49608"/>
                  </a:lnTo>
                  <a:lnTo>
                    <a:pt x="40332" y="49095"/>
                  </a:lnTo>
                  <a:lnTo>
                    <a:pt x="39819" y="48543"/>
                  </a:lnTo>
                  <a:lnTo>
                    <a:pt x="39325" y="47954"/>
                  </a:lnTo>
                  <a:lnTo>
                    <a:pt x="38850" y="47327"/>
                  </a:lnTo>
                  <a:lnTo>
                    <a:pt x="38394" y="46662"/>
                  </a:lnTo>
                  <a:lnTo>
                    <a:pt x="37976" y="45977"/>
                  </a:lnTo>
                  <a:lnTo>
                    <a:pt x="37576" y="45255"/>
                  </a:lnTo>
                  <a:lnTo>
                    <a:pt x="37196" y="44495"/>
                  </a:lnTo>
                  <a:lnTo>
                    <a:pt x="36854" y="43735"/>
                  </a:lnTo>
                  <a:lnTo>
                    <a:pt x="36531" y="42936"/>
                  </a:lnTo>
                  <a:lnTo>
                    <a:pt x="36246" y="42138"/>
                  </a:lnTo>
                  <a:lnTo>
                    <a:pt x="35980" y="41302"/>
                  </a:lnTo>
                  <a:lnTo>
                    <a:pt x="35809" y="40009"/>
                  </a:lnTo>
                  <a:lnTo>
                    <a:pt x="35676" y="38679"/>
                  </a:lnTo>
                  <a:lnTo>
                    <a:pt x="35543" y="37310"/>
                  </a:lnTo>
                  <a:lnTo>
                    <a:pt x="35448" y="35904"/>
                  </a:lnTo>
                  <a:lnTo>
                    <a:pt x="35372" y="34497"/>
                  </a:lnTo>
                  <a:lnTo>
                    <a:pt x="35315" y="33091"/>
                  </a:lnTo>
                  <a:lnTo>
                    <a:pt x="35258" y="31703"/>
                  </a:lnTo>
                  <a:lnTo>
                    <a:pt x="35220" y="30316"/>
                  </a:lnTo>
                  <a:lnTo>
                    <a:pt x="35182" y="27674"/>
                  </a:lnTo>
                  <a:lnTo>
                    <a:pt x="35144" y="25222"/>
                  </a:lnTo>
                  <a:lnTo>
                    <a:pt x="35144" y="23093"/>
                  </a:lnTo>
                  <a:lnTo>
                    <a:pt x="35105" y="21326"/>
                  </a:lnTo>
                  <a:lnTo>
                    <a:pt x="35067" y="19349"/>
                  </a:lnTo>
                  <a:lnTo>
                    <a:pt x="35029" y="17714"/>
                  </a:lnTo>
                  <a:lnTo>
                    <a:pt x="34991" y="16403"/>
                  </a:lnTo>
                  <a:lnTo>
                    <a:pt x="34972" y="15871"/>
                  </a:lnTo>
                  <a:lnTo>
                    <a:pt x="34934" y="15396"/>
                  </a:lnTo>
                  <a:lnTo>
                    <a:pt x="34877" y="14996"/>
                  </a:lnTo>
                  <a:lnTo>
                    <a:pt x="34820" y="14673"/>
                  </a:lnTo>
                  <a:lnTo>
                    <a:pt x="34744" y="14407"/>
                  </a:lnTo>
                  <a:lnTo>
                    <a:pt x="34649" y="14198"/>
                  </a:lnTo>
                  <a:lnTo>
                    <a:pt x="34592" y="14122"/>
                  </a:lnTo>
                  <a:lnTo>
                    <a:pt x="34516" y="14046"/>
                  </a:lnTo>
                  <a:lnTo>
                    <a:pt x="34459" y="13989"/>
                  </a:lnTo>
                  <a:lnTo>
                    <a:pt x="34364" y="13951"/>
                  </a:lnTo>
                  <a:lnTo>
                    <a:pt x="34288" y="13932"/>
                  </a:lnTo>
                  <a:lnTo>
                    <a:pt x="34193" y="13913"/>
                  </a:lnTo>
                  <a:lnTo>
                    <a:pt x="34098" y="13894"/>
                  </a:lnTo>
                  <a:lnTo>
                    <a:pt x="34003" y="13913"/>
                  </a:lnTo>
                  <a:lnTo>
                    <a:pt x="33661" y="13970"/>
                  </a:lnTo>
                  <a:lnTo>
                    <a:pt x="33490" y="14008"/>
                  </a:lnTo>
                  <a:lnTo>
                    <a:pt x="33319" y="14065"/>
                  </a:lnTo>
                  <a:lnTo>
                    <a:pt x="33129" y="14160"/>
                  </a:lnTo>
                  <a:lnTo>
                    <a:pt x="32958" y="14255"/>
                  </a:lnTo>
                  <a:lnTo>
                    <a:pt x="32787" y="14407"/>
                  </a:lnTo>
                  <a:lnTo>
                    <a:pt x="32597" y="14559"/>
                  </a:lnTo>
                  <a:lnTo>
                    <a:pt x="32426" y="14768"/>
                  </a:lnTo>
                  <a:lnTo>
                    <a:pt x="32235" y="15015"/>
                  </a:lnTo>
                  <a:lnTo>
                    <a:pt x="32064" y="15300"/>
                  </a:lnTo>
                  <a:lnTo>
                    <a:pt x="31874" y="15643"/>
                  </a:lnTo>
                  <a:lnTo>
                    <a:pt x="31703" y="16023"/>
                  </a:lnTo>
                  <a:lnTo>
                    <a:pt x="31532" y="16479"/>
                  </a:lnTo>
                  <a:lnTo>
                    <a:pt x="31342" y="16973"/>
                  </a:lnTo>
                  <a:lnTo>
                    <a:pt x="31171" y="17543"/>
                  </a:lnTo>
                  <a:lnTo>
                    <a:pt x="31133" y="17049"/>
                  </a:lnTo>
                  <a:lnTo>
                    <a:pt x="31076" y="16479"/>
                  </a:lnTo>
                  <a:lnTo>
                    <a:pt x="31019" y="15167"/>
                  </a:lnTo>
                  <a:lnTo>
                    <a:pt x="30962" y="13704"/>
                  </a:lnTo>
                  <a:lnTo>
                    <a:pt x="30943" y="12202"/>
                  </a:lnTo>
                  <a:lnTo>
                    <a:pt x="30886" y="9503"/>
                  </a:lnTo>
                  <a:lnTo>
                    <a:pt x="30848" y="8496"/>
                  </a:lnTo>
                  <a:lnTo>
                    <a:pt x="30829" y="8116"/>
                  </a:lnTo>
                  <a:lnTo>
                    <a:pt x="30810" y="7850"/>
                  </a:lnTo>
                  <a:lnTo>
                    <a:pt x="30696" y="6861"/>
                  </a:lnTo>
                  <a:lnTo>
                    <a:pt x="30620" y="6139"/>
                  </a:lnTo>
                  <a:lnTo>
                    <a:pt x="30544" y="5607"/>
                  </a:lnTo>
                  <a:lnTo>
                    <a:pt x="30468" y="5151"/>
                  </a:lnTo>
                  <a:lnTo>
                    <a:pt x="30430" y="5037"/>
                  </a:lnTo>
                  <a:lnTo>
                    <a:pt x="30392" y="4923"/>
                  </a:lnTo>
                  <a:lnTo>
                    <a:pt x="30335" y="4828"/>
                  </a:lnTo>
                  <a:lnTo>
                    <a:pt x="30259" y="4714"/>
                  </a:lnTo>
                  <a:lnTo>
                    <a:pt x="30183" y="4619"/>
                  </a:lnTo>
                  <a:lnTo>
                    <a:pt x="30088" y="4543"/>
                  </a:lnTo>
                  <a:lnTo>
                    <a:pt x="29898" y="4391"/>
                  </a:lnTo>
                  <a:lnTo>
                    <a:pt x="29670" y="4258"/>
                  </a:lnTo>
                  <a:lnTo>
                    <a:pt x="29422" y="4162"/>
                  </a:lnTo>
                  <a:lnTo>
                    <a:pt x="29156" y="4105"/>
                  </a:lnTo>
                  <a:lnTo>
                    <a:pt x="28871" y="4048"/>
                  </a:lnTo>
                  <a:lnTo>
                    <a:pt x="28605" y="4048"/>
                  </a:lnTo>
                  <a:lnTo>
                    <a:pt x="28320" y="4067"/>
                  </a:lnTo>
                  <a:lnTo>
                    <a:pt x="28054" y="4105"/>
                  </a:lnTo>
                  <a:lnTo>
                    <a:pt x="27807" y="4201"/>
                  </a:lnTo>
                  <a:lnTo>
                    <a:pt x="27579" y="4296"/>
                  </a:lnTo>
                  <a:lnTo>
                    <a:pt x="27370" y="4448"/>
                  </a:lnTo>
                  <a:lnTo>
                    <a:pt x="27275" y="4524"/>
                  </a:lnTo>
                  <a:lnTo>
                    <a:pt x="27199" y="4619"/>
                  </a:lnTo>
                  <a:lnTo>
                    <a:pt x="27142" y="4733"/>
                  </a:lnTo>
                  <a:lnTo>
                    <a:pt x="27066" y="4828"/>
                  </a:lnTo>
                  <a:lnTo>
                    <a:pt x="26876" y="5265"/>
                  </a:lnTo>
                  <a:lnTo>
                    <a:pt x="26705" y="5702"/>
                  </a:lnTo>
                  <a:lnTo>
                    <a:pt x="26628" y="6348"/>
                  </a:lnTo>
                  <a:lnTo>
                    <a:pt x="26571" y="6937"/>
                  </a:lnTo>
                  <a:lnTo>
                    <a:pt x="26476" y="8192"/>
                  </a:lnTo>
                  <a:lnTo>
                    <a:pt x="26419" y="9066"/>
                  </a:lnTo>
                  <a:lnTo>
                    <a:pt x="26362" y="9941"/>
                  </a:lnTo>
                  <a:lnTo>
                    <a:pt x="26324" y="10796"/>
                  </a:lnTo>
                  <a:lnTo>
                    <a:pt x="26286" y="11670"/>
                  </a:lnTo>
                  <a:lnTo>
                    <a:pt x="26286" y="12563"/>
                  </a:lnTo>
                  <a:lnTo>
                    <a:pt x="26286" y="13438"/>
                  </a:lnTo>
                  <a:lnTo>
                    <a:pt x="26305" y="14312"/>
                  </a:lnTo>
                  <a:lnTo>
                    <a:pt x="26343" y="15186"/>
                  </a:lnTo>
                  <a:lnTo>
                    <a:pt x="26400" y="16061"/>
                  </a:lnTo>
                  <a:lnTo>
                    <a:pt x="26457" y="16935"/>
                  </a:lnTo>
                  <a:lnTo>
                    <a:pt x="26552" y="17809"/>
                  </a:lnTo>
                  <a:lnTo>
                    <a:pt x="26647" y="18684"/>
                  </a:lnTo>
                  <a:lnTo>
                    <a:pt x="26762" y="19539"/>
                  </a:lnTo>
                  <a:lnTo>
                    <a:pt x="26895" y="20413"/>
                  </a:lnTo>
                  <a:lnTo>
                    <a:pt x="27028" y="21288"/>
                  </a:lnTo>
                  <a:lnTo>
                    <a:pt x="27180" y="22143"/>
                  </a:lnTo>
                  <a:lnTo>
                    <a:pt x="27351" y="23017"/>
                  </a:lnTo>
                  <a:lnTo>
                    <a:pt x="27541" y="23873"/>
                  </a:lnTo>
                  <a:lnTo>
                    <a:pt x="27731" y="24728"/>
                  </a:lnTo>
                  <a:lnTo>
                    <a:pt x="27940" y="25583"/>
                  </a:lnTo>
                  <a:lnTo>
                    <a:pt x="28168" y="26438"/>
                  </a:lnTo>
                  <a:lnTo>
                    <a:pt x="28396" y="27294"/>
                  </a:lnTo>
                  <a:lnTo>
                    <a:pt x="28643" y="28130"/>
                  </a:lnTo>
                  <a:lnTo>
                    <a:pt x="28909" y="28985"/>
                  </a:lnTo>
                  <a:lnTo>
                    <a:pt x="28605" y="28149"/>
                  </a:lnTo>
                  <a:lnTo>
                    <a:pt x="28320" y="27313"/>
                  </a:lnTo>
                  <a:lnTo>
                    <a:pt x="28035" y="26476"/>
                  </a:lnTo>
                  <a:lnTo>
                    <a:pt x="27769" y="25640"/>
                  </a:lnTo>
                  <a:lnTo>
                    <a:pt x="27522" y="24785"/>
                  </a:lnTo>
                  <a:lnTo>
                    <a:pt x="27275" y="23930"/>
                  </a:lnTo>
                  <a:lnTo>
                    <a:pt x="27047" y="23074"/>
                  </a:lnTo>
                  <a:lnTo>
                    <a:pt x="26838" y="22219"/>
                  </a:lnTo>
                  <a:lnTo>
                    <a:pt x="26647" y="21364"/>
                  </a:lnTo>
                  <a:lnTo>
                    <a:pt x="26457" y="20489"/>
                  </a:lnTo>
                  <a:lnTo>
                    <a:pt x="26286" y="19615"/>
                  </a:lnTo>
                  <a:lnTo>
                    <a:pt x="26115" y="18760"/>
                  </a:lnTo>
                  <a:lnTo>
                    <a:pt x="25982" y="17866"/>
                  </a:lnTo>
                  <a:lnTo>
                    <a:pt x="25849" y="16992"/>
                  </a:lnTo>
                  <a:lnTo>
                    <a:pt x="25735" y="16118"/>
                  </a:lnTo>
                  <a:lnTo>
                    <a:pt x="25640" y="15224"/>
                  </a:lnTo>
                  <a:lnTo>
                    <a:pt x="25564" y="14350"/>
                  </a:lnTo>
                  <a:lnTo>
                    <a:pt x="25488" y="13457"/>
                  </a:lnTo>
                  <a:lnTo>
                    <a:pt x="25450" y="12563"/>
                  </a:lnTo>
                  <a:lnTo>
                    <a:pt x="25412" y="11689"/>
                  </a:lnTo>
                  <a:lnTo>
                    <a:pt x="25393" y="10796"/>
                  </a:lnTo>
                  <a:lnTo>
                    <a:pt x="25393" y="9903"/>
                  </a:lnTo>
                  <a:lnTo>
                    <a:pt x="25393" y="9009"/>
                  </a:lnTo>
                  <a:lnTo>
                    <a:pt x="25431" y="8116"/>
                  </a:lnTo>
                  <a:lnTo>
                    <a:pt x="25469" y="7185"/>
                  </a:lnTo>
                  <a:lnTo>
                    <a:pt x="25526" y="6253"/>
                  </a:lnTo>
                  <a:lnTo>
                    <a:pt x="25621" y="5322"/>
                  </a:lnTo>
                  <a:lnTo>
                    <a:pt x="25697" y="4391"/>
                  </a:lnTo>
                  <a:lnTo>
                    <a:pt x="25773" y="3915"/>
                  </a:lnTo>
                  <a:lnTo>
                    <a:pt x="25811" y="3478"/>
                  </a:lnTo>
                  <a:lnTo>
                    <a:pt x="25811" y="3079"/>
                  </a:lnTo>
                  <a:lnTo>
                    <a:pt x="25792" y="2718"/>
                  </a:lnTo>
                  <a:lnTo>
                    <a:pt x="25773" y="2395"/>
                  </a:lnTo>
                  <a:lnTo>
                    <a:pt x="25735" y="2072"/>
                  </a:lnTo>
                  <a:lnTo>
                    <a:pt x="25621" y="1540"/>
                  </a:lnTo>
                  <a:lnTo>
                    <a:pt x="25583" y="1387"/>
                  </a:lnTo>
                  <a:lnTo>
                    <a:pt x="25526" y="1235"/>
                  </a:lnTo>
                  <a:lnTo>
                    <a:pt x="25469" y="1102"/>
                  </a:lnTo>
                  <a:lnTo>
                    <a:pt x="25374" y="969"/>
                  </a:lnTo>
                  <a:lnTo>
                    <a:pt x="25298" y="836"/>
                  </a:lnTo>
                  <a:lnTo>
                    <a:pt x="25203" y="722"/>
                  </a:lnTo>
                  <a:lnTo>
                    <a:pt x="25089" y="608"/>
                  </a:lnTo>
                  <a:lnTo>
                    <a:pt x="24975" y="513"/>
                  </a:lnTo>
                  <a:lnTo>
                    <a:pt x="24842" y="418"/>
                  </a:lnTo>
                  <a:lnTo>
                    <a:pt x="24709" y="323"/>
                  </a:lnTo>
                  <a:lnTo>
                    <a:pt x="24424" y="190"/>
                  </a:lnTo>
                  <a:lnTo>
                    <a:pt x="24120" y="76"/>
                  </a:lnTo>
                  <a:lnTo>
                    <a:pt x="23796" y="19"/>
                  </a:lnTo>
                  <a:lnTo>
                    <a:pt x="23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32;p27">
              <a:extLst>
                <a:ext uri="{FF2B5EF4-FFF2-40B4-BE49-F238E27FC236}">
                  <a16:creationId xmlns:a16="http://schemas.microsoft.com/office/drawing/2014/main" id="{240C3BC9-6FD5-0A8A-38A5-423E2D4C30CD}"/>
                </a:ext>
              </a:extLst>
            </p:cNvPr>
            <p:cNvSpPr/>
            <p:nvPr/>
          </p:nvSpPr>
          <p:spPr>
            <a:xfrm>
              <a:off x="5948682" y="2632381"/>
              <a:ext cx="793033" cy="753398"/>
            </a:xfrm>
            <a:custGeom>
              <a:avLst/>
              <a:gdLst/>
              <a:ahLst/>
              <a:cxnLst/>
              <a:rect l="l" t="t" r="r" b="b"/>
              <a:pathLst>
                <a:path w="22429" h="21308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41"/>
                  </a:lnTo>
                  <a:lnTo>
                    <a:pt x="9960" y="8630"/>
                  </a:lnTo>
                  <a:lnTo>
                    <a:pt x="9276" y="9561"/>
                  </a:lnTo>
                  <a:lnTo>
                    <a:pt x="8592" y="10435"/>
                  </a:lnTo>
                  <a:lnTo>
                    <a:pt x="8250" y="10873"/>
                  </a:lnTo>
                  <a:lnTo>
                    <a:pt x="7889" y="11291"/>
                  </a:lnTo>
                  <a:lnTo>
                    <a:pt x="7509" y="11690"/>
                  </a:lnTo>
                  <a:lnTo>
                    <a:pt x="7128" y="12070"/>
                  </a:lnTo>
                  <a:lnTo>
                    <a:pt x="6748" y="12431"/>
                  </a:lnTo>
                  <a:lnTo>
                    <a:pt x="6349" y="12792"/>
                  </a:lnTo>
                  <a:lnTo>
                    <a:pt x="5931" y="13115"/>
                  </a:lnTo>
                  <a:lnTo>
                    <a:pt x="5494" y="13438"/>
                  </a:lnTo>
                  <a:lnTo>
                    <a:pt x="5038" y="13743"/>
                  </a:lnTo>
                  <a:lnTo>
                    <a:pt x="4581" y="14009"/>
                  </a:lnTo>
                  <a:lnTo>
                    <a:pt x="4087" y="14275"/>
                  </a:lnTo>
                  <a:lnTo>
                    <a:pt x="3574" y="14503"/>
                  </a:lnTo>
                  <a:lnTo>
                    <a:pt x="3042" y="14712"/>
                  </a:lnTo>
                  <a:lnTo>
                    <a:pt x="2491" y="14902"/>
                  </a:lnTo>
                  <a:lnTo>
                    <a:pt x="1921" y="15073"/>
                  </a:lnTo>
                  <a:lnTo>
                    <a:pt x="1312" y="15225"/>
                  </a:lnTo>
                  <a:lnTo>
                    <a:pt x="666" y="15339"/>
                  </a:lnTo>
                  <a:lnTo>
                    <a:pt x="1" y="15434"/>
                  </a:lnTo>
                  <a:lnTo>
                    <a:pt x="210" y="15757"/>
                  </a:lnTo>
                  <a:lnTo>
                    <a:pt x="438" y="16099"/>
                  </a:lnTo>
                  <a:lnTo>
                    <a:pt x="666" y="16423"/>
                  </a:lnTo>
                  <a:lnTo>
                    <a:pt x="894" y="16727"/>
                  </a:lnTo>
                  <a:lnTo>
                    <a:pt x="1141" y="17031"/>
                  </a:lnTo>
                  <a:lnTo>
                    <a:pt x="1407" y="17335"/>
                  </a:lnTo>
                  <a:lnTo>
                    <a:pt x="1673" y="17620"/>
                  </a:lnTo>
                  <a:lnTo>
                    <a:pt x="1959" y="17886"/>
                  </a:lnTo>
                  <a:lnTo>
                    <a:pt x="2244" y="18152"/>
                  </a:lnTo>
                  <a:lnTo>
                    <a:pt x="2529" y="18418"/>
                  </a:lnTo>
                  <a:lnTo>
                    <a:pt x="2833" y="18665"/>
                  </a:lnTo>
                  <a:lnTo>
                    <a:pt x="3156" y="18912"/>
                  </a:lnTo>
                  <a:lnTo>
                    <a:pt x="3460" y="19140"/>
                  </a:lnTo>
                  <a:lnTo>
                    <a:pt x="3802" y="19369"/>
                  </a:lnTo>
                  <a:lnTo>
                    <a:pt x="4125" y="19578"/>
                  </a:lnTo>
                  <a:lnTo>
                    <a:pt x="4467" y="19768"/>
                  </a:lnTo>
                  <a:lnTo>
                    <a:pt x="4810" y="19958"/>
                  </a:lnTo>
                  <a:lnTo>
                    <a:pt x="5171" y="20129"/>
                  </a:lnTo>
                  <a:lnTo>
                    <a:pt x="5532" y="20300"/>
                  </a:lnTo>
                  <a:lnTo>
                    <a:pt x="5893" y="20452"/>
                  </a:lnTo>
                  <a:lnTo>
                    <a:pt x="6273" y="20585"/>
                  </a:lnTo>
                  <a:lnTo>
                    <a:pt x="6653" y="20718"/>
                  </a:lnTo>
                  <a:lnTo>
                    <a:pt x="7033" y="20832"/>
                  </a:lnTo>
                  <a:lnTo>
                    <a:pt x="7433" y="20946"/>
                  </a:lnTo>
                  <a:lnTo>
                    <a:pt x="7832" y="21041"/>
                  </a:lnTo>
                  <a:lnTo>
                    <a:pt x="8231" y="21117"/>
                  </a:lnTo>
                  <a:lnTo>
                    <a:pt x="8630" y="21174"/>
                  </a:lnTo>
                  <a:lnTo>
                    <a:pt x="9048" y="21231"/>
                  </a:lnTo>
                  <a:lnTo>
                    <a:pt x="9447" y="21269"/>
                  </a:lnTo>
                  <a:lnTo>
                    <a:pt x="9865" y="21288"/>
                  </a:lnTo>
                  <a:lnTo>
                    <a:pt x="10284" y="21307"/>
                  </a:lnTo>
                  <a:lnTo>
                    <a:pt x="10721" y="21288"/>
                  </a:lnTo>
                  <a:lnTo>
                    <a:pt x="11310" y="21269"/>
                  </a:lnTo>
                  <a:lnTo>
                    <a:pt x="11880" y="21212"/>
                  </a:lnTo>
                  <a:lnTo>
                    <a:pt x="12450" y="21117"/>
                  </a:lnTo>
                  <a:lnTo>
                    <a:pt x="13020" y="21003"/>
                  </a:lnTo>
                  <a:lnTo>
                    <a:pt x="13572" y="20870"/>
                  </a:lnTo>
                  <a:lnTo>
                    <a:pt x="14104" y="20699"/>
                  </a:lnTo>
                  <a:lnTo>
                    <a:pt x="14636" y="20509"/>
                  </a:lnTo>
                  <a:lnTo>
                    <a:pt x="15168" y="20300"/>
                  </a:lnTo>
                  <a:lnTo>
                    <a:pt x="15662" y="20053"/>
                  </a:lnTo>
                  <a:lnTo>
                    <a:pt x="16157" y="19806"/>
                  </a:lnTo>
                  <a:lnTo>
                    <a:pt x="16651" y="19521"/>
                  </a:lnTo>
                  <a:lnTo>
                    <a:pt x="17107" y="19217"/>
                  </a:lnTo>
                  <a:lnTo>
                    <a:pt x="17563" y="18893"/>
                  </a:lnTo>
                  <a:lnTo>
                    <a:pt x="18000" y="18551"/>
                  </a:lnTo>
                  <a:lnTo>
                    <a:pt x="18418" y="18190"/>
                  </a:lnTo>
                  <a:lnTo>
                    <a:pt x="18837" y="17791"/>
                  </a:lnTo>
                  <a:lnTo>
                    <a:pt x="19217" y="17392"/>
                  </a:lnTo>
                  <a:lnTo>
                    <a:pt x="19578" y="16993"/>
                  </a:lnTo>
                  <a:lnTo>
                    <a:pt x="19920" y="16556"/>
                  </a:lnTo>
                  <a:lnTo>
                    <a:pt x="20262" y="16099"/>
                  </a:lnTo>
                  <a:lnTo>
                    <a:pt x="20566" y="15643"/>
                  </a:lnTo>
                  <a:lnTo>
                    <a:pt x="20851" y="15149"/>
                  </a:lnTo>
                  <a:lnTo>
                    <a:pt x="21117" y="14655"/>
                  </a:lnTo>
                  <a:lnTo>
                    <a:pt x="21364" y="14161"/>
                  </a:lnTo>
                  <a:lnTo>
                    <a:pt x="21574" y="13648"/>
                  </a:lnTo>
                  <a:lnTo>
                    <a:pt x="21783" y="13115"/>
                  </a:lnTo>
                  <a:lnTo>
                    <a:pt x="21954" y="12564"/>
                  </a:lnTo>
                  <a:lnTo>
                    <a:pt x="22087" y="12013"/>
                  </a:lnTo>
                  <a:lnTo>
                    <a:pt x="22220" y="11462"/>
                  </a:lnTo>
                  <a:lnTo>
                    <a:pt x="22315" y="10892"/>
                  </a:lnTo>
                  <a:lnTo>
                    <a:pt x="22372" y="10302"/>
                  </a:lnTo>
                  <a:lnTo>
                    <a:pt x="22410" y="9713"/>
                  </a:lnTo>
                  <a:lnTo>
                    <a:pt x="22429" y="9333"/>
                  </a:lnTo>
                  <a:lnTo>
                    <a:pt x="22429" y="8953"/>
                  </a:lnTo>
                  <a:lnTo>
                    <a:pt x="22410" y="8592"/>
                  </a:lnTo>
                  <a:lnTo>
                    <a:pt x="22391" y="8212"/>
                  </a:lnTo>
                  <a:lnTo>
                    <a:pt x="22296" y="7489"/>
                  </a:lnTo>
                  <a:lnTo>
                    <a:pt x="22182" y="6767"/>
                  </a:lnTo>
                  <a:lnTo>
                    <a:pt x="22011" y="6064"/>
                  </a:lnTo>
                  <a:lnTo>
                    <a:pt x="21802" y="5380"/>
                  </a:lnTo>
                  <a:lnTo>
                    <a:pt x="21555" y="4695"/>
                  </a:lnTo>
                  <a:lnTo>
                    <a:pt x="21269" y="4049"/>
                  </a:lnTo>
                  <a:lnTo>
                    <a:pt x="21326" y="3840"/>
                  </a:lnTo>
                  <a:lnTo>
                    <a:pt x="21364" y="3612"/>
                  </a:lnTo>
                  <a:lnTo>
                    <a:pt x="21402" y="3403"/>
                  </a:lnTo>
                  <a:lnTo>
                    <a:pt x="21402" y="3175"/>
                  </a:lnTo>
                  <a:lnTo>
                    <a:pt x="21383" y="2852"/>
                  </a:lnTo>
                  <a:lnTo>
                    <a:pt x="21345" y="2529"/>
                  </a:lnTo>
                  <a:lnTo>
                    <a:pt x="21269" y="2224"/>
                  </a:lnTo>
                  <a:lnTo>
                    <a:pt x="21174" y="1939"/>
                  </a:lnTo>
                  <a:lnTo>
                    <a:pt x="21041" y="1654"/>
                  </a:lnTo>
                  <a:lnTo>
                    <a:pt x="20889" y="1407"/>
                  </a:lnTo>
                  <a:lnTo>
                    <a:pt x="20718" y="1160"/>
                  </a:lnTo>
                  <a:lnTo>
                    <a:pt x="20528" y="932"/>
                  </a:lnTo>
                  <a:lnTo>
                    <a:pt x="20300" y="723"/>
                  </a:lnTo>
                  <a:lnTo>
                    <a:pt x="20053" y="552"/>
                  </a:lnTo>
                  <a:lnTo>
                    <a:pt x="19806" y="381"/>
                  </a:lnTo>
                  <a:lnTo>
                    <a:pt x="19521" y="248"/>
                  </a:lnTo>
                  <a:lnTo>
                    <a:pt x="19217" y="153"/>
                  </a:lnTo>
                  <a:lnTo>
                    <a:pt x="18913" y="77"/>
                  </a:lnTo>
                  <a:lnTo>
                    <a:pt x="18589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33;p27">
              <a:extLst>
                <a:ext uri="{FF2B5EF4-FFF2-40B4-BE49-F238E27FC236}">
                  <a16:creationId xmlns:a16="http://schemas.microsoft.com/office/drawing/2014/main" id="{94E34222-DAAB-9ACA-DE17-28BCEF9AC434}"/>
                </a:ext>
              </a:extLst>
            </p:cNvPr>
            <p:cNvSpPr/>
            <p:nvPr/>
          </p:nvSpPr>
          <p:spPr>
            <a:xfrm>
              <a:off x="5948682" y="2632381"/>
              <a:ext cx="755413" cy="559851"/>
            </a:xfrm>
            <a:custGeom>
              <a:avLst/>
              <a:gdLst/>
              <a:ahLst/>
              <a:cxnLst/>
              <a:rect l="l" t="t" r="r" b="b"/>
              <a:pathLst>
                <a:path w="21365" h="15834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79"/>
                  </a:lnTo>
                  <a:lnTo>
                    <a:pt x="9960" y="8649"/>
                  </a:lnTo>
                  <a:lnTo>
                    <a:pt x="9276" y="9599"/>
                  </a:lnTo>
                  <a:lnTo>
                    <a:pt x="8592" y="10511"/>
                  </a:lnTo>
                  <a:lnTo>
                    <a:pt x="8250" y="10949"/>
                  </a:lnTo>
                  <a:lnTo>
                    <a:pt x="7889" y="11367"/>
                  </a:lnTo>
                  <a:lnTo>
                    <a:pt x="7528" y="11766"/>
                  </a:lnTo>
                  <a:lnTo>
                    <a:pt x="7147" y="12165"/>
                  </a:lnTo>
                  <a:lnTo>
                    <a:pt x="6748" y="12526"/>
                  </a:lnTo>
                  <a:lnTo>
                    <a:pt x="6349" y="12887"/>
                  </a:lnTo>
                  <a:lnTo>
                    <a:pt x="5931" y="13229"/>
                  </a:lnTo>
                  <a:lnTo>
                    <a:pt x="5494" y="13552"/>
                  </a:lnTo>
                  <a:lnTo>
                    <a:pt x="5057" y="13857"/>
                  </a:lnTo>
                  <a:lnTo>
                    <a:pt x="4581" y="14142"/>
                  </a:lnTo>
                  <a:lnTo>
                    <a:pt x="4087" y="14408"/>
                  </a:lnTo>
                  <a:lnTo>
                    <a:pt x="3593" y="14655"/>
                  </a:lnTo>
                  <a:lnTo>
                    <a:pt x="3061" y="14864"/>
                  </a:lnTo>
                  <a:lnTo>
                    <a:pt x="2491" y="15054"/>
                  </a:lnTo>
                  <a:lnTo>
                    <a:pt x="1921" y="15225"/>
                  </a:lnTo>
                  <a:lnTo>
                    <a:pt x="1312" y="15377"/>
                  </a:lnTo>
                  <a:lnTo>
                    <a:pt x="666" y="15491"/>
                  </a:lnTo>
                  <a:lnTo>
                    <a:pt x="1" y="15586"/>
                  </a:lnTo>
                  <a:lnTo>
                    <a:pt x="58" y="15643"/>
                  </a:lnTo>
                  <a:lnTo>
                    <a:pt x="58" y="15624"/>
                  </a:lnTo>
                  <a:lnTo>
                    <a:pt x="96" y="15681"/>
                  </a:lnTo>
                  <a:lnTo>
                    <a:pt x="875" y="15757"/>
                  </a:lnTo>
                  <a:lnTo>
                    <a:pt x="1635" y="15814"/>
                  </a:lnTo>
                  <a:lnTo>
                    <a:pt x="2396" y="15833"/>
                  </a:lnTo>
                  <a:lnTo>
                    <a:pt x="3156" y="15833"/>
                  </a:lnTo>
                  <a:lnTo>
                    <a:pt x="3897" y="15795"/>
                  </a:lnTo>
                  <a:lnTo>
                    <a:pt x="4620" y="15738"/>
                  </a:lnTo>
                  <a:lnTo>
                    <a:pt x="5342" y="15643"/>
                  </a:lnTo>
                  <a:lnTo>
                    <a:pt x="6064" y="15529"/>
                  </a:lnTo>
                  <a:lnTo>
                    <a:pt x="6767" y="15396"/>
                  </a:lnTo>
                  <a:lnTo>
                    <a:pt x="7471" y="15225"/>
                  </a:lnTo>
                  <a:lnTo>
                    <a:pt x="8155" y="15016"/>
                  </a:lnTo>
                  <a:lnTo>
                    <a:pt x="8839" y="14788"/>
                  </a:lnTo>
                  <a:lnTo>
                    <a:pt x="9523" y="14522"/>
                  </a:lnTo>
                  <a:lnTo>
                    <a:pt x="10188" y="14218"/>
                  </a:lnTo>
                  <a:lnTo>
                    <a:pt x="10854" y="13895"/>
                  </a:lnTo>
                  <a:lnTo>
                    <a:pt x="11519" y="13533"/>
                  </a:lnTo>
                  <a:lnTo>
                    <a:pt x="12165" y="13134"/>
                  </a:lnTo>
                  <a:lnTo>
                    <a:pt x="12811" y="12697"/>
                  </a:lnTo>
                  <a:lnTo>
                    <a:pt x="13458" y="12241"/>
                  </a:lnTo>
                  <a:lnTo>
                    <a:pt x="14085" y="11747"/>
                  </a:lnTo>
                  <a:lnTo>
                    <a:pt x="14712" y="11196"/>
                  </a:lnTo>
                  <a:lnTo>
                    <a:pt x="15339" y="10625"/>
                  </a:lnTo>
                  <a:lnTo>
                    <a:pt x="15967" y="10017"/>
                  </a:lnTo>
                  <a:lnTo>
                    <a:pt x="16575" y="9371"/>
                  </a:lnTo>
                  <a:lnTo>
                    <a:pt x="17202" y="8687"/>
                  </a:lnTo>
                  <a:lnTo>
                    <a:pt x="17810" y="7964"/>
                  </a:lnTo>
                  <a:lnTo>
                    <a:pt x="18399" y="7185"/>
                  </a:lnTo>
                  <a:lnTo>
                    <a:pt x="19008" y="6387"/>
                  </a:lnTo>
                  <a:lnTo>
                    <a:pt x="19597" y="5532"/>
                  </a:lnTo>
                  <a:lnTo>
                    <a:pt x="20186" y="4657"/>
                  </a:lnTo>
                  <a:lnTo>
                    <a:pt x="20794" y="3726"/>
                  </a:lnTo>
                  <a:lnTo>
                    <a:pt x="21364" y="2757"/>
                  </a:lnTo>
                  <a:lnTo>
                    <a:pt x="21326" y="2472"/>
                  </a:lnTo>
                  <a:lnTo>
                    <a:pt x="21250" y="2186"/>
                  </a:lnTo>
                  <a:lnTo>
                    <a:pt x="21155" y="1920"/>
                  </a:lnTo>
                  <a:lnTo>
                    <a:pt x="21041" y="1673"/>
                  </a:lnTo>
                  <a:lnTo>
                    <a:pt x="20908" y="1426"/>
                  </a:lnTo>
                  <a:lnTo>
                    <a:pt x="20756" y="1198"/>
                  </a:lnTo>
                  <a:lnTo>
                    <a:pt x="20566" y="989"/>
                  </a:lnTo>
                  <a:lnTo>
                    <a:pt x="20376" y="799"/>
                  </a:lnTo>
                  <a:lnTo>
                    <a:pt x="20167" y="628"/>
                  </a:lnTo>
                  <a:lnTo>
                    <a:pt x="19939" y="457"/>
                  </a:lnTo>
                  <a:lnTo>
                    <a:pt x="19692" y="324"/>
                  </a:lnTo>
                  <a:lnTo>
                    <a:pt x="19426" y="210"/>
                  </a:lnTo>
                  <a:lnTo>
                    <a:pt x="19160" y="134"/>
                  </a:lnTo>
                  <a:lnTo>
                    <a:pt x="18856" y="58"/>
                  </a:lnTo>
                  <a:lnTo>
                    <a:pt x="18551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34;p27">
              <a:extLst>
                <a:ext uri="{FF2B5EF4-FFF2-40B4-BE49-F238E27FC236}">
                  <a16:creationId xmlns:a16="http://schemas.microsoft.com/office/drawing/2014/main" id="{323CCA0A-BEB8-63F6-A93B-D80B3B99284C}"/>
                </a:ext>
              </a:extLst>
            </p:cNvPr>
            <p:cNvSpPr/>
            <p:nvPr/>
          </p:nvSpPr>
          <p:spPr>
            <a:xfrm>
              <a:off x="6636238" y="2774214"/>
              <a:ext cx="65906" cy="80650"/>
            </a:xfrm>
            <a:custGeom>
              <a:avLst/>
              <a:gdLst/>
              <a:ahLst/>
              <a:cxnLst/>
              <a:rect l="l" t="t" r="r" b="b"/>
              <a:pathLst>
                <a:path w="1864" h="2281" extrusionOk="0">
                  <a:moveTo>
                    <a:pt x="894" y="0"/>
                  </a:moveTo>
                  <a:lnTo>
                    <a:pt x="780" y="19"/>
                  </a:lnTo>
                  <a:lnTo>
                    <a:pt x="647" y="57"/>
                  </a:lnTo>
                  <a:lnTo>
                    <a:pt x="514" y="95"/>
                  </a:lnTo>
                  <a:lnTo>
                    <a:pt x="267" y="228"/>
                  </a:lnTo>
                  <a:lnTo>
                    <a:pt x="191" y="285"/>
                  </a:lnTo>
                  <a:lnTo>
                    <a:pt x="134" y="342"/>
                  </a:lnTo>
                  <a:lnTo>
                    <a:pt x="77" y="418"/>
                  </a:lnTo>
                  <a:lnTo>
                    <a:pt x="39" y="513"/>
                  </a:lnTo>
                  <a:lnTo>
                    <a:pt x="20" y="608"/>
                  </a:lnTo>
                  <a:lnTo>
                    <a:pt x="1" y="684"/>
                  </a:lnTo>
                  <a:lnTo>
                    <a:pt x="1" y="779"/>
                  </a:lnTo>
                  <a:lnTo>
                    <a:pt x="20" y="874"/>
                  </a:lnTo>
                  <a:lnTo>
                    <a:pt x="77" y="1007"/>
                  </a:lnTo>
                  <a:lnTo>
                    <a:pt x="134" y="1140"/>
                  </a:lnTo>
                  <a:lnTo>
                    <a:pt x="210" y="1274"/>
                  </a:lnTo>
                  <a:lnTo>
                    <a:pt x="305" y="1388"/>
                  </a:lnTo>
                  <a:lnTo>
                    <a:pt x="457" y="1521"/>
                  </a:lnTo>
                  <a:lnTo>
                    <a:pt x="666" y="1654"/>
                  </a:lnTo>
                  <a:lnTo>
                    <a:pt x="1160" y="1958"/>
                  </a:lnTo>
                  <a:lnTo>
                    <a:pt x="1578" y="2186"/>
                  </a:lnTo>
                  <a:lnTo>
                    <a:pt x="1768" y="2281"/>
                  </a:lnTo>
                  <a:lnTo>
                    <a:pt x="1787" y="2224"/>
                  </a:lnTo>
                  <a:lnTo>
                    <a:pt x="1825" y="2167"/>
                  </a:lnTo>
                  <a:lnTo>
                    <a:pt x="1844" y="2072"/>
                  </a:lnTo>
                  <a:lnTo>
                    <a:pt x="1863" y="1920"/>
                  </a:lnTo>
                  <a:lnTo>
                    <a:pt x="1863" y="1749"/>
                  </a:lnTo>
                  <a:lnTo>
                    <a:pt x="1844" y="1521"/>
                  </a:lnTo>
                  <a:lnTo>
                    <a:pt x="1806" y="1236"/>
                  </a:lnTo>
                  <a:lnTo>
                    <a:pt x="1730" y="950"/>
                  </a:lnTo>
                  <a:lnTo>
                    <a:pt x="1673" y="741"/>
                  </a:lnTo>
                  <a:lnTo>
                    <a:pt x="1597" y="551"/>
                  </a:lnTo>
                  <a:lnTo>
                    <a:pt x="1521" y="418"/>
                  </a:lnTo>
                  <a:lnTo>
                    <a:pt x="1445" y="304"/>
                  </a:lnTo>
                  <a:lnTo>
                    <a:pt x="1350" y="209"/>
                  </a:lnTo>
                  <a:lnTo>
                    <a:pt x="1179" y="57"/>
                  </a:lnTo>
                  <a:lnTo>
                    <a:pt x="1103" y="19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35;p27">
              <a:extLst>
                <a:ext uri="{FF2B5EF4-FFF2-40B4-BE49-F238E27FC236}">
                  <a16:creationId xmlns:a16="http://schemas.microsoft.com/office/drawing/2014/main" id="{B3B4DBBB-E5E6-FD60-AD87-CA1C5458D9C1}"/>
                </a:ext>
              </a:extLst>
            </p:cNvPr>
            <p:cNvSpPr/>
            <p:nvPr/>
          </p:nvSpPr>
          <p:spPr>
            <a:xfrm>
              <a:off x="6649003" y="2778245"/>
              <a:ext cx="51127" cy="75948"/>
            </a:xfrm>
            <a:custGeom>
              <a:avLst/>
              <a:gdLst/>
              <a:ahLst/>
              <a:cxnLst/>
              <a:rect l="l" t="t" r="r" b="b"/>
              <a:pathLst>
                <a:path w="1446" h="2148" extrusionOk="0">
                  <a:moveTo>
                    <a:pt x="552" y="0"/>
                  </a:moveTo>
                  <a:lnTo>
                    <a:pt x="381" y="57"/>
                  </a:lnTo>
                  <a:lnTo>
                    <a:pt x="191" y="152"/>
                  </a:lnTo>
                  <a:lnTo>
                    <a:pt x="134" y="190"/>
                  </a:lnTo>
                  <a:lnTo>
                    <a:pt x="96" y="228"/>
                  </a:lnTo>
                  <a:lnTo>
                    <a:pt x="20" y="361"/>
                  </a:lnTo>
                  <a:lnTo>
                    <a:pt x="1" y="494"/>
                  </a:lnTo>
                  <a:lnTo>
                    <a:pt x="1" y="570"/>
                  </a:lnTo>
                  <a:lnTo>
                    <a:pt x="20" y="627"/>
                  </a:lnTo>
                  <a:lnTo>
                    <a:pt x="58" y="722"/>
                  </a:lnTo>
                  <a:lnTo>
                    <a:pt x="96" y="836"/>
                  </a:lnTo>
                  <a:lnTo>
                    <a:pt x="153" y="931"/>
                  </a:lnTo>
                  <a:lnTo>
                    <a:pt x="229" y="1007"/>
                  </a:lnTo>
                  <a:lnTo>
                    <a:pt x="913" y="1673"/>
                  </a:lnTo>
                  <a:lnTo>
                    <a:pt x="1426" y="2148"/>
                  </a:lnTo>
                  <a:lnTo>
                    <a:pt x="1426" y="2053"/>
                  </a:lnTo>
                  <a:lnTo>
                    <a:pt x="1445" y="1787"/>
                  </a:lnTo>
                  <a:lnTo>
                    <a:pt x="1426" y="1407"/>
                  </a:lnTo>
                  <a:lnTo>
                    <a:pt x="1388" y="1198"/>
                  </a:lnTo>
                  <a:lnTo>
                    <a:pt x="1350" y="969"/>
                  </a:lnTo>
                  <a:lnTo>
                    <a:pt x="1293" y="760"/>
                  </a:lnTo>
                  <a:lnTo>
                    <a:pt x="1236" y="589"/>
                  </a:lnTo>
                  <a:lnTo>
                    <a:pt x="1160" y="437"/>
                  </a:lnTo>
                  <a:lnTo>
                    <a:pt x="1103" y="342"/>
                  </a:lnTo>
                  <a:lnTo>
                    <a:pt x="1027" y="247"/>
                  </a:lnTo>
                  <a:lnTo>
                    <a:pt x="951" y="171"/>
                  </a:lnTo>
                  <a:lnTo>
                    <a:pt x="799" y="57"/>
                  </a:lnTo>
                  <a:lnTo>
                    <a:pt x="761" y="1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1D326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36;p27">
              <a:extLst>
                <a:ext uri="{FF2B5EF4-FFF2-40B4-BE49-F238E27FC236}">
                  <a16:creationId xmlns:a16="http://schemas.microsoft.com/office/drawing/2014/main" id="{2F0E1F91-8275-242A-425E-EB9677B883CC}"/>
                </a:ext>
              </a:extLst>
            </p:cNvPr>
            <p:cNvSpPr/>
            <p:nvPr/>
          </p:nvSpPr>
          <p:spPr>
            <a:xfrm>
              <a:off x="6568380" y="2733195"/>
              <a:ext cx="36984" cy="43065"/>
            </a:xfrm>
            <a:custGeom>
              <a:avLst/>
              <a:gdLst/>
              <a:ahLst/>
              <a:cxnLst/>
              <a:rect l="l" t="t" r="r" b="b"/>
              <a:pathLst>
                <a:path w="1046" h="1218" extrusionOk="0">
                  <a:moveTo>
                    <a:pt x="551" y="1"/>
                  </a:moveTo>
                  <a:lnTo>
                    <a:pt x="513" y="20"/>
                  </a:lnTo>
                  <a:lnTo>
                    <a:pt x="380" y="39"/>
                  </a:lnTo>
                  <a:lnTo>
                    <a:pt x="285" y="77"/>
                  </a:lnTo>
                  <a:lnTo>
                    <a:pt x="209" y="153"/>
                  </a:lnTo>
                  <a:lnTo>
                    <a:pt x="133" y="229"/>
                  </a:lnTo>
                  <a:lnTo>
                    <a:pt x="57" y="324"/>
                  </a:lnTo>
                  <a:lnTo>
                    <a:pt x="19" y="457"/>
                  </a:lnTo>
                  <a:lnTo>
                    <a:pt x="0" y="571"/>
                  </a:lnTo>
                  <a:lnTo>
                    <a:pt x="19" y="685"/>
                  </a:lnTo>
                  <a:lnTo>
                    <a:pt x="38" y="799"/>
                  </a:lnTo>
                  <a:lnTo>
                    <a:pt x="95" y="913"/>
                  </a:lnTo>
                  <a:lnTo>
                    <a:pt x="171" y="1008"/>
                  </a:lnTo>
                  <a:lnTo>
                    <a:pt x="285" y="1084"/>
                  </a:lnTo>
                  <a:lnTo>
                    <a:pt x="399" y="1141"/>
                  </a:lnTo>
                  <a:lnTo>
                    <a:pt x="513" y="1198"/>
                  </a:lnTo>
                  <a:lnTo>
                    <a:pt x="627" y="1217"/>
                  </a:lnTo>
                  <a:lnTo>
                    <a:pt x="836" y="1217"/>
                  </a:lnTo>
                  <a:lnTo>
                    <a:pt x="988" y="1179"/>
                  </a:lnTo>
                  <a:lnTo>
                    <a:pt x="1045" y="1141"/>
                  </a:lnTo>
                  <a:lnTo>
                    <a:pt x="1045" y="1103"/>
                  </a:lnTo>
                  <a:lnTo>
                    <a:pt x="1026" y="951"/>
                  </a:lnTo>
                  <a:lnTo>
                    <a:pt x="988" y="742"/>
                  </a:lnTo>
                  <a:lnTo>
                    <a:pt x="931" y="609"/>
                  </a:lnTo>
                  <a:lnTo>
                    <a:pt x="893" y="495"/>
                  </a:lnTo>
                  <a:lnTo>
                    <a:pt x="760" y="286"/>
                  </a:lnTo>
                  <a:lnTo>
                    <a:pt x="665" y="134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21681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p37"/>
          <p:cNvSpPr txBox="1">
            <a:spLocks noGrp="1"/>
          </p:cNvSpPr>
          <p:nvPr>
            <p:ph type="title"/>
          </p:nvPr>
        </p:nvSpPr>
        <p:spPr>
          <a:xfrm>
            <a:off x="713250" y="843108"/>
            <a:ext cx="7717500" cy="26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5400"/>
              <a:t>Ďakujeme za pozornosť </a:t>
            </a:r>
            <a:endParaRPr sz="5400"/>
          </a:p>
        </p:txBody>
      </p:sp>
      <p:grpSp>
        <p:nvGrpSpPr>
          <p:cNvPr id="12" name="Google Shape;1127;p27">
            <a:extLst>
              <a:ext uri="{FF2B5EF4-FFF2-40B4-BE49-F238E27FC236}">
                <a16:creationId xmlns:a16="http://schemas.microsoft.com/office/drawing/2014/main" id="{78140529-AA82-DB6F-EE4B-7C5184696DBB}"/>
              </a:ext>
            </a:extLst>
          </p:cNvPr>
          <p:cNvGrpSpPr/>
          <p:nvPr/>
        </p:nvGrpSpPr>
        <p:grpSpPr>
          <a:xfrm>
            <a:off x="3609594" y="2791198"/>
            <a:ext cx="2382688" cy="2223604"/>
            <a:chOff x="4870000" y="989800"/>
            <a:chExt cx="3560586" cy="2956489"/>
          </a:xfrm>
        </p:grpSpPr>
        <p:sp>
          <p:nvSpPr>
            <p:cNvPr id="3" name="Google Shape;1128;p27">
              <a:extLst>
                <a:ext uri="{FF2B5EF4-FFF2-40B4-BE49-F238E27FC236}">
                  <a16:creationId xmlns:a16="http://schemas.microsoft.com/office/drawing/2014/main" id="{35C521CD-3391-CB5D-155D-9AACF51AD7BC}"/>
                </a:ext>
              </a:extLst>
            </p:cNvPr>
            <p:cNvSpPr/>
            <p:nvPr/>
          </p:nvSpPr>
          <p:spPr>
            <a:xfrm>
              <a:off x="6531393" y="1564414"/>
              <a:ext cx="1899193" cy="1969766"/>
            </a:xfrm>
            <a:custGeom>
              <a:avLst/>
              <a:gdLst/>
              <a:ahLst/>
              <a:cxnLst/>
              <a:rect l="l" t="t" r="r" b="b"/>
              <a:pathLst>
                <a:path w="53714" h="55710" extrusionOk="0">
                  <a:moveTo>
                    <a:pt x="46149" y="1"/>
                  </a:moveTo>
                  <a:lnTo>
                    <a:pt x="45921" y="58"/>
                  </a:lnTo>
                  <a:lnTo>
                    <a:pt x="45693" y="153"/>
                  </a:lnTo>
                  <a:lnTo>
                    <a:pt x="45465" y="286"/>
                  </a:lnTo>
                  <a:lnTo>
                    <a:pt x="45237" y="457"/>
                  </a:lnTo>
                  <a:lnTo>
                    <a:pt x="45009" y="666"/>
                  </a:lnTo>
                  <a:lnTo>
                    <a:pt x="44781" y="913"/>
                  </a:lnTo>
                  <a:lnTo>
                    <a:pt x="44553" y="1217"/>
                  </a:lnTo>
                  <a:lnTo>
                    <a:pt x="44324" y="1578"/>
                  </a:lnTo>
                  <a:lnTo>
                    <a:pt x="44096" y="1978"/>
                  </a:lnTo>
                  <a:lnTo>
                    <a:pt x="43868" y="2434"/>
                  </a:lnTo>
                  <a:lnTo>
                    <a:pt x="43659" y="2928"/>
                  </a:lnTo>
                  <a:lnTo>
                    <a:pt x="43450" y="3479"/>
                  </a:lnTo>
                  <a:lnTo>
                    <a:pt x="43241" y="4087"/>
                  </a:lnTo>
                  <a:lnTo>
                    <a:pt x="43146" y="4372"/>
                  </a:lnTo>
                  <a:lnTo>
                    <a:pt x="43032" y="4695"/>
                  </a:lnTo>
                  <a:lnTo>
                    <a:pt x="42728" y="5380"/>
                  </a:lnTo>
                  <a:lnTo>
                    <a:pt x="42348" y="6140"/>
                  </a:lnTo>
                  <a:lnTo>
                    <a:pt x="41873" y="6995"/>
                  </a:lnTo>
                  <a:lnTo>
                    <a:pt x="41321" y="7927"/>
                  </a:lnTo>
                  <a:lnTo>
                    <a:pt x="40713" y="8915"/>
                  </a:lnTo>
                  <a:lnTo>
                    <a:pt x="40010" y="9979"/>
                  </a:lnTo>
                  <a:lnTo>
                    <a:pt x="39231" y="11082"/>
                  </a:lnTo>
                  <a:lnTo>
                    <a:pt x="38394" y="12241"/>
                  </a:lnTo>
                  <a:lnTo>
                    <a:pt x="37501" y="13439"/>
                  </a:lnTo>
                  <a:lnTo>
                    <a:pt x="36513" y="14655"/>
                  </a:lnTo>
                  <a:lnTo>
                    <a:pt x="35486" y="15910"/>
                  </a:lnTo>
                  <a:lnTo>
                    <a:pt x="34384" y="17183"/>
                  </a:lnTo>
                  <a:lnTo>
                    <a:pt x="33244" y="18456"/>
                  </a:lnTo>
                  <a:lnTo>
                    <a:pt x="32027" y="19749"/>
                  </a:lnTo>
                  <a:lnTo>
                    <a:pt x="30773" y="21041"/>
                  </a:lnTo>
                  <a:lnTo>
                    <a:pt x="29461" y="22315"/>
                  </a:lnTo>
                  <a:lnTo>
                    <a:pt x="28796" y="22942"/>
                  </a:lnTo>
                  <a:lnTo>
                    <a:pt x="28112" y="23569"/>
                  </a:lnTo>
                  <a:lnTo>
                    <a:pt x="27408" y="24196"/>
                  </a:lnTo>
                  <a:lnTo>
                    <a:pt x="26705" y="24824"/>
                  </a:lnTo>
                  <a:lnTo>
                    <a:pt x="25983" y="25432"/>
                  </a:lnTo>
                  <a:lnTo>
                    <a:pt x="25242" y="26021"/>
                  </a:lnTo>
                  <a:lnTo>
                    <a:pt x="24519" y="26629"/>
                  </a:lnTo>
                  <a:lnTo>
                    <a:pt x="23759" y="27200"/>
                  </a:lnTo>
                  <a:lnTo>
                    <a:pt x="22999" y="27770"/>
                  </a:lnTo>
                  <a:lnTo>
                    <a:pt x="22239" y="28340"/>
                  </a:lnTo>
                  <a:lnTo>
                    <a:pt x="21459" y="28891"/>
                  </a:lnTo>
                  <a:lnTo>
                    <a:pt x="20661" y="29423"/>
                  </a:lnTo>
                  <a:lnTo>
                    <a:pt x="19882" y="29937"/>
                  </a:lnTo>
                  <a:lnTo>
                    <a:pt x="19064" y="30450"/>
                  </a:lnTo>
                  <a:lnTo>
                    <a:pt x="18266" y="30925"/>
                  </a:lnTo>
                  <a:lnTo>
                    <a:pt x="17449" y="31400"/>
                  </a:lnTo>
                  <a:lnTo>
                    <a:pt x="16613" y="31856"/>
                  </a:lnTo>
                  <a:lnTo>
                    <a:pt x="15795" y="32293"/>
                  </a:lnTo>
                  <a:lnTo>
                    <a:pt x="14940" y="32712"/>
                  </a:lnTo>
                  <a:lnTo>
                    <a:pt x="14104" y="33111"/>
                  </a:lnTo>
                  <a:lnTo>
                    <a:pt x="13248" y="33491"/>
                  </a:lnTo>
                  <a:lnTo>
                    <a:pt x="12393" y="33852"/>
                  </a:lnTo>
                  <a:lnTo>
                    <a:pt x="11538" y="34175"/>
                  </a:lnTo>
                  <a:lnTo>
                    <a:pt x="10664" y="34479"/>
                  </a:lnTo>
                  <a:lnTo>
                    <a:pt x="9789" y="34764"/>
                  </a:lnTo>
                  <a:lnTo>
                    <a:pt x="8915" y="35030"/>
                  </a:lnTo>
                  <a:lnTo>
                    <a:pt x="8041" y="35258"/>
                  </a:lnTo>
                  <a:lnTo>
                    <a:pt x="7147" y="35468"/>
                  </a:lnTo>
                  <a:lnTo>
                    <a:pt x="6273" y="35639"/>
                  </a:lnTo>
                  <a:lnTo>
                    <a:pt x="5380" y="35791"/>
                  </a:lnTo>
                  <a:lnTo>
                    <a:pt x="5456" y="36038"/>
                  </a:lnTo>
                  <a:lnTo>
                    <a:pt x="5513" y="36285"/>
                  </a:lnTo>
                  <a:lnTo>
                    <a:pt x="5570" y="36494"/>
                  </a:lnTo>
                  <a:lnTo>
                    <a:pt x="5589" y="36703"/>
                  </a:lnTo>
                  <a:lnTo>
                    <a:pt x="5608" y="37140"/>
                  </a:lnTo>
                  <a:lnTo>
                    <a:pt x="5608" y="37653"/>
                  </a:lnTo>
                  <a:lnTo>
                    <a:pt x="5608" y="38090"/>
                  </a:lnTo>
                  <a:lnTo>
                    <a:pt x="5589" y="38509"/>
                  </a:lnTo>
                  <a:lnTo>
                    <a:pt x="5570" y="38927"/>
                  </a:lnTo>
                  <a:lnTo>
                    <a:pt x="5532" y="39364"/>
                  </a:lnTo>
                  <a:lnTo>
                    <a:pt x="5475" y="39763"/>
                  </a:lnTo>
                  <a:lnTo>
                    <a:pt x="5399" y="40181"/>
                  </a:lnTo>
                  <a:lnTo>
                    <a:pt x="5323" y="40599"/>
                  </a:lnTo>
                  <a:lnTo>
                    <a:pt x="5228" y="40998"/>
                  </a:lnTo>
                  <a:lnTo>
                    <a:pt x="5114" y="41398"/>
                  </a:lnTo>
                  <a:lnTo>
                    <a:pt x="4999" y="41797"/>
                  </a:lnTo>
                  <a:lnTo>
                    <a:pt x="4866" y="42177"/>
                  </a:lnTo>
                  <a:lnTo>
                    <a:pt x="4733" y="42557"/>
                  </a:lnTo>
                  <a:lnTo>
                    <a:pt x="4581" y="42937"/>
                  </a:lnTo>
                  <a:lnTo>
                    <a:pt x="4410" y="43317"/>
                  </a:lnTo>
                  <a:lnTo>
                    <a:pt x="4049" y="44059"/>
                  </a:lnTo>
                  <a:lnTo>
                    <a:pt x="3650" y="44762"/>
                  </a:lnTo>
                  <a:lnTo>
                    <a:pt x="3232" y="45465"/>
                  </a:lnTo>
                  <a:lnTo>
                    <a:pt x="2757" y="46130"/>
                  </a:lnTo>
                  <a:lnTo>
                    <a:pt x="2263" y="46777"/>
                  </a:lnTo>
                  <a:lnTo>
                    <a:pt x="1730" y="47385"/>
                  </a:lnTo>
                  <a:lnTo>
                    <a:pt x="1179" y="47993"/>
                  </a:lnTo>
                  <a:lnTo>
                    <a:pt x="609" y="48544"/>
                  </a:lnTo>
                  <a:lnTo>
                    <a:pt x="1" y="49095"/>
                  </a:lnTo>
                  <a:lnTo>
                    <a:pt x="20" y="49114"/>
                  </a:lnTo>
                  <a:lnTo>
                    <a:pt x="58" y="49171"/>
                  </a:lnTo>
                  <a:lnTo>
                    <a:pt x="210" y="49323"/>
                  </a:lnTo>
                  <a:lnTo>
                    <a:pt x="818" y="49856"/>
                  </a:lnTo>
                  <a:lnTo>
                    <a:pt x="1692" y="50597"/>
                  </a:lnTo>
                  <a:lnTo>
                    <a:pt x="2700" y="51433"/>
                  </a:lnTo>
                  <a:lnTo>
                    <a:pt x="4600" y="52992"/>
                  </a:lnTo>
                  <a:lnTo>
                    <a:pt x="5475" y="53695"/>
                  </a:lnTo>
                  <a:lnTo>
                    <a:pt x="5760" y="53961"/>
                  </a:lnTo>
                  <a:lnTo>
                    <a:pt x="6064" y="54189"/>
                  </a:lnTo>
                  <a:lnTo>
                    <a:pt x="6387" y="54436"/>
                  </a:lnTo>
                  <a:lnTo>
                    <a:pt x="6691" y="54645"/>
                  </a:lnTo>
                  <a:lnTo>
                    <a:pt x="7014" y="54854"/>
                  </a:lnTo>
                  <a:lnTo>
                    <a:pt x="7337" y="55045"/>
                  </a:lnTo>
                  <a:lnTo>
                    <a:pt x="7679" y="55216"/>
                  </a:lnTo>
                  <a:lnTo>
                    <a:pt x="8003" y="55368"/>
                  </a:lnTo>
                  <a:lnTo>
                    <a:pt x="8345" y="55482"/>
                  </a:lnTo>
                  <a:lnTo>
                    <a:pt x="8687" y="55596"/>
                  </a:lnTo>
                  <a:lnTo>
                    <a:pt x="9029" y="55653"/>
                  </a:lnTo>
                  <a:lnTo>
                    <a:pt x="9371" y="55710"/>
                  </a:lnTo>
                  <a:lnTo>
                    <a:pt x="9694" y="55710"/>
                  </a:lnTo>
                  <a:lnTo>
                    <a:pt x="10036" y="55672"/>
                  </a:lnTo>
                  <a:lnTo>
                    <a:pt x="10359" y="55615"/>
                  </a:lnTo>
                  <a:lnTo>
                    <a:pt x="10702" y="55501"/>
                  </a:lnTo>
                  <a:lnTo>
                    <a:pt x="10949" y="55387"/>
                  </a:lnTo>
                  <a:lnTo>
                    <a:pt x="11139" y="55273"/>
                  </a:lnTo>
                  <a:lnTo>
                    <a:pt x="11272" y="55121"/>
                  </a:lnTo>
                  <a:lnTo>
                    <a:pt x="11367" y="54968"/>
                  </a:lnTo>
                  <a:lnTo>
                    <a:pt x="11424" y="54816"/>
                  </a:lnTo>
                  <a:lnTo>
                    <a:pt x="11443" y="54664"/>
                  </a:lnTo>
                  <a:lnTo>
                    <a:pt x="11443" y="54493"/>
                  </a:lnTo>
                  <a:lnTo>
                    <a:pt x="11405" y="54341"/>
                  </a:lnTo>
                  <a:lnTo>
                    <a:pt x="11329" y="54170"/>
                  </a:lnTo>
                  <a:lnTo>
                    <a:pt x="11253" y="54018"/>
                  </a:lnTo>
                  <a:lnTo>
                    <a:pt x="11158" y="53866"/>
                  </a:lnTo>
                  <a:lnTo>
                    <a:pt x="11044" y="53714"/>
                  </a:lnTo>
                  <a:lnTo>
                    <a:pt x="10816" y="53467"/>
                  </a:lnTo>
                  <a:lnTo>
                    <a:pt x="10606" y="53277"/>
                  </a:lnTo>
                  <a:lnTo>
                    <a:pt x="10131" y="52878"/>
                  </a:lnTo>
                  <a:lnTo>
                    <a:pt x="9504" y="52346"/>
                  </a:lnTo>
                  <a:lnTo>
                    <a:pt x="8744" y="51680"/>
                  </a:lnTo>
                  <a:lnTo>
                    <a:pt x="7946" y="50958"/>
                  </a:lnTo>
                  <a:lnTo>
                    <a:pt x="7166" y="50217"/>
                  </a:lnTo>
                  <a:lnTo>
                    <a:pt x="6444" y="49533"/>
                  </a:lnTo>
                  <a:lnTo>
                    <a:pt x="5855" y="48924"/>
                  </a:lnTo>
                  <a:lnTo>
                    <a:pt x="5646" y="48677"/>
                  </a:lnTo>
                  <a:lnTo>
                    <a:pt x="5475" y="48487"/>
                  </a:lnTo>
                  <a:lnTo>
                    <a:pt x="5551" y="48487"/>
                  </a:lnTo>
                  <a:lnTo>
                    <a:pt x="6026" y="48867"/>
                  </a:lnTo>
                  <a:lnTo>
                    <a:pt x="6710" y="49400"/>
                  </a:lnTo>
                  <a:lnTo>
                    <a:pt x="8459" y="50673"/>
                  </a:lnTo>
                  <a:lnTo>
                    <a:pt x="10226" y="51927"/>
                  </a:lnTo>
                  <a:lnTo>
                    <a:pt x="11386" y="52745"/>
                  </a:lnTo>
                  <a:lnTo>
                    <a:pt x="11690" y="52935"/>
                  </a:lnTo>
                  <a:lnTo>
                    <a:pt x="11975" y="53106"/>
                  </a:lnTo>
                  <a:lnTo>
                    <a:pt x="12260" y="53239"/>
                  </a:lnTo>
                  <a:lnTo>
                    <a:pt x="12564" y="53372"/>
                  </a:lnTo>
                  <a:lnTo>
                    <a:pt x="12849" y="53486"/>
                  </a:lnTo>
                  <a:lnTo>
                    <a:pt x="13134" y="53581"/>
                  </a:lnTo>
                  <a:lnTo>
                    <a:pt x="13419" y="53657"/>
                  </a:lnTo>
                  <a:lnTo>
                    <a:pt x="13705" y="53714"/>
                  </a:lnTo>
                  <a:lnTo>
                    <a:pt x="13971" y="53771"/>
                  </a:lnTo>
                  <a:lnTo>
                    <a:pt x="14256" y="53790"/>
                  </a:lnTo>
                  <a:lnTo>
                    <a:pt x="14522" y="53809"/>
                  </a:lnTo>
                  <a:lnTo>
                    <a:pt x="14769" y="53828"/>
                  </a:lnTo>
                  <a:lnTo>
                    <a:pt x="15016" y="53809"/>
                  </a:lnTo>
                  <a:lnTo>
                    <a:pt x="15263" y="53809"/>
                  </a:lnTo>
                  <a:lnTo>
                    <a:pt x="15719" y="53733"/>
                  </a:lnTo>
                  <a:lnTo>
                    <a:pt x="16118" y="53638"/>
                  </a:lnTo>
                  <a:lnTo>
                    <a:pt x="16461" y="53524"/>
                  </a:lnTo>
                  <a:lnTo>
                    <a:pt x="16613" y="53448"/>
                  </a:lnTo>
                  <a:lnTo>
                    <a:pt x="16765" y="53372"/>
                  </a:lnTo>
                  <a:lnTo>
                    <a:pt x="16879" y="53296"/>
                  </a:lnTo>
                  <a:lnTo>
                    <a:pt x="16974" y="53220"/>
                  </a:lnTo>
                  <a:lnTo>
                    <a:pt x="17069" y="53125"/>
                  </a:lnTo>
                  <a:lnTo>
                    <a:pt x="17126" y="53049"/>
                  </a:lnTo>
                  <a:lnTo>
                    <a:pt x="17183" y="52954"/>
                  </a:lnTo>
                  <a:lnTo>
                    <a:pt x="17202" y="52859"/>
                  </a:lnTo>
                  <a:lnTo>
                    <a:pt x="17202" y="52783"/>
                  </a:lnTo>
                  <a:lnTo>
                    <a:pt x="17202" y="52688"/>
                  </a:lnTo>
                  <a:lnTo>
                    <a:pt x="17145" y="52612"/>
                  </a:lnTo>
                  <a:lnTo>
                    <a:pt x="17088" y="52517"/>
                  </a:lnTo>
                  <a:lnTo>
                    <a:pt x="16879" y="52327"/>
                  </a:lnTo>
                  <a:lnTo>
                    <a:pt x="16651" y="52117"/>
                  </a:lnTo>
                  <a:lnTo>
                    <a:pt x="16137" y="51699"/>
                  </a:lnTo>
                  <a:lnTo>
                    <a:pt x="15548" y="51243"/>
                  </a:lnTo>
                  <a:lnTo>
                    <a:pt x="14940" y="50787"/>
                  </a:lnTo>
                  <a:lnTo>
                    <a:pt x="14332" y="50350"/>
                  </a:lnTo>
                  <a:lnTo>
                    <a:pt x="13743" y="49894"/>
                  </a:lnTo>
                  <a:lnTo>
                    <a:pt x="13229" y="49476"/>
                  </a:lnTo>
                  <a:lnTo>
                    <a:pt x="13001" y="49285"/>
                  </a:lnTo>
                  <a:lnTo>
                    <a:pt x="12792" y="49095"/>
                  </a:lnTo>
                  <a:lnTo>
                    <a:pt x="11291" y="47537"/>
                  </a:lnTo>
                  <a:lnTo>
                    <a:pt x="9751" y="45978"/>
                  </a:lnTo>
                  <a:lnTo>
                    <a:pt x="9770" y="45978"/>
                  </a:lnTo>
                  <a:lnTo>
                    <a:pt x="11462" y="47385"/>
                  </a:lnTo>
                  <a:lnTo>
                    <a:pt x="13210" y="48829"/>
                  </a:lnTo>
                  <a:lnTo>
                    <a:pt x="13724" y="49228"/>
                  </a:lnTo>
                  <a:lnTo>
                    <a:pt x="14389" y="49704"/>
                  </a:lnTo>
                  <a:lnTo>
                    <a:pt x="15149" y="50198"/>
                  </a:lnTo>
                  <a:lnTo>
                    <a:pt x="15947" y="50711"/>
                  </a:lnTo>
                  <a:lnTo>
                    <a:pt x="16784" y="51186"/>
                  </a:lnTo>
                  <a:lnTo>
                    <a:pt x="17582" y="51623"/>
                  </a:lnTo>
                  <a:lnTo>
                    <a:pt x="17962" y="51794"/>
                  </a:lnTo>
                  <a:lnTo>
                    <a:pt x="18304" y="51946"/>
                  </a:lnTo>
                  <a:lnTo>
                    <a:pt x="18646" y="52079"/>
                  </a:lnTo>
                  <a:lnTo>
                    <a:pt x="18931" y="52174"/>
                  </a:lnTo>
                  <a:lnTo>
                    <a:pt x="19064" y="52213"/>
                  </a:lnTo>
                  <a:lnTo>
                    <a:pt x="19198" y="52232"/>
                  </a:lnTo>
                  <a:lnTo>
                    <a:pt x="19521" y="52232"/>
                  </a:lnTo>
                  <a:lnTo>
                    <a:pt x="19882" y="52213"/>
                  </a:lnTo>
                  <a:lnTo>
                    <a:pt x="20281" y="52155"/>
                  </a:lnTo>
                  <a:lnTo>
                    <a:pt x="20680" y="52060"/>
                  </a:lnTo>
                  <a:lnTo>
                    <a:pt x="21098" y="51946"/>
                  </a:lnTo>
                  <a:lnTo>
                    <a:pt x="21516" y="51813"/>
                  </a:lnTo>
                  <a:lnTo>
                    <a:pt x="21916" y="51661"/>
                  </a:lnTo>
                  <a:lnTo>
                    <a:pt x="22296" y="51471"/>
                  </a:lnTo>
                  <a:lnTo>
                    <a:pt x="22619" y="51281"/>
                  </a:lnTo>
                  <a:lnTo>
                    <a:pt x="22904" y="51072"/>
                  </a:lnTo>
                  <a:lnTo>
                    <a:pt x="23018" y="50958"/>
                  </a:lnTo>
                  <a:lnTo>
                    <a:pt x="23132" y="50844"/>
                  </a:lnTo>
                  <a:lnTo>
                    <a:pt x="23208" y="50730"/>
                  </a:lnTo>
                  <a:lnTo>
                    <a:pt x="23284" y="50616"/>
                  </a:lnTo>
                  <a:lnTo>
                    <a:pt x="23322" y="50502"/>
                  </a:lnTo>
                  <a:lnTo>
                    <a:pt x="23341" y="50369"/>
                  </a:lnTo>
                  <a:lnTo>
                    <a:pt x="23341" y="50255"/>
                  </a:lnTo>
                  <a:lnTo>
                    <a:pt x="23322" y="50141"/>
                  </a:lnTo>
                  <a:lnTo>
                    <a:pt x="23265" y="50008"/>
                  </a:lnTo>
                  <a:lnTo>
                    <a:pt x="23189" y="49894"/>
                  </a:lnTo>
                  <a:lnTo>
                    <a:pt x="23056" y="49761"/>
                  </a:lnTo>
                  <a:lnTo>
                    <a:pt x="22866" y="49609"/>
                  </a:lnTo>
                  <a:lnTo>
                    <a:pt x="22638" y="49476"/>
                  </a:lnTo>
                  <a:lnTo>
                    <a:pt x="22391" y="49342"/>
                  </a:lnTo>
                  <a:lnTo>
                    <a:pt x="21877" y="49114"/>
                  </a:lnTo>
                  <a:lnTo>
                    <a:pt x="21478" y="48962"/>
                  </a:lnTo>
                  <a:lnTo>
                    <a:pt x="20870" y="48696"/>
                  </a:lnTo>
                  <a:lnTo>
                    <a:pt x="20319" y="48449"/>
                  </a:lnTo>
                  <a:lnTo>
                    <a:pt x="19787" y="48202"/>
                  </a:lnTo>
                  <a:lnTo>
                    <a:pt x="19293" y="47936"/>
                  </a:lnTo>
                  <a:lnTo>
                    <a:pt x="18798" y="47670"/>
                  </a:lnTo>
                  <a:lnTo>
                    <a:pt x="18304" y="47366"/>
                  </a:lnTo>
                  <a:lnTo>
                    <a:pt x="17221" y="46701"/>
                  </a:lnTo>
                  <a:lnTo>
                    <a:pt x="16670" y="46339"/>
                  </a:lnTo>
                  <a:lnTo>
                    <a:pt x="16137" y="45940"/>
                  </a:lnTo>
                  <a:lnTo>
                    <a:pt x="15605" y="45522"/>
                  </a:lnTo>
                  <a:lnTo>
                    <a:pt x="15073" y="45066"/>
                  </a:lnTo>
                  <a:lnTo>
                    <a:pt x="14579" y="44610"/>
                  </a:lnTo>
                  <a:lnTo>
                    <a:pt x="14085" y="44116"/>
                  </a:lnTo>
                  <a:lnTo>
                    <a:pt x="13591" y="43621"/>
                  </a:lnTo>
                  <a:lnTo>
                    <a:pt x="13134" y="43127"/>
                  </a:lnTo>
                  <a:lnTo>
                    <a:pt x="13134" y="43108"/>
                  </a:lnTo>
                  <a:lnTo>
                    <a:pt x="13667" y="43526"/>
                  </a:lnTo>
                  <a:lnTo>
                    <a:pt x="14199" y="43945"/>
                  </a:lnTo>
                  <a:lnTo>
                    <a:pt x="14750" y="44344"/>
                  </a:lnTo>
                  <a:lnTo>
                    <a:pt x="15301" y="44724"/>
                  </a:lnTo>
                  <a:lnTo>
                    <a:pt x="15852" y="45085"/>
                  </a:lnTo>
                  <a:lnTo>
                    <a:pt x="16423" y="45446"/>
                  </a:lnTo>
                  <a:lnTo>
                    <a:pt x="17012" y="45769"/>
                  </a:lnTo>
                  <a:lnTo>
                    <a:pt x="17601" y="46092"/>
                  </a:lnTo>
                  <a:lnTo>
                    <a:pt x="18190" y="46396"/>
                  </a:lnTo>
                  <a:lnTo>
                    <a:pt x="18779" y="46682"/>
                  </a:lnTo>
                  <a:lnTo>
                    <a:pt x="19388" y="46967"/>
                  </a:lnTo>
                  <a:lnTo>
                    <a:pt x="19996" y="47233"/>
                  </a:lnTo>
                  <a:lnTo>
                    <a:pt x="20623" y="47480"/>
                  </a:lnTo>
                  <a:lnTo>
                    <a:pt x="21231" y="47708"/>
                  </a:lnTo>
                  <a:lnTo>
                    <a:pt x="21858" y="47917"/>
                  </a:lnTo>
                  <a:lnTo>
                    <a:pt x="22505" y="48126"/>
                  </a:lnTo>
                  <a:lnTo>
                    <a:pt x="23550" y="48487"/>
                  </a:lnTo>
                  <a:lnTo>
                    <a:pt x="24633" y="48848"/>
                  </a:lnTo>
                  <a:lnTo>
                    <a:pt x="24938" y="48943"/>
                  </a:lnTo>
                  <a:lnTo>
                    <a:pt x="25223" y="49000"/>
                  </a:lnTo>
                  <a:lnTo>
                    <a:pt x="25508" y="49057"/>
                  </a:lnTo>
                  <a:lnTo>
                    <a:pt x="25812" y="49076"/>
                  </a:lnTo>
                  <a:lnTo>
                    <a:pt x="26097" y="49095"/>
                  </a:lnTo>
                  <a:lnTo>
                    <a:pt x="26401" y="49095"/>
                  </a:lnTo>
                  <a:lnTo>
                    <a:pt x="26686" y="49057"/>
                  </a:lnTo>
                  <a:lnTo>
                    <a:pt x="26971" y="49019"/>
                  </a:lnTo>
                  <a:lnTo>
                    <a:pt x="27275" y="48962"/>
                  </a:lnTo>
                  <a:lnTo>
                    <a:pt x="27541" y="48905"/>
                  </a:lnTo>
                  <a:lnTo>
                    <a:pt x="27827" y="48810"/>
                  </a:lnTo>
                  <a:lnTo>
                    <a:pt x="28112" y="48696"/>
                  </a:lnTo>
                  <a:lnTo>
                    <a:pt x="28378" y="48582"/>
                  </a:lnTo>
                  <a:lnTo>
                    <a:pt x="28644" y="48449"/>
                  </a:lnTo>
                  <a:lnTo>
                    <a:pt x="28891" y="48297"/>
                  </a:lnTo>
                  <a:lnTo>
                    <a:pt x="29138" y="48126"/>
                  </a:lnTo>
                  <a:lnTo>
                    <a:pt x="29252" y="48012"/>
                  </a:lnTo>
                  <a:lnTo>
                    <a:pt x="29347" y="47917"/>
                  </a:lnTo>
                  <a:lnTo>
                    <a:pt x="29404" y="47784"/>
                  </a:lnTo>
                  <a:lnTo>
                    <a:pt x="29442" y="47670"/>
                  </a:lnTo>
                  <a:lnTo>
                    <a:pt x="29442" y="47537"/>
                  </a:lnTo>
                  <a:lnTo>
                    <a:pt x="29423" y="47404"/>
                  </a:lnTo>
                  <a:lnTo>
                    <a:pt x="29385" y="47271"/>
                  </a:lnTo>
                  <a:lnTo>
                    <a:pt x="29347" y="47138"/>
                  </a:lnTo>
                  <a:lnTo>
                    <a:pt x="29271" y="47005"/>
                  </a:lnTo>
                  <a:lnTo>
                    <a:pt x="29176" y="46872"/>
                  </a:lnTo>
                  <a:lnTo>
                    <a:pt x="29062" y="46739"/>
                  </a:lnTo>
                  <a:lnTo>
                    <a:pt x="28929" y="46625"/>
                  </a:lnTo>
                  <a:lnTo>
                    <a:pt x="28796" y="46510"/>
                  </a:lnTo>
                  <a:lnTo>
                    <a:pt x="28625" y="46415"/>
                  </a:lnTo>
                  <a:lnTo>
                    <a:pt x="28473" y="46320"/>
                  </a:lnTo>
                  <a:lnTo>
                    <a:pt x="28283" y="46244"/>
                  </a:lnTo>
                  <a:lnTo>
                    <a:pt x="26895" y="45750"/>
                  </a:lnTo>
                  <a:lnTo>
                    <a:pt x="26363" y="45541"/>
                  </a:lnTo>
                  <a:lnTo>
                    <a:pt x="25869" y="45351"/>
                  </a:lnTo>
                  <a:lnTo>
                    <a:pt x="25375" y="45123"/>
                  </a:lnTo>
                  <a:lnTo>
                    <a:pt x="24862" y="44876"/>
                  </a:lnTo>
                  <a:lnTo>
                    <a:pt x="24272" y="44553"/>
                  </a:lnTo>
                  <a:lnTo>
                    <a:pt x="23588" y="44135"/>
                  </a:lnTo>
                  <a:lnTo>
                    <a:pt x="22220" y="43336"/>
                  </a:lnTo>
                  <a:lnTo>
                    <a:pt x="21592" y="42937"/>
                  </a:lnTo>
                  <a:lnTo>
                    <a:pt x="20965" y="42519"/>
                  </a:lnTo>
                  <a:lnTo>
                    <a:pt x="20357" y="42063"/>
                  </a:lnTo>
                  <a:lnTo>
                    <a:pt x="20053" y="41816"/>
                  </a:lnTo>
                  <a:lnTo>
                    <a:pt x="19749" y="41550"/>
                  </a:lnTo>
                  <a:lnTo>
                    <a:pt x="19445" y="41265"/>
                  </a:lnTo>
                  <a:lnTo>
                    <a:pt x="19141" y="40960"/>
                  </a:lnTo>
                  <a:lnTo>
                    <a:pt x="18836" y="40637"/>
                  </a:lnTo>
                  <a:lnTo>
                    <a:pt x="18513" y="40276"/>
                  </a:lnTo>
                  <a:lnTo>
                    <a:pt x="18855" y="40542"/>
                  </a:lnTo>
                  <a:lnTo>
                    <a:pt x="19179" y="40789"/>
                  </a:lnTo>
                  <a:lnTo>
                    <a:pt x="19502" y="40998"/>
                  </a:lnTo>
                  <a:lnTo>
                    <a:pt x="19825" y="41189"/>
                  </a:lnTo>
                  <a:lnTo>
                    <a:pt x="20148" y="41379"/>
                  </a:lnTo>
                  <a:lnTo>
                    <a:pt x="20471" y="41550"/>
                  </a:lnTo>
                  <a:lnTo>
                    <a:pt x="21117" y="41835"/>
                  </a:lnTo>
                  <a:lnTo>
                    <a:pt x="21763" y="42120"/>
                  </a:lnTo>
                  <a:lnTo>
                    <a:pt x="22448" y="42367"/>
                  </a:lnTo>
                  <a:lnTo>
                    <a:pt x="23170" y="42652"/>
                  </a:lnTo>
                  <a:lnTo>
                    <a:pt x="23930" y="42956"/>
                  </a:lnTo>
                  <a:lnTo>
                    <a:pt x="24729" y="43241"/>
                  </a:lnTo>
                  <a:lnTo>
                    <a:pt x="25527" y="43545"/>
                  </a:lnTo>
                  <a:lnTo>
                    <a:pt x="26344" y="43831"/>
                  </a:lnTo>
                  <a:lnTo>
                    <a:pt x="27161" y="44078"/>
                  </a:lnTo>
                  <a:lnTo>
                    <a:pt x="27979" y="44325"/>
                  </a:lnTo>
                  <a:lnTo>
                    <a:pt x="28796" y="44553"/>
                  </a:lnTo>
                  <a:lnTo>
                    <a:pt x="29632" y="44781"/>
                  </a:lnTo>
                  <a:lnTo>
                    <a:pt x="30469" y="44971"/>
                  </a:lnTo>
                  <a:lnTo>
                    <a:pt x="30792" y="45028"/>
                  </a:lnTo>
                  <a:lnTo>
                    <a:pt x="31077" y="45066"/>
                  </a:lnTo>
                  <a:lnTo>
                    <a:pt x="31381" y="45085"/>
                  </a:lnTo>
                  <a:lnTo>
                    <a:pt x="31913" y="45085"/>
                  </a:lnTo>
                  <a:lnTo>
                    <a:pt x="32179" y="45066"/>
                  </a:lnTo>
                  <a:lnTo>
                    <a:pt x="32426" y="45028"/>
                  </a:lnTo>
                  <a:lnTo>
                    <a:pt x="32654" y="44990"/>
                  </a:lnTo>
                  <a:lnTo>
                    <a:pt x="33091" y="44876"/>
                  </a:lnTo>
                  <a:lnTo>
                    <a:pt x="33472" y="44743"/>
                  </a:lnTo>
                  <a:lnTo>
                    <a:pt x="33833" y="44572"/>
                  </a:lnTo>
                  <a:lnTo>
                    <a:pt x="34137" y="44401"/>
                  </a:lnTo>
                  <a:lnTo>
                    <a:pt x="34403" y="44211"/>
                  </a:lnTo>
                  <a:lnTo>
                    <a:pt x="34650" y="44002"/>
                  </a:lnTo>
                  <a:lnTo>
                    <a:pt x="34840" y="43812"/>
                  </a:lnTo>
                  <a:lnTo>
                    <a:pt x="34992" y="43640"/>
                  </a:lnTo>
                  <a:lnTo>
                    <a:pt x="35125" y="43488"/>
                  </a:lnTo>
                  <a:lnTo>
                    <a:pt x="35220" y="43355"/>
                  </a:lnTo>
                  <a:lnTo>
                    <a:pt x="35315" y="43203"/>
                  </a:lnTo>
                  <a:lnTo>
                    <a:pt x="35391" y="43013"/>
                  </a:lnTo>
                  <a:lnTo>
                    <a:pt x="35448" y="42823"/>
                  </a:lnTo>
                  <a:lnTo>
                    <a:pt x="35505" y="42633"/>
                  </a:lnTo>
                  <a:lnTo>
                    <a:pt x="35543" y="42443"/>
                  </a:lnTo>
                  <a:lnTo>
                    <a:pt x="35543" y="42272"/>
                  </a:lnTo>
                  <a:lnTo>
                    <a:pt x="35543" y="42101"/>
                  </a:lnTo>
                  <a:lnTo>
                    <a:pt x="35505" y="41930"/>
                  </a:lnTo>
                  <a:lnTo>
                    <a:pt x="35429" y="41759"/>
                  </a:lnTo>
                  <a:lnTo>
                    <a:pt x="35334" y="41607"/>
                  </a:lnTo>
                  <a:lnTo>
                    <a:pt x="35201" y="41455"/>
                  </a:lnTo>
                  <a:lnTo>
                    <a:pt x="35030" y="41303"/>
                  </a:lnTo>
                  <a:lnTo>
                    <a:pt x="34821" y="41151"/>
                  </a:lnTo>
                  <a:lnTo>
                    <a:pt x="34574" y="41018"/>
                  </a:lnTo>
                  <a:lnTo>
                    <a:pt x="34270" y="40903"/>
                  </a:lnTo>
                  <a:lnTo>
                    <a:pt x="33928" y="40789"/>
                  </a:lnTo>
                  <a:lnTo>
                    <a:pt x="33529" y="40675"/>
                  </a:lnTo>
                  <a:lnTo>
                    <a:pt x="32027" y="40371"/>
                  </a:lnTo>
                  <a:lnTo>
                    <a:pt x="30678" y="40067"/>
                  </a:lnTo>
                  <a:lnTo>
                    <a:pt x="29917" y="39877"/>
                  </a:lnTo>
                  <a:lnTo>
                    <a:pt x="29119" y="39649"/>
                  </a:lnTo>
                  <a:lnTo>
                    <a:pt x="28302" y="39421"/>
                  </a:lnTo>
                  <a:lnTo>
                    <a:pt x="27465" y="39136"/>
                  </a:lnTo>
                  <a:lnTo>
                    <a:pt x="26648" y="38851"/>
                  </a:lnTo>
                  <a:lnTo>
                    <a:pt x="25869" y="38528"/>
                  </a:lnTo>
                  <a:lnTo>
                    <a:pt x="25489" y="38357"/>
                  </a:lnTo>
                  <a:lnTo>
                    <a:pt x="25128" y="38185"/>
                  </a:lnTo>
                  <a:lnTo>
                    <a:pt x="24786" y="37995"/>
                  </a:lnTo>
                  <a:lnTo>
                    <a:pt x="24462" y="37805"/>
                  </a:lnTo>
                  <a:lnTo>
                    <a:pt x="24158" y="37615"/>
                  </a:lnTo>
                  <a:lnTo>
                    <a:pt x="23873" y="37406"/>
                  </a:lnTo>
                  <a:lnTo>
                    <a:pt x="23607" y="37197"/>
                  </a:lnTo>
                  <a:lnTo>
                    <a:pt x="23379" y="36988"/>
                  </a:lnTo>
                  <a:lnTo>
                    <a:pt x="23455" y="36836"/>
                  </a:lnTo>
                  <a:lnTo>
                    <a:pt x="23664" y="36969"/>
                  </a:lnTo>
                  <a:lnTo>
                    <a:pt x="23873" y="37102"/>
                  </a:lnTo>
                  <a:lnTo>
                    <a:pt x="24405" y="37349"/>
                  </a:lnTo>
                  <a:lnTo>
                    <a:pt x="25014" y="37615"/>
                  </a:lnTo>
                  <a:lnTo>
                    <a:pt x="25717" y="37862"/>
                  </a:lnTo>
                  <a:lnTo>
                    <a:pt x="26477" y="38128"/>
                  </a:lnTo>
                  <a:lnTo>
                    <a:pt x="27313" y="38376"/>
                  </a:lnTo>
                  <a:lnTo>
                    <a:pt x="28207" y="38604"/>
                  </a:lnTo>
                  <a:lnTo>
                    <a:pt x="29119" y="38851"/>
                  </a:lnTo>
                  <a:lnTo>
                    <a:pt x="30088" y="39079"/>
                  </a:lnTo>
                  <a:lnTo>
                    <a:pt x="31058" y="39288"/>
                  </a:lnTo>
                  <a:lnTo>
                    <a:pt x="32065" y="39497"/>
                  </a:lnTo>
                  <a:lnTo>
                    <a:pt x="33053" y="39687"/>
                  </a:lnTo>
                  <a:lnTo>
                    <a:pt x="34042" y="39858"/>
                  </a:lnTo>
                  <a:lnTo>
                    <a:pt x="35030" y="40010"/>
                  </a:lnTo>
                  <a:lnTo>
                    <a:pt x="35980" y="40143"/>
                  </a:lnTo>
                  <a:lnTo>
                    <a:pt x="36893" y="40257"/>
                  </a:lnTo>
                  <a:lnTo>
                    <a:pt x="37577" y="40314"/>
                  </a:lnTo>
                  <a:lnTo>
                    <a:pt x="38223" y="40333"/>
                  </a:lnTo>
                  <a:lnTo>
                    <a:pt x="38813" y="40333"/>
                  </a:lnTo>
                  <a:lnTo>
                    <a:pt x="39383" y="40295"/>
                  </a:lnTo>
                  <a:lnTo>
                    <a:pt x="39915" y="40219"/>
                  </a:lnTo>
                  <a:lnTo>
                    <a:pt x="40409" y="40124"/>
                  </a:lnTo>
                  <a:lnTo>
                    <a:pt x="40846" y="40010"/>
                  </a:lnTo>
                  <a:lnTo>
                    <a:pt x="41264" y="39858"/>
                  </a:lnTo>
                  <a:lnTo>
                    <a:pt x="41626" y="39706"/>
                  </a:lnTo>
                  <a:lnTo>
                    <a:pt x="41968" y="39516"/>
                  </a:lnTo>
                  <a:lnTo>
                    <a:pt x="42253" y="39307"/>
                  </a:lnTo>
                  <a:lnTo>
                    <a:pt x="42500" y="39098"/>
                  </a:lnTo>
                  <a:lnTo>
                    <a:pt x="42709" y="38851"/>
                  </a:lnTo>
                  <a:lnTo>
                    <a:pt x="42880" y="38623"/>
                  </a:lnTo>
                  <a:lnTo>
                    <a:pt x="42994" y="38357"/>
                  </a:lnTo>
                  <a:lnTo>
                    <a:pt x="43089" y="38090"/>
                  </a:lnTo>
                  <a:lnTo>
                    <a:pt x="43146" y="37748"/>
                  </a:lnTo>
                  <a:lnTo>
                    <a:pt x="43165" y="37577"/>
                  </a:lnTo>
                  <a:lnTo>
                    <a:pt x="43165" y="37406"/>
                  </a:lnTo>
                  <a:lnTo>
                    <a:pt x="43127" y="37216"/>
                  </a:lnTo>
                  <a:lnTo>
                    <a:pt x="43051" y="37045"/>
                  </a:lnTo>
                  <a:lnTo>
                    <a:pt x="42918" y="36874"/>
                  </a:lnTo>
                  <a:lnTo>
                    <a:pt x="42842" y="36798"/>
                  </a:lnTo>
                  <a:lnTo>
                    <a:pt x="42747" y="36703"/>
                  </a:lnTo>
                  <a:lnTo>
                    <a:pt x="42519" y="36551"/>
                  </a:lnTo>
                  <a:lnTo>
                    <a:pt x="42215" y="36418"/>
                  </a:lnTo>
                  <a:lnTo>
                    <a:pt x="41835" y="36285"/>
                  </a:lnTo>
                  <a:lnTo>
                    <a:pt x="41378" y="36152"/>
                  </a:lnTo>
                  <a:lnTo>
                    <a:pt x="40808" y="36057"/>
                  </a:lnTo>
                  <a:lnTo>
                    <a:pt x="40162" y="35981"/>
                  </a:lnTo>
                  <a:lnTo>
                    <a:pt x="39383" y="35924"/>
                  </a:lnTo>
                  <a:lnTo>
                    <a:pt x="38508" y="35886"/>
                  </a:lnTo>
                  <a:lnTo>
                    <a:pt x="37539" y="35848"/>
                  </a:lnTo>
                  <a:lnTo>
                    <a:pt x="36380" y="35772"/>
                  </a:lnTo>
                  <a:lnTo>
                    <a:pt x="35733" y="35715"/>
                  </a:lnTo>
                  <a:lnTo>
                    <a:pt x="35068" y="35639"/>
                  </a:lnTo>
                  <a:lnTo>
                    <a:pt x="34365" y="35563"/>
                  </a:lnTo>
                  <a:lnTo>
                    <a:pt x="33643" y="35449"/>
                  </a:lnTo>
                  <a:lnTo>
                    <a:pt x="32901" y="35334"/>
                  </a:lnTo>
                  <a:lnTo>
                    <a:pt x="32141" y="35182"/>
                  </a:lnTo>
                  <a:lnTo>
                    <a:pt x="31362" y="35011"/>
                  </a:lnTo>
                  <a:lnTo>
                    <a:pt x="30583" y="34802"/>
                  </a:lnTo>
                  <a:lnTo>
                    <a:pt x="29803" y="34574"/>
                  </a:lnTo>
                  <a:lnTo>
                    <a:pt x="29024" y="34327"/>
                  </a:lnTo>
                  <a:lnTo>
                    <a:pt x="28264" y="34023"/>
                  </a:lnTo>
                  <a:lnTo>
                    <a:pt x="27503" y="33700"/>
                  </a:lnTo>
                  <a:lnTo>
                    <a:pt x="27541" y="33567"/>
                  </a:lnTo>
                  <a:lnTo>
                    <a:pt x="28435" y="33795"/>
                  </a:lnTo>
                  <a:lnTo>
                    <a:pt x="29290" y="33985"/>
                  </a:lnTo>
                  <a:lnTo>
                    <a:pt x="30107" y="34137"/>
                  </a:lnTo>
                  <a:lnTo>
                    <a:pt x="30887" y="34289"/>
                  </a:lnTo>
                  <a:lnTo>
                    <a:pt x="31628" y="34422"/>
                  </a:lnTo>
                  <a:lnTo>
                    <a:pt x="32350" y="34536"/>
                  </a:lnTo>
                  <a:lnTo>
                    <a:pt x="33034" y="34631"/>
                  </a:lnTo>
                  <a:lnTo>
                    <a:pt x="33700" y="34707"/>
                  </a:lnTo>
                  <a:lnTo>
                    <a:pt x="34346" y="34783"/>
                  </a:lnTo>
                  <a:lnTo>
                    <a:pt x="34992" y="34840"/>
                  </a:lnTo>
                  <a:lnTo>
                    <a:pt x="36209" y="34897"/>
                  </a:lnTo>
                  <a:lnTo>
                    <a:pt x="37387" y="34935"/>
                  </a:lnTo>
                  <a:lnTo>
                    <a:pt x="38584" y="34935"/>
                  </a:lnTo>
                  <a:lnTo>
                    <a:pt x="39706" y="34897"/>
                  </a:lnTo>
                  <a:lnTo>
                    <a:pt x="40409" y="34859"/>
                  </a:lnTo>
                  <a:lnTo>
                    <a:pt x="41169" y="34802"/>
                  </a:lnTo>
                  <a:lnTo>
                    <a:pt x="41968" y="34726"/>
                  </a:lnTo>
                  <a:lnTo>
                    <a:pt x="42804" y="34612"/>
                  </a:lnTo>
                  <a:lnTo>
                    <a:pt x="43640" y="34479"/>
                  </a:lnTo>
                  <a:lnTo>
                    <a:pt x="44477" y="34308"/>
                  </a:lnTo>
                  <a:lnTo>
                    <a:pt x="44876" y="34194"/>
                  </a:lnTo>
                  <a:lnTo>
                    <a:pt x="45275" y="34080"/>
                  </a:lnTo>
                  <a:lnTo>
                    <a:pt x="45674" y="33947"/>
                  </a:lnTo>
                  <a:lnTo>
                    <a:pt x="46035" y="33814"/>
                  </a:lnTo>
                  <a:lnTo>
                    <a:pt x="46396" y="33662"/>
                  </a:lnTo>
                  <a:lnTo>
                    <a:pt x="46738" y="33491"/>
                  </a:lnTo>
                  <a:lnTo>
                    <a:pt x="47061" y="33320"/>
                  </a:lnTo>
                  <a:lnTo>
                    <a:pt x="47366" y="33130"/>
                  </a:lnTo>
                  <a:lnTo>
                    <a:pt x="47651" y="32921"/>
                  </a:lnTo>
                  <a:lnTo>
                    <a:pt x="47898" y="32693"/>
                  </a:lnTo>
                  <a:lnTo>
                    <a:pt x="48107" y="32445"/>
                  </a:lnTo>
                  <a:lnTo>
                    <a:pt x="48297" y="32198"/>
                  </a:lnTo>
                  <a:lnTo>
                    <a:pt x="48468" y="31913"/>
                  </a:lnTo>
                  <a:lnTo>
                    <a:pt x="48582" y="31628"/>
                  </a:lnTo>
                  <a:lnTo>
                    <a:pt x="48658" y="31324"/>
                  </a:lnTo>
                  <a:lnTo>
                    <a:pt x="48715" y="31001"/>
                  </a:lnTo>
                  <a:lnTo>
                    <a:pt x="48715" y="30792"/>
                  </a:lnTo>
                  <a:lnTo>
                    <a:pt x="48715" y="30469"/>
                  </a:lnTo>
                  <a:lnTo>
                    <a:pt x="48696" y="30279"/>
                  </a:lnTo>
                  <a:lnTo>
                    <a:pt x="48658" y="30089"/>
                  </a:lnTo>
                  <a:lnTo>
                    <a:pt x="48601" y="29899"/>
                  </a:lnTo>
                  <a:lnTo>
                    <a:pt x="48525" y="29708"/>
                  </a:lnTo>
                  <a:lnTo>
                    <a:pt x="48430" y="29518"/>
                  </a:lnTo>
                  <a:lnTo>
                    <a:pt x="48297" y="29347"/>
                  </a:lnTo>
                  <a:lnTo>
                    <a:pt x="48145" y="29214"/>
                  </a:lnTo>
                  <a:lnTo>
                    <a:pt x="48050" y="29138"/>
                  </a:lnTo>
                  <a:lnTo>
                    <a:pt x="47955" y="29100"/>
                  </a:lnTo>
                  <a:lnTo>
                    <a:pt x="47841" y="29043"/>
                  </a:lnTo>
                  <a:lnTo>
                    <a:pt x="47708" y="29005"/>
                  </a:lnTo>
                  <a:lnTo>
                    <a:pt x="47575" y="28986"/>
                  </a:lnTo>
                  <a:lnTo>
                    <a:pt x="47442" y="28967"/>
                  </a:lnTo>
                  <a:lnTo>
                    <a:pt x="47118" y="28967"/>
                  </a:lnTo>
                  <a:lnTo>
                    <a:pt x="46928" y="28986"/>
                  </a:lnTo>
                  <a:lnTo>
                    <a:pt x="46738" y="29024"/>
                  </a:lnTo>
                  <a:lnTo>
                    <a:pt x="45218" y="29499"/>
                  </a:lnTo>
                  <a:lnTo>
                    <a:pt x="43811" y="29861"/>
                  </a:lnTo>
                  <a:lnTo>
                    <a:pt x="42519" y="30165"/>
                  </a:lnTo>
                  <a:lnTo>
                    <a:pt x="41321" y="30431"/>
                  </a:lnTo>
                  <a:lnTo>
                    <a:pt x="40200" y="30659"/>
                  </a:lnTo>
                  <a:lnTo>
                    <a:pt x="39136" y="30849"/>
                  </a:lnTo>
                  <a:lnTo>
                    <a:pt x="38166" y="31020"/>
                  </a:lnTo>
                  <a:lnTo>
                    <a:pt x="37235" y="31134"/>
                  </a:lnTo>
                  <a:lnTo>
                    <a:pt x="36380" y="31229"/>
                  </a:lnTo>
                  <a:lnTo>
                    <a:pt x="35543" y="31305"/>
                  </a:lnTo>
                  <a:lnTo>
                    <a:pt x="34764" y="31343"/>
                  </a:lnTo>
                  <a:lnTo>
                    <a:pt x="34004" y="31343"/>
                  </a:lnTo>
                  <a:lnTo>
                    <a:pt x="33282" y="31324"/>
                  </a:lnTo>
                  <a:lnTo>
                    <a:pt x="32559" y="31286"/>
                  </a:lnTo>
                  <a:lnTo>
                    <a:pt x="31837" y="31229"/>
                  </a:lnTo>
                  <a:lnTo>
                    <a:pt x="31134" y="31134"/>
                  </a:lnTo>
                  <a:lnTo>
                    <a:pt x="30412" y="31039"/>
                  </a:lnTo>
                  <a:lnTo>
                    <a:pt x="30488" y="30830"/>
                  </a:lnTo>
                  <a:lnTo>
                    <a:pt x="31324" y="30887"/>
                  </a:lnTo>
                  <a:lnTo>
                    <a:pt x="32236" y="30925"/>
                  </a:lnTo>
                  <a:lnTo>
                    <a:pt x="33225" y="30925"/>
                  </a:lnTo>
                  <a:lnTo>
                    <a:pt x="34270" y="30906"/>
                  </a:lnTo>
                  <a:lnTo>
                    <a:pt x="35334" y="30849"/>
                  </a:lnTo>
                  <a:lnTo>
                    <a:pt x="36437" y="30754"/>
                  </a:lnTo>
                  <a:lnTo>
                    <a:pt x="37539" y="30621"/>
                  </a:lnTo>
                  <a:lnTo>
                    <a:pt x="38071" y="30526"/>
                  </a:lnTo>
                  <a:lnTo>
                    <a:pt x="38622" y="30431"/>
                  </a:lnTo>
                  <a:lnTo>
                    <a:pt x="39687" y="30222"/>
                  </a:lnTo>
                  <a:lnTo>
                    <a:pt x="40713" y="29994"/>
                  </a:lnTo>
                  <a:lnTo>
                    <a:pt x="41683" y="29765"/>
                  </a:lnTo>
                  <a:lnTo>
                    <a:pt x="42595" y="29537"/>
                  </a:lnTo>
                  <a:lnTo>
                    <a:pt x="43450" y="29290"/>
                  </a:lnTo>
                  <a:lnTo>
                    <a:pt x="44267" y="29062"/>
                  </a:lnTo>
                  <a:lnTo>
                    <a:pt x="45009" y="28815"/>
                  </a:lnTo>
                  <a:lnTo>
                    <a:pt x="45731" y="28568"/>
                  </a:lnTo>
                  <a:lnTo>
                    <a:pt x="46377" y="28321"/>
                  </a:lnTo>
                  <a:lnTo>
                    <a:pt x="46985" y="28093"/>
                  </a:lnTo>
                  <a:lnTo>
                    <a:pt x="47537" y="27865"/>
                  </a:lnTo>
                  <a:lnTo>
                    <a:pt x="48050" y="27618"/>
                  </a:lnTo>
                  <a:lnTo>
                    <a:pt x="48506" y="27409"/>
                  </a:lnTo>
                  <a:lnTo>
                    <a:pt x="48905" y="27181"/>
                  </a:lnTo>
                  <a:lnTo>
                    <a:pt x="49266" y="26971"/>
                  </a:lnTo>
                  <a:lnTo>
                    <a:pt x="49570" y="26762"/>
                  </a:lnTo>
                  <a:lnTo>
                    <a:pt x="49646" y="26724"/>
                  </a:lnTo>
                  <a:lnTo>
                    <a:pt x="49855" y="26591"/>
                  </a:lnTo>
                  <a:lnTo>
                    <a:pt x="50122" y="26382"/>
                  </a:lnTo>
                  <a:lnTo>
                    <a:pt x="50445" y="26116"/>
                  </a:lnTo>
                  <a:lnTo>
                    <a:pt x="50616" y="25945"/>
                  </a:lnTo>
                  <a:lnTo>
                    <a:pt x="50768" y="25755"/>
                  </a:lnTo>
                  <a:lnTo>
                    <a:pt x="50901" y="25565"/>
                  </a:lnTo>
                  <a:lnTo>
                    <a:pt x="51034" y="25356"/>
                  </a:lnTo>
                  <a:lnTo>
                    <a:pt x="51129" y="25128"/>
                  </a:lnTo>
                  <a:lnTo>
                    <a:pt x="51205" y="24881"/>
                  </a:lnTo>
                  <a:lnTo>
                    <a:pt x="51262" y="24634"/>
                  </a:lnTo>
                  <a:lnTo>
                    <a:pt x="51262" y="24368"/>
                  </a:lnTo>
                  <a:lnTo>
                    <a:pt x="51243" y="24082"/>
                  </a:lnTo>
                  <a:lnTo>
                    <a:pt x="51186" y="23854"/>
                  </a:lnTo>
                  <a:lnTo>
                    <a:pt x="51110" y="23626"/>
                  </a:lnTo>
                  <a:lnTo>
                    <a:pt x="51015" y="23436"/>
                  </a:lnTo>
                  <a:lnTo>
                    <a:pt x="50901" y="23284"/>
                  </a:lnTo>
                  <a:lnTo>
                    <a:pt x="50768" y="23132"/>
                  </a:lnTo>
                  <a:lnTo>
                    <a:pt x="50616" y="23037"/>
                  </a:lnTo>
                  <a:lnTo>
                    <a:pt x="50445" y="22942"/>
                  </a:lnTo>
                  <a:lnTo>
                    <a:pt x="50255" y="22885"/>
                  </a:lnTo>
                  <a:lnTo>
                    <a:pt x="50065" y="22866"/>
                  </a:lnTo>
                  <a:lnTo>
                    <a:pt x="49855" y="22847"/>
                  </a:lnTo>
                  <a:lnTo>
                    <a:pt x="49627" y="22866"/>
                  </a:lnTo>
                  <a:lnTo>
                    <a:pt x="49380" y="22923"/>
                  </a:lnTo>
                  <a:lnTo>
                    <a:pt x="49133" y="22999"/>
                  </a:lnTo>
                  <a:lnTo>
                    <a:pt x="48867" y="23094"/>
                  </a:lnTo>
                  <a:lnTo>
                    <a:pt x="48601" y="23208"/>
                  </a:lnTo>
                  <a:lnTo>
                    <a:pt x="48240" y="23436"/>
                  </a:lnTo>
                  <a:lnTo>
                    <a:pt x="47860" y="23645"/>
                  </a:lnTo>
                  <a:lnTo>
                    <a:pt x="47347" y="23892"/>
                  </a:lnTo>
                  <a:lnTo>
                    <a:pt x="46719" y="24196"/>
                  </a:lnTo>
                  <a:lnTo>
                    <a:pt x="45978" y="24539"/>
                  </a:lnTo>
                  <a:lnTo>
                    <a:pt x="45142" y="24881"/>
                  </a:lnTo>
                  <a:lnTo>
                    <a:pt x="44172" y="25242"/>
                  </a:lnTo>
                  <a:lnTo>
                    <a:pt x="43108" y="25603"/>
                  </a:lnTo>
                  <a:lnTo>
                    <a:pt x="42538" y="25774"/>
                  </a:lnTo>
                  <a:lnTo>
                    <a:pt x="41949" y="25926"/>
                  </a:lnTo>
                  <a:lnTo>
                    <a:pt x="41340" y="26097"/>
                  </a:lnTo>
                  <a:lnTo>
                    <a:pt x="40694" y="26249"/>
                  </a:lnTo>
                  <a:lnTo>
                    <a:pt x="40029" y="26382"/>
                  </a:lnTo>
                  <a:lnTo>
                    <a:pt x="39345" y="26515"/>
                  </a:lnTo>
                  <a:lnTo>
                    <a:pt x="38641" y="26629"/>
                  </a:lnTo>
                  <a:lnTo>
                    <a:pt x="37919" y="26743"/>
                  </a:lnTo>
                  <a:lnTo>
                    <a:pt x="37178" y="26819"/>
                  </a:lnTo>
                  <a:lnTo>
                    <a:pt x="36399" y="26895"/>
                  </a:lnTo>
                  <a:lnTo>
                    <a:pt x="35619" y="26952"/>
                  </a:lnTo>
                  <a:lnTo>
                    <a:pt x="34802" y="26990"/>
                  </a:lnTo>
                  <a:lnTo>
                    <a:pt x="33129" y="26990"/>
                  </a:lnTo>
                  <a:lnTo>
                    <a:pt x="33167" y="26857"/>
                  </a:lnTo>
                  <a:lnTo>
                    <a:pt x="34156" y="26762"/>
                  </a:lnTo>
                  <a:lnTo>
                    <a:pt x="35125" y="26629"/>
                  </a:lnTo>
                  <a:lnTo>
                    <a:pt x="36057" y="26496"/>
                  </a:lnTo>
                  <a:lnTo>
                    <a:pt x="36969" y="26344"/>
                  </a:lnTo>
                  <a:lnTo>
                    <a:pt x="37862" y="26173"/>
                  </a:lnTo>
                  <a:lnTo>
                    <a:pt x="38736" y="26002"/>
                  </a:lnTo>
                  <a:lnTo>
                    <a:pt x="39592" y="25812"/>
                  </a:lnTo>
                  <a:lnTo>
                    <a:pt x="40409" y="25622"/>
                  </a:lnTo>
                  <a:lnTo>
                    <a:pt x="41207" y="25413"/>
                  </a:lnTo>
                  <a:lnTo>
                    <a:pt x="41968" y="25204"/>
                  </a:lnTo>
                  <a:lnTo>
                    <a:pt x="42709" y="24976"/>
                  </a:lnTo>
                  <a:lnTo>
                    <a:pt x="43431" y="24767"/>
                  </a:lnTo>
                  <a:lnTo>
                    <a:pt x="44115" y="24539"/>
                  </a:lnTo>
                  <a:lnTo>
                    <a:pt x="44781" y="24311"/>
                  </a:lnTo>
                  <a:lnTo>
                    <a:pt x="46035" y="23835"/>
                  </a:lnTo>
                  <a:lnTo>
                    <a:pt x="47175" y="23379"/>
                  </a:lnTo>
                  <a:lnTo>
                    <a:pt x="48202" y="22923"/>
                  </a:lnTo>
                  <a:lnTo>
                    <a:pt x="49114" y="22486"/>
                  </a:lnTo>
                  <a:lnTo>
                    <a:pt x="49912" y="22068"/>
                  </a:lnTo>
                  <a:lnTo>
                    <a:pt x="50597" y="21688"/>
                  </a:lnTo>
                  <a:lnTo>
                    <a:pt x="51167" y="21364"/>
                  </a:lnTo>
                  <a:lnTo>
                    <a:pt x="51604" y="21079"/>
                  </a:lnTo>
                  <a:lnTo>
                    <a:pt x="51927" y="20870"/>
                  </a:lnTo>
                  <a:lnTo>
                    <a:pt x="52212" y="20642"/>
                  </a:lnTo>
                  <a:lnTo>
                    <a:pt x="52459" y="20414"/>
                  </a:lnTo>
                  <a:lnTo>
                    <a:pt x="52687" y="20167"/>
                  </a:lnTo>
                  <a:lnTo>
                    <a:pt x="52897" y="19920"/>
                  </a:lnTo>
                  <a:lnTo>
                    <a:pt x="53087" y="19654"/>
                  </a:lnTo>
                  <a:lnTo>
                    <a:pt x="53239" y="19388"/>
                  </a:lnTo>
                  <a:lnTo>
                    <a:pt x="53372" y="19122"/>
                  </a:lnTo>
                  <a:lnTo>
                    <a:pt x="53486" y="18856"/>
                  </a:lnTo>
                  <a:lnTo>
                    <a:pt x="53581" y="18589"/>
                  </a:lnTo>
                  <a:lnTo>
                    <a:pt x="53638" y="18323"/>
                  </a:lnTo>
                  <a:lnTo>
                    <a:pt x="53695" y="18057"/>
                  </a:lnTo>
                  <a:lnTo>
                    <a:pt x="53714" y="17810"/>
                  </a:lnTo>
                  <a:lnTo>
                    <a:pt x="53714" y="17563"/>
                  </a:lnTo>
                  <a:lnTo>
                    <a:pt x="53695" y="17316"/>
                  </a:lnTo>
                  <a:lnTo>
                    <a:pt x="53657" y="17088"/>
                  </a:lnTo>
                  <a:lnTo>
                    <a:pt x="53581" y="16879"/>
                  </a:lnTo>
                  <a:lnTo>
                    <a:pt x="53505" y="16670"/>
                  </a:lnTo>
                  <a:lnTo>
                    <a:pt x="53410" y="16480"/>
                  </a:lnTo>
                  <a:lnTo>
                    <a:pt x="53277" y="16309"/>
                  </a:lnTo>
                  <a:lnTo>
                    <a:pt x="53144" y="16176"/>
                  </a:lnTo>
                  <a:lnTo>
                    <a:pt x="52973" y="16043"/>
                  </a:lnTo>
                  <a:lnTo>
                    <a:pt x="52801" y="15929"/>
                  </a:lnTo>
                  <a:lnTo>
                    <a:pt x="52592" y="15852"/>
                  </a:lnTo>
                  <a:lnTo>
                    <a:pt x="52383" y="15814"/>
                  </a:lnTo>
                  <a:lnTo>
                    <a:pt x="52155" y="15776"/>
                  </a:lnTo>
                  <a:lnTo>
                    <a:pt x="51889" y="15795"/>
                  </a:lnTo>
                  <a:lnTo>
                    <a:pt x="51623" y="15833"/>
                  </a:lnTo>
                  <a:lnTo>
                    <a:pt x="51338" y="15891"/>
                  </a:lnTo>
                  <a:lnTo>
                    <a:pt x="51034" y="16005"/>
                  </a:lnTo>
                  <a:lnTo>
                    <a:pt x="50730" y="16157"/>
                  </a:lnTo>
                  <a:lnTo>
                    <a:pt x="50388" y="16328"/>
                  </a:lnTo>
                  <a:lnTo>
                    <a:pt x="50026" y="16556"/>
                  </a:lnTo>
                  <a:lnTo>
                    <a:pt x="49741" y="16727"/>
                  </a:lnTo>
                  <a:lnTo>
                    <a:pt x="49304" y="16974"/>
                  </a:lnTo>
                  <a:lnTo>
                    <a:pt x="48715" y="17259"/>
                  </a:lnTo>
                  <a:lnTo>
                    <a:pt x="48012" y="17601"/>
                  </a:lnTo>
                  <a:lnTo>
                    <a:pt x="47213" y="17981"/>
                  </a:lnTo>
                  <a:lnTo>
                    <a:pt x="46339" y="18361"/>
                  </a:lnTo>
                  <a:lnTo>
                    <a:pt x="45408" y="18761"/>
                  </a:lnTo>
                  <a:lnTo>
                    <a:pt x="44439" y="19160"/>
                  </a:lnTo>
                  <a:lnTo>
                    <a:pt x="43450" y="19540"/>
                  </a:lnTo>
                  <a:lnTo>
                    <a:pt x="42443" y="19920"/>
                  </a:lnTo>
                  <a:lnTo>
                    <a:pt x="41473" y="20243"/>
                  </a:lnTo>
                  <a:lnTo>
                    <a:pt x="40542" y="20528"/>
                  </a:lnTo>
                  <a:lnTo>
                    <a:pt x="39668" y="20756"/>
                  </a:lnTo>
                  <a:lnTo>
                    <a:pt x="39250" y="20851"/>
                  </a:lnTo>
                  <a:lnTo>
                    <a:pt x="38851" y="20927"/>
                  </a:lnTo>
                  <a:lnTo>
                    <a:pt x="38489" y="20984"/>
                  </a:lnTo>
                  <a:lnTo>
                    <a:pt x="38166" y="21022"/>
                  </a:lnTo>
                  <a:lnTo>
                    <a:pt x="37843" y="21041"/>
                  </a:lnTo>
                  <a:lnTo>
                    <a:pt x="37577" y="21022"/>
                  </a:lnTo>
                  <a:lnTo>
                    <a:pt x="38166" y="20908"/>
                  </a:lnTo>
                  <a:lnTo>
                    <a:pt x="38851" y="20737"/>
                  </a:lnTo>
                  <a:lnTo>
                    <a:pt x="39630" y="20509"/>
                  </a:lnTo>
                  <a:lnTo>
                    <a:pt x="40504" y="20224"/>
                  </a:lnTo>
                  <a:lnTo>
                    <a:pt x="41416" y="19882"/>
                  </a:lnTo>
                  <a:lnTo>
                    <a:pt x="42386" y="19502"/>
                  </a:lnTo>
                  <a:lnTo>
                    <a:pt x="43374" y="19103"/>
                  </a:lnTo>
                  <a:lnTo>
                    <a:pt x="44362" y="18646"/>
                  </a:lnTo>
                  <a:lnTo>
                    <a:pt x="45370" y="18171"/>
                  </a:lnTo>
                  <a:lnTo>
                    <a:pt x="46358" y="17677"/>
                  </a:lnTo>
                  <a:lnTo>
                    <a:pt x="47309" y="17145"/>
                  </a:lnTo>
                  <a:lnTo>
                    <a:pt x="48202" y="16594"/>
                  </a:lnTo>
                  <a:lnTo>
                    <a:pt x="48620" y="16328"/>
                  </a:lnTo>
                  <a:lnTo>
                    <a:pt x="49019" y="16043"/>
                  </a:lnTo>
                  <a:lnTo>
                    <a:pt x="49418" y="15757"/>
                  </a:lnTo>
                  <a:lnTo>
                    <a:pt x="49779" y="15491"/>
                  </a:lnTo>
                  <a:lnTo>
                    <a:pt x="50103" y="15206"/>
                  </a:lnTo>
                  <a:lnTo>
                    <a:pt x="50426" y="14921"/>
                  </a:lnTo>
                  <a:lnTo>
                    <a:pt x="50711" y="14636"/>
                  </a:lnTo>
                  <a:lnTo>
                    <a:pt x="50958" y="14351"/>
                  </a:lnTo>
                  <a:lnTo>
                    <a:pt x="51167" y="14066"/>
                  </a:lnTo>
                  <a:lnTo>
                    <a:pt x="51357" y="13762"/>
                  </a:lnTo>
                  <a:lnTo>
                    <a:pt x="51509" y="13439"/>
                  </a:lnTo>
                  <a:lnTo>
                    <a:pt x="51642" y="13097"/>
                  </a:lnTo>
                  <a:lnTo>
                    <a:pt x="51737" y="12735"/>
                  </a:lnTo>
                  <a:lnTo>
                    <a:pt x="51813" y="12374"/>
                  </a:lnTo>
                  <a:lnTo>
                    <a:pt x="51851" y="12032"/>
                  </a:lnTo>
                  <a:lnTo>
                    <a:pt x="51851" y="11709"/>
                  </a:lnTo>
                  <a:lnTo>
                    <a:pt x="51813" y="11386"/>
                  </a:lnTo>
                  <a:lnTo>
                    <a:pt x="51756" y="11082"/>
                  </a:lnTo>
                  <a:lnTo>
                    <a:pt x="51699" y="10949"/>
                  </a:lnTo>
                  <a:lnTo>
                    <a:pt x="51642" y="10835"/>
                  </a:lnTo>
                  <a:lnTo>
                    <a:pt x="51585" y="10721"/>
                  </a:lnTo>
                  <a:lnTo>
                    <a:pt x="51509" y="10607"/>
                  </a:lnTo>
                  <a:lnTo>
                    <a:pt x="51414" y="10512"/>
                  </a:lnTo>
                  <a:lnTo>
                    <a:pt x="51319" y="10436"/>
                  </a:lnTo>
                  <a:lnTo>
                    <a:pt x="51205" y="10360"/>
                  </a:lnTo>
                  <a:lnTo>
                    <a:pt x="51091" y="10303"/>
                  </a:lnTo>
                  <a:lnTo>
                    <a:pt x="50958" y="10264"/>
                  </a:lnTo>
                  <a:lnTo>
                    <a:pt x="50825" y="10245"/>
                  </a:lnTo>
                  <a:lnTo>
                    <a:pt x="50673" y="10226"/>
                  </a:lnTo>
                  <a:lnTo>
                    <a:pt x="50502" y="10245"/>
                  </a:lnTo>
                  <a:lnTo>
                    <a:pt x="50103" y="10303"/>
                  </a:lnTo>
                  <a:lnTo>
                    <a:pt x="49855" y="10341"/>
                  </a:lnTo>
                  <a:lnTo>
                    <a:pt x="49570" y="10436"/>
                  </a:lnTo>
                  <a:lnTo>
                    <a:pt x="49285" y="10550"/>
                  </a:lnTo>
                  <a:lnTo>
                    <a:pt x="49000" y="10702"/>
                  </a:lnTo>
                  <a:lnTo>
                    <a:pt x="48848" y="10816"/>
                  </a:lnTo>
                  <a:lnTo>
                    <a:pt x="48715" y="10930"/>
                  </a:lnTo>
                  <a:lnTo>
                    <a:pt x="48563" y="11063"/>
                  </a:lnTo>
                  <a:lnTo>
                    <a:pt x="48430" y="11215"/>
                  </a:lnTo>
                  <a:lnTo>
                    <a:pt x="48031" y="11652"/>
                  </a:lnTo>
                  <a:lnTo>
                    <a:pt x="47613" y="12089"/>
                  </a:lnTo>
                  <a:lnTo>
                    <a:pt x="47175" y="12507"/>
                  </a:lnTo>
                  <a:lnTo>
                    <a:pt x="46757" y="12906"/>
                  </a:lnTo>
                  <a:lnTo>
                    <a:pt x="46320" y="13268"/>
                  </a:lnTo>
                  <a:lnTo>
                    <a:pt x="45902" y="13629"/>
                  </a:lnTo>
                  <a:lnTo>
                    <a:pt x="45123" y="14218"/>
                  </a:lnTo>
                  <a:lnTo>
                    <a:pt x="44477" y="14674"/>
                  </a:lnTo>
                  <a:lnTo>
                    <a:pt x="44039" y="14959"/>
                  </a:lnTo>
                  <a:lnTo>
                    <a:pt x="43925" y="15016"/>
                  </a:lnTo>
                  <a:lnTo>
                    <a:pt x="43868" y="15016"/>
                  </a:lnTo>
                  <a:lnTo>
                    <a:pt x="43868" y="14997"/>
                  </a:lnTo>
                  <a:lnTo>
                    <a:pt x="43906" y="14959"/>
                  </a:lnTo>
                  <a:lnTo>
                    <a:pt x="44020" y="14826"/>
                  </a:lnTo>
                  <a:lnTo>
                    <a:pt x="44648" y="14180"/>
                  </a:lnTo>
                  <a:lnTo>
                    <a:pt x="45199" y="13534"/>
                  </a:lnTo>
                  <a:lnTo>
                    <a:pt x="45712" y="12887"/>
                  </a:lnTo>
                  <a:lnTo>
                    <a:pt x="46187" y="12241"/>
                  </a:lnTo>
                  <a:lnTo>
                    <a:pt x="46605" y="11595"/>
                  </a:lnTo>
                  <a:lnTo>
                    <a:pt x="46966" y="10968"/>
                  </a:lnTo>
                  <a:lnTo>
                    <a:pt x="47309" y="10322"/>
                  </a:lnTo>
                  <a:lnTo>
                    <a:pt x="47594" y="9675"/>
                  </a:lnTo>
                  <a:lnTo>
                    <a:pt x="47841" y="9029"/>
                  </a:lnTo>
                  <a:lnTo>
                    <a:pt x="48050" y="8383"/>
                  </a:lnTo>
                  <a:lnTo>
                    <a:pt x="48221" y="7718"/>
                  </a:lnTo>
                  <a:lnTo>
                    <a:pt x="48373" y="7052"/>
                  </a:lnTo>
                  <a:lnTo>
                    <a:pt x="48487" y="6387"/>
                  </a:lnTo>
                  <a:lnTo>
                    <a:pt x="48582" y="5722"/>
                  </a:lnTo>
                  <a:lnTo>
                    <a:pt x="48639" y="5038"/>
                  </a:lnTo>
                  <a:lnTo>
                    <a:pt x="48677" y="4334"/>
                  </a:lnTo>
                  <a:lnTo>
                    <a:pt x="48677" y="3935"/>
                  </a:lnTo>
                  <a:lnTo>
                    <a:pt x="48658" y="3555"/>
                  </a:lnTo>
                  <a:lnTo>
                    <a:pt x="48620" y="3194"/>
                  </a:lnTo>
                  <a:lnTo>
                    <a:pt x="48563" y="2833"/>
                  </a:lnTo>
                  <a:lnTo>
                    <a:pt x="48487" y="2491"/>
                  </a:lnTo>
                  <a:lnTo>
                    <a:pt x="48392" y="2149"/>
                  </a:lnTo>
                  <a:lnTo>
                    <a:pt x="48297" y="1844"/>
                  </a:lnTo>
                  <a:lnTo>
                    <a:pt x="48183" y="1540"/>
                  </a:lnTo>
                  <a:lnTo>
                    <a:pt x="48050" y="1274"/>
                  </a:lnTo>
                  <a:lnTo>
                    <a:pt x="47898" y="1027"/>
                  </a:lnTo>
                  <a:lnTo>
                    <a:pt x="47746" y="799"/>
                  </a:lnTo>
                  <a:lnTo>
                    <a:pt x="47575" y="590"/>
                  </a:lnTo>
                  <a:lnTo>
                    <a:pt x="47385" y="419"/>
                  </a:lnTo>
                  <a:lnTo>
                    <a:pt x="47213" y="267"/>
                  </a:lnTo>
                  <a:lnTo>
                    <a:pt x="47004" y="153"/>
                  </a:lnTo>
                  <a:lnTo>
                    <a:pt x="46795" y="77"/>
                  </a:lnTo>
                  <a:lnTo>
                    <a:pt x="46586" y="20"/>
                  </a:lnTo>
                  <a:lnTo>
                    <a:pt x="463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29;p27">
              <a:extLst>
                <a:ext uri="{FF2B5EF4-FFF2-40B4-BE49-F238E27FC236}">
                  <a16:creationId xmlns:a16="http://schemas.microsoft.com/office/drawing/2014/main" id="{2CBF350B-1F23-3C23-E9BC-CE307033AE50}"/>
                </a:ext>
              </a:extLst>
            </p:cNvPr>
            <p:cNvSpPr/>
            <p:nvPr/>
          </p:nvSpPr>
          <p:spPr>
            <a:xfrm>
              <a:off x="5534677" y="3242639"/>
              <a:ext cx="1307131" cy="703650"/>
            </a:xfrm>
            <a:custGeom>
              <a:avLst/>
              <a:gdLst/>
              <a:ahLst/>
              <a:cxnLst/>
              <a:rect l="l" t="t" r="r" b="b"/>
              <a:pathLst>
                <a:path w="36969" h="19901" extrusionOk="0">
                  <a:moveTo>
                    <a:pt x="13172" y="1"/>
                  </a:moveTo>
                  <a:lnTo>
                    <a:pt x="4942" y="4981"/>
                  </a:lnTo>
                  <a:lnTo>
                    <a:pt x="951" y="7737"/>
                  </a:lnTo>
                  <a:lnTo>
                    <a:pt x="761" y="7889"/>
                  </a:lnTo>
                  <a:lnTo>
                    <a:pt x="609" y="8041"/>
                  </a:lnTo>
                  <a:lnTo>
                    <a:pt x="457" y="8212"/>
                  </a:lnTo>
                  <a:lnTo>
                    <a:pt x="324" y="8402"/>
                  </a:lnTo>
                  <a:lnTo>
                    <a:pt x="229" y="8611"/>
                  </a:lnTo>
                  <a:lnTo>
                    <a:pt x="134" y="8820"/>
                  </a:lnTo>
                  <a:lnTo>
                    <a:pt x="77" y="9029"/>
                  </a:lnTo>
                  <a:lnTo>
                    <a:pt x="20" y="9238"/>
                  </a:lnTo>
                  <a:lnTo>
                    <a:pt x="1" y="9466"/>
                  </a:lnTo>
                  <a:lnTo>
                    <a:pt x="1" y="9694"/>
                  </a:lnTo>
                  <a:lnTo>
                    <a:pt x="39" y="9903"/>
                  </a:lnTo>
                  <a:lnTo>
                    <a:pt x="77" y="10131"/>
                  </a:lnTo>
                  <a:lnTo>
                    <a:pt x="153" y="10341"/>
                  </a:lnTo>
                  <a:lnTo>
                    <a:pt x="229" y="10550"/>
                  </a:lnTo>
                  <a:lnTo>
                    <a:pt x="343" y="10759"/>
                  </a:lnTo>
                  <a:lnTo>
                    <a:pt x="495" y="10949"/>
                  </a:lnTo>
                  <a:lnTo>
                    <a:pt x="647" y="11120"/>
                  </a:lnTo>
                  <a:lnTo>
                    <a:pt x="818" y="11291"/>
                  </a:lnTo>
                  <a:lnTo>
                    <a:pt x="989" y="11424"/>
                  </a:lnTo>
                  <a:lnTo>
                    <a:pt x="1198" y="11538"/>
                  </a:lnTo>
                  <a:lnTo>
                    <a:pt x="1388" y="11633"/>
                  </a:lnTo>
                  <a:lnTo>
                    <a:pt x="1597" y="11709"/>
                  </a:lnTo>
                  <a:lnTo>
                    <a:pt x="1825" y="11747"/>
                  </a:lnTo>
                  <a:lnTo>
                    <a:pt x="2034" y="11785"/>
                  </a:lnTo>
                  <a:lnTo>
                    <a:pt x="2472" y="11785"/>
                  </a:lnTo>
                  <a:lnTo>
                    <a:pt x="2700" y="11747"/>
                  </a:lnTo>
                  <a:lnTo>
                    <a:pt x="2909" y="11690"/>
                  </a:lnTo>
                  <a:lnTo>
                    <a:pt x="3137" y="11614"/>
                  </a:lnTo>
                  <a:lnTo>
                    <a:pt x="3327" y="11500"/>
                  </a:lnTo>
                  <a:lnTo>
                    <a:pt x="3536" y="11386"/>
                  </a:lnTo>
                  <a:lnTo>
                    <a:pt x="3707" y="11234"/>
                  </a:lnTo>
                  <a:lnTo>
                    <a:pt x="8288" y="7014"/>
                  </a:lnTo>
                  <a:lnTo>
                    <a:pt x="4353" y="12127"/>
                  </a:lnTo>
                  <a:lnTo>
                    <a:pt x="4220" y="12317"/>
                  </a:lnTo>
                  <a:lnTo>
                    <a:pt x="4106" y="12526"/>
                  </a:lnTo>
                  <a:lnTo>
                    <a:pt x="4030" y="12735"/>
                  </a:lnTo>
                  <a:lnTo>
                    <a:pt x="3954" y="12963"/>
                  </a:lnTo>
                  <a:lnTo>
                    <a:pt x="3916" y="13173"/>
                  </a:lnTo>
                  <a:lnTo>
                    <a:pt x="3897" y="13401"/>
                  </a:lnTo>
                  <a:lnTo>
                    <a:pt x="3897" y="13629"/>
                  </a:lnTo>
                  <a:lnTo>
                    <a:pt x="3935" y="13838"/>
                  </a:lnTo>
                  <a:lnTo>
                    <a:pt x="3973" y="14066"/>
                  </a:lnTo>
                  <a:lnTo>
                    <a:pt x="4030" y="14275"/>
                  </a:lnTo>
                  <a:lnTo>
                    <a:pt x="4125" y="14484"/>
                  </a:lnTo>
                  <a:lnTo>
                    <a:pt x="4239" y="14674"/>
                  </a:lnTo>
                  <a:lnTo>
                    <a:pt x="4372" y="14864"/>
                  </a:lnTo>
                  <a:lnTo>
                    <a:pt x="4524" y="15035"/>
                  </a:lnTo>
                  <a:lnTo>
                    <a:pt x="4676" y="15187"/>
                  </a:lnTo>
                  <a:lnTo>
                    <a:pt x="4866" y="15339"/>
                  </a:lnTo>
                  <a:lnTo>
                    <a:pt x="5076" y="15453"/>
                  </a:lnTo>
                  <a:lnTo>
                    <a:pt x="5285" y="15548"/>
                  </a:lnTo>
                  <a:lnTo>
                    <a:pt x="5494" y="15624"/>
                  </a:lnTo>
                  <a:lnTo>
                    <a:pt x="5722" y="15681"/>
                  </a:lnTo>
                  <a:lnTo>
                    <a:pt x="5950" y="15719"/>
                  </a:lnTo>
                  <a:lnTo>
                    <a:pt x="6159" y="15719"/>
                  </a:lnTo>
                  <a:lnTo>
                    <a:pt x="6387" y="15700"/>
                  </a:lnTo>
                  <a:lnTo>
                    <a:pt x="6615" y="15662"/>
                  </a:lnTo>
                  <a:lnTo>
                    <a:pt x="6824" y="15605"/>
                  </a:lnTo>
                  <a:lnTo>
                    <a:pt x="7033" y="15529"/>
                  </a:lnTo>
                  <a:lnTo>
                    <a:pt x="7223" y="15434"/>
                  </a:lnTo>
                  <a:lnTo>
                    <a:pt x="7413" y="15301"/>
                  </a:lnTo>
                  <a:lnTo>
                    <a:pt x="7584" y="15168"/>
                  </a:lnTo>
                  <a:lnTo>
                    <a:pt x="7755" y="15016"/>
                  </a:lnTo>
                  <a:lnTo>
                    <a:pt x="7908" y="14826"/>
                  </a:lnTo>
                  <a:lnTo>
                    <a:pt x="8041" y="14636"/>
                  </a:lnTo>
                  <a:lnTo>
                    <a:pt x="11690" y="8896"/>
                  </a:lnTo>
                  <a:lnTo>
                    <a:pt x="8763" y="15092"/>
                  </a:lnTo>
                  <a:lnTo>
                    <a:pt x="8687" y="15301"/>
                  </a:lnTo>
                  <a:lnTo>
                    <a:pt x="8630" y="15529"/>
                  </a:lnTo>
                  <a:lnTo>
                    <a:pt x="8592" y="15757"/>
                  </a:lnTo>
                  <a:lnTo>
                    <a:pt x="8573" y="15986"/>
                  </a:lnTo>
                  <a:lnTo>
                    <a:pt x="8592" y="16214"/>
                  </a:lnTo>
                  <a:lnTo>
                    <a:pt x="8630" y="16423"/>
                  </a:lnTo>
                  <a:lnTo>
                    <a:pt x="8687" y="16651"/>
                  </a:lnTo>
                  <a:lnTo>
                    <a:pt x="8763" y="16860"/>
                  </a:lnTo>
                  <a:lnTo>
                    <a:pt x="8858" y="17050"/>
                  </a:lnTo>
                  <a:lnTo>
                    <a:pt x="8972" y="17240"/>
                  </a:lnTo>
                  <a:lnTo>
                    <a:pt x="9105" y="17411"/>
                  </a:lnTo>
                  <a:lnTo>
                    <a:pt x="9257" y="17582"/>
                  </a:lnTo>
                  <a:lnTo>
                    <a:pt x="9428" y="17734"/>
                  </a:lnTo>
                  <a:lnTo>
                    <a:pt x="9618" y="17867"/>
                  </a:lnTo>
                  <a:lnTo>
                    <a:pt x="9827" y="17981"/>
                  </a:lnTo>
                  <a:lnTo>
                    <a:pt x="10036" y="18057"/>
                  </a:lnTo>
                  <a:lnTo>
                    <a:pt x="10264" y="18133"/>
                  </a:lnTo>
                  <a:lnTo>
                    <a:pt x="10492" y="18171"/>
                  </a:lnTo>
                  <a:lnTo>
                    <a:pt x="10721" y="18209"/>
                  </a:lnTo>
                  <a:lnTo>
                    <a:pt x="10949" y="18190"/>
                  </a:lnTo>
                  <a:lnTo>
                    <a:pt x="11177" y="18171"/>
                  </a:lnTo>
                  <a:lnTo>
                    <a:pt x="11386" y="18114"/>
                  </a:lnTo>
                  <a:lnTo>
                    <a:pt x="11595" y="18057"/>
                  </a:lnTo>
                  <a:lnTo>
                    <a:pt x="11804" y="17962"/>
                  </a:lnTo>
                  <a:lnTo>
                    <a:pt x="11994" y="17848"/>
                  </a:lnTo>
                  <a:lnTo>
                    <a:pt x="12184" y="17734"/>
                  </a:lnTo>
                  <a:lnTo>
                    <a:pt x="12355" y="17582"/>
                  </a:lnTo>
                  <a:lnTo>
                    <a:pt x="12507" y="17411"/>
                  </a:lnTo>
                  <a:lnTo>
                    <a:pt x="12640" y="17240"/>
                  </a:lnTo>
                  <a:lnTo>
                    <a:pt x="12754" y="17050"/>
                  </a:lnTo>
                  <a:lnTo>
                    <a:pt x="12868" y="16841"/>
                  </a:lnTo>
                  <a:lnTo>
                    <a:pt x="12944" y="16613"/>
                  </a:lnTo>
                  <a:lnTo>
                    <a:pt x="15624" y="7775"/>
                  </a:lnTo>
                  <a:lnTo>
                    <a:pt x="15624" y="7775"/>
                  </a:lnTo>
                  <a:lnTo>
                    <a:pt x="13381" y="16822"/>
                  </a:lnTo>
                  <a:lnTo>
                    <a:pt x="13343" y="17050"/>
                  </a:lnTo>
                  <a:lnTo>
                    <a:pt x="13324" y="17278"/>
                  </a:lnTo>
                  <a:lnTo>
                    <a:pt x="13324" y="17506"/>
                  </a:lnTo>
                  <a:lnTo>
                    <a:pt x="13343" y="17734"/>
                  </a:lnTo>
                  <a:lnTo>
                    <a:pt x="13400" y="17962"/>
                  </a:lnTo>
                  <a:lnTo>
                    <a:pt x="13476" y="18171"/>
                  </a:lnTo>
                  <a:lnTo>
                    <a:pt x="13553" y="18361"/>
                  </a:lnTo>
                  <a:lnTo>
                    <a:pt x="13667" y="18551"/>
                  </a:lnTo>
                  <a:lnTo>
                    <a:pt x="13800" y="18742"/>
                  </a:lnTo>
                  <a:lnTo>
                    <a:pt x="13952" y="18913"/>
                  </a:lnTo>
                  <a:lnTo>
                    <a:pt x="14104" y="19065"/>
                  </a:lnTo>
                  <a:lnTo>
                    <a:pt x="14275" y="19198"/>
                  </a:lnTo>
                  <a:lnTo>
                    <a:pt x="14484" y="19312"/>
                  </a:lnTo>
                  <a:lnTo>
                    <a:pt x="14674" y="19407"/>
                  </a:lnTo>
                  <a:lnTo>
                    <a:pt x="14902" y="19483"/>
                  </a:lnTo>
                  <a:lnTo>
                    <a:pt x="15130" y="19540"/>
                  </a:lnTo>
                  <a:lnTo>
                    <a:pt x="15358" y="19578"/>
                  </a:lnTo>
                  <a:lnTo>
                    <a:pt x="15605" y="19578"/>
                  </a:lnTo>
                  <a:lnTo>
                    <a:pt x="15833" y="19559"/>
                  </a:lnTo>
                  <a:lnTo>
                    <a:pt x="16042" y="19521"/>
                  </a:lnTo>
                  <a:lnTo>
                    <a:pt x="16270" y="19464"/>
                  </a:lnTo>
                  <a:lnTo>
                    <a:pt x="16480" y="19388"/>
                  </a:lnTo>
                  <a:lnTo>
                    <a:pt x="16670" y="19274"/>
                  </a:lnTo>
                  <a:lnTo>
                    <a:pt x="16860" y="19160"/>
                  </a:lnTo>
                  <a:lnTo>
                    <a:pt x="17031" y="19008"/>
                  </a:lnTo>
                  <a:lnTo>
                    <a:pt x="17183" y="18856"/>
                  </a:lnTo>
                  <a:lnTo>
                    <a:pt x="17335" y="18684"/>
                  </a:lnTo>
                  <a:lnTo>
                    <a:pt x="17449" y="18494"/>
                  </a:lnTo>
                  <a:lnTo>
                    <a:pt x="17563" y="18304"/>
                  </a:lnTo>
                  <a:lnTo>
                    <a:pt x="17639" y="18095"/>
                  </a:lnTo>
                  <a:lnTo>
                    <a:pt x="17715" y="17867"/>
                  </a:lnTo>
                  <a:lnTo>
                    <a:pt x="17753" y="17639"/>
                  </a:lnTo>
                  <a:lnTo>
                    <a:pt x="18722" y="10664"/>
                  </a:lnTo>
                  <a:lnTo>
                    <a:pt x="18380" y="17601"/>
                  </a:lnTo>
                  <a:lnTo>
                    <a:pt x="18399" y="17829"/>
                  </a:lnTo>
                  <a:lnTo>
                    <a:pt x="18418" y="18057"/>
                  </a:lnTo>
                  <a:lnTo>
                    <a:pt x="18475" y="18285"/>
                  </a:lnTo>
                  <a:lnTo>
                    <a:pt x="18551" y="18494"/>
                  </a:lnTo>
                  <a:lnTo>
                    <a:pt x="18646" y="18704"/>
                  </a:lnTo>
                  <a:lnTo>
                    <a:pt x="18760" y="18894"/>
                  </a:lnTo>
                  <a:lnTo>
                    <a:pt x="18874" y="19065"/>
                  </a:lnTo>
                  <a:lnTo>
                    <a:pt x="19026" y="19236"/>
                  </a:lnTo>
                  <a:lnTo>
                    <a:pt x="19198" y="19388"/>
                  </a:lnTo>
                  <a:lnTo>
                    <a:pt x="19369" y="19521"/>
                  </a:lnTo>
                  <a:lnTo>
                    <a:pt x="19559" y="19635"/>
                  </a:lnTo>
                  <a:lnTo>
                    <a:pt x="19768" y="19730"/>
                  </a:lnTo>
                  <a:lnTo>
                    <a:pt x="19977" y="19806"/>
                  </a:lnTo>
                  <a:lnTo>
                    <a:pt x="20205" y="19863"/>
                  </a:lnTo>
                  <a:lnTo>
                    <a:pt x="20433" y="19882"/>
                  </a:lnTo>
                  <a:lnTo>
                    <a:pt x="20661" y="19901"/>
                  </a:lnTo>
                  <a:lnTo>
                    <a:pt x="20908" y="19882"/>
                  </a:lnTo>
                  <a:lnTo>
                    <a:pt x="21136" y="19825"/>
                  </a:lnTo>
                  <a:lnTo>
                    <a:pt x="21345" y="19768"/>
                  </a:lnTo>
                  <a:lnTo>
                    <a:pt x="21554" y="19673"/>
                  </a:lnTo>
                  <a:lnTo>
                    <a:pt x="21763" y="19578"/>
                  </a:lnTo>
                  <a:lnTo>
                    <a:pt x="21954" y="19445"/>
                  </a:lnTo>
                  <a:lnTo>
                    <a:pt x="22125" y="19312"/>
                  </a:lnTo>
                  <a:lnTo>
                    <a:pt x="22277" y="19160"/>
                  </a:lnTo>
                  <a:lnTo>
                    <a:pt x="22410" y="18989"/>
                  </a:lnTo>
                  <a:lnTo>
                    <a:pt x="22543" y="18799"/>
                  </a:lnTo>
                  <a:lnTo>
                    <a:pt x="22638" y="18589"/>
                  </a:lnTo>
                  <a:lnTo>
                    <a:pt x="22714" y="18380"/>
                  </a:lnTo>
                  <a:lnTo>
                    <a:pt x="22790" y="18171"/>
                  </a:lnTo>
                  <a:lnTo>
                    <a:pt x="22828" y="17943"/>
                  </a:lnTo>
                  <a:lnTo>
                    <a:pt x="22847" y="17715"/>
                  </a:lnTo>
                  <a:lnTo>
                    <a:pt x="22828" y="17468"/>
                  </a:lnTo>
                  <a:lnTo>
                    <a:pt x="22087" y="7052"/>
                  </a:lnTo>
                  <a:lnTo>
                    <a:pt x="23398" y="16936"/>
                  </a:lnTo>
                  <a:lnTo>
                    <a:pt x="23436" y="17183"/>
                  </a:lnTo>
                  <a:lnTo>
                    <a:pt x="23512" y="17392"/>
                  </a:lnTo>
                  <a:lnTo>
                    <a:pt x="23588" y="17620"/>
                  </a:lnTo>
                  <a:lnTo>
                    <a:pt x="23702" y="17810"/>
                  </a:lnTo>
                  <a:lnTo>
                    <a:pt x="23816" y="18000"/>
                  </a:lnTo>
                  <a:lnTo>
                    <a:pt x="23968" y="18171"/>
                  </a:lnTo>
                  <a:lnTo>
                    <a:pt x="24120" y="18323"/>
                  </a:lnTo>
                  <a:lnTo>
                    <a:pt x="24291" y="18456"/>
                  </a:lnTo>
                  <a:lnTo>
                    <a:pt x="24481" y="18570"/>
                  </a:lnTo>
                  <a:lnTo>
                    <a:pt x="24690" y="18684"/>
                  </a:lnTo>
                  <a:lnTo>
                    <a:pt x="24900" y="18761"/>
                  </a:lnTo>
                  <a:lnTo>
                    <a:pt x="25109" y="18818"/>
                  </a:lnTo>
                  <a:lnTo>
                    <a:pt x="25337" y="18856"/>
                  </a:lnTo>
                  <a:lnTo>
                    <a:pt x="25565" y="18875"/>
                  </a:lnTo>
                  <a:lnTo>
                    <a:pt x="25793" y="18875"/>
                  </a:lnTo>
                  <a:lnTo>
                    <a:pt x="26021" y="18837"/>
                  </a:lnTo>
                  <a:lnTo>
                    <a:pt x="26249" y="18780"/>
                  </a:lnTo>
                  <a:lnTo>
                    <a:pt x="26477" y="18704"/>
                  </a:lnTo>
                  <a:lnTo>
                    <a:pt x="26686" y="18589"/>
                  </a:lnTo>
                  <a:lnTo>
                    <a:pt x="26876" y="18475"/>
                  </a:lnTo>
                  <a:lnTo>
                    <a:pt x="27047" y="18342"/>
                  </a:lnTo>
                  <a:lnTo>
                    <a:pt x="27218" y="18190"/>
                  </a:lnTo>
                  <a:lnTo>
                    <a:pt x="27351" y="18019"/>
                  </a:lnTo>
                  <a:lnTo>
                    <a:pt x="27484" y="17848"/>
                  </a:lnTo>
                  <a:lnTo>
                    <a:pt x="27599" y="17639"/>
                  </a:lnTo>
                  <a:lnTo>
                    <a:pt x="27675" y="17449"/>
                  </a:lnTo>
                  <a:lnTo>
                    <a:pt x="27751" y="17240"/>
                  </a:lnTo>
                  <a:lnTo>
                    <a:pt x="27808" y="17012"/>
                  </a:lnTo>
                  <a:lnTo>
                    <a:pt x="27827" y="16784"/>
                  </a:lnTo>
                  <a:lnTo>
                    <a:pt x="27827" y="16556"/>
                  </a:lnTo>
                  <a:lnTo>
                    <a:pt x="27808" y="16328"/>
                  </a:lnTo>
                  <a:lnTo>
                    <a:pt x="27770" y="16100"/>
                  </a:lnTo>
                  <a:lnTo>
                    <a:pt x="26230" y="10512"/>
                  </a:lnTo>
                  <a:lnTo>
                    <a:pt x="28245" y="16119"/>
                  </a:lnTo>
                  <a:lnTo>
                    <a:pt x="28359" y="16347"/>
                  </a:lnTo>
                  <a:lnTo>
                    <a:pt x="28473" y="16537"/>
                  </a:lnTo>
                  <a:lnTo>
                    <a:pt x="28606" y="16727"/>
                  </a:lnTo>
                  <a:lnTo>
                    <a:pt x="28758" y="16898"/>
                  </a:lnTo>
                  <a:lnTo>
                    <a:pt x="28929" y="17050"/>
                  </a:lnTo>
                  <a:lnTo>
                    <a:pt x="29100" y="17183"/>
                  </a:lnTo>
                  <a:lnTo>
                    <a:pt x="29290" y="17278"/>
                  </a:lnTo>
                  <a:lnTo>
                    <a:pt x="29499" y="17373"/>
                  </a:lnTo>
                  <a:lnTo>
                    <a:pt x="29708" y="17449"/>
                  </a:lnTo>
                  <a:lnTo>
                    <a:pt x="29917" y="17506"/>
                  </a:lnTo>
                  <a:lnTo>
                    <a:pt x="30145" y="17544"/>
                  </a:lnTo>
                  <a:lnTo>
                    <a:pt x="30354" y="17544"/>
                  </a:lnTo>
                  <a:lnTo>
                    <a:pt x="30583" y="17525"/>
                  </a:lnTo>
                  <a:lnTo>
                    <a:pt x="30811" y="17487"/>
                  </a:lnTo>
                  <a:lnTo>
                    <a:pt x="31039" y="17430"/>
                  </a:lnTo>
                  <a:lnTo>
                    <a:pt x="31248" y="17335"/>
                  </a:lnTo>
                  <a:lnTo>
                    <a:pt x="31476" y="17221"/>
                  </a:lnTo>
                  <a:lnTo>
                    <a:pt x="31666" y="17107"/>
                  </a:lnTo>
                  <a:lnTo>
                    <a:pt x="31837" y="16955"/>
                  </a:lnTo>
                  <a:lnTo>
                    <a:pt x="31989" y="16784"/>
                  </a:lnTo>
                  <a:lnTo>
                    <a:pt x="32141" y="16613"/>
                  </a:lnTo>
                  <a:lnTo>
                    <a:pt x="32255" y="16423"/>
                  </a:lnTo>
                  <a:lnTo>
                    <a:pt x="32369" y="16233"/>
                  </a:lnTo>
                  <a:lnTo>
                    <a:pt x="32445" y="16024"/>
                  </a:lnTo>
                  <a:lnTo>
                    <a:pt x="32502" y="15814"/>
                  </a:lnTo>
                  <a:lnTo>
                    <a:pt x="32540" y="15586"/>
                  </a:lnTo>
                  <a:lnTo>
                    <a:pt x="32559" y="15377"/>
                  </a:lnTo>
                  <a:lnTo>
                    <a:pt x="32559" y="15149"/>
                  </a:lnTo>
                  <a:lnTo>
                    <a:pt x="32521" y="14921"/>
                  </a:lnTo>
                  <a:lnTo>
                    <a:pt x="32483" y="14693"/>
                  </a:lnTo>
                  <a:lnTo>
                    <a:pt x="32407" y="14484"/>
                  </a:lnTo>
                  <a:lnTo>
                    <a:pt x="32312" y="14256"/>
                  </a:lnTo>
                  <a:lnTo>
                    <a:pt x="30240" y="10474"/>
                  </a:lnTo>
                  <a:lnTo>
                    <a:pt x="32977" y="14541"/>
                  </a:lnTo>
                  <a:lnTo>
                    <a:pt x="33129" y="14731"/>
                  </a:lnTo>
                  <a:lnTo>
                    <a:pt x="33301" y="14883"/>
                  </a:lnTo>
                  <a:lnTo>
                    <a:pt x="33491" y="15016"/>
                  </a:lnTo>
                  <a:lnTo>
                    <a:pt x="33681" y="15130"/>
                  </a:lnTo>
                  <a:lnTo>
                    <a:pt x="33890" y="15225"/>
                  </a:lnTo>
                  <a:lnTo>
                    <a:pt x="34099" y="15301"/>
                  </a:lnTo>
                  <a:lnTo>
                    <a:pt x="34308" y="15358"/>
                  </a:lnTo>
                  <a:lnTo>
                    <a:pt x="34536" y="15396"/>
                  </a:lnTo>
                  <a:lnTo>
                    <a:pt x="34973" y="15396"/>
                  </a:lnTo>
                  <a:lnTo>
                    <a:pt x="35182" y="15358"/>
                  </a:lnTo>
                  <a:lnTo>
                    <a:pt x="35410" y="15301"/>
                  </a:lnTo>
                  <a:lnTo>
                    <a:pt x="35619" y="15225"/>
                  </a:lnTo>
                  <a:lnTo>
                    <a:pt x="35828" y="15111"/>
                  </a:lnTo>
                  <a:lnTo>
                    <a:pt x="36018" y="14997"/>
                  </a:lnTo>
                  <a:lnTo>
                    <a:pt x="36209" y="14845"/>
                  </a:lnTo>
                  <a:lnTo>
                    <a:pt x="36380" y="14674"/>
                  </a:lnTo>
                  <a:lnTo>
                    <a:pt x="36532" y="14503"/>
                  </a:lnTo>
                  <a:lnTo>
                    <a:pt x="36646" y="14313"/>
                  </a:lnTo>
                  <a:lnTo>
                    <a:pt x="36760" y="14104"/>
                  </a:lnTo>
                  <a:lnTo>
                    <a:pt x="36836" y="13895"/>
                  </a:lnTo>
                  <a:lnTo>
                    <a:pt x="36912" y="13686"/>
                  </a:lnTo>
                  <a:lnTo>
                    <a:pt x="36950" y="13477"/>
                  </a:lnTo>
                  <a:lnTo>
                    <a:pt x="36969" y="13249"/>
                  </a:lnTo>
                  <a:lnTo>
                    <a:pt x="36969" y="13020"/>
                  </a:lnTo>
                  <a:lnTo>
                    <a:pt x="36931" y="12811"/>
                  </a:lnTo>
                  <a:lnTo>
                    <a:pt x="36893" y="12583"/>
                  </a:lnTo>
                  <a:lnTo>
                    <a:pt x="36817" y="12374"/>
                  </a:lnTo>
                  <a:lnTo>
                    <a:pt x="36741" y="12165"/>
                  </a:lnTo>
                  <a:lnTo>
                    <a:pt x="36627" y="11975"/>
                  </a:lnTo>
                  <a:lnTo>
                    <a:pt x="36494" y="11785"/>
                  </a:lnTo>
                  <a:lnTo>
                    <a:pt x="36323" y="11595"/>
                  </a:lnTo>
                  <a:lnTo>
                    <a:pt x="27218" y="2738"/>
                  </a:lnTo>
                  <a:lnTo>
                    <a:pt x="27009" y="2852"/>
                  </a:lnTo>
                  <a:lnTo>
                    <a:pt x="26781" y="2966"/>
                  </a:lnTo>
                  <a:lnTo>
                    <a:pt x="26515" y="3080"/>
                  </a:lnTo>
                  <a:lnTo>
                    <a:pt x="26230" y="3194"/>
                  </a:lnTo>
                  <a:lnTo>
                    <a:pt x="25926" y="3289"/>
                  </a:lnTo>
                  <a:lnTo>
                    <a:pt x="25584" y="3384"/>
                  </a:lnTo>
                  <a:lnTo>
                    <a:pt x="25223" y="3479"/>
                  </a:lnTo>
                  <a:lnTo>
                    <a:pt x="24843" y="3555"/>
                  </a:lnTo>
                  <a:lnTo>
                    <a:pt x="24443" y="3612"/>
                  </a:lnTo>
                  <a:lnTo>
                    <a:pt x="24044" y="3669"/>
                  </a:lnTo>
                  <a:lnTo>
                    <a:pt x="23607" y="3726"/>
                  </a:lnTo>
                  <a:lnTo>
                    <a:pt x="23170" y="3745"/>
                  </a:lnTo>
                  <a:lnTo>
                    <a:pt x="22714" y="3764"/>
                  </a:lnTo>
                  <a:lnTo>
                    <a:pt x="21744" y="3764"/>
                  </a:lnTo>
                  <a:lnTo>
                    <a:pt x="21269" y="3726"/>
                  </a:lnTo>
                  <a:lnTo>
                    <a:pt x="20756" y="3688"/>
                  </a:lnTo>
                  <a:lnTo>
                    <a:pt x="20262" y="3612"/>
                  </a:lnTo>
                  <a:lnTo>
                    <a:pt x="19749" y="3536"/>
                  </a:lnTo>
                  <a:lnTo>
                    <a:pt x="19236" y="3422"/>
                  </a:lnTo>
                  <a:lnTo>
                    <a:pt x="18722" y="3289"/>
                  </a:lnTo>
                  <a:lnTo>
                    <a:pt x="18209" y="3137"/>
                  </a:lnTo>
                  <a:lnTo>
                    <a:pt x="17696" y="2966"/>
                  </a:lnTo>
                  <a:lnTo>
                    <a:pt x="17164" y="2757"/>
                  </a:lnTo>
                  <a:lnTo>
                    <a:pt x="16670" y="2529"/>
                  </a:lnTo>
                  <a:lnTo>
                    <a:pt x="16156" y="2263"/>
                  </a:lnTo>
                  <a:lnTo>
                    <a:pt x="15662" y="1978"/>
                  </a:lnTo>
                  <a:lnTo>
                    <a:pt x="15168" y="1673"/>
                  </a:lnTo>
                  <a:lnTo>
                    <a:pt x="14674" y="1312"/>
                  </a:lnTo>
                  <a:lnTo>
                    <a:pt x="14199" y="951"/>
                  </a:lnTo>
                  <a:lnTo>
                    <a:pt x="13743" y="533"/>
                  </a:lnTo>
                  <a:lnTo>
                    <a:pt x="13286" y="96"/>
                  </a:lnTo>
                  <a:lnTo>
                    <a:pt x="13210" y="20"/>
                  </a:lnTo>
                  <a:lnTo>
                    <a:pt x="13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30;p27">
              <a:extLst>
                <a:ext uri="{FF2B5EF4-FFF2-40B4-BE49-F238E27FC236}">
                  <a16:creationId xmlns:a16="http://schemas.microsoft.com/office/drawing/2014/main" id="{CE05984D-4CE4-2074-860E-18EC01C89D41}"/>
                </a:ext>
              </a:extLst>
            </p:cNvPr>
            <p:cNvSpPr/>
            <p:nvPr/>
          </p:nvSpPr>
          <p:spPr>
            <a:xfrm>
              <a:off x="5011797" y="1883015"/>
              <a:ext cx="35" cy="707"/>
            </a:xfrm>
            <a:custGeom>
              <a:avLst/>
              <a:gdLst/>
              <a:ahLst/>
              <a:cxnLst/>
              <a:rect l="l" t="t" r="r" b="b"/>
              <a:pathLst>
                <a:path w="1" h="20" extrusionOk="0">
                  <a:moveTo>
                    <a:pt x="0" y="19"/>
                  </a:moveTo>
                  <a:lnTo>
                    <a:pt x="0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1;p27">
              <a:extLst>
                <a:ext uri="{FF2B5EF4-FFF2-40B4-BE49-F238E27FC236}">
                  <a16:creationId xmlns:a16="http://schemas.microsoft.com/office/drawing/2014/main" id="{7E5A73BD-4584-3DFD-FA03-0A9C0F75AAD8}"/>
                </a:ext>
              </a:extLst>
            </p:cNvPr>
            <p:cNvSpPr/>
            <p:nvPr/>
          </p:nvSpPr>
          <p:spPr>
            <a:xfrm>
              <a:off x="4870000" y="989800"/>
              <a:ext cx="1524863" cy="2301738"/>
            </a:xfrm>
            <a:custGeom>
              <a:avLst/>
              <a:gdLst/>
              <a:ahLst/>
              <a:cxnLst/>
              <a:rect l="l" t="t" r="r" b="b"/>
              <a:pathLst>
                <a:path w="43127" h="65099" extrusionOk="0">
                  <a:moveTo>
                    <a:pt x="23473" y="0"/>
                  </a:moveTo>
                  <a:lnTo>
                    <a:pt x="23302" y="19"/>
                  </a:lnTo>
                  <a:lnTo>
                    <a:pt x="23150" y="38"/>
                  </a:lnTo>
                  <a:lnTo>
                    <a:pt x="22979" y="76"/>
                  </a:lnTo>
                  <a:lnTo>
                    <a:pt x="22808" y="114"/>
                  </a:lnTo>
                  <a:lnTo>
                    <a:pt x="22656" y="171"/>
                  </a:lnTo>
                  <a:lnTo>
                    <a:pt x="22504" y="247"/>
                  </a:lnTo>
                  <a:lnTo>
                    <a:pt x="22333" y="342"/>
                  </a:lnTo>
                  <a:lnTo>
                    <a:pt x="22181" y="437"/>
                  </a:lnTo>
                  <a:lnTo>
                    <a:pt x="22048" y="551"/>
                  </a:lnTo>
                  <a:lnTo>
                    <a:pt x="21896" y="684"/>
                  </a:lnTo>
                  <a:lnTo>
                    <a:pt x="21763" y="836"/>
                  </a:lnTo>
                  <a:lnTo>
                    <a:pt x="21649" y="988"/>
                  </a:lnTo>
                  <a:lnTo>
                    <a:pt x="21535" y="1159"/>
                  </a:lnTo>
                  <a:lnTo>
                    <a:pt x="21421" y="1349"/>
                  </a:lnTo>
                  <a:lnTo>
                    <a:pt x="21383" y="1445"/>
                  </a:lnTo>
                  <a:lnTo>
                    <a:pt x="21345" y="1597"/>
                  </a:lnTo>
                  <a:lnTo>
                    <a:pt x="21269" y="2091"/>
                  </a:lnTo>
                  <a:lnTo>
                    <a:pt x="21193" y="2737"/>
                  </a:lnTo>
                  <a:lnTo>
                    <a:pt x="21098" y="3497"/>
                  </a:lnTo>
                  <a:lnTo>
                    <a:pt x="20945" y="5132"/>
                  </a:lnTo>
                  <a:lnTo>
                    <a:pt x="20850" y="6481"/>
                  </a:lnTo>
                  <a:lnTo>
                    <a:pt x="20831" y="6995"/>
                  </a:lnTo>
                  <a:lnTo>
                    <a:pt x="20831" y="7527"/>
                  </a:lnTo>
                  <a:lnTo>
                    <a:pt x="20831" y="8040"/>
                  </a:lnTo>
                  <a:lnTo>
                    <a:pt x="20869" y="8572"/>
                  </a:lnTo>
                  <a:lnTo>
                    <a:pt x="20945" y="9617"/>
                  </a:lnTo>
                  <a:lnTo>
                    <a:pt x="21060" y="10682"/>
                  </a:lnTo>
                  <a:lnTo>
                    <a:pt x="21193" y="11746"/>
                  </a:lnTo>
                  <a:lnTo>
                    <a:pt x="21345" y="12811"/>
                  </a:lnTo>
                  <a:lnTo>
                    <a:pt x="21668" y="14939"/>
                  </a:lnTo>
                  <a:lnTo>
                    <a:pt x="22010" y="17049"/>
                  </a:lnTo>
                  <a:lnTo>
                    <a:pt x="22409" y="19159"/>
                  </a:lnTo>
                  <a:lnTo>
                    <a:pt x="22618" y="20223"/>
                  </a:lnTo>
                  <a:lnTo>
                    <a:pt x="22846" y="21269"/>
                  </a:lnTo>
                  <a:lnTo>
                    <a:pt x="23093" y="22314"/>
                  </a:lnTo>
                  <a:lnTo>
                    <a:pt x="23359" y="23359"/>
                  </a:lnTo>
                  <a:lnTo>
                    <a:pt x="23625" y="24386"/>
                  </a:lnTo>
                  <a:lnTo>
                    <a:pt x="23930" y="25431"/>
                  </a:lnTo>
                  <a:lnTo>
                    <a:pt x="24253" y="26438"/>
                  </a:lnTo>
                  <a:lnTo>
                    <a:pt x="24595" y="27465"/>
                  </a:lnTo>
                  <a:lnTo>
                    <a:pt x="24975" y="28472"/>
                  </a:lnTo>
                  <a:lnTo>
                    <a:pt x="25374" y="29461"/>
                  </a:lnTo>
                  <a:lnTo>
                    <a:pt x="25792" y="30449"/>
                  </a:lnTo>
                  <a:lnTo>
                    <a:pt x="26267" y="31418"/>
                  </a:lnTo>
                  <a:lnTo>
                    <a:pt x="26781" y="32369"/>
                  </a:lnTo>
                  <a:lnTo>
                    <a:pt x="27047" y="32844"/>
                  </a:lnTo>
                  <a:lnTo>
                    <a:pt x="27313" y="33300"/>
                  </a:lnTo>
                  <a:lnTo>
                    <a:pt x="27598" y="33756"/>
                  </a:lnTo>
                  <a:lnTo>
                    <a:pt x="27902" y="34212"/>
                  </a:lnTo>
                  <a:lnTo>
                    <a:pt x="28206" y="34649"/>
                  </a:lnTo>
                  <a:lnTo>
                    <a:pt x="28529" y="35087"/>
                  </a:lnTo>
                  <a:lnTo>
                    <a:pt x="28187" y="34649"/>
                  </a:lnTo>
                  <a:lnTo>
                    <a:pt x="27864" y="34231"/>
                  </a:lnTo>
                  <a:lnTo>
                    <a:pt x="27541" y="33794"/>
                  </a:lnTo>
                  <a:lnTo>
                    <a:pt x="27237" y="33338"/>
                  </a:lnTo>
                  <a:lnTo>
                    <a:pt x="26952" y="32901"/>
                  </a:lnTo>
                  <a:lnTo>
                    <a:pt x="26666" y="32445"/>
                  </a:lnTo>
                  <a:lnTo>
                    <a:pt x="26115" y="31494"/>
                  </a:lnTo>
                  <a:lnTo>
                    <a:pt x="25602" y="30544"/>
                  </a:lnTo>
                  <a:lnTo>
                    <a:pt x="25127" y="29575"/>
                  </a:lnTo>
                  <a:lnTo>
                    <a:pt x="24690" y="28586"/>
                  </a:lnTo>
                  <a:lnTo>
                    <a:pt x="24272" y="27579"/>
                  </a:lnTo>
                  <a:lnTo>
                    <a:pt x="23873" y="26572"/>
                  </a:lnTo>
                  <a:lnTo>
                    <a:pt x="23511" y="25564"/>
                  </a:lnTo>
                  <a:lnTo>
                    <a:pt x="23169" y="24538"/>
                  </a:lnTo>
                  <a:lnTo>
                    <a:pt x="22846" y="23492"/>
                  </a:lnTo>
                  <a:lnTo>
                    <a:pt x="22542" y="22447"/>
                  </a:lnTo>
                  <a:lnTo>
                    <a:pt x="22257" y="21421"/>
                  </a:lnTo>
                  <a:lnTo>
                    <a:pt x="21991" y="20356"/>
                  </a:lnTo>
                  <a:lnTo>
                    <a:pt x="21725" y="19311"/>
                  </a:lnTo>
                  <a:lnTo>
                    <a:pt x="21250" y="17201"/>
                  </a:lnTo>
                  <a:lnTo>
                    <a:pt x="20812" y="15091"/>
                  </a:lnTo>
                  <a:lnTo>
                    <a:pt x="20394" y="12963"/>
                  </a:lnTo>
                  <a:lnTo>
                    <a:pt x="20204" y="11898"/>
                  </a:lnTo>
                  <a:lnTo>
                    <a:pt x="20014" y="10834"/>
                  </a:lnTo>
                  <a:lnTo>
                    <a:pt x="19900" y="10074"/>
                  </a:lnTo>
                  <a:lnTo>
                    <a:pt x="19805" y="9332"/>
                  </a:lnTo>
                  <a:lnTo>
                    <a:pt x="19710" y="8572"/>
                  </a:lnTo>
                  <a:lnTo>
                    <a:pt x="19653" y="7793"/>
                  </a:lnTo>
                  <a:lnTo>
                    <a:pt x="19653" y="7147"/>
                  </a:lnTo>
                  <a:lnTo>
                    <a:pt x="19634" y="6747"/>
                  </a:lnTo>
                  <a:lnTo>
                    <a:pt x="19596" y="6329"/>
                  </a:lnTo>
                  <a:lnTo>
                    <a:pt x="19539" y="5892"/>
                  </a:lnTo>
                  <a:lnTo>
                    <a:pt x="19444" y="5474"/>
                  </a:lnTo>
                  <a:lnTo>
                    <a:pt x="19387" y="5265"/>
                  </a:lnTo>
                  <a:lnTo>
                    <a:pt x="19311" y="5056"/>
                  </a:lnTo>
                  <a:lnTo>
                    <a:pt x="19235" y="4847"/>
                  </a:lnTo>
                  <a:lnTo>
                    <a:pt x="19140" y="4657"/>
                  </a:lnTo>
                  <a:lnTo>
                    <a:pt x="19045" y="4562"/>
                  </a:lnTo>
                  <a:lnTo>
                    <a:pt x="18893" y="4448"/>
                  </a:lnTo>
                  <a:lnTo>
                    <a:pt x="18703" y="4334"/>
                  </a:lnTo>
                  <a:lnTo>
                    <a:pt x="18494" y="4220"/>
                  </a:lnTo>
                  <a:lnTo>
                    <a:pt x="18266" y="4143"/>
                  </a:lnTo>
                  <a:lnTo>
                    <a:pt x="18037" y="4105"/>
                  </a:lnTo>
                  <a:lnTo>
                    <a:pt x="17828" y="4105"/>
                  </a:lnTo>
                  <a:lnTo>
                    <a:pt x="17733" y="4124"/>
                  </a:lnTo>
                  <a:lnTo>
                    <a:pt x="17657" y="4162"/>
                  </a:lnTo>
                  <a:lnTo>
                    <a:pt x="17543" y="4239"/>
                  </a:lnTo>
                  <a:lnTo>
                    <a:pt x="17429" y="4334"/>
                  </a:lnTo>
                  <a:lnTo>
                    <a:pt x="17334" y="4448"/>
                  </a:lnTo>
                  <a:lnTo>
                    <a:pt x="17239" y="4562"/>
                  </a:lnTo>
                  <a:lnTo>
                    <a:pt x="17144" y="4695"/>
                  </a:lnTo>
                  <a:lnTo>
                    <a:pt x="17049" y="4847"/>
                  </a:lnTo>
                  <a:lnTo>
                    <a:pt x="16897" y="5170"/>
                  </a:lnTo>
                  <a:lnTo>
                    <a:pt x="16764" y="5550"/>
                  </a:lnTo>
                  <a:lnTo>
                    <a:pt x="16669" y="5968"/>
                  </a:lnTo>
                  <a:lnTo>
                    <a:pt x="16574" y="6424"/>
                  </a:lnTo>
                  <a:lnTo>
                    <a:pt x="16498" y="6918"/>
                  </a:lnTo>
                  <a:lnTo>
                    <a:pt x="16460" y="7451"/>
                  </a:lnTo>
                  <a:lnTo>
                    <a:pt x="16422" y="8021"/>
                  </a:lnTo>
                  <a:lnTo>
                    <a:pt x="16403" y="8610"/>
                  </a:lnTo>
                  <a:lnTo>
                    <a:pt x="16403" y="9237"/>
                  </a:lnTo>
                  <a:lnTo>
                    <a:pt x="16441" y="9865"/>
                  </a:lnTo>
                  <a:lnTo>
                    <a:pt x="16460" y="10530"/>
                  </a:lnTo>
                  <a:lnTo>
                    <a:pt x="16517" y="11214"/>
                  </a:lnTo>
                  <a:lnTo>
                    <a:pt x="16574" y="11898"/>
                  </a:lnTo>
                  <a:lnTo>
                    <a:pt x="16745" y="13324"/>
                  </a:lnTo>
                  <a:lnTo>
                    <a:pt x="16954" y="14768"/>
                  </a:lnTo>
                  <a:lnTo>
                    <a:pt x="17182" y="16213"/>
                  </a:lnTo>
                  <a:lnTo>
                    <a:pt x="17467" y="17638"/>
                  </a:lnTo>
                  <a:lnTo>
                    <a:pt x="17771" y="19026"/>
                  </a:lnTo>
                  <a:lnTo>
                    <a:pt x="18075" y="20337"/>
                  </a:lnTo>
                  <a:lnTo>
                    <a:pt x="18399" y="21554"/>
                  </a:lnTo>
                  <a:lnTo>
                    <a:pt x="18741" y="22675"/>
                  </a:lnTo>
                  <a:lnTo>
                    <a:pt x="19102" y="23759"/>
                  </a:lnTo>
                  <a:lnTo>
                    <a:pt x="19482" y="24861"/>
                  </a:lnTo>
                  <a:lnTo>
                    <a:pt x="19881" y="25925"/>
                  </a:lnTo>
                  <a:lnTo>
                    <a:pt x="20299" y="27009"/>
                  </a:lnTo>
                  <a:lnTo>
                    <a:pt x="20755" y="28073"/>
                  </a:lnTo>
                  <a:lnTo>
                    <a:pt x="21231" y="29118"/>
                  </a:lnTo>
                  <a:lnTo>
                    <a:pt x="21725" y="30164"/>
                  </a:lnTo>
                  <a:lnTo>
                    <a:pt x="22238" y="31190"/>
                  </a:lnTo>
                  <a:lnTo>
                    <a:pt x="22789" y="32217"/>
                  </a:lnTo>
                  <a:lnTo>
                    <a:pt x="23340" y="33224"/>
                  </a:lnTo>
                  <a:lnTo>
                    <a:pt x="23930" y="34231"/>
                  </a:lnTo>
                  <a:lnTo>
                    <a:pt x="24538" y="35220"/>
                  </a:lnTo>
                  <a:lnTo>
                    <a:pt x="25146" y="36189"/>
                  </a:lnTo>
                  <a:lnTo>
                    <a:pt x="25792" y="37139"/>
                  </a:lnTo>
                  <a:lnTo>
                    <a:pt x="26476" y="38090"/>
                  </a:lnTo>
                  <a:lnTo>
                    <a:pt x="27161" y="39021"/>
                  </a:lnTo>
                  <a:lnTo>
                    <a:pt x="27161" y="39021"/>
                  </a:lnTo>
                  <a:lnTo>
                    <a:pt x="26438" y="38128"/>
                  </a:lnTo>
                  <a:lnTo>
                    <a:pt x="25735" y="37196"/>
                  </a:lnTo>
                  <a:lnTo>
                    <a:pt x="25051" y="36265"/>
                  </a:lnTo>
                  <a:lnTo>
                    <a:pt x="24386" y="35315"/>
                  </a:lnTo>
                  <a:lnTo>
                    <a:pt x="23739" y="34345"/>
                  </a:lnTo>
                  <a:lnTo>
                    <a:pt x="23112" y="33357"/>
                  </a:lnTo>
                  <a:lnTo>
                    <a:pt x="22504" y="32369"/>
                  </a:lnTo>
                  <a:lnTo>
                    <a:pt x="21934" y="31361"/>
                  </a:lnTo>
                  <a:lnTo>
                    <a:pt x="21364" y="30335"/>
                  </a:lnTo>
                  <a:lnTo>
                    <a:pt x="20831" y="29308"/>
                  </a:lnTo>
                  <a:lnTo>
                    <a:pt x="20318" y="28263"/>
                  </a:lnTo>
                  <a:lnTo>
                    <a:pt x="19824" y="27218"/>
                  </a:lnTo>
                  <a:lnTo>
                    <a:pt x="19349" y="26153"/>
                  </a:lnTo>
                  <a:lnTo>
                    <a:pt x="18893" y="25070"/>
                  </a:lnTo>
                  <a:lnTo>
                    <a:pt x="18475" y="23987"/>
                  </a:lnTo>
                  <a:lnTo>
                    <a:pt x="18075" y="22884"/>
                  </a:lnTo>
                  <a:lnTo>
                    <a:pt x="17600" y="21535"/>
                  </a:lnTo>
                  <a:lnTo>
                    <a:pt x="17182" y="20166"/>
                  </a:lnTo>
                  <a:lnTo>
                    <a:pt x="16783" y="18798"/>
                  </a:lnTo>
                  <a:lnTo>
                    <a:pt x="16422" y="17410"/>
                  </a:lnTo>
                  <a:lnTo>
                    <a:pt x="16099" y="16004"/>
                  </a:lnTo>
                  <a:lnTo>
                    <a:pt x="15814" y="14597"/>
                  </a:lnTo>
                  <a:lnTo>
                    <a:pt x="15567" y="13191"/>
                  </a:lnTo>
                  <a:lnTo>
                    <a:pt x="15338" y="11765"/>
                  </a:lnTo>
                  <a:lnTo>
                    <a:pt x="15300" y="11366"/>
                  </a:lnTo>
                  <a:lnTo>
                    <a:pt x="15243" y="10986"/>
                  </a:lnTo>
                  <a:lnTo>
                    <a:pt x="15167" y="10644"/>
                  </a:lnTo>
                  <a:lnTo>
                    <a:pt x="15072" y="10321"/>
                  </a:lnTo>
                  <a:lnTo>
                    <a:pt x="14939" y="10017"/>
                  </a:lnTo>
                  <a:lnTo>
                    <a:pt x="14787" y="9750"/>
                  </a:lnTo>
                  <a:lnTo>
                    <a:pt x="14616" y="9465"/>
                  </a:lnTo>
                  <a:lnTo>
                    <a:pt x="14388" y="9218"/>
                  </a:lnTo>
                  <a:lnTo>
                    <a:pt x="14331" y="9161"/>
                  </a:lnTo>
                  <a:lnTo>
                    <a:pt x="14255" y="9123"/>
                  </a:lnTo>
                  <a:lnTo>
                    <a:pt x="14084" y="9066"/>
                  </a:lnTo>
                  <a:lnTo>
                    <a:pt x="13875" y="9028"/>
                  </a:lnTo>
                  <a:lnTo>
                    <a:pt x="13628" y="9009"/>
                  </a:lnTo>
                  <a:lnTo>
                    <a:pt x="13362" y="9009"/>
                  </a:lnTo>
                  <a:lnTo>
                    <a:pt x="13115" y="9028"/>
                  </a:lnTo>
                  <a:lnTo>
                    <a:pt x="12868" y="9066"/>
                  </a:lnTo>
                  <a:lnTo>
                    <a:pt x="12659" y="9123"/>
                  </a:lnTo>
                  <a:lnTo>
                    <a:pt x="12487" y="9199"/>
                  </a:lnTo>
                  <a:lnTo>
                    <a:pt x="12316" y="9294"/>
                  </a:lnTo>
                  <a:lnTo>
                    <a:pt x="12164" y="9408"/>
                  </a:lnTo>
                  <a:lnTo>
                    <a:pt x="12031" y="9541"/>
                  </a:lnTo>
                  <a:lnTo>
                    <a:pt x="11917" y="9674"/>
                  </a:lnTo>
                  <a:lnTo>
                    <a:pt x="11822" y="9846"/>
                  </a:lnTo>
                  <a:lnTo>
                    <a:pt x="11746" y="10017"/>
                  </a:lnTo>
                  <a:lnTo>
                    <a:pt x="11689" y="10188"/>
                  </a:lnTo>
                  <a:lnTo>
                    <a:pt x="11632" y="10435"/>
                  </a:lnTo>
                  <a:lnTo>
                    <a:pt x="11613" y="10777"/>
                  </a:lnTo>
                  <a:lnTo>
                    <a:pt x="11594" y="11195"/>
                  </a:lnTo>
                  <a:lnTo>
                    <a:pt x="11594" y="11746"/>
                  </a:lnTo>
                  <a:lnTo>
                    <a:pt x="11727" y="12792"/>
                  </a:lnTo>
                  <a:lnTo>
                    <a:pt x="11879" y="13780"/>
                  </a:lnTo>
                  <a:lnTo>
                    <a:pt x="12031" y="14730"/>
                  </a:lnTo>
                  <a:lnTo>
                    <a:pt x="12221" y="15662"/>
                  </a:lnTo>
                  <a:lnTo>
                    <a:pt x="12430" y="16593"/>
                  </a:lnTo>
                  <a:lnTo>
                    <a:pt x="12659" y="17543"/>
                  </a:lnTo>
                  <a:lnTo>
                    <a:pt x="12906" y="18513"/>
                  </a:lnTo>
                  <a:lnTo>
                    <a:pt x="13191" y="19520"/>
                  </a:lnTo>
                  <a:lnTo>
                    <a:pt x="13514" y="20603"/>
                  </a:lnTo>
                  <a:lnTo>
                    <a:pt x="13856" y="21668"/>
                  </a:lnTo>
                  <a:lnTo>
                    <a:pt x="14217" y="22732"/>
                  </a:lnTo>
                  <a:lnTo>
                    <a:pt x="14597" y="23778"/>
                  </a:lnTo>
                  <a:lnTo>
                    <a:pt x="14996" y="24823"/>
                  </a:lnTo>
                  <a:lnTo>
                    <a:pt x="15414" y="25849"/>
                  </a:lnTo>
                  <a:lnTo>
                    <a:pt x="15871" y="26876"/>
                  </a:lnTo>
                  <a:lnTo>
                    <a:pt x="16346" y="27902"/>
                  </a:lnTo>
                  <a:lnTo>
                    <a:pt x="16840" y="28909"/>
                  </a:lnTo>
                  <a:lnTo>
                    <a:pt x="17353" y="29898"/>
                  </a:lnTo>
                  <a:lnTo>
                    <a:pt x="17885" y="30886"/>
                  </a:lnTo>
                  <a:lnTo>
                    <a:pt x="18456" y="31855"/>
                  </a:lnTo>
                  <a:lnTo>
                    <a:pt x="19045" y="32806"/>
                  </a:lnTo>
                  <a:lnTo>
                    <a:pt x="19653" y="33756"/>
                  </a:lnTo>
                  <a:lnTo>
                    <a:pt x="20280" y="34668"/>
                  </a:lnTo>
                  <a:lnTo>
                    <a:pt x="20945" y="35581"/>
                  </a:lnTo>
                  <a:lnTo>
                    <a:pt x="21630" y="36474"/>
                  </a:lnTo>
                  <a:lnTo>
                    <a:pt x="22352" y="37348"/>
                  </a:lnTo>
                  <a:lnTo>
                    <a:pt x="23074" y="38204"/>
                  </a:lnTo>
                  <a:lnTo>
                    <a:pt x="23853" y="39021"/>
                  </a:lnTo>
                  <a:lnTo>
                    <a:pt x="24633" y="39819"/>
                  </a:lnTo>
                  <a:lnTo>
                    <a:pt x="25469" y="40599"/>
                  </a:lnTo>
                  <a:lnTo>
                    <a:pt x="26305" y="41340"/>
                  </a:lnTo>
                  <a:lnTo>
                    <a:pt x="27180" y="42062"/>
                  </a:lnTo>
                  <a:lnTo>
                    <a:pt x="26286" y="41378"/>
                  </a:lnTo>
                  <a:lnTo>
                    <a:pt x="25412" y="40656"/>
                  </a:lnTo>
                  <a:lnTo>
                    <a:pt x="24557" y="39914"/>
                  </a:lnTo>
                  <a:lnTo>
                    <a:pt x="23720" y="39154"/>
                  </a:lnTo>
                  <a:lnTo>
                    <a:pt x="22922" y="38337"/>
                  </a:lnTo>
                  <a:lnTo>
                    <a:pt x="22143" y="37519"/>
                  </a:lnTo>
                  <a:lnTo>
                    <a:pt x="21402" y="36664"/>
                  </a:lnTo>
                  <a:lnTo>
                    <a:pt x="20660" y="35809"/>
                  </a:lnTo>
                  <a:lnTo>
                    <a:pt x="19957" y="34915"/>
                  </a:lnTo>
                  <a:lnTo>
                    <a:pt x="19292" y="34003"/>
                  </a:lnTo>
                  <a:lnTo>
                    <a:pt x="18627" y="33072"/>
                  </a:lnTo>
                  <a:lnTo>
                    <a:pt x="17999" y="32141"/>
                  </a:lnTo>
                  <a:lnTo>
                    <a:pt x="17391" y="31171"/>
                  </a:lnTo>
                  <a:lnTo>
                    <a:pt x="16802" y="30202"/>
                  </a:lnTo>
                  <a:lnTo>
                    <a:pt x="16251" y="29213"/>
                  </a:lnTo>
                  <a:lnTo>
                    <a:pt x="15700" y="28206"/>
                  </a:lnTo>
                  <a:lnTo>
                    <a:pt x="15186" y="27199"/>
                  </a:lnTo>
                  <a:lnTo>
                    <a:pt x="14692" y="26172"/>
                  </a:lnTo>
                  <a:lnTo>
                    <a:pt x="14217" y="25146"/>
                  </a:lnTo>
                  <a:lnTo>
                    <a:pt x="13761" y="24101"/>
                  </a:lnTo>
                  <a:lnTo>
                    <a:pt x="13343" y="23055"/>
                  </a:lnTo>
                  <a:lnTo>
                    <a:pt x="12925" y="21991"/>
                  </a:lnTo>
                  <a:lnTo>
                    <a:pt x="12544" y="20907"/>
                  </a:lnTo>
                  <a:lnTo>
                    <a:pt x="12183" y="19843"/>
                  </a:lnTo>
                  <a:lnTo>
                    <a:pt x="11822" y="18703"/>
                  </a:lnTo>
                  <a:lnTo>
                    <a:pt x="11499" y="17562"/>
                  </a:lnTo>
                  <a:lnTo>
                    <a:pt x="11176" y="16422"/>
                  </a:lnTo>
                  <a:lnTo>
                    <a:pt x="10891" y="15262"/>
                  </a:lnTo>
                  <a:lnTo>
                    <a:pt x="10853" y="15110"/>
                  </a:lnTo>
                  <a:lnTo>
                    <a:pt x="10739" y="14749"/>
                  </a:lnTo>
                  <a:lnTo>
                    <a:pt x="10549" y="14255"/>
                  </a:lnTo>
                  <a:lnTo>
                    <a:pt x="10435" y="14008"/>
                  </a:lnTo>
                  <a:lnTo>
                    <a:pt x="10302" y="13761"/>
                  </a:lnTo>
                  <a:lnTo>
                    <a:pt x="10169" y="13533"/>
                  </a:lnTo>
                  <a:lnTo>
                    <a:pt x="9998" y="13343"/>
                  </a:lnTo>
                  <a:lnTo>
                    <a:pt x="9903" y="13248"/>
                  </a:lnTo>
                  <a:lnTo>
                    <a:pt x="9808" y="13191"/>
                  </a:lnTo>
                  <a:lnTo>
                    <a:pt x="9712" y="13134"/>
                  </a:lnTo>
                  <a:lnTo>
                    <a:pt x="9617" y="13077"/>
                  </a:lnTo>
                  <a:lnTo>
                    <a:pt x="9503" y="13058"/>
                  </a:lnTo>
                  <a:lnTo>
                    <a:pt x="9294" y="13058"/>
                  </a:lnTo>
                  <a:lnTo>
                    <a:pt x="9161" y="13096"/>
                  </a:lnTo>
                  <a:lnTo>
                    <a:pt x="9047" y="13153"/>
                  </a:lnTo>
                  <a:lnTo>
                    <a:pt x="8914" y="13229"/>
                  </a:lnTo>
                  <a:lnTo>
                    <a:pt x="8781" y="13343"/>
                  </a:lnTo>
                  <a:lnTo>
                    <a:pt x="8648" y="13476"/>
                  </a:lnTo>
                  <a:lnTo>
                    <a:pt x="8553" y="13590"/>
                  </a:lnTo>
                  <a:lnTo>
                    <a:pt x="8458" y="13723"/>
                  </a:lnTo>
                  <a:lnTo>
                    <a:pt x="8382" y="13856"/>
                  </a:lnTo>
                  <a:lnTo>
                    <a:pt x="8325" y="14008"/>
                  </a:lnTo>
                  <a:lnTo>
                    <a:pt x="8211" y="14331"/>
                  </a:lnTo>
                  <a:lnTo>
                    <a:pt x="8135" y="14692"/>
                  </a:lnTo>
                  <a:lnTo>
                    <a:pt x="8078" y="15053"/>
                  </a:lnTo>
                  <a:lnTo>
                    <a:pt x="8059" y="15434"/>
                  </a:lnTo>
                  <a:lnTo>
                    <a:pt x="8059" y="15814"/>
                  </a:lnTo>
                  <a:lnTo>
                    <a:pt x="8059" y="16194"/>
                  </a:lnTo>
                  <a:lnTo>
                    <a:pt x="8097" y="16555"/>
                  </a:lnTo>
                  <a:lnTo>
                    <a:pt x="8135" y="16897"/>
                  </a:lnTo>
                  <a:lnTo>
                    <a:pt x="8211" y="17486"/>
                  </a:lnTo>
                  <a:lnTo>
                    <a:pt x="8287" y="17866"/>
                  </a:lnTo>
                  <a:lnTo>
                    <a:pt x="8306" y="18018"/>
                  </a:lnTo>
                  <a:lnTo>
                    <a:pt x="8515" y="18969"/>
                  </a:lnTo>
                  <a:lnTo>
                    <a:pt x="8743" y="19900"/>
                  </a:lnTo>
                  <a:lnTo>
                    <a:pt x="9009" y="20850"/>
                  </a:lnTo>
                  <a:lnTo>
                    <a:pt x="9275" y="21763"/>
                  </a:lnTo>
                  <a:lnTo>
                    <a:pt x="9579" y="22694"/>
                  </a:lnTo>
                  <a:lnTo>
                    <a:pt x="9903" y="23606"/>
                  </a:lnTo>
                  <a:lnTo>
                    <a:pt x="10245" y="24519"/>
                  </a:lnTo>
                  <a:lnTo>
                    <a:pt x="10606" y="25412"/>
                  </a:lnTo>
                  <a:lnTo>
                    <a:pt x="11005" y="26305"/>
                  </a:lnTo>
                  <a:lnTo>
                    <a:pt x="11404" y="27199"/>
                  </a:lnTo>
                  <a:lnTo>
                    <a:pt x="11841" y="28073"/>
                  </a:lnTo>
                  <a:lnTo>
                    <a:pt x="12297" y="28928"/>
                  </a:lnTo>
                  <a:lnTo>
                    <a:pt x="12773" y="29784"/>
                  </a:lnTo>
                  <a:lnTo>
                    <a:pt x="13267" y="30620"/>
                  </a:lnTo>
                  <a:lnTo>
                    <a:pt x="13780" y="31456"/>
                  </a:lnTo>
                  <a:lnTo>
                    <a:pt x="14312" y="32274"/>
                  </a:lnTo>
                  <a:lnTo>
                    <a:pt x="14863" y="33072"/>
                  </a:lnTo>
                  <a:lnTo>
                    <a:pt x="15453" y="33870"/>
                  </a:lnTo>
                  <a:lnTo>
                    <a:pt x="16042" y="34649"/>
                  </a:lnTo>
                  <a:lnTo>
                    <a:pt x="16650" y="35410"/>
                  </a:lnTo>
                  <a:lnTo>
                    <a:pt x="17277" y="36170"/>
                  </a:lnTo>
                  <a:lnTo>
                    <a:pt x="17923" y="36892"/>
                  </a:lnTo>
                  <a:lnTo>
                    <a:pt x="18589" y="37614"/>
                  </a:lnTo>
                  <a:lnTo>
                    <a:pt x="19273" y="38318"/>
                  </a:lnTo>
                  <a:lnTo>
                    <a:pt x="19976" y="39021"/>
                  </a:lnTo>
                  <a:lnTo>
                    <a:pt x="20698" y="39686"/>
                  </a:lnTo>
                  <a:lnTo>
                    <a:pt x="21421" y="40332"/>
                  </a:lnTo>
                  <a:lnTo>
                    <a:pt x="22181" y="40979"/>
                  </a:lnTo>
                  <a:lnTo>
                    <a:pt x="22941" y="41606"/>
                  </a:lnTo>
                  <a:lnTo>
                    <a:pt x="23720" y="42195"/>
                  </a:lnTo>
                  <a:lnTo>
                    <a:pt x="24519" y="42784"/>
                  </a:lnTo>
                  <a:lnTo>
                    <a:pt x="25336" y="43336"/>
                  </a:lnTo>
                  <a:lnTo>
                    <a:pt x="24633" y="42898"/>
                  </a:lnTo>
                  <a:lnTo>
                    <a:pt x="23911" y="42423"/>
                  </a:lnTo>
                  <a:lnTo>
                    <a:pt x="23226" y="41948"/>
                  </a:lnTo>
                  <a:lnTo>
                    <a:pt x="22542" y="41454"/>
                  </a:lnTo>
                  <a:lnTo>
                    <a:pt x="21858" y="40960"/>
                  </a:lnTo>
                  <a:lnTo>
                    <a:pt x="21193" y="40446"/>
                  </a:lnTo>
                  <a:lnTo>
                    <a:pt x="20546" y="39895"/>
                  </a:lnTo>
                  <a:lnTo>
                    <a:pt x="19900" y="39363"/>
                  </a:lnTo>
                  <a:lnTo>
                    <a:pt x="19273" y="38793"/>
                  </a:lnTo>
                  <a:lnTo>
                    <a:pt x="18646" y="38223"/>
                  </a:lnTo>
                  <a:lnTo>
                    <a:pt x="18037" y="37633"/>
                  </a:lnTo>
                  <a:lnTo>
                    <a:pt x="17448" y="37044"/>
                  </a:lnTo>
                  <a:lnTo>
                    <a:pt x="16859" y="36417"/>
                  </a:lnTo>
                  <a:lnTo>
                    <a:pt x="16289" y="35790"/>
                  </a:lnTo>
                  <a:lnTo>
                    <a:pt x="15719" y="35163"/>
                  </a:lnTo>
                  <a:lnTo>
                    <a:pt x="15186" y="34516"/>
                  </a:lnTo>
                  <a:lnTo>
                    <a:pt x="14654" y="33851"/>
                  </a:lnTo>
                  <a:lnTo>
                    <a:pt x="14122" y="33186"/>
                  </a:lnTo>
                  <a:lnTo>
                    <a:pt x="13609" y="32502"/>
                  </a:lnTo>
                  <a:lnTo>
                    <a:pt x="13134" y="31817"/>
                  </a:lnTo>
                  <a:lnTo>
                    <a:pt x="12640" y="31114"/>
                  </a:lnTo>
                  <a:lnTo>
                    <a:pt x="12183" y="30411"/>
                  </a:lnTo>
                  <a:lnTo>
                    <a:pt x="11727" y="29689"/>
                  </a:lnTo>
                  <a:lnTo>
                    <a:pt x="11290" y="28966"/>
                  </a:lnTo>
                  <a:lnTo>
                    <a:pt x="10872" y="28225"/>
                  </a:lnTo>
                  <a:lnTo>
                    <a:pt x="10473" y="27465"/>
                  </a:lnTo>
                  <a:lnTo>
                    <a:pt x="10074" y="26724"/>
                  </a:lnTo>
                  <a:lnTo>
                    <a:pt x="9693" y="25963"/>
                  </a:lnTo>
                  <a:lnTo>
                    <a:pt x="9332" y="25184"/>
                  </a:lnTo>
                  <a:lnTo>
                    <a:pt x="8990" y="24405"/>
                  </a:lnTo>
                  <a:lnTo>
                    <a:pt x="8667" y="23625"/>
                  </a:lnTo>
                  <a:lnTo>
                    <a:pt x="8363" y="22827"/>
                  </a:lnTo>
                  <a:lnTo>
                    <a:pt x="8192" y="22390"/>
                  </a:lnTo>
                  <a:lnTo>
                    <a:pt x="8021" y="22029"/>
                  </a:lnTo>
                  <a:lnTo>
                    <a:pt x="7831" y="21687"/>
                  </a:lnTo>
                  <a:lnTo>
                    <a:pt x="7622" y="21402"/>
                  </a:lnTo>
                  <a:lnTo>
                    <a:pt x="7375" y="21155"/>
                  </a:lnTo>
                  <a:lnTo>
                    <a:pt x="7128" y="20926"/>
                  </a:lnTo>
                  <a:lnTo>
                    <a:pt x="6861" y="20736"/>
                  </a:lnTo>
                  <a:lnTo>
                    <a:pt x="6557" y="20546"/>
                  </a:lnTo>
                  <a:lnTo>
                    <a:pt x="6291" y="20432"/>
                  </a:lnTo>
                  <a:lnTo>
                    <a:pt x="5987" y="20337"/>
                  </a:lnTo>
                  <a:lnTo>
                    <a:pt x="5664" y="20280"/>
                  </a:lnTo>
                  <a:lnTo>
                    <a:pt x="5474" y="20261"/>
                  </a:lnTo>
                  <a:lnTo>
                    <a:pt x="5303" y="20261"/>
                  </a:lnTo>
                  <a:lnTo>
                    <a:pt x="5132" y="20280"/>
                  </a:lnTo>
                  <a:lnTo>
                    <a:pt x="4961" y="20299"/>
                  </a:lnTo>
                  <a:lnTo>
                    <a:pt x="4790" y="20337"/>
                  </a:lnTo>
                  <a:lnTo>
                    <a:pt x="4619" y="20394"/>
                  </a:lnTo>
                  <a:lnTo>
                    <a:pt x="4448" y="20470"/>
                  </a:lnTo>
                  <a:lnTo>
                    <a:pt x="4296" y="20565"/>
                  </a:lnTo>
                  <a:lnTo>
                    <a:pt x="4143" y="20660"/>
                  </a:lnTo>
                  <a:lnTo>
                    <a:pt x="4010" y="20793"/>
                  </a:lnTo>
                  <a:lnTo>
                    <a:pt x="3896" y="20907"/>
                  </a:lnTo>
                  <a:lnTo>
                    <a:pt x="3801" y="21041"/>
                  </a:lnTo>
                  <a:lnTo>
                    <a:pt x="3706" y="21174"/>
                  </a:lnTo>
                  <a:lnTo>
                    <a:pt x="3630" y="21326"/>
                  </a:lnTo>
                  <a:lnTo>
                    <a:pt x="3573" y="21478"/>
                  </a:lnTo>
                  <a:lnTo>
                    <a:pt x="3516" y="21630"/>
                  </a:lnTo>
                  <a:lnTo>
                    <a:pt x="3440" y="21953"/>
                  </a:lnTo>
                  <a:lnTo>
                    <a:pt x="3402" y="22295"/>
                  </a:lnTo>
                  <a:lnTo>
                    <a:pt x="3383" y="22637"/>
                  </a:lnTo>
                  <a:lnTo>
                    <a:pt x="3402" y="22979"/>
                  </a:lnTo>
                  <a:lnTo>
                    <a:pt x="3421" y="23321"/>
                  </a:lnTo>
                  <a:lnTo>
                    <a:pt x="3478" y="23625"/>
                  </a:lnTo>
                  <a:lnTo>
                    <a:pt x="3535" y="23930"/>
                  </a:lnTo>
                  <a:lnTo>
                    <a:pt x="3649" y="24424"/>
                  </a:lnTo>
                  <a:lnTo>
                    <a:pt x="3744" y="24766"/>
                  </a:lnTo>
                  <a:lnTo>
                    <a:pt x="3782" y="24899"/>
                  </a:lnTo>
                  <a:lnTo>
                    <a:pt x="3839" y="25070"/>
                  </a:lnTo>
                  <a:lnTo>
                    <a:pt x="3934" y="25279"/>
                  </a:lnTo>
                  <a:lnTo>
                    <a:pt x="4124" y="25697"/>
                  </a:lnTo>
                  <a:lnTo>
                    <a:pt x="4505" y="26533"/>
                  </a:lnTo>
                  <a:lnTo>
                    <a:pt x="4904" y="27351"/>
                  </a:lnTo>
                  <a:lnTo>
                    <a:pt x="5322" y="28168"/>
                  </a:lnTo>
                  <a:lnTo>
                    <a:pt x="5759" y="28985"/>
                  </a:lnTo>
                  <a:lnTo>
                    <a:pt x="6215" y="29784"/>
                  </a:lnTo>
                  <a:lnTo>
                    <a:pt x="6709" y="30563"/>
                  </a:lnTo>
                  <a:lnTo>
                    <a:pt x="7204" y="31342"/>
                  </a:lnTo>
                  <a:lnTo>
                    <a:pt x="7717" y="32102"/>
                  </a:lnTo>
                  <a:lnTo>
                    <a:pt x="8268" y="32844"/>
                  </a:lnTo>
                  <a:lnTo>
                    <a:pt x="8819" y="33585"/>
                  </a:lnTo>
                  <a:lnTo>
                    <a:pt x="9408" y="34307"/>
                  </a:lnTo>
                  <a:lnTo>
                    <a:pt x="9998" y="35011"/>
                  </a:lnTo>
                  <a:lnTo>
                    <a:pt x="10625" y="35695"/>
                  </a:lnTo>
                  <a:lnTo>
                    <a:pt x="11252" y="36360"/>
                  </a:lnTo>
                  <a:lnTo>
                    <a:pt x="11917" y="37025"/>
                  </a:lnTo>
                  <a:lnTo>
                    <a:pt x="12582" y="37652"/>
                  </a:lnTo>
                  <a:lnTo>
                    <a:pt x="13286" y="38280"/>
                  </a:lnTo>
                  <a:lnTo>
                    <a:pt x="13989" y="38869"/>
                  </a:lnTo>
                  <a:lnTo>
                    <a:pt x="14711" y="39458"/>
                  </a:lnTo>
                  <a:lnTo>
                    <a:pt x="15453" y="40009"/>
                  </a:lnTo>
                  <a:lnTo>
                    <a:pt x="16213" y="40542"/>
                  </a:lnTo>
                  <a:lnTo>
                    <a:pt x="16992" y="41055"/>
                  </a:lnTo>
                  <a:lnTo>
                    <a:pt x="17790" y="41549"/>
                  </a:lnTo>
                  <a:lnTo>
                    <a:pt x="18589" y="42024"/>
                  </a:lnTo>
                  <a:lnTo>
                    <a:pt x="19406" y="42461"/>
                  </a:lnTo>
                  <a:lnTo>
                    <a:pt x="20242" y="42879"/>
                  </a:lnTo>
                  <a:lnTo>
                    <a:pt x="21098" y="43278"/>
                  </a:lnTo>
                  <a:lnTo>
                    <a:pt x="21953" y="43659"/>
                  </a:lnTo>
                  <a:lnTo>
                    <a:pt x="22808" y="44020"/>
                  </a:lnTo>
                  <a:lnTo>
                    <a:pt x="23682" y="44343"/>
                  </a:lnTo>
                  <a:lnTo>
                    <a:pt x="22789" y="44058"/>
                  </a:lnTo>
                  <a:lnTo>
                    <a:pt x="21915" y="43735"/>
                  </a:lnTo>
                  <a:lnTo>
                    <a:pt x="21040" y="43412"/>
                  </a:lnTo>
                  <a:lnTo>
                    <a:pt x="20166" y="43050"/>
                  </a:lnTo>
                  <a:lnTo>
                    <a:pt x="19311" y="42651"/>
                  </a:lnTo>
                  <a:lnTo>
                    <a:pt x="18475" y="42252"/>
                  </a:lnTo>
                  <a:lnTo>
                    <a:pt x="17638" y="41815"/>
                  </a:lnTo>
                  <a:lnTo>
                    <a:pt x="16821" y="41359"/>
                  </a:lnTo>
                  <a:lnTo>
                    <a:pt x="16004" y="40865"/>
                  </a:lnTo>
                  <a:lnTo>
                    <a:pt x="15205" y="40370"/>
                  </a:lnTo>
                  <a:lnTo>
                    <a:pt x="14426" y="39838"/>
                  </a:lnTo>
                  <a:lnTo>
                    <a:pt x="13666" y="39287"/>
                  </a:lnTo>
                  <a:lnTo>
                    <a:pt x="12906" y="38717"/>
                  </a:lnTo>
                  <a:lnTo>
                    <a:pt x="12183" y="38109"/>
                  </a:lnTo>
                  <a:lnTo>
                    <a:pt x="11461" y="37500"/>
                  </a:lnTo>
                  <a:lnTo>
                    <a:pt x="10758" y="36873"/>
                  </a:lnTo>
                  <a:lnTo>
                    <a:pt x="10074" y="36208"/>
                  </a:lnTo>
                  <a:lnTo>
                    <a:pt x="9427" y="35543"/>
                  </a:lnTo>
                  <a:lnTo>
                    <a:pt x="8781" y="34839"/>
                  </a:lnTo>
                  <a:lnTo>
                    <a:pt x="8154" y="34136"/>
                  </a:lnTo>
                  <a:lnTo>
                    <a:pt x="7546" y="33414"/>
                  </a:lnTo>
                  <a:lnTo>
                    <a:pt x="6937" y="32673"/>
                  </a:lnTo>
                  <a:lnTo>
                    <a:pt x="6367" y="31912"/>
                  </a:lnTo>
                  <a:lnTo>
                    <a:pt x="5816" y="31152"/>
                  </a:lnTo>
                  <a:lnTo>
                    <a:pt x="5436" y="30582"/>
                  </a:lnTo>
                  <a:lnTo>
                    <a:pt x="5056" y="29993"/>
                  </a:lnTo>
                  <a:lnTo>
                    <a:pt x="4695" y="29423"/>
                  </a:lnTo>
                  <a:lnTo>
                    <a:pt x="4334" y="28833"/>
                  </a:lnTo>
                  <a:lnTo>
                    <a:pt x="4201" y="28586"/>
                  </a:lnTo>
                  <a:lnTo>
                    <a:pt x="4048" y="28377"/>
                  </a:lnTo>
                  <a:lnTo>
                    <a:pt x="3915" y="28206"/>
                  </a:lnTo>
                  <a:lnTo>
                    <a:pt x="3763" y="28073"/>
                  </a:lnTo>
                  <a:lnTo>
                    <a:pt x="3592" y="27959"/>
                  </a:lnTo>
                  <a:lnTo>
                    <a:pt x="3440" y="27883"/>
                  </a:lnTo>
                  <a:lnTo>
                    <a:pt x="3288" y="27826"/>
                  </a:lnTo>
                  <a:lnTo>
                    <a:pt x="3136" y="27807"/>
                  </a:lnTo>
                  <a:lnTo>
                    <a:pt x="2737" y="27807"/>
                  </a:lnTo>
                  <a:lnTo>
                    <a:pt x="2566" y="27864"/>
                  </a:lnTo>
                  <a:lnTo>
                    <a:pt x="2376" y="27940"/>
                  </a:lnTo>
                  <a:lnTo>
                    <a:pt x="2205" y="28054"/>
                  </a:lnTo>
                  <a:lnTo>
                    <a:pt x="2053" y="28225"/>
                  </a:lnTo>
                  <a:lnTo>
                    <a:pt x="1901" y="28434"/>
                  </a:lnTo>
                  <a:lnTo>
                    <a:pt x="1768" y="28700"/>
                  </a:lnTo>
                  <a:lnTo>
                    <a:pt x="1711" y="28814"/>
                  </a:lnTo>
                  <a:lnTo>
                    <a:pt x="1692" y="28928"/>
                  </a:lnTo>
                  <a:lnTo>
                    <a:pt x="1654" y="29175"/>
                  </a:lnTo>
                  <a:lnTo>
                    <a:pt x="1654" y="29442"/>
                  </a:lnTo>
                  <a:lnTo>
                    <a:pt x="1673" y="29689"/>
                  </a:lnTo>
                  <a:lnTo>
                    <a:pt x="1730" y="29955"/>
                  </a:lnTo>
                  <a:lnTo>
                    <a:pt x="1787" y="30183"/>
                  </a:lnTo>
                  <a:lnTo>
                    <a:pt x="1863" y="30411"/>
                  </a:lnTo>
                  <a:lnTo>
                    <a:pt x="1958" y="30620"/>
                  </a:lnTo>
                  <a:lnTo>
                    <a:pt x="2357" y="31456"/>
                  </a:lnTo>
                  <a:lnTo>
                    <a:pt x="2756" y="32293"/>
                  </a:lnTo>
                  <a:lnTo>
                    <a:pt x="3193" y="33129"/>
                  </a:lnTo>
                  <a:lnTo>
                    <a:pt x="3630" y="33946"/>
                  </a:lnTo>
                  <a:lnTo>
                    <a:pt x="4182" y="34630"/>
                  </a:lnTo>
                  <a:lnTo>
                    <a:pt x="4733" y="35296"/>
                  </a:lnTo>
                  <a:lnTo>
                    <a:pt x="5987" y="36740"/>
                  </a:lnTo>
                  <a:lnTo>
                    <a:pt x="6633" y="37443"/>
                  </a:lnTo>
                  <a:lnTo>
                    <a:pt x="6956" y="37786"/>
                  </a:lnTo>
                  <a:lnTo>
                    <a:pt x="7109" y="37957"/>
                  </a:lnTo>
                  <a:lnTo>
                    <a:pt x="7280" y="38128"/>
                  </a:lnTo>
                  <a:lnTo>
                    <a:pt x="7964" y="38774"/>
                  </a:lnTo>
                  <a:lnTo>
                    <a:pt x="8154" y="38926"/>
                  </a:lnTo>
                  <a:lnTo>
                    <a:pt x="8325" y="39097"/>
                  </a:lnTo>
                  <a:lnTo>
                    <a:pt x="8686" y="39382"/>
                  </a:lnTo>
                  <a:lnTo>
                    <a:pt x="9427" y="39990"/>
                  </a:lnTo>
                  <a:lnTo>
                    <a:pt x="10188" y="40561"/>
                  </a:lnTo>
                  <a:lnTo>
                    <a:pt x="10967" y="41112"/>
                  </a:lnTo>
                  <a:lnTo>
                    <a:pt x="11765" y="41644"/>
                  </a:lnTo>
                  <a:lnTo>
                    <a:pt x="12563" y="42138"/>
                  </a:lnTo>
                  <a:lnTo>
                    <a:pt x="13400" y="42632"/>
                  </a:lnTo>
                  <a:lnTo>
                    <a:pt x="14236" y="43088"/>
                  </a:lnTo>
                  <a:lnTo>
                    <a:pt x="14654" y="43317"/>
                  </a:lnTo>
                  <a:lnTo>
                    <a:pt x="15091" y="43526"/>
                  </a:lnTo>
                  <a:lnTo>
                    <a:pt x="15947" y="43944"/>
                  </a:lnTo>
                  <a:lnTo>
                    <a:pt x="16840" y="44324"/>
                  </a:lnTo>
                  <a:lnTo>
                    <a:pt x="17733" y="44685"/>
                  </a:lnTo>
                  <a:lnTo>
                    <a:pt x="18627" y="45027"/>
                  </a:lnTo>
                  <a:lnTo>
                    <a:pt x="19539" y="45331"/>
                  </a:lnTo>
                  <a:lnTo>
                    <a:pt x="20451" y="45616"/>
                  </a:lnTo>
                  <a:lnTo>
                    <a:pt x="21383" y="45863"/>
                  </a:lnTo>
                  <a:lnTo>
                    <a:pt x="21839" y="45977"/>
                  </a:lnTo>
                  <a:lnTo>
                    <a:pt x="22314" y="46072"/>
                  </a:lnTo>
                  <a:lnTo>
                    <a:pt x="22789" y="46168"/>
                  </a:lnTo>
                  <a:lnTo>
                    <a:pt x="23264" y="46225"/>
                  </a:lnTo>
                  <a:lnTo>
                    <a:pt x="23739" y="46282"/>
                  </a:lnTo>
                  <a:lnTo>
                    <a:pt x="24234" y="46320"/>
                  </a:lnTo>
                  <a:lnTo>
                    <a:pt x="23739" y="46301"/>
                  </a:lnTo>
                  <a:lnTo>
                    <a:pt x="23264" y="46282"/>
                  </a:lnTo>
                  <a:lnTo>
                    <a:pt x="22789" y="46225"/>
                  </a:lnTo>
                  <a:lnTo>
                    <a:pt x="22295" y="46168"/>
                  </a:lnTo>
                  <a:lnTo>
                    <a:pt x="21820" y="46091"/>
                  </a:lnTo>
                  <a:lnTo>
                    <a:pt x="21345" y="45996"/>
                  </a:lnTo>
                  <a:lnTo>
                    <a:pt x="20413" y="45787"/>
                  </a:lnTo>
                  <a:lnTo>
                    <a:pt x="19463" y="45540"/>
                  </a:lnTo>
                  <a:lnTo>
                    <a:pt x="18532" y="45274"/>
                  </a:lnTo>
                  <a:lnTo>
                    <a:pt x="17619" y="44970"/>
                  </a:lnTo>
                  <a:lnTo>
                    <a:pt x="16707" y="44647"/>
                  </a:lnTo>
                  <a:lnTo>
                    <a:pt x="15795" y="44305"/>
                  </a:lnTo>
                  <a:lnTo>
                    <a:pt x="14901" y="43925"/>
                  </a:lnTo>
                  <a:lnTo>
                    <a:pt x="14464" y="43716"/>
                  </a:lnTo>
                  <a:lnTo>
                    <a:pt x="14027" y="43507"/>
                  </a:lnTo>
                  <a:lnTo>
                    <a:pt x="13153" y="43088"/>
                  </a:lnTo>
                  <a:lnTo>
                    <a:pt x="12278" y="42632"/>
                  </a:lnTo>
                  <a:lnTo>
                    <a:pt x="11442" y="42176"/>
                  </a:lnTo>
                  <a:lnTo>
                    <a:pt x="10606" y="41663"/>
                  </a:lnTo>
                  <a:lnTo>
                    <a:pt x="9789" y="41150"/>
                  </a:lnTo>
                  <a:lnTo>
                    <a:pt x="8971" y="40599"/>
                  </a:lnTo>
                  <a:lnTo>
                    <a:pt x="8192" y="40009"/>
                  </a:lnTo>
                  <a:lnTo>
                    <a:pt x="7793" y="39705"/>
                  </a:lnTo>
                  <a:lnTo>
                    <a:pt x="7603" y="39553"/>
                  </a:lnTo>
                  <a:lnTo>
                    <a:pt x="7432" y="39401"/>
                  </a:lnTo>
                  <a:lnTo>
                    <a:pt x="6671" y="38755"/>
                  </a:lnTo>
                  <a:lnTo>
                    <a:pt x="6500" y="38603"/>
                  </a:lnTo>
                  <a:lnTo>
                    <a:pt x="6310" y="38432"/>
                  </a:lnTo>
                  <a:lnTo>
                    <a:pt x="5968" y="38090"/>
                  </a:lnTo>
                  <a:lnTo>
                    <a:pt x="5265" y="37386"/>
                  </a:lnTo>
                  <a:lnTo>
                    <a:pt x="3934" y="35999"/>
                  </a:lnTo>
                  <a:lnTo>
                    <a:pt x="3687" y="35695"/>
                  </a:lnTo>
                  <a:lnTo>
                    <a:pt x="3421" y="35353"/>
                  </a:lnTo>
                  <a:lnTo>
                    <a:pt x="3117" y="34973"/>
                  </a:lnTo>
                  <a:lnTo>
                    <a:pt x="2794" y="34611"/>
                  </a:lnTo>
                  <a:lnTo>
                    <a:pt x="2623" y="34440"/>
                  </a:lnTo>
                  <a:lnTo>
                    <a:pt x="2452" y="34307"/>
                  </a:lnTo>
                  <a:lnTo>
                    <a:pt x="2281" y="34174"/>
                  </a:lnTo>
                  <a:lnTo>
                    <a:pt x="2110" y="34079"/>
                  </a:lnTo>
                  <a:lnTo>
                    <a:pt x="1920" y="34003"/>
                  </a:lnTo>
                  <a:lnTo>
                    <a:pt x="1749" y="33965"/>
                  </a:lnTo>
                  <a:lnTo>
                    <a:pt x="1578" y="33965"/>
                  </a:lnTo>
                  <a:lnTo>
                    <a:pt x="1407" y="34003"/>
                  </a:lnTo>
                  <a:lnTo>
                    <a:pt x="1254" y="34079"/>
                  </a:lnTo>
                  <a:lnTo>
                    <a:pt x="1140" y="34155"/>
                  </a:lnTo>
                  <a:lnTo>
                    <a:pt x="1026" y="34269"/>
                  </a:lnTo>
                  <a:lnTo>
                    <a:pt x="931" y="34383"/>
                  </a:lnTo>
                  <a:lnTo>
                    <a:pt x="855" y="34497"/>
                  </a:lnTo>
                  <a:lnTo>
                    <a:pt x="798" y="34649"/>
                  </a:lnTo>
                  <a:lnTo>
                    <a:pt x="760" y="34801"/>
                  </a:lnTo>
                  <a:lnTo>
                    <a:pt x="741" y="34973"/>
                  </a:lnTo>
                  <a:lnTo>
                    <a:pt x="722" y="35163"/>
                  </a:lnTo>
                  <a:lnTo>
                    <a:pt x="741" y="35372"/>
                  </a:lnTo>
                  <a:lnTo>
                    <a:pt x="760" y="35581"/>
                  </a:lnTo>
                  <a:lnTo>
                    <a:pt x="798" y="35790"/>
                  </a:lnTo>
                  <a:lnTo>
                    <a:pt x="855" y="36037"/>
                  </a:lnTo>
                  <a:lnTo>
                    <a:pt x="931" y="36265"/>
                  </a:lnTo>
                  <a:lnTo>
                    <a:pt x="1007" y="36531"/>
                  </a:lnTo>
                  <a:lnTo>
                    <a:pt x="1121" y="36797"/>
                  </a:lnTo>
                  <a:lnTo>
                    <a:pt x="1235" y="36968"/>
                  </a:lnTo>
                  <a:lnTo>
                    <a:pt x="1559" y="37329"/>
                  </a:lnTo>
                  <a:lnTo>
                    <a:pt x="2015" y="37843"/>
                  </a:lnTo>
                  <a:lnTo>
                    <a:pt x="2604" y="38451"/>
                  </a:lnTo>
                  <a:lnTo>
                    <a:pt x="3250" y="39135"/>
                  </a:lnTo>
                  <a:lnTo>
                    <a:pt x="3953" y="39819"/>
                  </a:lnTo>
                  <a:lnTo>
                    <a:pt x="4657" y="40484"/>
                  </a:lnTo>
                  <a:lnTo>
                    <a:pt x="5341" y="41074"/>
                  </a:lnTo>
                  <a:lnTo>
                    <a:pt x="6006" y="41606"/>
                  </a:lnTo>
                  <a:lnTo>
                    <a:pt x="6709" y="42157"/>
                  </a:lnTo>
                  <a:lnTo>
                    <a:pt x="7470" y="42708"/>
                  </a:lnTo>
                  <a:lnTo>
                    <a:pt x="8249" y="43259"/>
                  </a:lnTo>
                  <a:lnTo>
                    <a:pt x="9028" y="43773"/>
                  </a:lnTo>
                  <a:lnTo>
                    <a:pt x="9827" y="44286"/>
                  </a:lnTo>
                  <a:lnTo>
                    <a:pt x="10625" y="44723"/>
                  </a:lnTo>
                  <a:lnTo>
                    <a:pt x="11385" y="45122"/>
                  </a:lnTo>
                  <a:lnTo>
                    <a:pt x="12126" y="45483"/>
                  </a:lnTo>
                  <a:lnTo>
                    <a:pt x="12887" y="45806"/>
                  </a:lnTo>
                  <a:lnTo>
                    <a:pt x="13666" y="46111"/>
                  </a:lnTo>
                  <a:lnTo>
                    <a:pt x="14464" y="46396"/>
                  </a:lnTo>
                  <a:lnTo>
                    <a:pt x="15243" y="46643"/>
                  </a:lnTo>
                  <a:lnTo>
                    <a:pt x="16061" y="46871"/>
                  </a:lnTo>
                  <a:lnTo>
                    <a:pt x="16859" y="47080"/>
                  </a:lnTo>
                  <a:lnTo>
                    <a:pt x="17676" y="47251"/>
                  </a:lnTo>
                  <a:lnTo>
                    <a:pt x="18513" y="47403"/>
                  </a:lnTo>
                  <a:lnTo>
                    <a:pt x="19330" y="47536"/>
                  </a:lnTo>
                  <a:lnTo>
                    <a:pt x="21002" y="47783"/>
                  </a:lnTo>
                  <a:lnTo>
                    <a:pt x="22675" y="47992"/>
                  </a:lnTo>
                  <a:lnTo>
                    <a:pt x="24348" y="48220"/>
                  </a:lnTo>
                  <a:lnTo>
                    <a:pt x="22656" y="48087"/>
                  </a:lnTo>
                  <a:lnTo>
                    <a:pt x="20983" y="47954"/>
                  </a:lnTo>
                  <a:lnTo>
                    <a:pt x="19292" y="47802"/>
                  </a:lnTo>
                  <a:lnTo>
                    <a:pt x="18456" y="47707"/>
                  </a:lnTo>
                  <a:lnTo>
                    <a:pt x="17619" y="47593"/>
                  </a:lnTo>
                  <a:lnTo>
                    <a:pt x="16783" y="47460"/>
                  </a:lnTo>
                  <a:lnTo>
                    <a:pt x="15947" y="47289"/>
                  </a:lnTo>
                  <a:lnTo>
                    <a:pt x="15129" y="47118"/>
                  </a:lnTo>
                  <a:lnTo>
                    <a:pt x="14293" y="46890"/>
                  </a:lnTo>
                  <a:lnTo>
                    <a:pt x="13476" y="46643"/>
                  </a:lnTo>
                  <a:lnTo>
                    <a:pt x="12678" y="46377"/>
                  </a:lnTo>
                  <a:lnTo>
                    <a:pt x="11879" y="46091"/>
                  </a:lnTo>
                  <a:lnTo>
                    <a:pt x="11081" y="45768"/>
                  </a:lnTo>
                  <a:lnTo>
                    <a:pt x="10302" y="45426"/>
                  </a:lnTo>
                  <a:lnTo>
                    <a:pt x="9541" y="45046"/>
                  </a:lnTo>
                  <a:lnTo>
                    <a:pt x="8781" y="44628"/>
                  </a:lnTo>
                  <a:lnTo>
                    <a:pt x="8040" y="44210"/>
                  </a:lnTo>
                  <a:lnTo>
                    <a:pt x="7318" y="43735"/>
                  </a:lnTo>
                  <a:lnTo>
                    <a:pt x="6614" y="43240"/>
                  </a:lnTo>
                  <a:lnTo>
                    <a:pt x="5930" y="42727"/>
                  </a:lnTo>
                  <a:lnTo>
                    <a:pt x="5265" y="42176"/>
                  </a:lnTo>
                  <a:lnTo>
                    <a:pt x="3573" y="40675"/>
                  </a:lnTo>
                  <a:lnTo>
                    <a:pt x="2661" y="39857"/>
                  </a:lnTo>
                  <a:lnTo>
                    <a:pt x="2091" y="39363"/>
                  </a:lnTo>
                  <a:lnTo>
                    <a:pt x="1863" y="39211"/>
                  </a:lnTo>
                  <a:lnTo>
                    <a:pt x="1616" y="39078"/>
                  </a:lnTo>
                  <a:lnTo>
                    <a:pt x="1369" y="39002"/>
                  </a:lnTo>
                  <a:lnTo>
                    <a:pt x="1235" y="38964"/>
                  </a:lnTo>
                  <a:lnTo>
                    <a:pt x="855" y="38964"/>
                  </a:lnTo>
                  <a:lnTo>
                    <a:pt x="741" y="39002"/>
                  </a:lnTo>
                  <a:lnTo>
                    <a:pt x="627" y="39040"/>
                  </a:lnTo>
                  <a:lnTo>
                    <a:pt x="532" y="39116"/>
                  </a:lnTo>
                  <a:lnTo>
                    <a:pt x="437" y="39192"/>
                  </a:lnTo>
                  <a:lnTo>
                    <a:pt x="342" y="39287"/>
                  </a:lnTo>
                  <a:lnTo>
                    <a:pt x="266" y="39420"/>
                  </a:lnTo>
                  <a:lnTo>
                    <a:pt x="133" y="39686"/>
                  </a:lnTo>
                  <a:lnTo>
                    <a:pt x="76" y="39857"/>
                  </a:lnTo>
                  <a:lnTo>
                    <a:pt x="19" y="40047"/>
                  </a:lnTo>
                  <a:lnTo>
                    <a:pt x="0" y="40313"/>
                  </a:lnTo>
                  <a:lnTo>
                    <a:pt x="19" y="40599"/>
                  </a:lnTo>
                  <a:lnTo>
                    <a:pt x="76" y="40960"/>
                  </a:lnTo>
                  <a:lnTo>
                    <a:pt x="190" y="41397"/>
                  </a:lnTo>
                  <a:lnTo>
                    <a:pt x="304" y="41682"/>
                  </a:lnTo>
                  <a:lnTo>
                    <a:pt x="399" y="41929"/>
                  </a:lnTo>
                  <a:lnTo>
                    <a:pt x="532" y="42176"/>
                  </a:lnTo>
                  <a:lnTo>
                    <a:pt x="665" y="42404"/>
                  </a:lnTo>
                  <a:lnTo>
                    <a:pt x="817" y="42613"/>
                  </a:lnTo>
                  <a:lnTo>
                    <a:pt x="969" y="42822"/>
                  </a:lnTo>
                  <a:lnTo>
                    <a:pt x="1140" y="43012"/>
                  </a:lnTo>
                  <a:lnTo>
                    <a:pt x="1311" y="43183"/>
                  </a:lnTo>
                  <a:lnTo>
                    <a:pt x="1673" y="43526"/>
                  </a:lnTo>
                  <a:lnTo>
                    <a:pt x="2072" y="43849"/>
                  </a:lnTo>
                  <a:lnTo>
                    <a:pt x="2471" y="44172"/>
                  </a:lnTo>
                  <a:lnTo>
                    <a:pt x="2870" y="44495"/>
                  </a:lnTo>
                  <a:lnTo>
                    <a:pt x="3250" y="44799"/>
                  </a:lnTo>
                  <a:lnTo>
                    <a:pt x="3630" y="45103"/>
                  </a:lnTo>
                  <a:lnTo>
                    <a:pt x="4410" y="45654"/>
                  </a:lnTo>
                  <a:lnTo>
                    <a:pt x="5132" y="46111"/>
                  </a:lnTo>
                  <a:lnTo>
                    <a:pt x="5873" y="46567"/>
                  </a:lnTo>
                  <a:lnTo>
                    <a:pt x="6614" y="46985"/>
                  </a:lnTo>
                  <a:lnTo>
                    <a:pt x="7394" y="47365"/>
                  </a:lnTo>
                  <a:lnTo>
                    <a:pt x="8192" y="47726"/>
                  </a:lnTo>
                  <a:lnTo>
                    <a:pt x="8990" y="48068"/>
                  </a:lnTo>
                  <a:lnTo>
                    <a:pt x="9808" y="48372"/>
                  </a:lnTo>
                  <a:lnTo>
                    <a:pt x="10625" y="48657"/>
                  </a:lnTo>
                  <a:lnTo>
                    <a:pt x="11461" y="48924"/>
                  </a:lnTo>
                  <a:lnTo>
                    <a:pt x="12297" y="49152"/>
                  </a:lnTo>
                  <a:lnTo>
                    <a:pt x="13153" y="49380"/>
                  </a:lnTo>
                  <a:lnTo>
                    <a:pt x="13989" y="49589"/>
                  </a:lnTo>
                  <a:lnTo>
                    <a:pt x="14863" y="49779"/>
                  </a:lnTo>
                  <a:lnTo>
                    <a:pt x="15719" y="49931"/>
                  </a:lnTo>
                  <a:lnTo>
                    <a:pt x="16574" y="50083"/>
                  </a:lnTo>
                  <a:lnTo>
                    <a:pt x="17448" y="50216"/>
                  </a:lnTo>
                  <a:lnTo>
                    <a:pt x="18323" y="50330"/>
                  </a:lnTo>
                  <a:lnTo>
                    <a:pt x="19197" y="50406"/>
                  </a:lnTo>
                  <a:lnTo>
                    <a:pt x="20071" y="50482"/>
                  </a:lnTo>
                  <a:lnTo>
                    <a:pt x="20945" y="50539"/>
                  </a:lnTo>
                  <a:lnTo>
                    <a:pt x="21839" y="50577"/>
                  </a:lnTo>
                  <a:lnTo>
                    <a:pt x="22713" y="50596"/>
                  </a:lnTo>
                  <a:lnTo>
                    <a:pt x="24481" y="50596"/>
                  </a:lnTo>
                  <a:lnTo>
                    <a:pt x="22713" y="50672"/>
                  </a:lnTo>
                  <a:lnTo>
                    <a:pt x="21839" y="50710"/>
                  </a:lnTo>
                  <a:lnTo>
                    <a:pt x="20945" y="50710"/>
                  </a:lnTo>
                  <a:lnTo>
                    <a:pt x="20071" y="50691"/>
                  </a:lnTo>
                  <a:lnTo>
                    <a:pt x="19178" y="50672"/>
                  </a:lnTo>
                  <a:lnTo>
                    <a:pt x="18304" y="50634"/>
                  </a:lnTo>
                  <a:lnTo>
                    <a:pt x="17410" y="50558"/>
                  </a:lnTo>
                  <a:lnTo>
                    <a:pt x="16536" y="50482"/>
                  </a:lnTo>
                  <a:lnTo>
                    <a:pt x="15643" y="50368"/>
                  </a:lnTo>
                  <a:lnTo>
                    <a:pt x="14768" y="50254"/>
                  </a:lnTo>
                  <a:lnTo>
                    <a:pt x="13894" y="50102"/>
                  </a:lnTo>
                  <a:lnTo>
                    <a:pt x="13020" y="49931"/>
                  </a:lnTo>
                  <a:lnTo>
                    <a:pt x="12145" y="49760"/>
                  </a:lnTo>
                  <a:lnTo>
                    <a:pt x="11290" y="49551"/>
                  </a:lnTo>
                  <a:lnTo>
                    <a:pt x="10416" y="49342"/>
                  </a:lnTo>
                  <a:lnTo>
                    <a:pt x="9560" y="49095"/>
                  </a:lnTo>
                  <a:lnTo>
                    <a:pt x="8705" y="48809"/>
                  </a:lnTo>
                  <a:lnTo>
                    <a:pt x="7869" y="48505"/>
                  </a:lnTo>
                  <a:lnTo>
                    <a:pt x="7033" y="48163"/>
                  </a:lnTo>
                  <a:lnTo>
                    <a:pt x="6215" y="47802"/>
                  </a:lnTo>
                  <a:lnTo>
                    <a:pt x="5398" y="47403"/>
                  </a:lnTo>
                  <a:lnTo>
                    <a:pt x="4619" y="46985"/>
                  </a:lnTo>
                  <a:lnTo>
                    <a:pt x="3820" y="46529"/>
                  </a:lnTo>
                  <a:lnTo>
                    <a:pt x="3231" y="46168"/>
                  </a:lnTo>
                  <a:lnTo>
                    <a:pt x="2661" y="45768"/>
                  </a:lnTo>
                  <a:lnTo>
                    <a:pt x="2528" y="45692"/>
                  </a:lnTo>
                  <a:lnTo>
                    <a:pt x="2376" y="45654"/>
                  </a:lnTo>
                  <a:lnTo>
                    <a:pt x="2224" y="45654"/>
                  </a:lnTo>
                  <a:lnTo>
                    <a:pt x="2091" y="45673"/>
                  </a:lnTo>
                  <a:lnTo>
                    <a:pt x="1958" y="45730"/>
                  </a:lnTo>
                  <a:lnTo>
                    <a:pt x="1844" y="45825"/>
                  </a:lnTo>
                  <a:lnTo>
                    <a:pt x="1730" y="45939"/>
                  </a:lnTo>
                  <a:lnTo>
                    <a:pt x="1654" y="46072"/>
                  </a:lnTo>
                  <a:lnTo>
                    <a:pt x="1597" y="46263"/>
                  </a:lnTo>
                  <a:lnTo>
                    <a:pt x="1578" y="46453"/>
                  </a:lnTo>
                  <a:lnTo>
                    <a:pt x="1578" y="46662"/>
                  </a:lnTo>
                  <a:lnTo>
                    <a:pt x="1597" y="46871"/>
                  </a:lnTo>
                  <a:lnTo>
                    <a:pt x="1635" y="47080"/>
                  </a:lnTo>
                  <a:lnTo>
                    <a:pt x="1692" y="47270"/>
                  </a:lnTo>
                  <a:lnTo>
                    <a:pt x="1768" y="47422"/>
                  </a:lnTo>
                  <a:lnTo>
                    <a:pt x="1863" y="47574"/>
                  </a:lnTo>
                  <a:lnTo>
                    <a:pt x="2015" y="47726"/>
                  </a:lnTo>
                  <a:lnTo>
                    <a:pt x="2357" y="48011"/>
                  </a:lnTo>
                  <a:lnTo>
                    <a:pt x="2851" y="48391"/>
                  </a:lnTo>
                  <a:lnTo>
                    <a:pt x="3459" y="48828"/>
                  </a:lnTo>
                  <a:lnTo>
                    <a:pt x="4124" y="49304"/>
                  </a:lnTo>
                  <a:lnTo>
                    <a:pt x="4486" y="49532"/>
                  </a:lnTo>
                  <a:lnTo>
                    <a:pt x="4847" y="49741"/>
                  </a:lnTo>
                  <a:lnTo>
                    <a:pt x="5227" y="49950"/>
                  </a:lnTo>
                  <a:lnTo>
                    <a:pt x="5588" y="50121"/>
                  </a:lnTo>
                  <a:lnTo>
                    <a:pt x="5949" y="50292"/>
                  </a:lnTo>
                  <a:lnTo>
                    <a:pt x="6291" y="50425"/>
                  </a:lnTo>
                  <a:lnTo>
                    <a:pt x="6595" y="50558"/>
                  </a:lnTo>
                  <a:lnTo>
                    <a:pt x="6899" y="50672"/>
                  </a:lnTo>
                  <a:lnTo>
                    <a:pt x="7204" y="50767"/>
                  </a:lnTo>
                  <a:lnTo>
                    <a:pt x="7527" y="50881"/>
                  </a:lnTo>
                  <a:lnTo>
                    <a:pt x="8211" y="51185"/>
                  </a:lnTo>
                  <a:lnTo>
                    <a:pt x="8914" y="51451"/>
                  </a:lnTo>
                  <a:lnTo>
                    <a:pt x="9636" y="51718"/>
                  </a:lnTo>
                  <a:lnTo>
                    <a:pt x="10340" y="51946"/>
                  </a:lnTo>
                  <a:lnTo>
                    <a:pt x="11081" y="52174"/>
                  </a:lnTo>
                  <a:lnTo>
                    <a:pt x="11803" y="52364"/>
                  </a:lnTo>
                  <a:lnTo>
                    <a:pt x="12544" y="52554"/>
                  </a:lnTo>
                  <a:lnTo>
                    <a:pt x="13286" y="52706"/>
                  </a:lnTo>
                  <a:lnTo>
                    <a:pt x="14027" y="52839"/>
                  </a:lnTo>
                  <a:lnTo>
                    <a:pt x="14787" y="52972"/>
                  </a:lnTo>
                  <a:lnTo>
                    <a:pt x="15529" y="53067"/>
                  </a:lnTo>
                  <a:lnTo>
                    <a:pt x="16289" y="53143"/>
                  </a:lnTo>
                  <a:lnTo>
                    <a:pt x="17049" y="53200"/>
                  </a:lnTo>
                  <a:lnTo>
                    <a:pt x="17809" y="53238"/>
                  </a:lnTo>
                  <a:lnTo>
                    <a:pt x="18589" y="53257"/>
                  </a:lnTo>
                  <a:lnTo>
                    <a:pt x="19349" y="53257"/>
                  </a:lnTo>
                  <a:lnTo>
                    <a:pt x="20109" y="53238"/>
                  </a:lnTo>
                  <a:lnTo>
                    <a:pt x="20869" y="53200"/>
                  </a:lnTo>
                  <a:lnTo>
                    <a:pt x="21630" y="53124"/>
                  </a:lnTo>
                  <a:lnTo>
                    <a:pt x="22390" y="53048"/>
                  </a:lnTo>
                  <a:lnTo>
                    <a:pt x="23150" y="52934"/>
                  </a:lnTo>
                  <a:lnTo>
                    <a:pt x="23911" y="52820"/>
                  </a:lnTo>
                  <a:lnTo>
                    <a:pt x="24671" y="52668"/>
                  </a:lnTo>
                  <a:lnTo>
                    <a:pt x="25431" y="52516"/>
                  </a:lnTo>
                  <a:lnTo>
                    <a:pt x="24690" y="52706"/>
                  </a:lnTo>
                  <a:lnTo>
                    <a:pt x="23930" y="52896"/>
                  </a:lnTo>
                  <a:lnTo>
                    <a:pt x="23188" y="53067"/>
                  </a:lnTo>
                  <a:lnTo>
                    <a:pt x="22428" y="53219"/>
                  </a:lnTo>
                  <a:lnTo>
                    <a:pt x="21668" y="53352"/>
                  </a:lnTo>
                  <a:lnTo>
                    <a:pt x="20907" y="53466"/>
                  </a:lnTo>
                  <a:lnTo>
                    <a:pt x="20128" y="53542"/>
                  </a:lnTo>
                  <a:lnTo>
                    <a:pt x="19368" y="53618"/>
                  </a:lnTo>
                  <a:lnTo>
                    <a:pt x="18589" y="53656"/>
                  </a:lnTo>
                  <a:lnTo>
                    <a:pt x="17809" y="53675"/>
                  </a:lnTo>
                  <a:lnTo>
                    <a:pt x="16270" y="53675"/>
                  </a:lnTo>
                  <a:lnTo>
                    <a:pt x="15491" y="53637"/>
                  </a:lnTo>
                  <a:lnTo>
                    <a:pt x="14711" y="53580"/>
                  </a:lnTo>
                  <a:lnTo>
                    <a:pt x="13932" y="53504"/>
                  </a:lnTo>
                  <a:lnTo>
                    <a:pt x="13172" y="53390"/>
                  </a:lnTo>
                  <a:lnTo>
                    <a:pt x="12392" y="53276"/>
                  </a:lnTo>
                  <a:lnTo>
                    <a:pt x="11632" y="53143"/>
                  </a:lnTo>
                  <a:lnTo>
                    <a:pt x="10872" y="52972"/>
                  </a:lnTo>
                  <a:lnTo>
                    <a:pt x="10112" y="52801"/>
                  </a:lnTo>
                  <a:lnTo>
                    <a:pt x="9351" y="52592"/>
                  </a:lnTo>
                  <a:lnTo>
                    <a:pt x="8591" y="52364"/>
                  </a:lnTo>
                  <a:lnTo>
                    <a:pt x="7850" y="52136"/>
                  </a:lnTo>
                  <a:lnTo>
                    <a:pt x="7128" y="51851"/>
                  </a:lnTo>
                  <a:lnTo>
                    <a:pt x="6329" y="51546"/>
                  </a:lnTo>
                  <a:lnTo>
                    <a:pt x="5550" y="51204"/>
                  </a:lnTo>
                  <a:lnTo>
                    <a:pt x="5360" y="51147"/>
                  </a:lnTo>
                  <a:lnTo>
                    <a:pt x="5151" y="51128"/>
                  </a:lnTo>
                  <a:lnTo>
                    <a:pt x="4961" y="51147"/>
                  </a:lnTo>
                  <a:lnTo>
                    <a:pt x="4790" y="51204"/>
                  </a:lnTo>
                  <a:lnTo>
                    <a:pt x="4619" y="51280"/>
                  </a:lnTo>
                  <a:lnTo>
                    <a:pt x="4486" y="51413"/>
                  </a:lnTo>
                  <a:lnTo>
                    <a:pt x="4353" y="51565"/>
                  </a:lnTo>
                  <a:lnTo>
                    <a:pt x="4277" y="51737"/>
                  </a:lnTo>
                  <a:lnTo>
                    <a:pt x="4277" y="51756"/>
                  </a:lnTo>
                  <a:lnTo>
                    <a:pt x="4201" y="51965"/>
                  </a:lnTo>
                  <a:lnTo>
                    <a:pt x="4163" y="52212"/>
                  </a:lnTo>
                  <a:lnTo>
                    <a:pt x="4124" y="52516"/>
                  </a:lnTo>
                  <a:lnTo>
                    <a:pt x="4124" y="52839"/>
                  </a:lnTo>
                  <a:lnTo>
                    <a:pt x="4143" y="53162"/>
                  </a:lnTo>
                  <a:lnTo>
                    <a:pt x="4201" y="53523"/>
                  </a:lnTo>
                  <a:lnTo>
                    <a:pt x="4296" y="53884"/>
                  </a:lnTo>
                  <a:lnTo>
                    <a:pt x="4429" y="54245"/>
                  </a:lnTo>
                  <a:lnTo>
                    <a:pt x="4505" y="54435"/>
                  </a:lnTo>
                  <a:lnTo>
                    <a:pt x="4600" y="54607"/>
                  </a:lnTo>
                  <a:lnTo>
                    <a:pt x="4714" y="54797"/>
                  </a:lnTo>
                  <a:lnTo>
                    <a:pt x="4828" y="54968"/>
                  </a:lnTo>
                  <a:lnTo>
                    <a:pt x="4961" y="55120"/>
                  </a:lnTo>
                  <a:lnTo>
                    <a:pt x="5094" y="55291"/>
                  </a:lnTo>
                  <a:lnTo>
                    <a:pt x="5265" y="55443"/>
                  </a:lnTo>
                  <a:lnTo>
                    <a:pt x="5436" y="55595"/>
                  </a:lnTo>
                  <a:lnTo>
                    <a:pt x="5626" y="55728"/>
                  </a:lnTo>
                  <a:lnTo>
                    <a:pt x="5835" y="55861"/>
                  </a:lnTo>
                  <a:lnTo>
                    <a:pt x="6044" y="55994"/>
                  </a:lnTo>
                  <a:lnTo>
                    <a:pt x="6291" y="56089"/>
                  </a:lnTo>
                  <a:lnTo>
                    <a:pt x="6538" y="56203"/>
                  </a:lnTo>
                  <a:lnTo>
                    <a:pt x="6823" y="56279"/>
                  </a:lnTo>
                  <a:lnTo>
                    <a:pt x="7109" y="56355"/>
                  </a:lnTo>
                  <a:lnTo>
                    <a:pt x="7413" y="56412"/>
                  </a:lnTo>
                  <a:lnTo>
                    <a:pt x="8591" y="56583"/>
                  </a:lnTo>
                  <a:lnTo>
                    <a:pt x="9750" y="56716"/>
                  </a:lnTo>
                  <a:lnTo>
                    <a:pt x="10929" y="56792"/>
                  </a:lnTo>
                  <a:lnTo>
                    <a:pt x="12107" y="56849"/>
                  </a:lnTo>
                  <a:lnTo>
                    <a:pt x="13286" y="56849"/>
                  </a:lnTo>
                  <a:lnTo>
                    <a:pt x="14464" y="56811"/>
                  </a:lnTo>
                  <a:lnTo>
                    <a:pt x="15662" y="56754"/>
                  </a:lnTo>
                  <a:lnTo>
                    <a:pt x="16840" y="56640"/>
                  </a:lnTo>
                  <a:lnTo>
                    <a:pt x="18037" y="56469"/>
                  </a:lnTo>
                  <a:lnTo>
                    <a:pt x="19235" y="56260"/>
                  </a:lnTo>
                  <a:lnTo>
                    <a:pt x="20432" y="56013"/>
                  </a:lnTo>
                  <a:lnTo>
                    <a:pt x="21021" y="55880"/>
                  </a:lnTo>
                  <a:lnTo>
                    <a:pt x="21630" y="55728"/>
                  </a:lnTo>
                  <a:lnTo>
                    <a:pt x="22219" y="55557"/>
                  </a:lnTo>
                  <a:lnTo>
                    <a:pt x="22789" y="55386"/>
                  </a:lnTo>
                  <a:lnTo>
                    <a:pt x="23378" y="55196"/>
                  </a:lnTo>
                  <a:lnTo>
                    <a:pt x="23968" y="55006"/>
                  </a:lnTo>
                  <a:lnTo>
                    <a:pt x="24538" y="54797"/>
                  </a:lnTo>
                  <a:lnTo>
                    <a:pt x="25108" y="54569"/>
                  </a:lnTo>
                  <a:lnTo>
                    <a:pt x="25678" y="54340"/>
                  </a:lnTo>
                  <a:lnTo>
                    <a:pt x="26229" y="54093"/>
                  </a:lnTo>
                  <a:lnTo>
                    <a:pt x="25697" y="54378"/>
                  </a:lnTo>
                  <a:lnTo>
                    <a:pt x="25146" y="54645"/>
                  </a:lnTo>
                  <a:lnTo>
                    <a:pt x="24595" y="54911"/>
                  </a:lnTo>
                  <a:lnTo>
                    <a:pt x="24025" y="55177"/>
                  </a:lnTo>
                  <a:lnTo>
                    <a:pt x="23454" y="55405"/>
                  </a:lnTo>
                  <a:lnTo>
                    <a:pt x="22884" y="55633"/>
                  </a:lnTo>
                  <a:lnTo>
                    <a:pt x="22314" y="55861"/>
                  </a:lnTo>
                  <a:lnTo>
                    <a:pt x="21725" y="56070"/>
                  </a:lnTo>
                  <a:lnTo>
                    <a:pt x="21136" y="56260"/>
                  </a:lnTo>
                  <a:lnTo>
                    <a:pt x="20546" y="56450"/>
                  </a:lnTo>
                  <a:lnTo>
                    <a:pt x="19957" y="56621"/>
                  </a:lnTo>
                  <a:lnTo>
                    <a:pt x="19349" y="56792"/>
                  </a:lnTo>
                  <a:lnTo>
                    <a:pt x="18151" y="57077"/>
                  </a:lnTo>
                  <a:lnTo>
                    <a:pt x="16935" y="57325"/>
                  </a:lnTo>
                  <a:lnTo>
                    <a:pt x="15871" y="57515"/>
                  </a:lnTo>
                  <a:lnTo>
                    <a:pt x="14787" y="57667"/>
                  </a:lnTo>
                  <a:lnTo>
                    <a:pt x="13704" y="57781"/>
                  </a:lnTo>
                  <a:lnTo>
                    <a:pt x="12621" y="57857"/>
                  </a:lnTo>
                  <a:lnTo>
                    <a:pt x="11537" y="57914"/>
                  </a:lnTo>
                  <a:lnTo>
                    <a:pt x="10435" y="57933"/>
                  </a:lnTo>
                  <a:lnTo>
                    <a:pt x="9351" y="57914"/>
                  </a:lnTo>
                  <a:lnTo>
                    <a:pt x="8249" y="57876"/>
                  </a:lnTo>
                  <a:lnTo>
                    <a:pt x="8116" y="57876"/>
                  </a:lnTo>
                  <a:lnTo>
                    <a:pt x="7964" y="57895"/>
                  </a:lnTo>
                  <a:lnTo>
                    <a:pt x="7831" y="57933"/>
                  </a:lnTo>
                  <a:lnTo>
                    <a:pt x="7698" y="57971"/>
                  </a:lnTo>
                  <a:lnTo>
                    <a:pt x="7584" y="58047"/>
                  </a:lnTo>
                  <a:lnTo>
                    <a:pt x="7489" y="58123"/>
                  </a:lnTo>
                  <a:lnTo>
                    <a:pt x="7375" y="58218"/>
                  </a:lnTo>
                  <a:lnTo>
                    <a:pt x="7299" y="58313"/>
                  </a:lnTo>
                  <a:lnTo>
                    <a:pt x="7223" y="58427"/>
                  </a:lnTo>
                  <a:lnTo>
                    <a:pt x="7166" y="58541"/>
                  </a:lnTo>
                  <a:lnTo>
                    <a:pt x="7109" y="58674"/>
                  </a:lnTo>
                  <a:lnTo>
                    <a:pt x="7090" y="58807"/>
                  </a:lnTo>
                  <a:lnTo>
                    <a:pt x="7071" y="58940"/>
                  </a:lnTo>
                  <a:lnTo>
                    <a:pt x="7071" y="59073"/>
                  </a:lnTo>
                  <a:lnTo>
                    <a:pt x="7109" y="59206"/>
                  </a:lnTo>
                  <a:lnTo>
                    <a:pt x="7147" y="59358"/>
                  </a:lnTo>
                  <a:lnTo>
                    <a:pt x="7242" y="59586"/>
                  </a:lnTo>
                  <a:lnTo>
                    <a:pt x="7356" y="59814"/>
                  </a:lnTo>
                  <a:lnTo>
                    <a:pt x="7508" y="60042"/>
                  </a:lnTo>
                  <a:lnTo>
                    <a:pt x="7660" y="60233"/>
                  </a:lnTo>
                  <a:lnTo>
                    <a:pt x="7888" y="60461"/>
                  </a:lnTo>
                  <a:lnTo>
                    <a:pt x="8135" y="60689"/>
                  </a:lnTo>
                  <a:lnTo>
                    <a:pt x="8401" y="60860"/>
                  </a:lnTo>
                  <a:lnTo>
                    <a:pt x="8667" y="61031"/>
                  </a:lnTo>
                  <a:lnTo>
                    <a:pt x="8952" y="61183"/>
                  </a:lnTo>
                  <a:lnTo>
                    <a:pt x="9256" y="61316"/>
                  </a:lnTo>
                  <a:lnTo>
                    <a:pt x="9560" y="61430"/>
                  </a:lnTo>
                  <a:lnTo>
                    <a:pt x="9884" y="61525"/>
                  </a:lnTo>
                  <a:lnTo>
                    <a:pt x="10055" y="61563"/>
                  </a:lnTo>
                  <a:lnTo>
                    <a:pt x="10245" y="61582"/>
                  </a:lnTo>
                  <a:lnTo>
                    <a:pt x="10435" y="61601"/>
                  </a:lnTo>
                  <a:lnTo>
                    <a:pt x="10625" y="61601"/>
                  </a:lnTo>
                  <a:lnTo>
                    <a:pt x="11347" y="61544"/>
                  </a:lnTo>
                  <a:lnTo>
                    <a:pt x="12069" y="61468"/>
                  </a:lnTo>
                  <a:lnTo>
                    <a:pt x="12792" y="61373"/>
                  </a:lnTo>
                  <a:lnTo>
                    <a:pt x="13514" y="61278"/>
                  </a:lnTo>
                  <a:lnTo>
                    <a:pt x="14236" y="61145"/>
                  </a:lnTo>
                  <a:lnTo>
                    <a:pt x="14958" y="61012"/>
                  </a:lnTo>
                  <a:lnTo>
                    <a:pt x="15681" y="60860"/>
                  </a:lnTo>
                  <a:lnTo>
                    <a:pt x="16403" y="60689"/>
                  </a:lnTo>
                  <a:lnTo>
                    <a:pt x="16517" y="60632"/>
                  </a:lnTo>
                  <a:lnTo>
                    <a:pt x="16612" y="60632"/>
                  </a:lnTo>
                  <a:lnTo>
                    <a:pt x="17372" y="60423"/>
                  </a:lnTo>
                  <a:lnTo>
                    <a:pt x="18113" y="60195"/>
                  </a:lnTo>
                  <a:lnTo>
                    <a:pt x="18855" y="59947"/>
                  </a:lnTo>
                  <a:lnTo>
                    <a:pt x="19596" y="59700"/>
                  </a:lnTo>
                  <a:lnTo>
                    <a:pt x="20337" y="59415"/>
                  </a:lnTo>
                  <a:lnTo>
                    <a:pt x="21060" y="59130"/>
                  </a:lnTo>
                  <a:lnTo>
                    <a:pt x="21763" y="58826"/>
                  </a:lnTo>
                  <a:lnTo>
                    <a:pt x="22485" y="58484"/>
                  </a:lnTo>
                  <a:lnTo>
                    <a:pt x="23188" y="58142"/>
                  </a:lnTo>
                  <a:lnTo>
                    <a:pt x="23873" y="57781"/>
                  </a:lnTo>
                  <a:lnTo>
                    <a:pt x="24576" y="57401"/>
                  </a:lnTo>
                  <a:lnTo>
                    <a:pt x="25241" y="57001"/>
                  </a:lnTo>
                  <a:lnTo>
                    <a:pt x="25906" y="56602"/>
                  </a:lnTo>
                  <a:lnTo>
                    <a:pt x="26571" y="56165"/>
                  </a:lnTo>
                  <a:lnTo>
                    <a:pt x="27218" y="55709"/>
                  </a:lnTo>
                  <a:lnTo>
                    <a:pt x="27864" y="55253"/>
                  </a:lnTo>
                  <a:lnTo>
                    <a:pt x="27332" y="55804"/>
                  </a:lnTo>
                  <a:lnTo>
                    <a:pt x="26762" y="56336"/>
                  </a:lnTo>
                  <a:lnTo>
                    <a:pt x="26115" y="56887"/>
                  </a:lnTo>
                  <a:lnTo>
                    <a:pt x="25431" y="57420"/>
                  </a:lnTo>
                  <a:lnTo>
                    <a:pt x="24690" y="57933"/>
                  </a:lnTo>
                  <a:lnTo>
                    <a:pt x="23892" y="58446"/>
                  </a:lnTo>
                  <a:lnTo>
                    <a:pt x="23055" y="58940"/>
                  </a:lnTo>
                  <a:lnTo>
                    <a:pt x="22181" y="59415"/>
                  </a:lnTo>
                  <a:lnTo>
                    <a:pt x="21269" y="59890"/>
                  </a:lnTo>
                  <a:lnTo>
                    <a:pt x="20318" y="60347"/>
                  </a:lnTo>
                  <a:lnTo>
                    <a:pt x="19330" y="60765"/>
                  </a:lnTo>
                  <a:lnTo>
                    <a:pt x="18323" y="61183"/>
                  </a:lnTo>
                  <a:lnTo>
                    <a:pt x="17277" y="61582"/>
                  </a:lnTo>
                  <a:lnTo>
                    <a:pt x="16194" y="61943"/>
                  </a:lnTo>
                  <a:lnTo>
                    <a:pt x="15091" y="62285"/>
                  </a:lnTo>
                  <a:lnTo>
                    <a:pt x="13989" y="62608"/>
                  </a:lnTo>
                  <a:lnTo>
                    <a:pt x="13305" y="62779"/>
                  </a:lnTo>
                  <a:lnTo>
                    <a:pt x="12906" y="62894"/>
                  </a:lnTo>
                  <a:lnTo>
                    <a:pt x="12716" y="62970"/>
                  </a:lnTo>
                  <a:lnTo>
                    <a:pt x="12544" y="63065"/>
                  </a:lnTo>
                  <a:lnTo>
                    <a:pt x="12392" y="63160"/>
                  </a:lnTo>
                  <a:lnTo>
                    <a:pt x="12278" y="63274"/>
                  </a:lnTo>
                  <a:lnTo>
                    <a:pt x="12240" y="63350"/>
                  </a:lnTo>
                  <a:lnTo>
                    <a:pt x="12202" y="63407"/>
                  </a:lnTo>
                  <a:lnTo>
                    <a:pt x="12202" y="63483"/>
                  </a:lnTo>
                  <a:lnTo>
                    <a:pt x="12183" y="63559"/>
                  </a:lnTo>
                  <a:lnTo>
                    <a:pt x="12202" y="63635"/>
                  </a:lnTo>
                  <a:lnTo>
                    <a:pt x="12221" y="63730"/>
                  </a:lnTo>
                  <a:lnTo>
                    <a:pt x="12259" y="63806"/>
                  </a:lnTo>
                  <a:lnTo>
                    <a:pt x="12316" y="63901"/>
                  </a:lnTo>
                  <a:lnTo>
                    <a:pt x="12392" y="63996"/>
                  </a:lnTo>
                  <a:lnTo>
                    <a:pt x="12487" y="64110"/>
                  </a:lnTo>
                  <a:lnTo>
                    <a:pt x="12754" y="64338"/>
                  </a:lnTo>
                  <a:lnTo>
                    <a:pt x="12963" y="64490"/>
                  </a:lnTo>
                  <a:lnTo>
                    <a:pt x="13210" y="64623"/>
                  </a:lnTo>
                  <a:lnTo>
                    <a:pt x="13476" y="64737"/>
                  </a:lnTo>
                  <a:lnTo>
                    <a:pt x="13780" y="64832"/>
                  </a:lnTo>
                  <a:lnTo>
                    <a:pt x="14084" y="64927"/>
                  </a:lnTo>
                  <a:lnTo>
                    <a:pt x="14426" y="64984"/>
                  </a:lnTo>
                  <a:lnTo>
                    <a:pt x="14787" y="65041"/>
                  </a:lnTo>
                  <a:lnTo>
                    <a:pt x="15167" y="65079"/>
                  </a:lnTo>
                  <a:lnTo>
                    <a:pt x="15567" y="65098"/>
                  </a:lnTo>
                  <a:lnTo>
                    <a:pt x="16403" y="65098"/>
                  </a:lnTo>
                  <a:lnTo>
                    <a:pt x="16859" y="65079"/>
                  </a:lnTo>
                  <a:lnTo>
                    <a:pt x="17296" y="65041"/>
                  </a:lnTo>
                  <a:lnTo>
                    <a:pt x="17771" y="64984"/>
                  </a:lnTo>
                  <a:lnTo>
                    <a:pt x="18227" y="64927"/>
                  </a:lnTo>
                  <a:lnTo>
                    <a:pt x="18703" y="64851"/>
                  </a:lnTo>
                  <a:lnTo>
                    <a:pt x="19672" y="64661"/>
                  </a:lnTo>
                  <a:lnTo>
                    <a:pt x="20641" y="64433"/>
                  </a:lnTo>
                  <a:lnTo>
                    <a:pt x="21592" y="64148"/>
                  </a:lnTo>
                  <a:lnTo>
                    <a:pt x="22067" y="63996"/>
                  </a:lnTo>
                  <a:lnTo>
                    <a:pt x="22542" y="63844"/>
                  </a:lnTo>
                  <a:lnTo>
                    <a:pt x="22998" y="63673"/>
                  </a:lnTo>
                  <a:lnTo>
                    <a:pt x="23454" y="63483"/>
                  </a:lnTo>
                  <a:lnTo>
                    <a:pt x="23892" y="63293"/>
                  </a:lnTo>
                  <a:lnTo>
                    <a:pt x="24329" y="63084"/>
                  </a:lnTo>
                  <a:lnTo>
                    <a:pt x="24747" y="62894"/>
                  </a:lnTo>
                  <a:lnTo>
                    <a:pt x="25127" y="62665"/>
                  </a:lnTo>
                  <a:lnTo>
                    <a:pt x="25526" y="62437"/>
                  </a:lnTo>
                  <a:lnTo>
                    <a:pt x="25887" y="62209"/>
                  </a:lnTo>
                  <a:lnTo>
                    <a:pt x="26115" y="62057"/>
                  </a:lnTo>
                  <a:lnTo>
                    <a:pt x="26343" y="61924"/>
                  </a:lnTo>
                  <a:lnTo>
                    <a:pt x="26571" y="61810"/>
                  </a:lnTo>
                  <a:lnTo>
                    <a:pt x="26800" y="61715"/>
                  </a:lnTo>
                  <a:lnTo>
                    <a:pt x="27009" y="61639"/>
                  </a:lnTo>
                  <a:lnTo>
                    <a:pt x="27218" y="61582"/>
                  </a:lnTo>
                  <a:lnTo>
                    <a:pt x="27427" y="61525"/>
                  </a:lnTo>
                  <a:lnTo>
                    <a:pt x="27636" y="61487"/>
                  </a:lnTo>
                  <a:lnTo>
                    <a:pt x="28016" y="61449"/>
                  </a:lnTo>
                  <a:lnTo>
                    <a:pt x="28377" y="61449"/>
                  </a:lnTo>
                  <a:lnTo>
                    <a:pt x="28700" y="61487"/>
                  </a:lnTo>
                  <a:lnTo>
                    <a:pt x="29023" y="61544"/>
                  </a:lnTo>
                  <a:lnTo>
                    <a:pt x="29308" y="61620"/>
                  </a:lnTo>
                  <a:lnTo>
                    <a:pt x="29575" y="61715"/>
                  </a:lnTo>
                  <a:lnTo>
                    <a:pt x="30031" y="61905"/>
                  </a:lnTo>
                  <a:lnTo>
                    <a:pt x="30221" y="61981"/>
                  </a:lnTo>
                  <a:lnTo>
                    <a:pt x="30392" y="62019"/>
                  </a:lnTo>
                  <a:lnTo>
                    <a:pt x="30544" y="62057"/>
                  </a:lnTo>
                  <a:lnTo>
                    <a:pt x="30677" y="62038"/>
                  </a:lnTo>
                  <a:lnTo>
                    <a:pt x="31855" y="61715"/>
                  </a:lnTo>
                  <a:lnTo>
                    <a:pt x="32464" y="61544"/>
                  </a:lnTo>
                  <a:lnTo>
                    <a:pt x="33072" y="61354"/>
                  </a:lnTo>
                  <a:lnTo>
                    <a:pt x="33699" y="61126"/>
                  </a:lnTo>
                  <a:lnTo>
                    <a:pt x="34345" y="60879"/>
                  </a:lnTo>
                  <a:lnTo>
                    <a:pt x="35010" y="60556"/>
                  </a:lnTo>
                  <a:lnTo>
                    <a:pt x="35695" y="60195"/>
                  </a:lnTo>
                  <a:lnTo>
                    <a:pt x="36037" y="59985"/>
                  </a:lnTo>
                  <a:lnTo>
                    <a:pt x="36398" y="59757"/>
                  </a:lnTo>
                  <a:lnTo>
                    <a:pt x="36778" y="59510"/>
                  </a:lnTo>
                  <a:lnTo>
                    <a:pt x="37139" y="59244"/>
                  </a:lnTo>
                  <a:lnTo>
                    <a:pt x="37538" y="58959"/>
                  </a:lnTo>
                  <a:lnTo>
                    <a:pt x="37918" y="58636"/>
                  </a:lnTo>
                  <a:lnTo>
                    <a:pt x="38337" y="58313"/>
                  </a:lnTo>
                  <a:lnTo>
                    <a:pt x="38755" y="57933"/>
                  </a:lnTo>
                  <a:lnTo>
                    <a:pt x="39173" y="57553"/>
                  </a:lnTo>
                  <a:lnTo>
                    <a:pt x="39610" y="57134"/>
                  </a:lnTo>
                  <a:lnTo>
                    <a:pt x="40047" y="56697"/>
                  </a:lnTo>
                  <a:lnTo>
                    <a:pt x="40522" y="56203"/>
                  </a:lnTo>
                  <a:lnTo>
                    <a:pt x="40979" y="55709"/>
                  </a:lnTo>
                  <a:lnTo>
                    <a:pt x="41473" y="55158"/>
                  </a:lnTo>
                  <a:lnTo>
                    <a:pt x="41967" y="54588"/>
                  </a:lnTo>
                  <a:lnTo>
                    <a:pt x="42480" y="53979"/>
                  </a:lnTo>
                  <a:lnTo>
                    <a:pt x="42594" y="53675"/>
                  </a:lnTo>
                  <a:lnTo>
                    <a:pt x="42708" y="53276"/>
                  </a:lnTo>
                  <a:lnTo>
                    <a:pt x="42822" y="52820"/>
                  </a:lnTo>
                  <a:lnTo>
                    <a:pt x="42917" y="52345"/>
                  </a:lnTo>
                  <a:lnTo>
                    <a:pt x="43088" y="51527"/>
                  </a:lnTo>
                  <a:lnTo>
                    <a:pt x="43107" y="51261"/>
                  </a:lnTo>
                  <a:lnTo>
                    <a:pt x="43126" y="51185"/>
                  </a:lnTo>
                  <a:lnTo>
                    <a:pt x="43107" y="51166"/>
                  </a:lnTo>
                  <a:lnTo>
                    <a:pt x="42822" y="51014"/>
                  </a:lnTo>
                  <a:lnTo>
                    <a:pt x="42518" y="50843"/>
                  </a:lnTo>
                  <a:lnTo>
                    <a:pt x="42233" y="50672"/>
                  </a:lnTo>
                  <a:lnTo>
                    <a:pt x="41948" y="50482"/>
                  </a:lnTo>
                  <a:lnTo>
                    <a:pt x="41682" y="50292"/>
                  </a:lnTo>
                  <a:lnTo>
                    <a:pt x="41397" y="50064"/>
                  </a:lnTo>
                  <a:lnTo>
                    <a:pt x="40846" y="49608"/>
                  </a:lnTo>
                  <a:lnTo>
                    <a:pt x="40332" y="49095"/>
                  </a:lnTo>
                  <a:lnTo>
                    <a:pt x="39819" y="48543"/>
                  </a:lnTo>
                  <a:lnTo>
                    <a:pt x="39325" y="47954"/>
                  </a:lnTo>
                  <a:lnTo>
                    <a:pt x="38850" y="47327"/>
                  </a:lnTo>
                  <a:lnTo>
                    <a:pt x="38394" y="46662"/>
                  </a:lnTo>
                  <a:lnTo>
                    <a:pt x="37976" y="45977"/>
                  </a:lnTo>
                  <a:lnTo>
                    <a:pt x="37576" y="45255"/>
                  </a:lnTo>
                  <a:lnTo>
                    <a:pt x="37196" y="44495"/>
                  </a:lnTo>
                  <a:lnTo>
                    <a:pt x="36854" y="43735"/>
                  </a:lnTo>
                  <a:lnTo>
                    <a:pt x="36531" y="42936"/>
                  </a:lnTo>
                  <a:lnTo>
                    <a:pt x="36246" y="42138"/>
                  </a:lnTo>
                  <a:lnTo>
                    <a:pt x="35980" y="41302"/>
                  </a:lnTo>
                  <a:lnTo>
                    <a:pt x="35809" y="40009"/>
                  </a:lnTo>
                  <a:lnTo>
                    <a:pt x="35676" y="38679"/>
                  </a:lnTo>
                  <a:lnTo>
                    <a:pt x="35543" y="37310"/>
                  </a:lnTo>
                  <a:lnTo>
                    <a:pt x="35448" y="35904"/>
                  </a:lnTo>
                  <a:lnTo>
                    <a:pt x="35372" y="34497"/>
                  </a:lnTo>
                  <a:lnTo>
                    <a:pt x="35315" y="33091"/>
                  </a:lnTo>
                  <a:lnTo>
                    <a:pt x="35258" y="31703"/>
                  </a:lnTo>
                  <a:lnTo>
                    <a:pt x="35220" y="30316"/>
                  </a:lnTo>
                  <a:lnTo>
                    <a:pt x="35182" y="27674"/>
                  </a:lnTo>
                  <a:lnTo>
                    <a:pt x="35144" y="25222"/>
                  </a:lnTo>
                  <a:lnTo>
                    <a:pt x="35144" y="23093"/>
                  </a:lnTo>
                  <a:lnTo>
                    <a:pt x="35105" y="21326"/>
                  </a:lnTo>
                  <a:lnTo>
                    <a:pt x="35067" y="19349"/>
                  </a:lnTo>
                  <a:lnTo>
                    <a:pt x="35029" y="17714"/>
                  </a:lnTo>
                  <a:lnTo>
                    <a:pt x="34991" y="16403"/>
                  </a:lnTo>
                  <a:lnTo>
                    <a:pt x="34972" y="15871"/>
                  </a:lnTo>
                  <a:lnTo>
                    <a:pt x="34934" y="15396"/>
                  </a:lnTo>
                  <a:lnTo>
                    <a:pt x="34877" y="14996"/>
                  </a:lnTo>
                  <a:lnTo>
                    <a:pt x="34820" y="14673"/>
                  </a:lnTo>
                  <a:lnTo>
                    <a:pt x="34744" y="14407"/>
                  </a:lnTo>
                  <a:lnTo>
                    <a:pt x="34649" y="14198"/>
                  </a:lnTo>
                  <a:lnTo>
                    <a:pt x="34592" y="14122"/>
                  </a:lnTo>
                  <a:lnTo>
                    <a:pt x="34516" y="14046"/>
                  </a:lnTo>
                  <a:lnTo>
                    <a:pt x="34459" y="13989"/>
                  </a:lnTo>
                  <a:lnTo>
                    <a:pt x="34364" y="13951"/>
                  </a:lnTo>
                  <a:lnTo>
                    <a:pt x="34288" y="13932"/>
                  </a:lnTo>
                  <a:lnTo>
                    <a:pt x="34193" y="13913"/>
                  </a:lnTo>
                  <a:lnTo>
                    <a:pt x="34098" y="13894"/>
                  </a:lnTo>
                  <a:lnTo>
                    <a:pt x="34003" y="13913"/>
                  </a:lnTo>
                  <a:lnTo>
                    <a:pt x="33661" y="13970"/>
                  </a:lnTo>
                  <a:lnTo>
                    <a:pt x="33490" y="14008"/>
                  </a:lnTo>
                  <a:lnTo>
                    <a:pt x="33319" y="14065"/>
                  </a:lnTo>
                  <a:lnTo>
                    <a:pt x="33129" y="14160"/>
                  </a:lnTo>
                  <a:lnTo>
                    <a:pt x="32958" y="14255"/>
                  </a:lnTo>
                  <a:lnTo>
                    <a:pt x="32787" y="14407"/>
                  </a:lnTo>
                  <a:lnTo>
                    <a:pt x="32597" y="14559"/>
                  </a:lnTo>
                  <a:lnTo>
                    <a:pt x="32426" y="14768"/>
                  </a:lnTo>
                  <a:lnTo>
                    <a:pt x="32235" y="15015"/>
                  </a:lnTo>
                  <a:lnTo>
                    <a:pt x="32064" y="15300"/>
                  </a:lnTo>
                  <a:lnTo>
                    <a:pt x="31874" y="15643"/>
                  </a:lnTo>
                  <a:lnTo>
                    <a:pt x="31703" y="16023"/>
                  </a:lnTo>
                  <a:lnTo>
                    <a:pt x="31532" y="16479"/>
                  </a:lnTo>
                  <a:lnTo>
                    <a:pt x="31342" y="16973"/>
                  </a:lnTo>
                  <a:lnTo>
                    <a:pt x="31171" y="17543"/>
                  </a:lnTo>
                  <a:lnTo>
                    <a:pt x="31133" y="17049"/>
                  </a:lnTo>
                  <a:lnTo>
                    <a:pt x="31076" y="16479"/>
                  </a:lnTo>
                  <a:lnTo>
                    <a:pt x="31019" y="15167"/>
                  </a:lnTo>
                  <a:lnTo>
                    <a:pt x="30962" y="13704"/>
                  </a:lnTo>
                  <a:lnTo>
                    <a:pt x="30943" y="12202"/>
                  </a:lnTo>
                  <a:lnTo>
                    <a:pt x="30886" y="9503"/>
                  </a:lnTo>
                  <a:lnTo>
                    <a:pt x="30848" y="8496"/>
                  </a:lnTo>
                  <a:lnTo>
                    <a:pt x="30829" y="8116"/>
                  </a:lnTo>
                  <a:lnTo>
                    <a:pt x="30810" y="7850"/>
                  </a:lnTo>
                  <a:lnTo>
                    <a:pt x="30696" y="6861"/>
                  </a:lnTo>
                  <a:lnTo>
                    <a:pt x="30620" y="6139"/>
                  </a:lnTo>
                  <a:lnTo>
                    <a:pt x="30544" y="5607"/>
                  </a:lnTo>
                  <a:lnTo>
                    <a:pt x="30468" y="5151"/>
                  </a:lnTo>
                  <a:lnTo>
                    <a:pt x="30430" y="5037"/>
                  </a:lnTo>
                  <a:lnTo>
                    <a:pt x="30392" y="4923"/>
                  </a:lnTo>
                  <a:lnTo>
                    <a:pt x="30335" y="4828"/>
                  </a:lnTo>
                  <a:lnTo>
                    <a:pt x="30259" y="4714"/>
                  </a:lnTo>
                  <a:lnTo>
                    <a:pt x="30183" y="4619"/>
                  </a:lnTo>
                  <a:lnTo>
                    <a:pt x="30088" y="4543"/>
                  </a:lnTo>
                  <a:lnTo>
                    <a:pt x="29898" y="4391"/>
                  </a:lnTo>
                  <a:lnTo>
                    <a:pt x="29670" y="4258"/>
                  </a:lnTo>
                  <a:lnTo>
                    <a:pt x="29422" y="4162"/>
                  </a:lnTo>
                  <a:lnTo>
                    <a:pt x="29156" y="4105"/>
                  </a:lnTo>
                  <a:lnTo>
                    <a:pt x="28871" y="4048"/>
                  </a:lnTo>
                  <a:lnTo>
                    <a:pt x="28605" y="4048"/>
                  </a:lnTo>
                  <a:lnTo>
                    <a:pt x="28320" y="4067"/>
                  </a:lnTo>
                  <a:lnTo>
                    <a:pt x="28054" y="4105"/>
                  </a:lnTo>
                  <a:lnTo>
                    <a:pt x="27807" y="4201"/>
                  </a:lnTo>
                  <a:lnTo>
                    <a:pt x="27579" y="4296"/>
                  </a:lnTo>
                  <a:lnTo>
                    <a:pt x="27370" y="4448"/>
                  </a:lnTo>
                  <a:lnTo>
                    <a:pt x="27275" y="4524"/>
                  </a:lnTo>
                  <a:lnTo>
                    <a:pt x="27199" y="4619"/>
                  </a:lnTo>
                  <a:lnTo>
                    <a:pt x="27142" y="4733"/>
                  </a:lnTo>
                  <a:lnTo>
                    <a:pt x="27066" y="4828"/>
                  </a:lnTo>
                  <a:lnTo>
                    <a:pt x="26876" y="5265"/>
                  </a:lnTo>
                  <a:lnTo>
                    <a:pt x="26705" y="5702"/>
                  </a:lnTo>
                  <a:lnTo>
                    <a:pt x="26628" y="6348"/>
                  </a:lnTo>
                  <a:lnTo>
                    <a:pt x="26571" y="6937"/>
                  </a:lnTo>
                  <a:lnTo>
                    <a:pt x="26476" y="8192"/>
                  </a:lnTo>
                  <a:lnTo>
                    <a:pt x="26419" y="9066"/>
                  </a:lnTo>
                  <a:lnTo>
                    <a:pt x="26362" y="9941"/>
                  </a:lnTo>
                  <a:lnTo>
                    <a:pt x="26324" y="10796"/>
                  </a:lnTo>
                  <a:lnTo>
                    <a:pt x="26286" y="11670"/>
                  </a:lnTo>
                  <a:lnTo>
                    <a:pt x="26286" y="12563"/>
                  </a:lnTo>
                  <a:lnTo>
                    <a:pt x="26286" y="13438"/>
                  </a:lnTo>
                  <a:lnTo>
                    <a:pt x="26305" y="14312"/>
                  </a:lnTo>
                  <a:lnTo>
                    <a:pt x="26343" y="15186"/>
                  </a:lnTo>
                  <a:lnTo>
                    <a:pt x="26400" y="16061"/>
                  </a:lnTo>
                  <a:lnTo>
                    <a:pt x="26457" y="16935"/>
                  </a:lnTo>
                  <a:lnTo>
                    <a:pt x="26552" y="17809"/>
                  </a:lnTo>
                  <a:lnTo>
                    <a:pt x="26647" y="18684"/>
                  </a:lnTo>
                  <a:lnTo>
                    <a:pt x="26762" y="19539"/>
                  </a:lnTo>
                  <a:lnTo>
                    <a:pt x="26895" y="20413"/>
                  </a:lnTo>
                  <a:lnTo>
                    <a:pt x="27028" y="21288"/>
                  </a:lnTo>
                  <a:lnTo>
                    <a:pt x="27180" y="22143"/>
                  </a:lnTo>
                  <a:lnTo>
                    <a:pt x="27351" y="23017"/>
                  </a:lnTo>
                  <a:lnTo>
                    <a:pt x="27541" y="23873"/>
                  </a:lnTo>
                  <a:lnTo>
                    <a:pt x="27731" y="24728"/>
                  </a:lnTo>
                  <a:lnTo>
                    <a:pt x="27940" y="25583"/>
                  </a:lnTo>
                  <a:lnTo>
                    <a:pt x="28168" y="26438"/>
                  </a:lnTo>
                  <a:lnTo>
                    <a:pt x="28396" y="27294"/>
                  </a:lnTo>
                  <a:lnTo>
                    <a:pt x="28643" y="28130"/>
                  </a:lnTo>
                  <a:lnTo>
                    <a:pt x="28909" y="28985"/>
                  </a:lnTo>
                  <a:lnTo>
                    <a:pt x="28605" y="28149"/>
                  </a:lnTo>
                  <a:lnTo>
                    <a:pt x="28320" y="27313"/>
                  </a:lnTo>
                  <a:lnTo>
                    <a:pt x="28035" y="26476"/>
                  </a:lnTo>
                  <a:lnTo>
                    <a:pt x="27769" y="25640"/>
                  </a:lnTo>
                  <a:lnTo>
                    <a:pt x="27522" y="24785"/>
                  </a:lnTo>
                  <a:lnTo>
                    <a:pt x="27275" y="23930"/>
                  </a:lnTo>
                  <a:lnTo>
                    <a:pt x="27047" y="23074"/>
                  </a:lnTo>
                  <a:lnTo>
                    <a:pt x="26838" y="22219"/>
                  </a:lnTo>
                  <a:lnTo>
                    <a:pt x="26647" y="21364"/>
                  </a:lnTo>
                  <a:lnTo>
                    <a:pt x="26457" y="20489"/>
                  </a:lnTo>
                  <a:lnTo>
                    <a:pt x="26286" y="19615"/>
                  </a:lnTo>
                  <a:lnTo>
                    <a:pt x="26115" y="18760"/>
                  </a:lnTo>
                  <a:lnTo>
                    <a:pt x="25982" y="17866"/>
                  </a:lnTo>
                  <a:lnTo>
                    <a:pt x="25849" y="16992"/>
                  </a:lnTo>
                  <a:lnTo>
                    <a:pt x="25735" y="16118"/>
                  </a:lnTo>
                  <a:lnTo>
                    <a:pt x="25640" y="15224"/>
                  </a:lnTo>
                  <a:lnTo>
                    <a:pt x="25564" y="14350"/>
                  </a:lnTo>
                  <a:lnTo>
                    <a:pt x="25488" y="13457"/>
                  </a:lnTo>
                  <a:lnTo>
                    <a:pt x="25450" y="12563"/>
                  </a:lnTo>
                  <a:lnTo>
                    <a:pt x="25412" y="11689"/>
                  </a:lnTo>
                  <a:lnTo>
                    <a:pt x="25393" y="10796"/>
                  </a:lnTo>
                  <a:lnTo>
                    <a:pt x="25393" y="9903"/>
                  </a:lnTo>
                  <a:lnTo>
                    <a:pt x="25393" y="9009"/>
                  </a:lnTo>
                  <a:lnTo>
                    <a:pt x="25431" y="8116"/>
                  </a:lnTo>
                  <a:lnTo>
                    <a:pt x="25469" y="7185"/>
                  </a:lnTo>
                  <a:lnTo>
                    <a:pt x="25526" y="6253"/>
                  </a:lnTo>
                  <a:lnTo>
                    <a:pt x="25621" y="5322"/>
                  </a:lnTo>
                  <a:lnTo>
                    <a:pt x="25697" y="4391"/>
                  </a:lnTo>
                  <a:lnTo>
                    <a:pt x="25773" y="3915"/>
                  </a:lnTo>
                  <a:lnTo>
                    <a:pt x="25811" y="3478"/>
                  </a:lnTo>
                  <a:lnTo>
                    <a:pt x="25811" y="3079"/>
                  </a:lnTo>
                  <a:lnTo>
                    <a:pt x="25792" y="2718"/>
                  </a:lnTo>
                  <a:lnTo>
                    <a:pt x="25773" y="2395"/>
                  </a:lnTo>
                  <a:lnTo>
                    <a:pt x="25735" y="2072"/>
                  </a:lnTo>
                  <a:lnTo>
                    <a:pt x="25621" y="1540"/>
                  </a:lnTo>
                  <a:lnTo>
                    <a:pt x="25583" y="1387"/>
                  </a:lnTo>
                  <a:lnTo>
                    <a:pt x="25526" y="1235"/>
                  </a:lnTo>
                  <a:lnTo>
                    <a:pt x="25469" y="1102"/>
                  </a:lnTo>
                  <a:lnTo>
                    <a:pt x="25374" y="969"/>
                  </a:lnTo>
                  <a:lnTo>
                    <a:pt x="25298" y="836"/>
                  </a:lnTo>
                  <a:lnTo>
                    <a:pt x="25203" y="722"/>
                  </a:lnTo>
                  <a:lnTo>
                    <a:pt x="25089" y="608"/>
                  </a:lnTo>
                  <a:lnTo>
                    <a:pt x="24975" y="513"/>
                  </a:lnTo>
                  <a:lnTo>
                    <a:pt x="24842" y="418"/>
                  </a:lnTo>
                  <a:lnTo>
                    <a:pt x="24709" y="323"/>
                  </a:lnTo>
                  <a:lnTo>
                    <a:pt x="24424" y="190"/>
                  </a:lnTo>
                  <a:lnTo>
                    <a:pt x="24120" y="76"/>
                  </a:lnTo>
                  <a:lnTo>
                    <a:pt x="23796" y="19"/>
                  </a:lnTo>
                  <a:lnTo>
                    <a:pt x="23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2;p27">
              <a:extLst>
                <a:ext uri="{FF2B5EF4-FFF2-40B4-BE49-F238E27FC236}">
                  <a16:creationId xmlns:a16="http://schemas.microsoft.com/office/drawing/2014/main" id="{24FB36FE-D6AF-D6D3-CC15-141B10B4EAB5}"/>
                </a:ext>
              </a:extLst>
            </p:cNvPr>
            <p:cNvSpPr/>
            <p:nvPr/>
          </p:nvSpPr>
          <p:spPr>
            <a:xfrm>
              <a:off x="5948682" y="2632381"/>
              <a:ext cx="793033" cy="753398"/>
            </a:xfrm>
            <a:custGeom>
              <a:avLst/>
              <a:gdLst/>
              <a:ahLst/>
              <a:cxnLst/>
              <a:rect l="l" t="t" r="r" b="b"/>
              <a:pathLst>
                <a:path w="22429" h="21308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41"/>
                  </a:lnTo>
                  <a:lnTo>
                    <a:pt x="9960" y="8630"/>
                  </a:lnTo>
                  <a:lnTo>
                    <a:pt x="9276" y="9561"/>
                  </a:lnTo>
                  <a:lnTo>
                    <a:pt x="8592" y="10435"/>
                  </a:lnTo>
                  <a:lnTo>
                    <a:pt x="8250" y="10873"/>
                  </a:lnTo>
                  <a:lnTo>
                    <a:pt x="7889" y="11291"/>
                  </a:lnTo>
                  <a:lnTo>
                    <a:pt x="7509" y="11690"/>
                  </a:lnTo>
                  <a:lnTo>
                    <a:pt x="7128" y="12070"/>
                  </a:lnTo>
                  <a:lnTo>
                    <a:pt x="6748" y="12431"/>
                  </a:lnTo>
                  <a:lnTo>
                    <a:pt x="6349" y="12792"/>
                  </a:lnTo>
                  <a:lnTo>
                    <a:pt x="5931" y="13115"/>
                  </a:lnTo>
                  <a:lnTo>
                    <a:pt x="5494" y="13438"/>
                  </a:lnTo>
                  <a:lnTo>
                    <a:pt x="5038" y="13743"/>
                  </a:lnTo>
                  <a:lnTo>
                    <a:pt x="4581" y="14009"/>
                  </a:lnTo>
                  <a:lnTo>
                    <a:pt x="4087" y="14275"/>
                  </a:lnTo>
                  <a:lnTo>
                    <a:pt x="3574" y="14503"/>
                  </a:lnTo>
                  <a:lnTo>
                    <a:pt x="3042" y="14712"/>
                  </a:lnTo>
                  <a:lnTo>
                    <a:pt x="2491" y="14902"/>
                  </a:lnTo>
                  <a:lnTo>
                    <a:pt x="1921" y="15073"/>
                  </a:lnTo>
                  <a:lnTo>
                    <a:pt x="1312" y="15225"/>
                  </a:lnTo>
                  <a:lnTo>
                    <a:pt x="666" y="15339"/>
                  </a:lnTo>
                  <a:lnTo>
                    <a:pt x="1" y="15434"/>
                  </a:lnTo>
                  <a:lnTo>
                    <a:pt x="210" y="15757"/>
                  </a:lnTo>
                  <a:lnTo>
                    <a:pt x="438" y="16099"/>
                  </a:lnTo>
                  <a:lnTo>
                    <a:pt x="666" y="16423"/>
                  </a:lnTo>
                  <a:lnTo>
                    <a:pt x="894" y="16727"/>
                  </a:lnTo>
                  <a:lnTo>
                    <a:pt x="1141" y="17031"/>
                  </a:lnTo>
                  <a:lnTo>
                    <a:pt x="1407" y="17335"/>
                  </a:lnTo>
                  <a:lnTo>
                    <a:pt x="1673" y="17620"/>
                  </a:lnTo>
                  <a:lnTo>
                    <a:pt x="1959" y="17886"/>
                  </a:lnTo>
                  <a:lnTo>
                    <a:pt x="2244" y="18152"/>
                  </a:lnTo>
                  <a:lnTo>
                    <a:pt x="2529" y="18418"/>
                  </a:lnTo>
                  <a:lnTo>
                    <a:pt x="2833" y="18665"/>
                  </a:lnTo>
                  <a:lnTo>
                    <a:pt x="3156" y="18912"/>
                  </a:lnTo>
                  <a:lnTo>
                    <a:pt x="3460" y="19140"/>
                  </a:lnTo>
                  <a:lnTo>
                    <a:pt x="3802" y="19369"/>
                  </a:lnTo>
                  <a:lnTo>
                    <a:pt x="4125" y="19578"/>
                  </a:lnTo>
                  <a:lnTo>
                    <a:pt x="4467" y="19768"/>
                  </a:lnTo>
                  <a:lnTo>
                    <a:pt x="4810" y="19958"/>
                  </a:lnTo>
                  <a:lnTo>
                    <a:pt x="5171" y="20129"/>
                  </a:lnTo>
                  <a:lnTo>
                    <a:pt x="5532" y="20300"/>
                  </a:lnTo>
                  <a:lnTo>
                    <a:pt x="5893" y="20452"/>
                  </a:lnTo>
                  <a:lnTo>
                    <a:pt x="6273" y="20585"/>
                  </a:lnTo>
                  <a:lnTo>
                    <a:pt x="6653" y="20718"/>
                  </a:lnTo>
                  <a:lnTo>
                    <a:pt x="7033" y="20832"/>
                  </a:lnTo>
                  <a:lnTo>
                    <a:pt x="7433" y="20946"/>
                  </a:lnTo>
                  <a:lnTo>
                    <a:pt x="7832" y="21041"/>
                  </a:lnTo>
                  <a:lnTo>
                    <a:pt x="8231" y="21117"/>
                  </a:lnTo>
                  <a:lnTo>
                    <a:pt x="8630" y="21174"/>
                  </a:lnTo>
                  <a:lnTo>
                    <a:pt x="9048" y="21231"/>
                  </a:lnTo>
                  <a:lnTo>
                    <a:pt x="9447" y="21269"/>
                  </a:lnTo>
                  <a:lnTo>
                    <a:pt x="9865" y="21288"/>
                  </a:lnTo>
                  <a:lnTo>
                    <a:pt x="10284" y="21307"/>
                  </a:lnTo>
                  <a:lnTo>
                    <a:pt x="10721" y="21288"/>
                  </a:lnTo>
                  <a:lnTo>
                    <a:pt x="11310" y="21269"/>
                  </a:lnTo>
                  <a:lnTo>
                    <a:pt x="11880" y="21212"/>
                  </a:lnTo>
                  <a:lnTo>
                    <a:pt x="12450" y="21117"/>
                  </a:lnTo>
                  <a:lnTo>
                    <a:pt x="13020" y="21003"/>
                  </a:lnTo>
                  <a:lnTo>
                    <a:pt x="13572" y="20870"/>
                  </a:lnTo>
                  <a:lnTo>
                    <a:pt x="14104" y="20699"/>
                  </a:lnTo>
                  <a:lnTo>
                    <a:pt x="14636" y="20509"/>
                  </a:lnTo>
                  <a:lnTo>
                    <a:pt x="15168" y="20300"/>
                  </a:lnTo>
                  <a:lnTo>
                    <a:pt x="15662" y="20053"/>
                  </a:lnTo>
                  <a:lnTo>
                    <a:pt x="16157" y="19806"/>
                  </a:lnTo>
                  <a:lnTo>
                    <a:pt x="16651" y="19521"/>
                  </a:lnTo>
                  <a:lnTo>
                    <a:pt x="17107" y="19217"/>
                  </a:lnTo>
                  <a:lnTo>
                    <a:pt x="17563" y="18893"/>
                  </a:lnTo>
                  <a:lnTo>
                    <a:pt x="18000" y="18551"/>
                  </a:lnTo>
                  <a:lnTo>
                    <a:pt x="18418" y="18190"/>
                  </a:lnTo>
                  <a:lnTo>
                    <a:pt x="18837" y="17791"/>
                  </a:lnTo>
                  <a:lnTo>
                    <a:pt x="19217" y="17392"/>
                  </a:lnTo>
                  <a:lnTo>
                    <a:pt x="19578" y="16993"/>
                  </a:lnTo>
                  <a:lnTo>
                    <a:pt x="19920" y="16556"/>
                  </a:lnTo>
                  <a:lnTo>
                    <a:pt x="20262" y="16099"/>
                  </a:lnTo>
                  <a:lnTo>
                    <a:pt x="20566" y="15643"/>
                  </a:lnTo>
                  <a:lnTo>
                    <a:pt x="20851" y="15149"/>
                  </a:lnTo>
                  <a:lnTo>
                    <a:pt x="21117" y="14655"/>
                  </a:lnTo>
                  <a:lnTo>
                    <a:pt x="21364" y="14161"/>
                  </a:lnTo>
                  <a:lnTo>
                    <a:pt x="21574" y="13648"/>
                  </a:lnTo>
                  <a:lnTo>
                    <a:pt x="21783" y="13115"/>
                  </a:lnTo>
                  <a:lnTo>
                    <a:pt x="21954" y="12564"/>
                  </a:lnTo>
                  <a:lnTo>
                    <a:pt x="22087" y="12013"/>
                  </a:lnTo>
                  <a:lnTo>
                    <a:pt x="22220" y="11462"/>
                  </a:lnTo>
                  <a:lnTo>
                    <a:pt x="22315" y="10892"/>
                  </a:lnTo>
                  <a:lnTo>
                    <a:pt x="22372" y="10302"/>
                  </a:lnTo>
                  <a:lnTo>
                    <a:pt x="22410" y="9713"/>
                  </a:lnTo>
                  <a:lnTo>
                    <a:pt x="22429" y="9333"/>
                  </a:lnTo>
                  <a:lnTo>
                    <a:pt x="22429" y="8953"/>
                  </a:lnTo>
                  <a:lnTo>
                    <a:pt x="22410" y="8592"/>
                  </a:lnTo>
                  <a:lnTo>
                    <a:pt x="22391" y="8212"/>
                  </a:lnTo>
                  <a:lnTo>
                    <a:pt x="22296" y="7489"/>
                  </a:lnTo>
                  <a:lnTo>
                    <a:pt x="22182" y="6767"/>
                  </a:lnTo>
                  <a:lnTo>
                    <a:pt x="22011" y="6064"/>
                  </a:lnTo>
                  <a:lnTo>
                    <a:pt x="21802" y="5380"/>
                  </a:lnTo>
                  <a:lnTo>
                    <a:pt x="21555" y="4695"/>
                  </a:lnTo>
                  <a:lnTo>
                    <a:pt x="21269" y="4049"/>
                  </a:lnTo>
                  <a:lnTo>
                    <a:pt x="21326" y="3840"/>
                  </a:lnTo>
                  <a:lnTo>
                    <a:pt x="21364" y="3612"/>
                  </a:lnTo>
                  <a:lnTo>
                    <a:pt x="21402" y="3403"/>
                  </a:lnTo>
                  <a:lnTo>
                    <a:pt x="21402" y="3175"/>
                  </a:lnTo>
                  <a:lnTo>
                    <a:pt x="21383" y="2852"/>
                  </a:lnTo>
                  <a:lnTo>
                    <a:pt x="21345" y="2529"/>
                  </a:lnTo>
                  <a:lnTo>
                    <a:pt x="21269" y="2224"/>
                  </a:lnTo>
                  <a:lnTo>
                    <a:pt x="21174" y="1939"/>
                  </a:lnTo>
                  <a:lnTo>
                    <a:pt x="21041" y="1654"/>
                  </a:lnTo>
                  <a:lnTo>
                    <a:pt x="20889" y="1407"/>
                  </a:lnTo>
                  <a:lnTo>
                    <a:pt x="20718" y="1160"/>
                  </a:lnTo>
                  <a:lnTo>
                    <a:pt x="20528" y="932"/>
                  </a:lnTo>
                  <a:lnTo>
                    <a:pt x="20300" y="723"/>
                  </a:lnTo>
                  <a:lnTo>
                    <a:pt x="20053" y="552"/>
                  </a:lnTo>
                  <a:lnTo>
                    <a:pt x="19806" y="381"/>
                  </a:lnTo>
                  <a:lnTo>
                    <a:pt x="19521" y="248"/>
                  </a:lnTo>
                  <a:lnTo>
                    <a:pt x="19217" y="153"/>
                  </a:lnTo>
                  <a:lnTo>
                    <a:pt x="18913" y="77"/>
                  </a:lnTo>
                  <a:lnTo>
                    <a:pt x="18589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3;p27">
              <a:extLst>
                <a:ext uri="{FF2B5EF4-FFF2-40B4-BE49-F238E27FC236}">
                  <a16:creationId xmlns:a16="http://schemas.microsoft.com/office/drawing/2014/main" id="{BCCDE1A9-D7FE-AEC4-D44F-F183E9D05E04}"/>
                </a:ext>
              </a:extLst>
            </p:cNvPr>
            <p:cNvSpPr/>
            <p:nvPr/>
          </p:nvSpPr>
          <p:spPr>
            <a:xfrm>
              <a:off x="5948682" y="2632381"/>
              <a:ext cx="755413" cy="559851"/>
            </a:xfrm>
            <a:custGeom>
              <a:avLst/>
              <a:gdLst/>
              <a:ahLst/>
              <a:cxnLst/>
              <a:rect l="l" t="t" r="r" b="b"/>
              <a:pathLst>
                <a:path w="21365" h="15834" extrusionOk="0">
                  <a:moveTo>
                    <a:pt x="18247" y="1"/>
                  </a:moveTo>
                  <a:lnTo>
                    <a:pt x="18076" y="20"/>
                  </a:lnTo>
                  <a:lnTo>
                    <a:pt x="17924" y="39"/>
                  </a:lnTo>
                  <a:lnTo>
                    <a:pt x="17753" y="77"/>
                  </a:lnTo>
                  <a:lnTo>
                    <a:pt x="17582" y="115"/>
                  </a:lnTo>
                  <a:lnTo>
                    <a:pt x="17259" y="248"/>
                  </a:lnTo>
                  <a:lnTo>
                    <a:pt x="16898" y="400"/>
                  </a:lnTo>
                  <a:lnTo>
                    <a:pt x="16556" y="609"/>
                  </a:lnTo>
                  <a:lnTo>
                    <a:pt x="16214" y="837"/>
                  </a:lnTo>
                  <a:lnTo>
                    <a:pt x="15871" y="1084"/>
                  </a:lnTo>
                  <a:lnTo>
                    <a:pt x="15548" y="1369"/>
                  </a:lnTo>
                  <a:lnTo>
                    <a:pt x="15225" y="1654"/>
                  </a:lnTo>
                  <a:lnTo>
                    <a:pt x="14921" y="1939"/>
                  </a:lnTo>
                  <a:lnTo>
                    <a:pt x="14351" y="2529"/>
                  </a:lnTo>
                  <a:lnTo>
                    <a:pt x="13876" y="3061"/>
                  </a:lnTo>
                  <a:lnTo>
                    <a:pt x="13515" y="3517"/>
                  </a:lnTo>
                  <a:lnTo>
                    <a:pt x="12735" y="4581"/>
                  </a:lnTo>
                  <a:lnTo>
                    <a:pt x="12013" y="5627"/>
                  </a:lnTo>
                  <a:lnTo>
                    <a:pt x="10626" y="7679"/>
                  </a:lnTo>
                  <a:lnTo>
                    <a:pt x="9960" y="8649"/>
                  </a:lnTo>
                  <a:lnTo>
                    <a:pt x="9276" y="9599"/>
                  </a:lnTo>
                  <a:lnTo>
                    <a:pt x="8592" y="10511"/>
                  </a:lnTo>
                  <a:lnTo>
                    <a:pt x="8250" y="10949"/>
                  </a:lnTo>
                  <a:lnTo>
                    <a:pt x="7889" y="11367"/>
                  </a:lnTo>
                  <a:lnTo>
                    <a:pt x="7528" y="11766"/>
                  </a:lnTo>
                  <a:lnTo>
                    <a:pt x="7147" y="12165"/>
                  </a:lnTo>
                  <a:lnTo>
                    <a:pt x="6748" y="12526"/>
                  </a:lnTo>
                  <a:lnTo>
                    <a:pt x="6349" y="12887"/>
                  </a:lnTo>
                  <a:lnTo>
                    <a:pt x="5931" y="13229"/>
                  </a:lnTo>
                  <a:lnTo>
                    <a:pt x="5494" y="13552"/>
                  </a:lnTo>
                  <a:lnTo>
                    <a:pt x="5057" y="13857"/>
                  </a:lnTo>
                  <a:lnTo>
                    <a:pt x="4581" y="14142"/>
                  </a:lnTo>
                  <a:lnTo>
                    <a:pt x="4087" y="14408"/>
                  </a:lnTo>
                  <a:lnTo>
                    <a:pt x="3593" y="14655"/>
                  </a:lnTo>
                  <a:lnTo>
                    <a:pt x="3061" y="14864"/>
                  </a:lnTo>
                  <a:lnTo>
                    <a:pt x="2491" y="15054"/>
                  </a:lnTo>
                  <a:lnTo>
                    <a:pt x="1921" y="15225"/>
                  </a:lnTo>
                  <a:lnTo>
                    <a:pt x="1312" y="15377"/>
                  </a:lnTo>
                  <a:lnTo>
                    <a:pt x="666" y="15491"/>
                  </a:lnTo>
                  <a:lnTo>
                    <a:pt x="1" y="15586"/>
                  </a:lnTo>
                  <a:lnTo>
                    <a:pt x="58" y="15643"/>
                  </a:lnTo>
                  <a:lnTo>
                    <a:pt x="58" y="15624"/>
                  </a:lnTo>
                  <a:lnTo>
                    <a:pt x="96" y="15681"/>
                  </a:lnTo>
                  <a:lnTo>
                    <a:pt x="875" y="15757"/>
                  </a:lnTo>
                  <a:lnTo>
                    <a:pt x="1635" y="15814"/>
                  </a:lnTo>
                  <a:lnTo>
                    <a:pt x="2396" y="15833"/>
                  </a:lnTo>
                  <a:lnTo>
                    <a:pt x="3156" y="15833"/>
                  </a:lnTo>
                  <a:lnTo>
                    <a:pt x="3897" y="15795"/>
                  </a:lnTo>
                  <a:lnTo>
                    <a:pt x="4620" y="15738"/>
                  </a:lnTo>
                  <a:lnTo>
                    <a:pt x="5342" y="15643"/>
                  </a:lnTo>
                  <a:lnTo>
                    <a:pt x="6064" y="15529"/>
                  </a:lnTo>
                  <a:lnTo>
                    <a:pt x="6767" y="15396"/>
                  </a:lnTo>
                  <a:lnTo>
                    <a:pt x="7471" y="15225"/>
                  </a:lnTo>
                  <a:lnTo>
                    <a:pt x="8155" y="15016"/>
                  </a:lnTo>
                  <a:lnTo>
                    <a:pt x="8839" y="14788"/>
                  </a:lnTo>
                  <a:lnTo>
                    <a:pt x="9523" y="14522"/>
                  </a:lnTo>
                  <a:lnTo>
                    <a:pt x="10188" y="14218"/>
                  </a:lnTo>
                  <a:lnTo>
                    <a:pt x="10854" y="13895"/>
                  </a:lnTo>
                  <a:lnTo>
                    <a:pt x="11519" y="13533"/>
                  </a:lnTo>
                  <a:lnTo>
                    <a:pt x="12165" y="13134"/>
                  </a:lnTo>
                  <a:lnTo>
                    <a:pt x="12811" y="12697"/>
                  </a:lnTo>
                  <a:lnTo>
                    <a:pt x="13458" y="12241"/>
                  </a:lnTo>
                  <a:lnTo>
                    <a:pt x="14085" y="11747"/>
                  </a:lnTo>
                  <a:lnTo>
                    <a:pt x="14712" y="11196"/>
                  </a:lnTo>
                  <a:lnTo>
                    <a:pt x="15339" y="10625"/>
                  </a:lnTo>
                  <a:lnTo>
                    <a:pt x="15967" y="10017"/>
                  </a:lnTo>
                  <a:lnTo>
                    <a:pt x="16575" y="9371"/>
                  </a:lnTo>
                  <a:lnTo>
                    <a:pt x="17202" y="8687"/>
                  </a:lnTo>
                  <a:lnTo>
                    <a:pt x="17810" y="7964"/>
                  </a:lnTo>
                  <a:lnTo>
                    <a:pt x="18399" y="7185"/>
                  </a:lnTo>
                  <a:lnTo>
                    <a:pt x="19008" y="6387"/>
                  </a:lnTo>
                  <a:lnTo>
                    <a:pt x="19597" y="5532"/>
                  </a:lnTo>
                  <a:lnTo>
                    <a:pt x="20186" y="4657"/>
                  </a:lnTo>
                  <a:lnTo>
                    <a:pt x="20794" y="3726"/>
                  </a:lnTo>
                  <a:lnTo>
                    <a:pt x="21364" y="2757"/>
                  </a:lnTo>
                  <a:lnTo>
                    <a:pt x="21326" y="2472"/>
                  </a:lnTo>
                  <a:lnTo>
                    <a:pt x="21250" y="2186"/>
                  </a:lnTo>
                  <a:lnTo>
                    <a:pt x="21155" y="1920"/>
                  </a:lnTo>
                  <a:lnTo>
                    <a:pt x="21041" y="1673"/>
                  </a:lnTo>
                  <a:lnTo>
                    <a:pt x="20908" y="1426"/>
                  </a:lnTo>
                  <a:lnTo>
                    <a:pt x="20756" y="1198"/>
                  </a:lnTo>
                  <a:lnTo>
                    <a:pt x="20566" y="989"/>
                  </a:lnTo>
                  <a:lnTo>
                    <a:pt x="20376" y="799"/>
                  </a:lnTo>
                  <a:lnTo>
                    <a:pt x="20167" y="628"/>
                  </a:lnTo>
                  <a:lnTo>
                    <a:pt x="19939" y="457"/>
                  </a:lnTo>
                  <a:lnTo>
                    <a:pt x="19692" y="324"/>
                  </a:lnTo>
                  <a:lnTo>
                    <a:pt x="19426" y="210"/>
                  </a:lnTo>
                  <a:lnTo>
                    <a:pt x="19160" y="134"/>
                  </a:lnTo>
                  <a:lnTo>
                    <a:pt x="18856" y="58"/>
                  </a:lnTo>
                  <a:lnTo>
                    <a:pt x="18551" y="20"/>
                  </a:lnTo>
                  <a:lnTo>
                    <a:pt x="182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4;p27">
              <a:extLst>
                <a:ext uri="{FF2B5EF4-FFF2-40B4-BE49-F238E27FC236}">
                  <a16:creationId xmlns:a16="http://schemas.microsoft.com/office/drawing/2014/main" id="{899B6A8F-1ABC-B17A-1F52-02EA90C322AE}"/>
                </a:ext>
              </a:extLst>
            </p:cNvPr>
            <p:cNvSpPr/>
            <p:nvPr/>
          </p:nvSpPr>
          <p:spPr>
            <a:xfrm>
              <a:off x="6636238" y="2774214"/>
              <a:ext cx="65906" cy="80650"/>
            </a:xfrm>
            <a:custGeom>
              <a:avLst/>
              <a:gdLst/>
              <a:ahLst/>
              <a:cxnLst/>
              <a:rect l="l" t="t" r="r" b="b"/>
              <a:pathLst>
                <a:path w="1864" h="2281" extrusionOk="0">
                  <a:moveTo>
                    <a:pt x="894" y="0"/>
                  </a:moveTo>
                  <a:lnTo>
                    <a:pt x="780" y="19"/>
                  </a:lnTo>
                  <a:lnTo>
                    <a:pt x="647" y="57"/>
                  </a:lnTo>
                  <a:lnTo>
                    <a:pt x="514" y="95"/>
                  </a:lnTo>
                  <a:lnTo>
                    <a:pt x="267" y="228"/>
                  </a:lnTo>
                  <a:lnTo>
                    <a:pt x="191" y="285"/>
                  </a:lnTo>
                  <a:lnTo>
                    <a:pt x="134" y="342"/>
                  </a:lnTo>
                  <a:lnTo>
                    <a:pt x="77" y="418"/>
                  </a:lnTo>
                  <a:lnTo>
                    <a:pt x="39" y="513"/>
                  </a:lnTo>
                  <a:lnTo>
                    <a:pt x="20" y="608"/>
                  </a:lnTo>
                  <a:lnTo>
                    <a:pt x="1" y="684"/>
                  </a:lnTo>
                  <a:lnTo>
                    <a:pt x="1" y="779"/>
                  </a:lnTo>
                  <a:lnTo>
                    <a:pt x="20" y="874"/>
                  </a:lnTo>
                  <a:lnTo>
                    <a:pt x="77" y="1007"/>
                  </a:lnTo>
                  <a:lnTo>
                    <a:pt x="134" y="1140"/>
                  </a:lnTo>
                  <a:lnTo>
                    <a:pt x="210" y="1274"/>
                  </a:lnTo>
                  <a:lnTo>
                    <a:pt x="305" y="1388"/>
                  </a:lnTo>
                  <a:lnTo>
                    <a:pt x="457" y="1521"/>
                  </a:lnTo>
                  <a:lnTo>
                    <a:pt x="666" y="1654"/>
                  </a:lnTo>
                  <a:lnTo>
                    <a:pt x="1160" y="1958"/>
                  </a:lnTo>
                  <a:lnTo>
                    <a:pt x="1578" y="2186"/>
                  </a:lnTo>
                  <a:lnTo>
                    <a:pt x="1768" y="2281"/>
                  </a:lnTo>
                  <a:lnTo>
                    <a:pt x="1787" y="2224"/>
                  </a:lnTo>
                  <a:lnTo>
                    <a:pt x="1825" y="2167"/>
                  </a:lnTo>
                  <a:lnTo>
                    <a:pt x="1844" y="2072"/>
                  </a:lnTo>
                  <a:lnTo>
                    <a:pt x="1863" y="1920"/>
                  </a:lnTo>
                  <a:lnTo>
                    <a:pt x="1863" y="1749"/>
                  </a:lnTo>
                  <a:lnTo>
                    <a:pt x="1844" y="1521"/>
                  </a:lnTo>
                  <a:lnTo>
                    <a:pt x="1806" y="1236"/>
                  </a:lnTo>
                  <a:lnTo>
                    <a:pt x="1730" y="950"/>
                  </a:lnTo>
                  <a:lnTo>
                    <a:pt x="1673" y="741"/>
                  </a:lnTo>
                  <a:lnTo>
                    <a:pt x="1597" y="551"/>
                  </a:lnTo>
                  <a:lnTo>
                    <a:pt x="1521" y="418"/>
                  </a:lnTo>
                  <a:lnTo>
                    <a:pt x="1445" y="304"/>
                  </a:lnTo>
                  <a:lnTo>
                    <a:pt x="1350" y="209"/>
                  </a:lnTo>
                  <a:lnTo>
                    <a:pt x="1179" y="57"/>
                  </a:lnTo>
                  <a:lnTo>
                    <a:pt x="1103" y="19"/>
                  </a:lnTo>
                  <a:lnTo>
                    <a:pt x="1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35;p27">
              <a:extLst>
                <a:ext uri="{FF2B5EF4-FFF2-40B4-BE49-F238E27FC236}">
                  <a16:creationId xmlns:a16="http://schemas.microsoft.com/office/drawing/2014/main" id="{945350A7-91E4-7919-92D9-CFC89786F971}"/>
                </a:ext>
              </a:extLst>
            </p:cNvPr>
            <p:cNvSpPr/>
            <p:nvPr/>
          </p:nvSpPr>
          <p:spPr>
            <a:xfrm>
              <a:off x="6649003" y="2778245"/>
              <a:ext cx="51127" cy="75948"/>
            </a:xfrm>
            <a:custGeom>
              <a:avLst/>
              <a:gdLst/>
              <a:ahLst/>
              <a:cxnLst/>
              <a:rect l="l" t="t" r="r" b="b"/>
              <a:pathLst>
                <a:path w="1446" h="2148" extrusionOk="0">
                  <a:moveTo>
                    <a:pt x="552" y="0"/>
                  </a:moveTo>
                  <a:lnTo>
                    <a:pt x="381" y="57"/>
                  </a:lnTo>
                  <a:lnTo>
                    <a:pt x="191" y="152"/>
                  </a:lnTo>
                  <a:lnTo>
                    <a:pt x="134" y="190"/>
                  </a:lnTo>
                  <a:lnTo>
                    <a:pt x="96" y="228"/>
                  </a:lnTo>
                  <a:lnTo>
                    <a:pt x="20" y="361"/>
                  </a:lnTo>
                  <a:lnTo>
                    <a:pt x="1" y="494"/>
                  </a:lnTo>
                  <a:lnTo>
                    <a:pt x="1" y="570"/>
                  </a:lnTo>
                  <a:lnTo>
                    <a:pt x="20" y="627"/>
                  </a:lnTo>
                  <a:lnTo>
                    <a:pt x="58" y="722"/>
                  </a:lnTo>
                  <a:lnTo>
                    <a:pt x="96" y="836"/>
                  </a:lnTo>
                  <a:lnTo>
                    <a:pt x="153" y="931"/>
                  </a:lnTo>
                  <a:lnTo>
                    <a:pt x="229" y="1007"/>
                  </a:lnTo>
                  <a:lnTo>
                    <a:pt x="913" y="1673"/>
                  </a:lnTo>
                  <a:lnTo>
                    <a:pt x="1426" y="2148"/>
                  </a:lnTo>
                  <a:lnTo>
                    <a:pt x="1426" y="2053"/>
                  </a:lnTo>
                  <a:lnTo>
                    <a:pt x="1445" y="1787"/>
                  </a:lnTo>
                  <a:lnTo>
                    <a:pt x="1426" y="1407"/>
                  </a:lnTo>
                  <a:lnTo>
                    <a:pt x="1388" y="1198"/>
                  </a:lnTo>
                  <a:lnTo>
                    <a:pt x="1350" y="969"/>
                  </a:lnTo>
                  <a:lnTo>
                    <a:pt x="1293" y="760"/>
                  </a:lnTo>
                  <a:lnTo>
                    <a:pt x="1236" y="589"/>
                  </a:lnTo>
                  <a:lnTo>
                    <a:pt x="1160" y="437"/>
                  </a:lnTo>
                  <a:lnTo>
                    <a:pt x="1103" y="342"/>
                  </a:lnTo>
                  <a:lnTo>
                    <a:pt x="1027" y="247"/>
                  </a:lnTo>
                  <a:lnTo>
                    <a:pt x="951" y="171"/>
                  </a:lnTo>
                  <a:lnTo>
                    <a:pt x="799" y="57"/>
                  </a:lnTo>
                  <a:lnTo>
                    <a:pt x="761" y="19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rgbClr val="1D3265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36;p27">
              <a:extLst>
                <a:ext uri="{FF2B5EF4-FFF2-40B4-BE49-F238E27FC236}">
                  <a16:creationId xmlns:a16="http://schemas.microsoft.com/office/drawing/2014/main" id="{77973BAB-C287-FA6E-05AE-E86CDD29460E}"/>
                </a:ext>
              </a:extLst>
            </p:cNvPr>
            <p:cNvSpPr/>
            <p:nvPr/>
          </p:nvSpPr>
          <p:spPr>
            <a:xfrm>
              <a:off x="6568380" y="2733195"/>
              <a:ext cx="36984" cy="43065"/>
            </a:xfrm>
            <a:custGeom>
              <a:avLst/>
              <a:gdLst/>
              <a:ahLst/>
              <a:cxnLst/>
              <a:rect l="l" t="t" r="r" b="b"/>
              <a:pathLst>
                <a:path w="1046" h="1218" extrusionOk="0">
                  <a:moveTo>
                    <a:pt x="551" y="1"/>
                  </a:moveTo>
                  <a:lnTo>
                    <a:pt x="513" y="20"/>
                  </a:lnTo>
                  <a:lnTo>
                    <a:pt x="380" y="39"/>
                  </a:lnTo>
                  <a:lnTo>
                    <a:pt x="285" y="77"/>
                  </a:lnTo>
                  <a:lnTo>
                    <a:pt x="209" y="153"/>
                  </a:lnTo>
                  <a:lnTo>
                    <a:pt x="133" y="229"/>
                  </a:lnTo>
                  <a:lnTo>
                    <a:pt x="57" y="324"/>
                  </a:lnTo>
                  <a:lnTo>
                    <a:pt x="19" y="457"/>
                  </a:lnTo>
                  <a:lnTo>
                    <a:pt x="0" y="571"/>
                  </a:lnTo>
                  <a:lnTo>
                    <a:pt x="19" y="685"/>
                  </a:lnTo>
                  <a:lnTo>
                    <a:pt x="38" y="799"/>
                  </a:lnTo>
                  <a:lnTo>
                    <a:pt x="95" y="913"/>
                  </a:lnTo>
                  <a:lnTo>
                    <a:pt x="171" y="1008"/>
                  </a:lnTo>
                  <a:lnTo>
                    <a:pt x="285" y="1084"/>
                  </a:lnTo>
                  <a:lnTo>
                    <a:pt x="399" y="1141"/>
                  </a:lnTo>
                  <a:lnTo>
                    <a:pt x="513" y="1198"/>
                  </a:lnTo>
                  <a:lnTo>
                    <a:pt x="627" y="1217"/>
                  </a:lnTo>
                  <a:lnTo>
                    <a:pt x="836" y="1217"/>
                  </a:lnTo>
                  <a:lnTo>
                    <a:pt x="988" y="1179"/>
                  </a:lnTo>
                  <a:lnTo>
                    <a:pt x="1045" y="1141"/>
                  </a:lnTo>
                  <a:lnTo>
                    <a:pt x="1045" y="1103"/>
                  </a:lnTo>
                  <a:lnTo>
                    <a:pt x="1026" y="951"/>
                  </a:lnTo>
                  <a:lnTo>
                    <a:pt x="988" y="742"/>
                  </a:lnTo>
                  <a:lnTo>
                    <a:pt x="931" y="609"/>
                  </a:lnTo>
                  <a:lnTo>
                    <a:pt x="893" y="495"/>
                  </a:lnTo>
                  <a:lnTo>
                    <a:pt x="760" y="286"/>
                  </a:lnTo>
                  <a:lnTo>
                    <a:pt x="665" y="134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324F-E63B-6115-8AFD-610D749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Predpoklady výskumu</a:t>
            </a:r>
            <a:endParaRPr lang="en-S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77B05-4933-6778-26A7-8F4DC0CC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900" y="1204249"/>
            <a:ext cx="7704000" cy="3226846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 protestantských cirkvách existuje väčší priestor pre ženy vo vedení ako v tradičných hierarchických cirkvách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 praxi často ženy vykonávajú mnoho neformálnych a neviditeľných úloh, ktoré sú pre fungovanie farnosti kľúčové, hoci formálne nemajú autoritu 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Muži a ženy vnímajú úlohu žien v cirkvi odlišne – ženy častejšie upozorňujú na limity a potrebu zmeny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Neveriaci často vnímajú úlohu žien v cirkvi ako zastaranú alebo formálne obmedzenú</a:t>
            </a:r>
          </a:p>
          <a:p>
            <a:pPr algn="l">
              <a:buFont typeface="Courier New" panose="02070309020205020404" pitchFamily="49" charset="0"/>
              <a:buChar char="o"/>
            </a:pPr>
            <a:endParaRPr lang="sk-SK"/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Staršia generácia bude zastávať tradičné pravidlá vierovyznania</a:t>
            </a:r>
          </a:p>
        </p:txBody>
      </p:sp>
    </p:spTree>
    <p:extLst>
      <p:ext uri="{BB962C8B-B14F-4D97-AF65-F5344CB8AC3E}">
        <p14:creationId xmlns:p14="http://schemas.microsoft.com/office/powerpoint/2010/main" val="297999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9"/>
          <p:cNvSpPr/>
          <p:nvPr/>
        </p:nvSpPr>
        <p:spPr>
          <a:xfrm>
            <a:off x="4930859" y="1863673"/>
            <a:ext cx="908100" cy="908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29"/>
          <p:cNvSpPr/>
          <p:nvPr/>
        </p:nvSpPr>
        <p:spPr>
          <a:xfrm>
            <a:off x="739256" y="3012032"/>
            <a:ext cx="908100" cy="908100"/>
          </a:xfrm>
          <a:prstGeom prst="round2SameRect">
            <a:avLst>
              <a:gd name="adj1" fmla="val 18709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29"/>
          <p:cNvSpPr/>
          <p:nvPr/>
        </p:nvSpPr>
        <p:spPr>
          <a:xfrm>
            <a:off x="739256" y="1761228"/>
            <a:ext cx="908100" cy="908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29"/>
          <p:cNvSpPr txBox="1">
            <a:spLocks noGrp="1"/>
          </p:cNvSpPr>
          <p:nvPr>
            <p:ph type="title" idx="6"/>
          </p:nvPr>
        </p:nvSpPr>
        <p:spPr>
          <a:xfrm>
            <a:off x="670111" y="88487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Metódy výskumu </a:t>
            </a:r>
            <a:endParaRPr/>
          </a:p>
        </p:txBody>
      </p:sp>
      <p:sp>
        <p:nvSpPr>
          <p:cNvPr id="1204" name="Google Shape;1204;p29"/>
          <p:cNvSpPr txBox="1">
            <a:spLocks noGrp="1"/>
          </p:cNvSpPr>
          <p:nvPr>
            <p:ph type="title"/>
          </p:nvPr>
        </p:nvSpPr>
        <p:spPr>
          <a:xfrm>
            <a:off x="1844259" y="1934338"/>
            <a:ext cx="3265062" cy="7412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Pološťrukturované rozhovory </a:t>
            </a:r>
            <a:endParaRPr/>
          </a:p>
        </p:txBody>
      </p:sp>
      <p:sp>
        <p:nvSpPr>
          <p:cNvPr id="1206" name="Google Shape;1206;p29"/>
          <p:cNvSpPr txBox="1">
            <a:spLocks noGrp="1"/>
          </p:cNvSpPr>
          <p:nvPr>
            <p:ph type="title" idx="2"/>
          </p:nvPr>
        </p:nvSpPr>
        <p:spPr>
          <a:xfrm flipH="1">
            <a:off x="6140072" y="2105911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Zúčastnené pozorovanie</a:t>
            </a:r>
            <a:endParaRPr/>
          </a:p>
        </p:txBody>
      </p:sp>
      <p:sp>
        <p:nvSpPr>
          <p:cNvPr id="1207" name="Google Shape;1207;p29"/>
          <p:cNvSpPr txBox="1">
            <a:spLocks noGrp="1"/>
          </p:cNvSpPr>
          <p:nvPr>
            <p:ph type="title" idx="7"/>
          </p:nvPr>
        </p:nvSpPr>
        <p:spPr>
          <a:xfrm>
            <a:off x="1844259" y="3296254"/>
            <a:ext cx="2592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Analýza dokumentov </a:t>
            </a:r>
            <a:endParaRPr/>
          </a:p>
        </p:txBody>
      </p:sp>
      <p:sp>
        <p:nvSpPr>
          <p:cNvPr id="1211" name="Google Shape;1211;p29"/>
          <p:cNvSpPr txBox="1">
            <a:spLocks noGrp="1"/>
          </p:cNvSpPr>
          <p:nvPr>
            <p:ph type="title" idx="4"/>
          </p:nvPr>
        </p:nvSpPr>
        <p:spPr>
          <a:xfrm>
            <a:off x="869347" y="1911025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12" name="Google Shape;1212;p29"/>
          <p:cNvSpPr txBox="1">
            <a:spLocks noGrp="1"/>
          </p:cNvSpPr>
          <p:nvPr>
            <p:ph type="title" idx="14"/>
          </p:nvPr>
        </p:nvSpPr>
        <p:spPr>
          <a:xfrm>
            <a:off x="803626" y="3242542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13" name="Google Shape;1213;p29"/>
          <p:cNvSpPr txBox="1">
            <a:spLocks noGrp="1"/>
          </p:cNvSpPr>
          <p:nvPr>
            <p:ph type="title" idx="5"/>
          </p:nvPr>
        </p:nvSpPr>
        <p:spPr>
          <a:xfrm flipH="1">
            <a:off x="5017559" y="2089123"/>
            <a:ext cx="7347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1215" name="Google Shape;1215;p29"/>
          <p:cNvGrpSpPr/>
          <p:nvPr/>
        </p:nvGrpSpPr>
        <p:grpSpPr>
          <a:xfrm>
            <a:off x="-34056" y="3773477"/>
            <a:ext cx="2081272" cy="1381351"/>
            <a:chOff x="-34056" y="3773477"/>
            <a:chExt cx="2081272" cy="1381351"/>
          </a:xfrm>
        </p:grpSpPr>
        <p:sp>
          <p:nvSpPr>
            <p:cNvPr id="1216" name="Google Shape;1216;p29"/>
            <p:cNvSpPr/>
            <p:nvPr/>
          </p:nvSpPr>
          <p:spPr>
            <a:xfrm>
              <a:off x="-34056" y="3773477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9"/>
            <p:cNvSpPr/>
            <p:nvPr/>
          </p:nvSpPr>
          <p:spPr>
            <a:xfrm>
              <a:off x="-34050" y="3940389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9"/>
          <p:cNvGrpSpPr/>
          <p:nvPr/>
        </p:nvGrpSpPr>
        <p:grpSpPr>
          <a:xfrm>
            <a:off x="7119491" y="-11352"/>
            <a:ext cx="2081272" cy="1381351"/>
            <a:chOff x="7119491" y="-11352"/>
            <a:chExt cx="2081272" cy="1381351"/>
          </a:xfrm>
        </p:grpSpPr>
        <p:sp>
          <p:nvSpPr>
            <p:cNvPr id="1219" name="Google Shape;1219;p29"/>
            <p:cNvSpPr/>
            <p:nvPr/>
          </p:nvSpPr>
          <p:spPr>
            <a:xfrm rot="10800000">
              <a:off x="7119491" y="-11352"/>
              <a:ext cx="2081272" cy="1381351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9"/>
            <p:cNvSpPr/>
            <p:nvPr/>
          </p:nvSpPr>
          <p:spPr>
            <a:xfrm rot="10800000">
              <a:off x="7395713" y="11666"/>
              <a:ext cx="1805048" cy="1198020"/>
            </a:xfrm>
            <a:custGeom>
              <a:avLst/>
              <a:gdLst/>
              <a:ahLst/>
              <a:cxnLst/>
              <a:rect l="l" t="t" r="r" b="b"/>
              <a:pathLst>
                <a:path w="105128" h="69774" extrusionOk="0">
                  <a:moveTo>
                    <a:pt x="15662" y="0"/>
                  </a:moveTo>
                  <a:lnTo>
                    <a:pt x="14864" y="19"/>
                  </a:lnTo>
                  <a:lnTo>
                    <a:pt x="14066" y="76"/>
                  </a:lnTo>
                  <a:lnTo>
                    <a:pt x="13287" y="171"/>
                  </a:lnTo>
                  <a:lnTo>
                    <a:pt x="12507" y="304"/>
                  </a:lnTo>
                  <a:lnTo>
                    <a:pt x="11747" y="475"/>
                  </a:lnTo>
                  <a:lnTo>
                    <a:pt x="11006" y="684"/>
                  </a:lnTo>
                  <a:lnTo>
                    <a:pt x="10284" y="931"/>
                  </a:lnTo>
                  <a:lnTo>
                    <a:pt x="9561" y="1216"/>
                  </a:lnTo>
                  <a:lnTo>
                    <a:pt x="8877" y="1521"/>
                  </a:lnTo>
                  <a:lnTo>
                    <a:pt x="8193" y="1882"/>
                  </a:lnTo>
                  <a:lnTo>
                    <a:pt x="7547" y="2243"/>
                  </a:lnTo>
                  <a:lnTo>
                    <a:pt x="6900" y="2661"/>
                  </a:lnTo>
                  <a:lnTo>
                    <a:pt x="6292" y="3098"/>
                  </a:lnTo>
                  <a:lnTo>
                    <a:pt x="5703" y="3554"/>
                  </a:lnTo>
                  <a:lnTo>
                    <a:pt x="5133" y="4048"/>
                  </a:lnTo>
                  <a:lnTo>
                    <a:pt x="4582" y="4562"/>
                  </a:lnTo>
                  <a:lnTo>
                    <a:pt x="4068" y="5094"/>
                  </a:lnTo>
                  <a:lnTo>
                    <a:pt x="3574" y="5664"/>
                  </a:lnTo>
                  <a:lnTo>
                    <a:pt x="3118" y="6253"/>
                  </a:lnTo>
                  <a:lnTo>
                    <a:pt x="2681" y="6861"/>
                  </a:lnTo>
                  <a:lnTo>
                    <a:pt x="2263" y="7508"/>
                  </a:lnTo>
                  <a:lnTo>
                    <a:pt x="1902" y="8154"/>
                  </a:lnTo>
                  <a:lnTo>
                    <a:pt x="1540" y="8819"/>
                  </a:lnTo>
                  <a:lnTo>
                    <a:pt x="1236" y="9522"/>
                  </a:lnTo>
                  <a:lnTo>
                    <a:pt x="951" y="10226"/>
                  </a:lnTo>
                  <a:lnTo>
                    <a:pt x="704" y="10948"/>
                  </a:lnTo>
                  <a:lnTo>
                    <a:pt x="495" y="11689"/>
                  </a:lnTo>
                  <a:lnTo>
                    <a:pt x="324" y="12449"/>
                  </a:lnTo>
                  <a:lnTo>
                    <a:pt x="191" y="13210"/>
                  </a:lnTo>
                  <a:lnTo>
                    <a:pt x="77" y="13989"/>
                  </a:lnTo>
                  <a:lnTo>
                    <a:pt x="20" y="14787"/>
                  </a:lnTo>
                  <a:lnTo>
                    <a:pt x="1" y="15586"/>
                  </a:lnTo>
                  <a:lnTo>
                    <a:pt x="20" y="16251"/>
                  </a:lnTo>
                  <a:lnTo>
                    <a:pt x="58" y="16878"/>
                  </a:lnTo>
                  <a:lnTo>
                    <a:pt x="115" y="17524"/>
                  </a:lnTo>
                  <a:lnTo>
                    <a:pt x="210" y="18152"/>
                  </a:lnTo>
                  <a:lnTo>
                    <a:pt x="324" y="18779"/>
                  </a:lnTo>
                  <a:lnTo>
                    <a:pt x="476" y="19387"/>
                  </a:lnTo>
                  <a:lnTo>
                    <a:pt x="628" y="19976"/>
                  </a:lnTo>
                  <a:lnTo>
                    <a:pt x="818" y="20584"/>
                  </a:lnTo>
                  <a:lnTo>
                    <a:pt x="818" y="69774"/>
                  </a:lnTo>
                  <a:lnTo>
                    <a:pt x="105127" y="69774"/>
                  </a:lnTo>
                  <a:lnTo>
                    <a:pt x="105032" y="68919"/>
                  </a:lnTo>
                  <a:lnTo>
                    <a:pt x="104880" y="68063"/>
                  </a:lnTo>
                  <a:lnTo>
                    <a:pt x="104690" y="67227"/>
                  </a:lnTo>
                  <a:lnTo>
                    <a:pt x="104462" y="66410"/>
                  </a:lnTo>
                  <a:lnTo>
                    <a:pt x="104196" y="65612"/>
                  </a:lnTo>
                  <a:lnTo>
                    <a:pt x="103892" y="64813"/>
                  </a:lnTo>
                  <a:lnTo>
                    <a:pt x="103550" y="64053"/>
                  </a:lnTo>
                  <a:lnTo>
                    <a:pt x="103189" y="63293"/>
                  </a:lnTo>
                  <a:lnTo>
                    <a:pt x="102789" y="62570"/>
                  </a:lnTo>
                  <a:lnTo>
                    <a:pt x="102352" y="61848"/>
                  </a:lnTo>
                  <a:lnTo>
                    <a:pt x="101896" y="61164"/>
                  </a:lnTo>
                  <a:lnTo>
                    <a:pt x="101402" y="60499"/>
                  </a:lnTo>
                  <a:lnTo>
                    <a:pt x="100889" y="59852"/>
                  </a:lnTo>
                  <a:lnTo>
                    <a:pt x="100338" y="59225"/>
                  </a:lnTo>
                  <a:lnTo>
                    <a:pt x="99748" y="58636"/>
                  </a:lnTo>
                  <a:lnTo>
                    <a:pt x="99159" y="58066"/>
                  </a:lnTo>
                  <a:lnTo>
                    <a:pt x="98532" y="57534"/>
                  </a:lnTo>
                  <a:lnTo>
                    <a:pt x="97867" y="57020"/>
                  </a:lnTo>
                  <a:lnTo>
                    <a:pt x="97201" y="56526"/>
                  </a:lnTo>
                  <a:lnTo>
                    <a:pt x="96498" y="56070"/>
                  </a:lnTo>
                  <a:lnTo>
                    <a:pt x="95776" y="55652"/>
                  </a:lnTo>
                  <a:lnTo>
                    <a:pt x="95035" y="55253"/>
                  </a:lnTo>
                  <a:lnTo>
                    <a:pt x="94293" y="54892"/>
                  </a:lnTo>
                  <a:lnTo>
                    <a:pt x="93514" y="54569"/>
                  </a:lnTo>
                  <a:lnTo>
                    <a:pt x="92716" y="54283"/>
                  </a:lnTo>
                  <a:lnTo>
                    <a:pt x="91899" y="54036"/>
                  </a:lnTo>
                  <a:lnTo>
                    <a:pt x="91081" y="53808"/>
                  </a:lnTo>
                  <a:lnTo>
                    <a:pt x="90226" y="53637"/>
                  </a:lnTo>
                  <a:lnTo>
                    <a:pt x="89371" y="53485"/>
                  </a:lnTo>
                  <a:lnTo>
                    <a:pt x="88515" y="53390"/>
                  </a:lnTo>
                  <a:lnTo>
                    <a:pt x="87622" y="53314"/>
                  </a:lnTo>
                  <a:lnTo>
                    <a:pt x="86748" y="53295"/>
                  </a:lnTo>
                  <a:lnTo>
                    <a:pt x="85835" y="53333"/>
                  </a:lnTo>
                  <a:lnTo>
                    <a:pt x="84942" y="53390"/>
                  </a:lnTo>
                  <a:lnTo>
                    <a:pt x="84049" y="53504"/>
                  </a:lnTo>
                  <a:lnTo>
                    <a:pt x="83193" y="53637"/>
                  </a:lnTo>
                  <a:lnTo>
                    <a:pt x="83098" y="53200"/>
                  </a:lnTo>
                  <a:lnTo>
                    <a:pt x="83003" y="52763"/>
                  </a:lnTo>
                  <a:lnTo>
                    <a:pt x="82870" y="52326"/>
                  </a:lnTo>
                  <a:lnTo>
                    <a:pt x="82737" y="51908"/>
                  </a:lnTo>
                  <a:lnTo>
                    <a:pt x="82566" y="51489"/>
                  </a:lnTo>
                  <a:lnTo>
                    <a:pt x="82395" y="51090"/>
                  </a:lnTo>
                  <a:lnTo>
                    <a:pt x="82205" y="50691"/>
                  </a:lnTo>
                  <a:lnTo>
                    <a:pt x="81996" y="50311"/>
                  </a:lnTo>
                  <a:lnTo>
                    <a:pt x="81768" y="49931"/>
                  </a:lnTo>
                  <a:lnTo>
                    <a:pt x="81521" y="49570"/>
                  </a:lnTo>
                  <a:lnTo>
                    <a:pt x="81255" y="49228"/>
                  </a:lnTo>
                  <a:lnTo>
                    <a:pt x="80989" y="48886"/>
                  </a:lnTo>
                  <a:lnTo>
                    <a:pt x="80704" y="48562"/>
                  </a:lnTo>
                  <a:lnTo>
                    <a:pt x="80399" y="48239"/>
                  </a:lnTo>
                  <a:lnTo>
                    <a:pt x="80095" y="47935"/>
                  </a:lnTo>
                  <a:lnTo>
                    <a:pt x="79753" y="47650"/>
                  </a:lnTo>
                  <a:lnTo>
                    <a:pt x="79430" y="47365"/>
                  </a:lnTo>
                  <a:lnTo>
                    <a:pt x="79069" y="47099"/>
                  </a:lnTo>
                  <a:lnTo>
                    <a:pt x="78708" y="46871"/>
                  </a:lnTo>
                  <a:lnTo>
                    <a:pt x="78347" y="46624"/>
                  </a:lnTo>
                  <a:lnTo>
                    <a:pt x="77948" y="46415"/>
                  </a:lnTo>
                  <a:lnTo>
                    <a:pt x="77567" y="46225"/>
                  </a:lnTo>
                  <a:lnTo>
                    <a:pt x="77149" y="46035"/>
                  </a:lnTo>
                  <a:lnTo>
                    <a:pt x="76750" y="45863"/>
                  </a:lnTo>
                  <a:lnTo>
                    <a:pt x="76332" y="45730"/>
                  </a:lnTo>
                  <a:lnTo>
                    <a:pt x="75895" y="45597"/>
                  </a:lnTo>
                  <a:lnTo>
                    <a:pt x="75458" y="45483"/>
                  </a:lnTo>
                  <a:lnTo>
                    <a:pt x="75021" y="45388"/>
                  </a:lnTo>
                  <a:lnTo>
                    <a:pt x="74564" y="45312"/>
                  </a:lnTo>
                  <a:lnTo>
                    <a:pt x="74108" y="45274"/>
                  </a:lnTo>
                  <a:lnTo>
                    <a:pt x="73652" y="45236"/>
                  </a:lnTo>
                  <a:lnTo>
                    <a:pt x="72835" y="45236"/>
                  </a:lnTo>
                  <a:lnTo>
                    <a:pt x="72512" y="45255"/>
                  </a:lnTo>
                  <a:lnTo>
                    <a:pt x="71846" y="45312"/>
                  </a:lnTo>
                  <a:lnTo>
                    <a:pt x="71751" y="44742"/>
                  </a:lnTo>
                  <a:lnTo>
                    <a:pt x="71656" y="44172"/>
                  </a:lnTo>
                  <a:lnTo>
                    <a:pt x="71542" y="43621"/>
                  </a:lnTo>
                  <a:lnTo>
                    <a:pt x="71409" y="43050"/>
                  </a:lnTo>
                  <a:lnTo>
                    <a:pt x="71257" y="42499"/>
                  </a:lnTo>
                  <a:lnTo>
                    <a:pt x="71105" y="41948"/>
                  </a:lnTo>
                  <a:lnTo>
                    <a:pt x="70934" y="41416"/>
                  </a:lnTo>
                  <a:lnTo>
                    <a:pt x="70763" y="40884"/>
                  </a:lnTo>
                  <a:lnTo>
                    <a:pt x="70573" y="40351"/>
                  </a:lnTo>
                  <a:lnTo>
                    <a:pt x="70364" y="39819"/>
                  </a:lnTo>
                  <a:lnTo>
                    <a:pt x="70155" y="39306"/>
                  </a:lnTo>
                  <a:lnTo>
                    <a:pt x="69927" y="38793"/>
                  </a:lnTo>
                  <a:lnTo>
                    <a:pt x="69680" y="38299"/>
                  </a:lnTo>
                  <a:lnTo>
                    <a:pt x="69433" y="37805"/>
                  </a:lnTo>
                  <a:lnTo>
                    <a:pt x="69166" y="37310"/>
                  </a:lnTo>
                  <a:lnTo>
                    <a:pt x="68900" y="36816"/>
                  </a:lnTo>
                  <a:lnTo>
                    <a:pt x="68615" y="36341"/>
                  </a:lnTo>
                  <a:lnTo>
                    <a:pt x="68330" y="35866"/>
                  </a:lnTo>
                  <a:lnTo>
                    <a:pt x="68026" y="35410"/>
                  </a:lnTo>
                  <a:lnTo>
                    <a:pt x="67722" y="34954"/>
                  </a:lnTo>
                  <a:lnTo>
                    <a:pt x="67399" y="34516"/>
                  </a:lnTo>
                  <a:lnTo>
                    <a:pt x="67057" y="34079"/>
                  </a:lnTo>
                  <a:lnTo>
                    <a:pt x="66715" y="33642"/>
                  </a:lnTo>
                  <a:lnTo>
                    <a:pt x="66372" y="33224"/>
                  </a:lnTo>
                  <a:lnTo>
                    <a:pt x="66011" y="32806"/>
                  </a:lnTo>
                  <a:lnTo>
                    <a:pt x="65631" y="32407"/>
                  </a:lnTo>
                  <a:lnTo>
                    <a:pt x="65251" y="32007"/>
                  </a:lnTo>
                  <a:lnTo>
                    <a:pt x="64871" y="31608"/>
                  </a:lnTo>
                  <a:lnTo>
                    <a:pt x="64472" y="31228"/>
                  </a:lnTo>
                  <a:lnTo>
                    <a:pt x="64054" y="30867"/>
                  </a:lnTo>
                  <a:lnTo>
                    <a:pt x="63655" y="30506"/>
                  </a:lnTo>
                  <a:lnTo>
                    <a:pt x="63217" y="30145"/>
                  </a:lnTo>
                  <a:lnTo>
                    <a:pt x="62799" y="29803"/>
                  </a:lnTo>
                  <a:lnTo>
                    <a:pt x="62362" y="29480"/>
                  </a:lnTo>
                  <a:lnTo>
                    <a:pt x="61906" y="29156"/>
                  </a:lnTo>
                  <a:lnTo>
                    <a:pt x="61469" y="28833"/>
                  </a:lnTo>
                  <a:lnTo>
                    <a:pt x="60994" y="28529"/>
                  </a:lnTo>
                  <a:lnTo>
                    <a:pt x="60537" y="28244"/>
                  </a:lnTo>
                  <a:lnTo>
                    <a:pt x="60062" y="27959"/>
                  </a:lnTo>
                  <a:lnTo>
                    <a:pt x="59587" y="27693"/>
                  </a:lnTo>
                  <a:lnTo>
                    <a:pt x="59093" y="27427"/>
                  </a:lnTo>
                  <a:lnTo>
                    <a:pt x="58599" y="27180"/>
                  </a:lnTo>
                  <a:lnTo>
                    <a:pt x="58105" y="26952"/>
                  </a:lnTo>
                  <a:lnTo>
                    <a:pt x="57591" y="26724"/>
                  </a:lnTo>
                  <a:lnTo>
                    <a:pt x="57078" y="26496"/>
                  </a:lnTo>
                  <a:lnTo>
                    <a:pt x="56565" y="26286"/>
                  </a:lnTo>
                  <a:lnTo>
                    <a:pt x="56033" y="26096"/>
                  </a:lnTo>
                  <a:lnTo>
                    <a:pt x="55520" y="25925"/>
                  </a:lnTo>
                  <a:lnTo>
                    <a:pt x="54968" y="25754"/>
                  </a:lnTo>
                  <a:lnTo>
                    <a:pt x="54436" y="25602"/>
                  </a:lnTo>
                  <a:lnTo>
                    <a:pt x="53904" y="25450"/>
                  </a:lnTo>
                  <a:lnTo>
                    <a:pt x="53353" y="25317"/>
                  </a:lnTo>
                  <a:lnTo>
                    <a:pt x="52802" y="25203"/>
                  </a:lnTo>
                  <a:lnTo>
                    <a:pt x="52231" y="25089"/>
                  </a:lnTo>
                  <a:lnTo>
                    <a:pt x="51680" y="24994"/>
                  </a:lnTo>
                  <a:lnTo>
                    <a:pt x="51110" y="24918"/>
                  </a:lnTo>
                  <a:lnTo>
                    <a:pt x="50540" y="24842"/>
                  </a:lnTo>
                  <a:lnTo>
                    <a:pt x="49970" y="24804"/>
                  </a:lnTo>
                  <a:lnTo>
                    <a:pt x="49399" y="24747"/>
                  </a:lnTo>
                  <a:lnTo>
                    <a:pt x="48810" y="24728"/>
                  </a:lnTo>
                  <a:lnTo>
                    <a:pt x="48221" y="24709"/>
                  </a:lnTo>
                  <a:lnTo>
                    <a:pt x="47651" y="24709"/>
                  </a:lnTo>
                  <a:lnTo>
                    <a:pt x="47062" y="24728"/>
                  </a:lnTo>
                  <a:lnTo>
                    <a:pt x="46453" y="24766"/>
                  </a:lnTo>
                  <a:lnTo>
                    <a:pt x="45427" y="24842"/>
                  </a:lnTo>
                  <a:lnTo>
                    <a:pt x="44401" y="24975"/>
                  </a:lnTo>
                  <a:lnTo>
                    <a:pt x="43393" y="25146"/>
                  </a:lnTo>
                  <a:lnTo>
                    <a:pt x="42405" y="25355"/>
                  </a:lnTo>
                  <a:lnTo>
                    <a:pt x="41417" y="25602"/>
                  </a:lnTo>
                  <a:lnTo>
                    <a:pt x="40466" y="25887"/>
                  </a:lnTo>
                  <a:lnTo>
                    <a:pt x="39516" y="26210"/>
                  </a:lnTo>
                  <a:lnTo>
                    <a:pt x="38604" y="26572"/>
                  </a:lnTo>
                  <a:lnTo>
                    <a:pt x="37691" y="26990"/>
                  </a:lnTo>
                  <a:lnTo>
                    <a:pt x="36817" y="27408"/>
                  </a:lnTo>
                  <a:lnTo>
                    <a:pt x="35943" y="27883"/>
                  </a:lnTo>
                  <a:lnTo>
                    <a:pt x="35106" y="28377"/>
                  </a:lnTo>
                  <a:lnTo>
                    <a:pt x="34289" y="28928"/>
                  </a:lnTo>
                  <a:lnTo>
                    <a:pt x="33491" y="29480"/>
                  </a:lnTo>
                  <a:lnTo>
                    <a:pt x="32731" y="30088"/>
                  </a:lnTo>
                  <a:lnTo>
                    <a:pt x="31989" y="30715"/>
                  </a:lnTo>
                  <a:lnTo>
                    <a:pt x="31704" y="30392"/>
                  </a:lnTo>
                  <a:lnTo>
                    <a:pt x="31400" y="30088"/>
                  </a:lnTo>
                  <a:lnTo>
                    <a:pt x="31096" y="29803"/>
                  </a:lnTo>
                  <a:lnTo>
                    <a:pt x="30773" y="29518"/>
                  </a:lnTo>
                  <a:lnTo>
                    <a:pt x="30450" y="29252"/>
                  </a:lnTo>
                  <a:lnTo>
                    <a:pt x="30108" y="28985"/>
                  </a:lnTo>
                  <a:lnTo>
                    <a:pt x="29765" y="28738"/>
                  </a:lnTo>
                  <a:lnTo>
                    <a:pt x="29423" y="28491"/>
                  </a:lnTo>
                  <a:lnTo>
                    <a:pt x="29062" y="28263"/>
                  </a:lnTo>
                  <a:lnTo>
                    <a:pt x="28682" y="28054"/>
                  </a:lnTo>
                  <a:lnTo>
                    <a:pt x="28321" y="27845"/>
                  </a:lnTo>
                  <a:lnTo>
                    <a:pt x="27922" y="27655"/>
                  </a:lnTo>
                  <a:lnTo>
                    <a:pt x="27542" y="27484"/>
                  </a:lnTo>
                  <a:lnTo>
                    <a:pt x="27143" y="27313"/>
                  </a:lnTo>
                  <a:lnTo>
                    <a:pt x="26743" y="27161"/>
                  </a:lnTo>
                  <a:lnTo>
                    <a:pt x="26325" y="27009"/>
                  </a:lnTo>
                  <a:lnTo>
                    <a:pt x="26895" y="26477"/>
                  </a:lnTo>
                  <a:lnTo>
                    <a:pt x="27428" y="25887"/>
                  </a:lnTo>
                  <a:lnTo>
                    <a:pt x="27922" y="25298"/>
                  </a:lnTo>
                  <a:lnTo>
                    <a:pt x="28397" y="24671"/>
                  </a:lnTo>
                  <a:lnTo>
                    <a:pt x="28853" y="24006"/>
                  </a:lnTo>
                  <a:lnTo>
                    <a:pt x="29252" y="23340"/>
                  </a:lnTo>
                  <a:lnTo>
                    <a:pt x="29632" y="22637"/>
                  </a:lnTo>
                  <a:lnTo>
                    <a:pt x="29975" y="21934"/>
                  </a:lnTo>
                  <a:lnTo>
                    <a:pt x="30279" y="21193"/>
                  </a:lnTo>
                  <a:lnTo>
                    <a:pt x="30564" y="20432"/>
                  </a:lnTo>
                  <a:lnTo>
                    <a:pt x="30792" y="19672"/>
                  </a:lnTo>
                  <a:lnTo>
                    <a:pt x="30982" y="18874"/>
                  </a:lnTo>
                  <a:lnTo>
                    <a:pt x="31134" y="18076"/>
                  </a:lnTo>
                  <a:lnTo>
                    <a:pt x="31248" y="17258"/>
                  </a:lnTo>
                  <a:lnTo>
                    <a:pt x="31305" y="16441"/>
                  </a:lnTo>
                  <a:lnTo>
                    <a:pt x="31324" y="15586"/>
                  </a:lnTo>
                  <a:lnTo>
                    <a:pt x="31305" y="14787"/>
                  </a:lnTo>
                  <a:lnTo>
                    <a:pt x="31248" y="13989"/>
                  </a:lnTo>
                  <a:lnTo>
                    <a:pt x="31153" y="13210"/>
                  </a:lnTo>
                  <a:lnTo>
                    <a:pt x="31001" y="12449"/>
                  </a:lnTo>
                  <a:lnTo>
                    <a:pt x="30830" y="11689"/>
                  </a:lnTo>
                  <a:lnTo>
                    <a:pt x="30621" y="10948"/>
                  </a:lnTo>
                  <a:lnTo>
                    <a:pt x="30374" y="10226"/>
                  </a:lnTo>
                  <a:lnTo>
                    <a:pt x="30089" y="9522"/>
                  </a:lnTo>
                  <a:lnTo>
                    <a:pt x="29784" y="8819"/>
                  </a:lnTo>
                  <a:lnTo>
                    <a:pt x="29442" y="8154"/>
                  </a:lnTo>
                  <a:lnTo>
                    <a:pt x="29062" y="7508"/>
                  </a:lnTo>
                  <a:lnTo>
                    <a:pt x="28644" y="6861"/>
                  </a:lnTo>
                  <a:lnTo>
                    <a:pt x="28207" y="6253"/>
                  </a:lnTo>
                  <a:lnTo>
                    <a:pt x="27751" y="5664"/>
                  </a:lnTo>
                  <a:lnTo>
                    <a:pt x="27257" y="5094"/>
                  </a:lnTo>
                  <a:lnTo>
                    <a:pt x="26743" y="4562"/>
                  </a:lnTo>
                  <a:lnTo>
                    <a:pt x="26192" y="4048"/>
                  </a:lnTo>
                  <a:lnTo>
                    <a:pt x="25622" y="3554"/>
                  </a:lnTo>
                  <a:lnTo>
                    <a:pt x="25033" y="3098"/>
                  </a:lnTo>
                  <a:lnTo>
                    <a:pt x="24425" y="2661"/>
                  </a:lnTo>
                  <a:lnTo>
                    <a:pt x="23778" y="2243"/>
                  </a:lnTo>
                  <a:lnTo>
                    <a:pt x="23132" y="1882"/>
                  </a:lnTo>
                  <a:lnTo>
                    <a:pt x="22448" y="1521"/>
                  </a:lnTo>
                  <a:lnTo>
                    <a:pt x="21764" y="1216"/>
                  </a:lnTo>
                  <a:lnTo>
                    <a:pt x="21041" y="931"/>
                  </a:lnTo>
                  <a:lnTo>
                    <a:pt x="20319" y="684"/>
                  </a:lnTo>
                  <a:lnTo>
                    <a:pt x="19578" y="475"/>
                  </a:lnTo>
                  <a:lnTo>
                    <a:pt x="18818" y="304"/>
                  </a:lnTo>
                  <a:lnTo>
                    <a:pt x="18057" y="171"/>
                  </a:lnTo>
                  <a:lnTo>
                    <a:pt x="17259" y="76"/>
                  </a:lnTo>
                  <a:lnTo>
                    <a:pt x="16480" y="19"/>
                  </a:lnTo>
                  <a:lnTo>
                    <a:pt x="15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9"/>
          <p:cNvGrpSpPr/>
          <p:nvPr/>
        </p:nvGrpSpPr>
        <p:grpSpPr>
          <a:xfrm rot="4500040">
            <a:off x="2199548" y="4652612"/>
            <a:ext cx="285491" cy="441987"/>
            <a:chOff x="8741250" y="3186350"/>
            <a:chExt cx="285500" cy="442000"/>
          </a:xfrm>
        </p:grpSpPr>
        <p:sp>
          <p:nvSpPr>
            <p:cNvPr id="1222" name="Google Shape;1222;p29"/>
            <p:cNvSpPr/>
            <p:nvPr/>
          </p:nvSpPr>
          <p:spPr>
            <a:xfrm>
              <a:off x="8815175" y="31863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9"/>
            <p:cNvSpPr/>
            <p:nvPr/>
          </p:nvSpPr>
          <p:spPr>
            <a:xfrm>
              <a:off x="8741250" y="34145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9"/>
            <p:cNvSpPr/>
            <p:nvPr/>
          </p:nvSpPr>
          <p:spPr>
            <a:xfrm>
              <a:off x="8973950" y="35755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29"/>
          <p:cNvGrpSpPr/>
          <p:nvPr/>
        </p:nvGrpSpPr>
        <p:grpSpPr>
          <a:xfrm rot="5400000">
            <a:off x="6630767" y="42196"/>
            <a:ext cx="285500" cy="442000"/>
            <a:chOff x="8741250" y="3186350"/>
            <a:chExt cx="285500" cy="442000"/>
          </a:xfrm>
        </p:grpSpPr>
        <p:sp>
          <p:nvSpPr>
            <p:cNvPr id="1226" name="Google Shape;1226;p29"/>
            <p:cNvSpPr/>
            <p:nvPr/>
          </p:nvSpPr>
          <p:spPr>
            <a:xfrm>
              <a:off x="8815175" y="3186350"/>
              <a:ext cx="168900" cy="16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9"/>
            <p:cNvSpPr/>
            <p:nvPr/>
          </p:nvSpPr>
          <p:spPr>
            <a:xfrm>
              <a:off x="8741250" y="3414500"/>
              <a:ext cx="104100" cy="10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9"/>
            <p:cNvSpPr/>
            <p:nvPr/>
          </p:nvSpPr>
          <p:spPr>
            <a:xfrm>
              <a:off x="8973950" y="3575550"/>
              <a:ext cx="52800" cy="52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9" name="Google Shape;1229;p29"/>
          <p:cNvGrpSpPr/>
          <p:nvPr/>
        </p:nvGrpSpPr>
        <p:grpSpPr>
          <a:xfrm>
            <a:off x="267339" y="242511"/>
            <a:ext cx="762778" cy="593969"/>
            <a:chOff x="-1710500" y="234700"/>
            <a:chExt cx="1345525" cy="1047750"/>
          </a:xfrm>
        </p:grpSpPr>
        <p:sp>
          <p:nvSpPr>
            <p:cNvPr id="1230" name="Google Shape;1230;p29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9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9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6" name="Google Shape;1236;p29"/>
          <p:cNvGrpSpPr/>
          <p:nvPr/>
        </p:nvGrpSpPr>
        <p:grpSpPr>
          <a:xfrm flipH="1">
            <a:off x="6994517" y="4539399"/>
            <a:ext cx="442005" cy="344186"/>
            <a:chOff x="-1710500" y="234700"/>
            <a:chExt cx="1345525" cy="1047750"/>
          </a:xfrm>
        </p:grpSpPr>
        <p:sp>
          <p:nvSpPr>
            <p:cNvPr id="1237" name="Google Shape;1237;p29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200;p29">
            <a:extLst>
              <a:ext uri="{FF2B5EF4-FFF2-40B4-BE49-F238E27FC236}">
                <a16:creationId xmlns:a16="http://schemas.microsoft.com/office/drawing/2014/main" id="{B9A907F5-3805-3B19-C4AB-30069D4BF41E}"/>
              </a:ext>
            </a:extLst>
          </p:cNvPr>
          <p:cNvSpPr/>
          <p:nvPr/>
        </p:nvSpPr>
        <p:spPr>
          <a:xfrm>
            <a:off x="4908697" y="3048349"/>
            <a:ext cx="908100" cy="908100"/>
          </a:xfrm>
          <a:prstGeom prst="round2SameRect">
            <a:avLst>
              <a:gd name="adj1" fmla="val 18709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212;p29">
            <a:extLst>
              <a:ext uri="{FF2B5EF4-FFF2-40B4-BE49-F238E27FC236}">
                <a16:creationId xmlns:a16="http://schemas.microsoft.com/office/drawing/2014/main" id="{F630F8CA-DDF4-64CE-A601-490617CCFE68}"/>
              </a:ext>
            </a:extLst>
          </p:cNvPr>
          <p:cNvSpPr txBox="1">
            <a:spLocks/>
          </p:cNvSpPr>
          <p:nvPr/>
        </p:nvSpPr>
        <p:spPr>
          <a:xfrm>
            <a:off x="4995397" y="3267886"/>
            <a:ext cx="734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bhaya Libre"/>
              <a:buNone/>
              <a:defRPr sz="2500" b="1" i="0" u="none" strike="noStrike" cap="none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k-SK"/>
              <a:t>4</a:t>
            </a:r>
            <a:endParaRPr lang="en"/>
          </a:p>
        </p:txBody>
      </p:sp>
      <p:sp>
        <p:nvSpPr>
          <p:cNvPr id="7" name="Google Shape;1206;p29">
            <a:extLst>
              <a:ext uri="{FF2B5EF4-FFF2-40B4-BE49-F238E27FC236}">
                <a16:creationId xmlns:a16="http://schemas.microsoft.com/office/drawing/2014/main" id="{768010A5-E37D-555D-9DF4-53C0DF3A2509}"/>
              </a:ext>
            </a:extLst>
          </p:cNvPr>
          <p:cNvSpPr txBox="1">
            <a:spLocks/>
          </p:cNvSpPr>
          <p:nvPr/>
        </p:nvSpPr>
        <p:spPr>
          <a:xfrm flipH="1">
            <a:off x="6085378" y="3338248"/>
            <a:ext cx="2592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bhaya Libre"/>
              <a:buNone/>
              <a:defRPr sz="2500" b="1" i="0" u="none" strike="noStrike" cap="none">
                <a:solidFill>
                  <a:schemeClr val="lt2"/>
                </a:solidFill>
                <a:latin typeface="Abhaya Libre"/>
                <a:ea typeface="Abhaya Libre"/>
                <a:cs typeface="Abhaya Libre"/>
                <a:sym typeface="Abhaya Libr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500"/>
              <a:buFont typeface="Bebas Neue"/>
              <a:buNone/>
              <a:defRPr sz="25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sk-SK"/>
              <a:t>Komparácia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C573E-47A7-B59F-6A3A-595991E7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14" y="1603495"/>
            <a:ext cx="2913300" cy="365700"/>
          </a:xfrm>
        </p:spPr>
        <p:txBody>
          <a:bodyPr/>
          <a:lstStyle/>
          <a:p>
            <a:r>
              <a:rPr lang="sk-SK"/>
              <a:t>Cirkvi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52A267-75CB-9FDC-BCB2-DE148245CF11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41989" y="1603495"/>
            <a:ext cx="2913300" cy="369025"/>
          </a:xfrm>
        </p:spPr>
        <p:txBody>
          <a:bodyPr/>
          <a:lstStyle/>
          <a:p>
            <a:r>
              <a:rPr lang="sk-SK"/>
              <a:t>Rozdiely 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148FD7-F006-AC6B-2325-3067701C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580" y="2692261"/>
            <a:ext cx="2913300" cy="548700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Postavenie žien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Celibát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Hierarchia a autorita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Uctievanie svätých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Sviatosti a liturgia 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DFFB70-9635-0B98-96C1-E5C3EC7C466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288712" y="1969195"/>
            <a:ext cx="2913300" cy="1842278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Rímskokatolícka cirkev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Gréckokatolícka cirkev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Apoštolská cirkev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Evanjelická cirkev 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24D55F-82F1-BECD-CD18-8BFCB522AD8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Konkrétne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290914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5F01CF0-E0D7-8F75-A3F0-D4062D1E9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8375" y="1796772"/>
            <a:ext cx="3749400" cy="3043800"/>
          </a:xfrm>
        </p:spPr>
        <p:txBody>
          <a:bodyPr/>
          <a:lstStyle/>
          <a:p>
            <a:r>
              <a:rPr lang="sk-SK"/>
              <a:t>Identita a vzťah k cirkvi</a:t>
            </a:r>
          </a:p>
          <a:p>
            <a:endParaRPr lang="sk-SK"/>
          </a:p>
          <a:p>
            <a:r>
              <a:rPr lang="sk-SK"/>
              <a:t>Rola a zapojenie žien</a:t>
            </a:r>
          </a:p>
          <a:p>
            <a:endParaRPr lang="sk-SK"/>
          </a:p>
          <a:p>
            <a:r>
              <a:rPr lang="sk-SK"/>
              <a:t>Autorita, tradícia, zmeny</a:t>
            </a:r>
          </a:p>
          <a:p>
            <a:endParaRPr lang="sk-SK"/>
          </a:p>
          <a:p>
            <a:r>
              <a:rPr lang="sk-SK"/>
              <a:t>Osobná skúsenosť a vnímanie</a:t>
            </a:r>
          </a:p>
          <a:p>
            <a:endParaRPr lang="sk-SK"/>
          </a:p>
          <a:p>
            <a:r>
              <a:rPr lang="sk-SK"/>
              <a:t>Reflexia a očakávania </a:t>
            </a:r>
            <a:endParaRPr lang="en-S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4FC085-A92E-4FA4-B263-BB9D9F33ACD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99650" y="1704071"/>
            <a:ext cx="3749400" cy="3043800"/>
          </a:xfrm>
        </p:spPr>
        <p:txBody>
          <a:bodyPr/>
          <a:lstStyle/>
          <a:p>
            <a:r>
              <a:rPr lang="sk-SK">
                <a:ea typeface="+mn-lt"/>
                <a:cs typeface="+mn-lt"/>
              </a:rPr>
              <a:t>Aké je postavenie žien v rôznych kresťanských cirkvách na Slovensku?</a:t>
            </a:r>
            <a:endParaRPr lang="sk-SK"/>
          </a:p>
          <a:p>
            <a:r>
              <a:rPr lang="sk-SK">
                <a:ea typeface="+mn-lt"/>
                <a:cs typeface="+mn-lt"/>
              </a:rPr>
              <a:t>Ako vnímajú postavenie žien samotní veriaci, veriace, neveriaci a duchovní?</a:t>
            </a:r>
            <a:endParaRPr lang="sk-SK"/>
          </a:p>
          <a:p>
            <a:r>
              <a:rPr lang="sk-SK">
                <a:ea typeface="+mn-lt"/>
                <a:cs typeface="+mn-lt"/>
              </a:rPr>
              <a:t>Existuje priestor na zmenu a čo ju umožňuje alebo brzdí?</a:t>
            </a:r>
            <a:endParaRPr lang="sk-SK"/>
          </a:p>
          <a:p>
            <a:r>
              <a:rPr lang="sk-SK">
                <a:ea typeface="+mn-lt"/>
                <a:cs typeface="+mn-lt"/>
              </a:rPr>
              <a:t>Ako sa prelína tradícia, autorita a moderné chápanie rodových rolí?</a:t>
            </a:r>
            <a:endParaRPr lang="en-SK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30A4176-1C2A-D750-825A-CA181D53EFF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sk-SK"/>
              <a:t>Okruhy a východiskové otázky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042162-733D-13C3-4B22-7C22A4C0D9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6500" y="507782"/>
            <a:ext cx="7702550" cy="457200"/>
          </a:xfrm>
        </p:spPr>
        <p:txBody>
          <a:bodyPr/>
          <a:lstStyle/>
          <a:p>
            <a:r>
              <a:rPr lang="sk-SK"/>
              <a:t>Otázky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417967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30"/>
          <p:cNvSpPr/>
          <p:nvPr/>
        </p:nvSpPr>
        <p:spPr>
          <a:xfrm>
            <a:off x="5473869" y="1295952"/>
            <a:ext cx="1163100" cy="11631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30"/>
          <p:cNvSpPr txBox="1">
            <a:spLocks noGrp="1"/>
          </p:cNvSpPr>
          <p:nvPr>
            <p:ph type="title"/>
          </p:nvPr>
        </p:nvSpPr>
        <p:spPr>
          <a:xfrm>
            <a:off x="3136446" y="3167103"/>
            <a:ext cx="5696627" cy="7387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/>
              <a:t>Pološtrukturované rozhovory  </a:t>
            </a:r>
            <a:endParaRPr/>
          </a:p>
        </p:txBody>
      </p:sp>
      <p:sp>
        <p:nvSpPr>
          <p:cNvPr id="1249" name="Google Shape;1249;p30"/>
          <p:cNvSpPr txBox="1">
            <a:spLocks noGrp="1"/>
          </p:cNvSpPr>
          <p:nvPr>
            <p:ph type="title" idx="2"/>
          </p:nvPr>
        </p:nvSpPr>
        <p:spPr>
          <a:xfrm>
            <a:off x="5598219" y="153205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50" name="Google Shape;1250;p30"/>
          <p:cNvSpPr txBox="1">
            <a:spLocks noGrp="1"/>
          </p:cNvSpPr>
          <p:nvPr>
            <p:ph type="subTitle" idx="1"/>
          </p:nvPr>
        </p:nvSpPr>
        <p:spPr>
          <a:xfrm>
            <a:off x="3782759" y="4417782"/>
            <a:ext cx="4404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1" name="Google Shape;1251;p30"/>
          <p:cNvGrpSpPr/>
          <p:nvPr/>
        </p:nvGrpSpPr>
        <p:grpSpPr>
          <a:xfrm>
            <a:off x="385124" y="778191"/>
            <a:ext cx="2751322" cy="3030914"/>
            <a:chOff x="1325500" y="238125"/>
            <a:chExt cx="2585100" cy="2847800"/>
          </a:xfrm>
        </p:grpSpPr>
        <p:sp>
          <p:nvSpPr>
            <p:cNvPr id="1252" name="Google Shape;1252;p30"/>
            <p:cNvSpPr/>
            <p:nvPr/>
          </p:nvSpPr>
          <p:spPr>
            <a:xfrm>
              <a:off x="2304150" y="317275"/>
              <a:ext cx="1224750" cy="1657875"/>
            </a:xfrm>
            <a:custGeom>
              <a:avLst/>
              <a:gdLst/>
              <a:ahLst/>
              <a:cxnLst/>
              <a:rect l="l" t="t" r="r" b="b"/>
              <a:pathLst>
                <a:path w="48990" h="66315" extrusionOk="0">
                  <a:moveTo>
                    <a:pt x="47275" y="0"/>
                  </a:moveTo>
                  <a:lnTo>
                    <a:pt x="46993" y="21"/>
                  </a:lnTo>
                  <a:lnTo>
                    <a:pt x="46690" y="61"/>
                  </a:lnTo>
                  <a:lnTo>
                    <a:pt x="46368" y="121"/>
                  </a:lnTo>
                  <a:lnTo>
                    <a:pt x="46025" y="202"/>
                  </a:lnTo>
                  <a:lnTo>
                    <a:pt x="45521" y="343"/>
                  </a:lnTo>
                  <a:lnTo>
                    <a:pt x="45057" y="525"/>
                  </a:lnTo>
                  <a:lnTo>
                    <a:pt x="44613" y="747"/>
                  </a:lnTo>
                  <a:lnTo>
                    <a:pt x="44190" y="989"/>
                  </a:lnTo>
                  <a:lnTo>
                    <a:pt x="43806" y="1271"/>
                  </a:lnTo>
                  <a:lnTo>
                    <a:pt x="43423" y="1553"/>
                  </a:lnTo>
                  <a:lnTo>
                    <a:pt x="43080" y="1876"/>
                  </a:lnTo>
                  <a:lnTo>
                    <a:pt x="42758" y="2199"/>
                  </a:lnTo>
                  <a:lnTo>
                    <a:pt x="42455" y="2562"/>
                  </a:lnTo>
                  <a:lnTo>
                    <a:pt x="42173" y="2925"/>
                  </a:lnTo>
                  <a:lnTo>
                    <a:pt x="41911" y="3288"/>
                  </a:lnTo>
                  <a:lnTo>
                    <a:pt x="41669" y="3671"/>
                  </a:lnTo>
                  <a:lnTo>
                    <a:pt x="41467" y="4054"/>
                  </a:lnTo>
                  <a:lnTo>
                    <a:pt x="41245" y="4458"/>
                  </a:lnTo>
                  <a:lnTo>
                    <a:pt x="41063" y="4841"/>
                  </a:lnTo>
                  <a:lnTo>
                    <a:pt x="40902" y="5224"/>
                  </a:lnTo>
                  <a:lnTo>
                    <a:pt x="40741" y="5627"/>
                  </a:lnTo>
                  <a:lnTo>
                    <a:pt x="40600" y="5990"/>
                  </a:lnTo>
                  <a:lnTo>
                    <a:pt x="40378" y="6717"/>
                  </a:lnTo>
                  <a:lnTo>
                    <a:pt x="40196" y="7402"/>
                  </a:lnTo>
                  <a:lnTo>
                    <a:pt x="40055" y="7987"/>
                  </a:lnTo>
                  <a:lnTo>
                    <a:pt x="39974" y="8491"/>
                  </a:lnTo>
                  <a:lnTo>
                    <a:pt x="39930" y="8758"/>
                  </a:lnTo>
                  <a:lnTo>
                    <a:pt x="39954" y="8552"/>
                  </a:lnTo>
                  <a:lnTo>
                    <a:pt x="39995" y="8108"/>
                  </a:lnTo>
                  <a:lnTo>
                    <a:pt x="40035" y="7564"/>
                  </a:lnTo>
                  <a:lnTo>
                    <a:pt x="40055" y="6959"/>
                  </a:lnTo>
                  <a:lnTo>
                    <a:pt x="40035" y="6293"/>
                  </a:lnTo>
                  <a:lnTo>
                    <a:pt x="39995" y="5587"/>
                  </a:lnTo>
                  <a:lnTo>
                    <a:pt x="39954" y="5244"/>
                  </a:lnTo>
                  <a:lnTo>
                    <a:pt x="39894" y="4881"/>
                  </a:lnTo>
                  <a:lnTo>
                    <a:pt x="39813" y="4518"/>
                  </a:lnTo>
                  <a:lnTo>
                    <a:pt x="39732" y="4175"/>
                  </a:lnTo>
                  <a:lnTo>
                    <a:pt x="39632" y="3832"/>
                  </a:lnTo>
                  <a:lnTo>
                    <a:pt x="39511" y="3490"/>
                  </a:lnTo>
                  <a:lnTo>
                    <a:pt x="39369" y="3147"/>
                  </a:lnTo>
                  <a:lnTo>
                    <a:pt x="39208" y="2824"/>
                  </a:lnTo>
                  <a:lnTo>
                    <a:pt x="39006" y="2521"/>
                  </a:lnTo>
                  <a:lnTo>
                    <a:pt x="38805" y="2219"/>
                  </a:lnTo>
                  <a:lnTo>
                    <a:pt x="38563" y="1957"/>
                  </a:lnTo>
                  <a:lnTo>
                    <a:pt x="38321" y="1695"/>
                  </a:lnTo>
                  <a:lnTo>
                    <a:pt x="38018" y="1473"/>
                  </a:lnTo>
                  <a:lnTo>
                    <a:pt x="37716" y="1271"/>
                  </a:lnTo>
                  <a:lnTo>
                    <a:pt x="37373" y="1090"/>
                  </a:lnTo>
                  <a:lnTo>
                    <a:pt x="36989" y="948"/>
                  </a:lnTo>
                  <a:lnTo>
                    <a:pt x="36606" y="827"/>
                  </a:lnTo>
                  <a:lnTo>
                    <a:pt x="36263" y="767"/>
                  </a:lnTo>
                  <a:lnTo>
                    <a:pt x="35921" y="727"/>
                  </a:lnTo>
                  <a:lnTo>
                    <a:pt x="35598" y="747"/>
                  </a:lnTo>
                  <a:lnTo>
                    <a:pt x="35316" y="787"/>
                  </a:lnTo>
                  <a:lnTo>
                    <a:pt x="35033" y="868"/>
                  </a:lnTo>
                  <a:lnTo>
                    <a:pt x="34771" y="969"/>
                  </a:lnTo>
                  <a:lnTo>
                    <a:pt x="34529" y="1110"/>
                  </a:lnTo>
                  <a:lnTo>
                    <a:pt x="34307" y="1251"/>
                  </a:lnTo>
                  <a:lnTo>
                    <a:pt x="34105" y="1432"/>
                  </a:lnTo>
                  <a:lnTo>
                    <a:pt x="33924" y="1634"/>
                  </a:lnTo>
                  <a:lnTo>
                    <a:pt x="33742" y="1856"/>
                  </a:lnTo>
                  <a:lnTo>
                    <a:pt x="33581" y="2078"/>
                  </a:lnTo>
                  <a:lnTo>
                    <a:pt x="33440" y="2320"/>
                  </a:lnTo>
                  <a:lnTo>
                    <a:pt x="33319" y="2582"/>
                  </a:lnTo>
                  <a:lnTo>
                    <a:pt x="33198" y="2844"/>
                  </a:lnTo>
                  <a:lnTo>
                    <a:pt x="32996" y="3369"/>
                  </a:lnTo>
                  <a:lnTo>
                    <a:pt x="32835" y="3893"/>
                  </a:lnTo>
                  <a:lnTo>
                    <a:pt x="32714" y="4377"/>
                  </a:lnTo>
                  <a:lnTo>
                    <a:pt x="32633" y="4841"/>
                  </a:lnTo>
                  <a:lnTo>
                    <a:pt x="32573" y="5224"/>
                  </a:lnTo>
                  <a:lnTo>
                    <a:pt x="32552" y="5527"/>
                  </a:lnTo>
                  <a:lnTo>
                    <a:pt x="32532" y="5789"/>
                  </a:lnTo>
                  <a:lnTo>
                    <a:pt x="32431" y="5547"/>
                  </a:lnTo>
                  <a:lnTo>
                    <a:pt x="32149" y="4922"/>
                  </a:lnTo>
                  <a:lnTo>
                    <a:pt x="31968" y="4518"/>
                  </a:lnTo>
                  <a:lnTo>
                    <a:pt x="31726" y="4074"/>
                  </a:lnTo>
                  <a:lnTo>
                    <a:pt x="31443" y="3611"/>
                  </a:lnTo>
                  <a:lnTo>
                    <a:pt x="31141" y="3167"/>
                  </a:lnTo>
                  <a:lnTo>
                    <a:pt x="30959" y="2945"/>
                  </a:lnTo>
                  <a:lnTo>
                    <a:pt x="30778" y="2743"/>
                  </a:lnTo>
                  <a:lnTo>
                    <a:pt x="30596" y="2562"/>
                  </a:lnTo>
                  <a:lnTo>
                    <a:pt x="30415" y="2380"/>
                  </a:lnTo>
                  <a:lnTo>
                    <a:pt x="30213" y="2219"/>
                  </a:lnTo>
                  <a:lnTo>
                    <a:pt x="30011" y="2078"/>
                  </a:lnTo>
                  <a:lnTo>
                    <a:pt x="29789" y="1957"/>
                  </a:lnTo>
                  <a:lnTo>
                    <a:pt x="29568" y="1856"/>
                  </a:lnTo>
                  <a:lnTo>
                    <a:pt x="29346" y="1795"/>
                  </a:lnTo>
                  <a:lnTo>
                    <a:pt x="29104" y="1755"/>
                  </a:lnTo>
                  <a:lnTo>
                    <a:pt x="28862" y="1755"/>
                  </a:lnTo>
                  <a:lnTo>
                    <a:pt x="28620" y="1775"/>
                  </a:lnTo>
                  <a:lnTo>
                    <a:pt x="28357" y="1856"/>
                  </a:lnTo>
                  <a:lnTo>
                    <a:pt x="28095" y="1957"/>
                  </a:lnTo>
                  <a:lnTo>
                    <a:pt x="27833" y="2118"/>
                  </a:lnTo>
                  <a:lnTo>
                    <a:pt x="27571" y="2300"/>
                  </a:lnTo>
                  <a:lnTo>
                    <a:pt x="27309" y="2542"/>
                  </a:lnTo>
                  <a:lnTo>
                    <a:pt x="27087" y="2784"/>
                  </a:lnTo>
                  <a:lnTo>
                    <a:pt x="26865" y="3046"/>
                  </a:lnTo>
                  <a:lnTo>
                    <a:pt x="26683" y="3308"/>
                  </a:lnTo>
                  <a:lnTo>
                    <a:pt x="26522" y="3590"/>
                  </a:lnTo>
                  <a:lnTo>
                    <a:pt x="26361" y="3873"/>
                  </a:lnTo>
                  <a:lnTo>
                    <a:pt x="26240" y="4175"/>
                  </a:lnTo>
                  <a:lnTo>
                    <a:pt x="26139" y="4478"/>
                  </a:lnTo>
                  <a:lnTo>
                    <a:pt x="26038" y="4780"/>
                  </a:lnTo>
                  <a:lnTo>
                    <a:pt x="25957" y="5083"/>
                  </a:lnTo>
                  <a:lnTo>
                    <a:pt x="25897" y="5406"/>
                  </a:lnTo>
                  <a:lnTo>
                    <a:pt x="25857" y="5708"/>
                  </a:lnTo>
                  <a:lnTo>
                    <a:pt x="25796" y="6333"/>
                  </a:lnTo>
                  <a:lnTo>
                    <a:pt x="25776" y="6938"/>
                  </a:lnTo>
                  <a:lnTo>
                    <a:pt x="25796" y="7503"/>
                  </a:lnTo>
                  <a:lnTo>
                    <a:pt x="25836" y="8048"/>
                  </a:lnTo>
                  <a:lnTo>
                    <a:pt x="25897" y="8532"/>
                  </a:lnTo>
                  <a:lnTo>
                    <a:pt x="25978" y="8955"/>
                  </a:lnTo>
                  <a:lnTo>
                    <a:pt x="26099" y="9560"/>
                  </a:lnTo>
                  <a:lnTo>
                    <a:pt x="26159" y="9782"/>
                  </a:lnTo>
                  <a:lnTo>
                    <a:pt x="25917" y="9560"/>
                  </a:lnTo>
                  <a:lnTo>
                    <a:pt x="25655" y="9318"/>
                  </a:lnTo>
                  <a:lnTo>
                    <a:pt x="25292" y="9056"/>
                  </a:lnTo>
                  <a:lnTo>
                    <a:pt x="25090" y="8915"/>
                  </a:lnTo>
                  <a:lnTo>
                    <a:pt x="24868" y="8774"/>
                  </a:lnTo>
                  <a:lnTo>
                    <a:pt x="24626" y="8653"/>
                  </a:lnTo>
                  <a:lnTo>
                    <a:pt x="24364" y="8552"/>
                  </a:lnTo>
                  <a:lnTo>
                    <a:pt x="24102" y="8451"/>
                  </a:lnTo>
                  <a:lnTo>
                    <a:pt x="23840" y="8370"/>
                  </a:lnTo>
                  <a:lnTo>
                    <a:pt x="23557" y="8310"/>
                  </a:lnTo>
                  <a:lnTo>
                    <a:pt x="23275" y="8290"/>
                  </a:lnTo>
                  <a:lnTo>
                    <a:pt x="22993" y="8310"/>
                  </a:lnTo>
                  <a:lnTo>
                    <a:pt x="22690" y="8350"/>
                  </a:lnTo>
                  <a:lnTo>
                    <a:pt x="22408" y="8451"/>
                  </a:lnTo>
                  <a:lnTo>
                    <a:pt x="22105" y="8592"/>
                  </a:lnTo>
                  <a:lnTo>
                    <a:pt x="21823" y="8774"/>
                  </a:lnTo>
                  <a:lnTo>
                    <a:pt x="21541" y="9016"/>
                  </a:lnTo>
                  <a:lnTo>
                    <a:pt x="21258" y="9318"/>
                  </a:lnTo>
                  <a:lnTo>
                    <a:pt x="20996" y="9681"/>
                  </a:lnTo>
                  <a:lnTo>
                    <a:pt x="20734" y="10125"/>
                  </a:lnTo>
                  <a:lnTo>
                    <a:pt x="20472" y="10629"/>
                  </a:lnTo>
                  <a:lnTo>
                    <a:pt x="20230" y="11194"/>
                  </a:lnTo>
                  <a:lnTo>
                    <a:pt x="20008" y="11859"/>
                  </a:lnTo>
                  <a:lnTo>
                    <a:pt x="19806" y="12606"/>
                  </a:lnTo>
                  <a:lnTo>
                    <a:pt x="19604" y="13453"/>
                  </a:lnTo>
                  <a:lnTo>
                    <a:pt x="19443" y="14360"/>
                  </a:lnTo>
                  <a:lnTo>
                    <a:pt x="19282" y="15389"/>
                  </a:lnTo>
                  <a:lnTo>
                    <a:pt x="19019" y="15470"/>
                  </a:lnTo>
                  <a:lnTo>
                    <a:pt x="18697" y="15550"/>
                  </a:lnTo>
                  <a:lnTo>
                    <a:pt x="18314" y="15691"/>
                  </a:lnTo>
                  <a:lnTo>
                    <a:pt x="17850" y="15853"/>
                  </a:lnTo>
                  <a:lnTo>
                    <a:pt x="17346" y="16095"/>
                  </a:lnTo>
                  <a:lnTo>
                    <a:pt x="16821" y="16377"/>
                  </a:lnTo>
                  <a:lnTo>
                    <a:pt x="16559" y="16539"/>
                  </a:lnTo>
                  <a:lnTo>
                    <a:pt x="16297" y="16700"/>
                  </a:lnTo>
                  <a:lnTo>
                    <a:pt x="16035" y="16902"/>
                  </a:lnTo>
                  <a:lnTo>
                    <a:pt x="15793" y="17103"/>
                  </a:lnTo>
                  <a:lnTo>
                    <a:pt x="15551" y="17325"/>
                  </a:lnTo>
                  <a:lnTo>
                    <a:pt x="15329" y="17567"/>
                  </a:lnTo>
                  <a:lnTo>
                    <a:pt x="15127" y="17829"/>
                  </a:lnTo>
                  <a:lnTo>
                    <a:pt x="14925" y="18092"/>
                  </a:lnTo>
                  <a:lnTo>
                    <a:pt x="14764" y="18394"/>
                  </a:lnTo>
                  <a:lnTo>
                    <a:pt x="14623" y="18697"/>
                  </a:lnTo>
                  <a:lnTo>
                    <a:pt x="14502" y="19019"/>
                  </a:lnTo>
                  <a:lnTo>
                    <a:pt x="14421" y="19382"/>
                  </a:lnTo>
                  <a:lnTo>
                    <a:pt x="14361" y="19745"/>
                  </a:lnTo>
                  <a:lnTo>
                    <a:pt x="14340" y="20129"/>
                  </a:lnTo>
                  <a:lnTo>
                    <a:pt x="14340" y="20532"/>
                  </a:lnTo>
                  <a:lnTo>
                    <a:pt x="14401" y="20955"/>
                  </a:lnTo>
                  <a:lnTo>
                    <a:pt x="14502" y="21419"/>
                  </a:lnTo>
                  <a:lnTo>
                    <a:pt x="14643" y="21883"/>
                  </a:lnTo>
                  <a:lnTo>
                    <a:pt x="14401" y="21903"/>
                  </a:lnTo>
                  <a:lnTo>
                    <a:pt x="14098" y="21944"/>
                  </a:lnTo>
                  <a:lnTo>
                    <a:pt x="13735" y="22024"/>
                  </a:lnTo>
                  <a:lnTo>
                    <a:pt x="13312" y="22105"/>
                  </a:lnTo>
                  <a:lnTo>
                    <a:pt x="12828" y="22246"/>
                  </a:lnTo>
                  <a:lnTo>
                    <a:pt x="12344" y="22428"/>
                  </a:lnTo>
                  <a:lnTo>
                    <a:pt x="12082" y="22529"/>
                  </a:lnTo>
                  <a:lnTo>
                    <a:pt x="11840" y="22629"/>
                  </a:lnTo>
                  <a:lnTo>
                    <a:pt x="11598" y="22771"/>
                  </a:lnTo>
                  <a:lnTo>
                    <a:pt x="11356" y="22912"/>
                  </a:lnTo>
                  <a:lnTo>
                    <a:pt x="11134" y="23073"/>
                  </a:lnTo>
                  <a:lnTo>
                    <a:pt x="10912" y="23234"/>
                  </a:lnTo>
                  <a:lnTo>
                    <a:pt x="10730" y="23436"/>
                  </a:lnTo>
                  <a:lnTo>
                    <a:pt x="10529" y="23638"/>
                  </a:lnTo>
                  <a:lnTo>
                    <a:pt x="10367" y="23860"/>
                  </a:lnTo>
                  <a:lnTo>
                    <a:pt x="10226" y="24102"/>
                  </a:lnTo>
                  <a:lnTo>
                    <a:pt x="10105" y="24364"/>
                  </a:lnTo>
                  <a:lnTo>
                    <a:pt x="10024" y="24626"/>
                  </a:lnTo>
                  <a:lnTo>
                    <a:pt x="9964" y="24929"/>
                  </a:lnTo>
                  <a:lnTo>
                    <a:pt x="9924" y="25251"/>
                  </a:lnTo>
                  <a:lnTo>
                    <a:pt x="9944" y="25594"/>
                  </a:lnTo>
                  <a:lnTo>
                    <a:pt x="9984" y="25957"/>
                  </a:lnTo>
                  <a:lnTo>
                    <a:pt x="10065" y="26340"/>
                  </a:lnTo>
                  <a:lnTo>
                    <a:pt x="10186" y="26744"/>
                  </a:lnTo>
                  <a:lnTo>
                    <a:pt x="10024" y="26845"/>
                  </a:lnTo>
                  <a:lnTo>
                    <a:pt x="9601" y="27127"/>
                  </a:lnTo>
                  <a:lnTo>
                    <a:pt x="9339" y="27329"/>
                  </a:lnTo>
                  <a:lnTo>
                    <a:pt x="9077" y="27571"/>
                  </a:lnTo>
                  <a:lnTo>
                    <a:pt x="8774" y="27833"/>
                  </a:lnTo>
                  <a:lnTo>
                    <a:pt x="8512" y="28135"/>
                  </a:lnTo>
                  <a:lnTo>
                    <a:pt x="8250" y="28478"/>
                  </a:lnTo>
                  <a:lnTo>
                    <a:pt x="8149" y="28640"/>
                  </a:lnTo>
                  <a:lnTo>
                    <a:pt x="8048" y="28821"/>
                  </a:lnTo>
                  <a:lnTo>
                    <a:pt x="7967" y="29003"/>
                  </a:lnTo>
                  <a:lnTo>
                    <a:pt x="7887" y="29184"/>
                  </a:lnTo>
                  <a:lnTo>
                    <a:pt x="7826" y="29386"/>
                  </a:lnTo>
                  <a:lnTo>
                    <a:pt x="7806" y="29567"/>
                  </a:lnTo>
                  <a:lnTo>
                    <a:pt x="7786" y="29769"/>
                  </a:lnTo>
                  <a:lnTo>
                    <a:pt x="7786" y="29971"/>
                  </a:lnTo>
                  <a:lnTo>
                    <a:pt x="7826" y="30172"/>
                  </a:lnTo>
                  <a:lnTo>
                    <a:pt x="7887" y="30374"/>
                  </a:lnTo>
                  <a:lnTo>
                    <a:pt x="7967" y="30576"/>
                  </a:lnTo>
                  <a:lnTo>
                    <a:pt x="8088" y="30777"/>
                  </a:lnTo>
                  <a:lnTo>
                    <a:pt x="8229" y="30999"/>
                  </a:lnTo>
                  <a:lnTo>
                    <a:pt x="8411" y="31201"/>
                  </a:lnTo>
                  <a:lnTo>
                    <a:pt x="8290" y="31282"/>
                  </a:lnTo>
                  <a:lnTo>
                    <a:pt x="7987" y="31524"/>
                  </a:lnTo>
                  <a:lnTo>
                    <a:pt x="7806" y="31685"/>
                  </a:lnTo>
                  <a:lnTo>
                    <a:pt x="7624" y="31907"/>
                  </a:lnTo>
                  <a:lnTo>
                    <a:pt x="7423" y="32169"/>
                  </a:lnTo>
                  <a:lnTo>
                    <a:pt x="7241" y="32451"/>
                  </a:lnTo>
                  <a:lnTo>
                    <a:pt x="7080" y="32774"/>
                  </a:lnTo>
                  <a:lnTo>
                    <a:pt x="7019" y="32956"/>
                  </a:lnTo>
                  <a:lnTo>
                    <a:pt x="6959" y="33137"/>
                  </a:lnTo>
                  <a:lnTo>
                    <a:pt x="6918" y="33339"/>
                  </a:lnTo>
                  <a:lnTo>
                    <a:pt x="6878" y="33541"/>
                  </a:lnTo>
                  <a:lnTo>
                    <a:pt x="6858" y="33762"/>
                  </a:lnTo>
                  <a:lnTo>
                    <a:pt x="6858" y="33984"/>
                  </a:lnTo>
                  <a:lnTo>
                    <a:pt x="6878" y="34206"/>
                  </a:lnTo>
                  <a:lnTo>
                    <a:pt x="6918" y="34448"/>
                  </a:lnTo>
                  <a:lnTo>
                    <a:pt x="6959" y="34710"/>
                  </a:lnTo>
                  <a:lnTo>
                    <a:pt x="7040" y="34973"/>
                  </a:lnTo>
                  <a:lnTo>
                    <a:pt x="7140" y="35235"/>
                  </a:lnTo>
                  <a:lnTo>
                    <a:pt x="7261" y="35517"/>
                  </a:lnTo>
                  <a:lnTo>
                    <a:pt x="7403" y="35799"/>
                  </a:lnTo>
                  <a:lnTo>
                    <a:pt x="7584" y="36082"/>
                  </a:lnTo>
                  <a:lnTo>
                    <a:pt x="7403" y="36304"/>
                  </a:lnTo>
                  <a:lnTo>
                    <a:pt x="7221" y="36566"/>
                  </a:lnTo>
                  <a:lnTo>
                    <a:pt x="6999" y="36889"/>
                  </a:lnTo>
                  <a:lnTo>
                    <a:pt x="6737" y="37312"/>
                  </a:lnTo>
                  <a:lnTo>
                    <a:pt x="6455" y="37776"/>
                  </a:lnTo>
                  <a:lnTo>
                    <a:pt x="6213" y="38300"/>
                  </a:lnTo>
                  <a:lnTo>
                    <a:pt x="5971" y="38865"/>
                  </a:lnTo>
                  <a:lnTo>
                    <a:pt x="5870" y="39168"/>
                  </a:lnTo>
                  <a:lnTo>
                    <a:pt x="5789" y="39470"/>
                  </a:lnTo>
                  <a:lnTo>
                    <a:pt x="5708" y="39773"/>
                  </a:lnTo>
                  <a:lnTo>
                    <a:pt x="5648" y="40095"/>
                  </a:lnTo>
                  <a:lnTo>
                    <a:pt x="5608" y="40398"/>
                  </a:lnTo>
                  <a:lnTo>
                    <a:pt x="5608" y="40721"/>
                  </a:lnTo>
                  <a:lnTo>
                    <a:pt x="5608" y="41043"/>
                  </a:lnTo>
                  <a:lnTo>
                    <a:pt x="5648" y="41346"/>
                  </a:lnTo>
                  <a:lnTo>
                    <a:pt x="5708" y="41668"/>
                  </a:lnTo>
                  <a:lnTo>
                    <a:pt x="5809" y="41971"/>
                  </a:lnTo>
                  <a:lnTo>
                    <a:pt x="5930" y="42273"/>
                  </a:lnTo>
                  <a:lnTo>
                    <a:pt x="6092" y="42576"/>
                  </a:lnTo>
                  <a:lnTo>
                    <a:pt x="6293" y="42858"/>
                  </a:lnTo>
                  <a:lnTo>
                    <a:pt x="6535" y="43141"/>
                  </a:lnTo>
                  <a:lnTo>
                    <a:pt x="6818" y="43403"/>
                  </a:lnTo>
                  <a:lnTo>
                    <a:pt x="7140" y="43665"/>
                  </a:lnTo>
                  <a:lnTo>
                    <a:pt x="6918" y="43806"/>
                  </a:lnTo>
                  <a:lnTo>
                    <a:pt x="6676" y="43968"/>
                  </a:lnTo>
                  <a:lnTo>
                    <a:pt x="6374" y="44189"/>
                  </a:lnTo>
                  <a:lnTo>
                    <a:pt x="6011" y="44472"/>
                  </a:lnTo>
                  <a:lnTo>
                    <a:pt x="5648" y="44795"/>
                  </a:lnTo>
                  <a:lnTo>
                    <a:pt x="5285" y="45158"/>
                  </a:lnTo>
                  <a:lnTo>
                    <a:pt x="4922" y="45561"/>
                  </a:lnTo>
                  <a:lnTo>
                    <a:pt x="4760" y="45763"/>
                  </a:lnTo>
                  <a:lnTo>
                    <a:pt x="4599" y="45984"/>
                  </a:lnTo>
                  <a:lnTo>
                    <a:pt x="4478" y="46206"/>
                  </a:lnTo>
                  <a:lnTo>
                    <a:pt x="4357" y="46448"/>
                  </a:lnTo>
                  <a:lnTo>
                    <a:pt x="4256" y="46690"/>
                  </a:lnTo>
                  <a:lnTo>
                    <a:pt x="4176" y="46932"/>
                  </a:lnTo>
                  <a:lnTo>
                    <a:pt x="4135" y="47174"/>
                  </a:lnTo>
                  <a:lnTo>
                    <a:pt x="4115" y="47416"/>
                  </a:lnTo>
                  <a:lnTo>
                    <a:pt x="4115" y="47679"/>
                  </a:lnTo>
                  <a:lnTo>
                    <a:pt x="4155" y="47921"/>
                  </a:lnTo>
                  <a:lnTo>
                    <a:pt x="4236" y="48183"/>
                  </a:lnTo>
                  <a:lnTo>
                    <a:pt x="4337" y="48425"/>
                  </a:lnTo>
                  <a:lnTo>
                    <a:pt x="4498" y="48687"/>
                  </a:lnTo>
                  <a:lnTo>
                    <a:pt x="4700" y="48949"/>
                  </a:lnTo>
                  <a:lnTo>
                    <a:pt x="4942" y="49191"/>
                  </a:lnTo>
                  <a:lnTo>
                    <a:pt x="5224" y="49453"/>
                  </a:lnTo>
                  <a:lnTo>
                    <a:pt x="4922" y="49453"/>
                  </a:lnTo>
                  <a:lnTo>
                    <a:pt x="4135" y="49534"/>
                  </a:lnTo>
                  <a:lnTo>
                    <a:pt x="3611" y="49595"/>
                  </a:lnTo>
                  <a:lnTo>
                    <a:pt x="3066" y="49675"/>
                  </a:lnTo>
                  <a:lnTo>
                    <a:pt x="2481" y="49796"/>
                  </a:lnTo>
                  <a:lnTo>
                    <a:pt x="1917" y="49937"/>
                  </a:lnTo>
                  <a:lnTo>
                    <a:pt x="1634" y="50018"/>
                  </a:lnTo>
                  <a:lnTo>
                    <a:pt x="1372" y="50119"/>
                  </a:lnTo>
                  <a:lnTo>
                    <a:pt x="1110" y="50220"/>
                  </a:lnTo>
                  <a:lnTo>
                    <a:pt x="888" y="50341"/>
                  </a:lnTo>
                  <a:lnTo>
                    <a:pt x="666" y="50462"/>
                  </a:lnTo>
                  <a:lnTo>
                    <a:pt x="485" y="50583"/>
                  </a:lnTo>
                  <a:lnTo>
                    <a:pt x="323" y="50744"/>
                  </a:lnTo>
                  <a:lnTo>
                    <a:pt x="182" y="50885"/>
                  </a:lnTo>
                  <a:lnTo>
                    <a:pt x="102" y="51067"/>
                  </a:lnTo>
                  <a:lnTo>
                    <a:pt x="41" y="51248"/>
                  </a:lnTo>
                  <a:lnTo>
                    <a:pt x="1" y="51430"/>
                  </a:lnTo>
                  <a:lnTo>
                    <a:pt x="21" y="51652"/>
                  </a:lnTo>
                  <a:lnTo>
                    <a:pt x="102" y="51874"/>
                  </a:lnTo>
                  <a:lnTo>
                    <a:pt x="202" y="52096"/>
                  </a:lnTo>
                  <a:lnTo>
                    <a:pt x="384" y="52358"/>
                  </a:lnTo>
                  <a:lnTo>
                    <a:pt x="606" y="52620"/>
                  </a:lnTo>
                  <a:lnTo>
                    <a:pt x="1554" y="53306"/>
                  </a:lnTo>
                  <a:lnTo>
                    <a:pt x="2663" y="54092"/>
                  </a:lnTo>
                  <a:lnTo>
                    <a:pt x="4115" y="55101"/>
                  </a:lnTo>
                  <a:lnTo>
                    <a:pt x="5890" y="56270"/>
                  </a:lnTo>
                  <a:lnTo>
                    <a:pt x="7907" y="57581"/>
                  </a:lnTo>
                  <a:lnTo>
                    <a:pt x="9016" y="58247"/>
                  </a:lnTo>
                  <a:lnTo>
                    <a:pt x="10145" y="58953"/>
                  </a:lnTo>
                  <a:lnTo>
                    <a:pt x="11335" y="59638"/>
                  </a:lnTo>
                  <a:lnTo>
                    <a:pt x="12545" y="60344"/>
                  </a:lnTo>
                  <a:lnTo>
                    <a:pt x="13776" y="61030"/>
                  </a:lnTo>
                  <a:lnTo>
                    <a:pt x="15046" y="61696"/>
                  </a:lnTo>
                  <a:lnTo>
                    <a:pt x="16317" y="62341"/>
                  </a:lnTo>
                  <a:lnTo>
                    <a:pt x="17608" y="62966"/>
                  </a:lnTo>
                  <a:lnTo>
                    <a:pt x="18898" y="63571"/>
                  </a:lnTo>
                  <a:lnTo>
                    <a:pt x="20169" y="64116"/>
                  </a:lnTo>
                  <a:lnTo>
                    <a:pt x="21440" y="64620"/>
                  </a:lnTo>
                  <a:lnTo>
                    <a:pt x="22690" y="65064"/>
                  </a:lnTo>
                  <a:lnTo>
                    <a:pt x="23315" y="65265"/>
                  </a:lnTo>
                  <a:lnTo>
                    <a:pt x="23941" y="65467"/>
                  </a:lnTo>
                  <a:lnTo>
                    <a:pt x="24546" y="65629"/>
                  </a:lnTo>
                  <a:lnTo>
                    <a:pt x="25131" y="65790"/>
                  </a:lnTo>
                  <a:lnTo>
                    <a:pt x="25715" y="65931"/>
                  </a:lnTo>
                  <a:lnTo>
                    <a:pt x="26300" y="66052"/>
                  </a:lnTo>
                  <a:lnTo>
                    <a:pt x="26865" y="66133"/>
                  </a:lnTo>
                  <a:lnTo>
                    <a:pt x="27430" y="66213"/>
                  </a:lnTo>
                  <a:lnTo>
                    <a:pt x="27974" y="66274"/>
                  </a:lnTo>
                  <a:lnTo>
                    <a:pt x="28519" y="66314"/>
                  </a:lnTo>
                  <a:lnTo>
                    <a:pt x="29547" y="66314"/>
                  </a:lnTo>
                  <a:lnTo>
                    <a:pt x="30031" y="66274"/>
                  </a:lnTo>
                  <a:lnTo>
                    <a:pt x="30495" y="66213"/>
                  </a:lnTo>
                  <a:lnTo>
                    <a:pt x="30959" y="66133"/>
                  </a:lnTo>
                  <a:lnTo>
                    <a:pt x="31403" y="66012"/>
                  </a:lnTo>
                  <a:lnTo>
                    <a:pt x="32230" y="65770"/>
                  </a:lnTo>
                  <a:lnTo>
                    <a:pt x="32996" y="65508"/>
                  </a:lnTo>
                  <a:lnTo>
                    <a:pt x="33682" y="65245"/>
                  </a:lnTo>
                  <a:lnTo>
                    <a:pt x="34307" y="64983"/>
                  </a:lnTo>
                  <a:lnTo>
                    <a:pt x="34872" y="64721"/>
                  </a:lnTo>
                  <a:lnTo>
                    <a:pt x="35376" y="64459"/>
                  </a:lnTo>
                  <a:lnTo>
                    <a:pt x="35820" y="64197"/>
                  </a:lnTo>
                  <a:lnTo>
                    <a:pt x="36223" y="63934"/>
                  </a:lnTo>
                  <a:lnTo>
                    <a:pt x="36566" y="63672"/>
                  </a:lnTo>
                  <a:lnTo>
                    <a:pt x="36868" y="63410"/>
                  </a:lnTo>
                  <a:lnTo>
                    <a:pt x="37111" y="63168"/>
                  </a:lnTo>
                  <a:lnTo>
                    <a:pt x="37332" y="62906"/>
                  </a:lnTo>
                  <a:lnTo>
                    <a:pt x="37494" y="62664"/>
                  </a:lnTo>
                  <a:lnTo>
                    <a:pt x="37635" y="62442"/>
                  </a:lnTo>
                  <a:lnTo>
                    <a:pt x="37756" y="62200"/>
                  </a:lnTo>
                  <a:lnTo>
                    <a:pt x="37816" y="61978"/>
                  </a:lnTo>
                  <a:lnTo>
                    <a:pt x="37877" y="61776"/>
                  </a:lnTo>
                  <a:lnTo>
                    <a:pt x="37897" y="61554"/>
                  </a:lnTo>
                  <a:lnTo>
                    <a:pt x="37897" y="61373"/>
                  </a:lnTo>
                  <a:lnTo>
                    <a:pt x="37877" y="61171"/>
                  </a:lnTo>
                  <a:lnTo>
                    <a:pt x="37857" y="61010"/>
                  </a:lnTo>
                  <a:lnTo>
                    <a:pt x="37796" y="60828"/>
                  </a:lnTo>
                  <a:lnTo>
                    <a:pt x="37695" y="60546"/>
                  </a:lnTo>
                  <a:lnTo>
                    <a:pt x="37554" y="60304"/>
                  </a:lnTo>
                  <a:lnTo>
                    <a:pt x="37453" y="60123"/>
                  </a:lnTo>
                  <a:lnTo>
                    <a:pt x="37312" y="59981"/>
                  </a:lnTo>
                  <a:lnTo>
                    <a:pt x="37252" y="59780"/>
                  </a:lnTo>
                  <a:lnTo>
                    <a:pt x="37111" y="59215"/>
                  </a:lnTo>
                  <a:lnTo>
                    <a:pt x="37010" y="58832"/>
                  </a:lnTo>
                  <a:lnTo>
                    <a:pt x="36929" y="58348"/>
                  </a:lnTo>
                  <a:lnTo>
                    <a:pt x="36848" y="57823"/>
                  </a:lnTo>
                  <a:lnTo>
                    <a:pt x="36768" y="57238"/>
                  </a:lnTo>
                  <a:lnTo>
                    <a:pt x="36727" y="56593"/>
                  </a:lnTo>
                  <a:lnTo>
                    <a:pt x="36687" y="55928"/>
                  </a:lnTo>
                  <a:lnTo>
                    <a:pt x="36707" y="55201"/>
                  </a:lnTo>
                  <a:lnTo>
                    <a:pt x="36768" y="54475"/>
                  </a:lnTo>
                  <a:lnTo>
                    <a:pt x="36808" y="54092"/>
                  </a:lnTo>
                  <a:lnTo>
                    <a:pt x="36868" y="53709"/>
                  </a:lnTo>
                  <a:lnTo>
                    <a:pt x="36929" y="53326"/>
                  </a:lnTo>
                  <a:lnTo>
                    <a:pt x="37010" y="52943"/>
                  </a:lnTo>
                  <a:lnTo>
                    <a:pt x="37111" y="52559"/>
                  </a:lnTo>
                  <a:lnTo>
                    <a:pt x="37232" y="52156"/>
                  </a:lnTo>
                  <a:lnTo>
                    <a:pt x="37373" y="51773"/>
                  </a:lnTo>
                  <a:lnTo>
                    <a:pt x="37534" y="51390"/>
                  </a:lnTo>
                  <a:lnTo>
                    <a:pt x="38220" y="49756"/>
                  </a:lnTo>
                  <a:lnTo>
                    <a:pt x="38986" y="47981"/>
                  </a:lnTo>
                  <a:lnTo>
                    <a:pt x="39369" y="47033"/>
                  </a:lnTo>
                  <a:lnTo>
                    <a:pt x="39753" y="46085"/>
                  </a:lnTo>
                  <a:lnTo>
                    <a:pt x="40116" y="45097"/>
                  </a:lnTo>
                  <a:lnTo>
                    <a:pt x="40458" y="44089"/>
                  </a:lnTo>
                  <a:lnTo>
                    <a:pt x="40781" y="43080"/>
                  </a:lnTo>
                  <a:lnTo>
                    <a:pt x="41063" y="42052"/>
                  </a:lnTo>
                  <a:lnTo>
                    <a:pt x="41326" y="41023"/>
                  </a:lnTo>
                  <a:lnTo>
                    <a:pt x="41427" y="40519"/>
                  </a:lnTo>
                  <a:lnTo>
                    <a:pt x="41527" y="39994"/>
                  </a:lnTo>
                  <a:lnTo>
                    <a:pt x="41608" y="39470"/>
                  </a:lnTo>
                  <a:lnTo>
                    <a:pt x="41669" y="38966"/>
                  </a:lnTo>
                  <a:lnTo>
                    <a:pt x="41729" y="38441"/>
                  </a:lnTo>
                  <a:lnTo>
                    <a:pt x="41769" y="37937"/>
                  </a:lnTo>
                  <a:lnTo>
                    <a:pt x="41790" y="37413"/>
                  </a:lnTo>
                  <a:lnTo>
                    <a:pt x="41790" y="36909"/>
                  </a:lnTo>
                  <a:lnTo>
                    <a:pt x="41769" y="36404"/>
                  </a:lnTo>
                  <a:lnTo>
                    <a:pt x="41749" y="35900"/>
                  </a:lnTo>
                  <a:lnTo>
                    <a:pt x="42253" y="33117"/>
                  </a:lnTo>
                  <a:lnTo>
                    <a:pt x="42798" y="30051"/>
                  </a:lnTo>
                  <a:lnTo>
                    <a:pt x="43504" y="26260"/>
                  </a:lnTo>
                  <a:lnTo>
                    <a:pt x="44311" y="22024"/>
                  </a:lnTo>
                  <a:lnTo>
                    <a:pt x="45178" y="17628"/>
                  </a:lnTo>
                  <a:lnTo>
                    <a:pt x="46065" y="13352"/>
                  </a:lnTo>
                  <a:lnTo>
                    <a:pt x="46489" y="11335"/>
                  </a:lnTo>
                  <a:lnTo>
                    <a:pt x="46912" y="9459"/>
                  </a:lnTo>
                  <a:lnTo>
                    <a:pt x="47215" y="8249"/>
                  </a:lnTo>
                  <a:lnTo>
                    <a:pt x="47538" y="7039"/>
                  </a:lnTo>
                  <a:lnTo>
                    <a:pt x="47921" y="5829"/>
                  </a:lnTo>
                  <a:lnTo>
                    <a:pt x="48122" y="5224"/>
                  </a:lnTo>
                  <a:lnTo>
                    <a:pt x="48344" y="4639"/>
                  </a:lnTo>
                  <a:lnTo>
                    <a:pt x="48485" y="4256"/>
                  </a:lnTo>
                  <a:lnTo>
                    <a:pt x="48627" y="3832"/>
                  </a:lnTo>
                  <a:lnTo>
                    <a:pt x="48748" y="3389"/>
                  </a:lnTo>
                  <a:lnTo>
                    <a:pt x="48869" y="2945"/>
                  </a:lnTo>
                  <a:lnTo>
                    <a:pt x="48929" y="2501"/>
                  </a:lnTo>
                  <a:lnTo>
                    <a:pt x="48990" y="2078"/>
                  </a:lnTo>
                  <a:lnTo>
                    <a:pt x="48990" y="1654"/>
                  </a:lnTo>
                  <a:lnTo>
                    <a:pt x="48969" y="1453"/>
                  </a:lnTo>
                  <a:lnTo>
                    <a:pt x="48949" y="1271"/>
                  </a:lnTo>
                  <a:lnTo>
                    <a:pt x="48909" y="1090"/>
                  </a:lnTo>
                  <a:lnTo>
                    <a:pt x="48848" y="928"/>
                  </a:lnTo>
                  <a:lnTo>
                    <a:pt x="48768" y="767"/>
                  </a:lnTo>
                  <a:lnTo>
                    <a:pt x="48687" y="605"/>
                  </a:lnTo>
                  <a:lnTo>
                    <a:pt x="48566" y="484"/>
                  </a:lnTo>
                  <a:lnTo>
                    <a:pt x="48445" y="363"/>
                  </a:lnTo>
                  <a:lnTo>
                    <a:pt x="48304" y="263"/>
                  </a:lnTo>
                  <a:lnTo>
                    <a:pt x="48143" y="162"/>
                  </a:lnTo>
                  <a:lnTo>
                    <a:pt x="47961" y="101"/>
                  </a:lnTo>
                  <a:lnTo>
                    <a:pt x="47759" y="41"/>
                  </a:lnTo>
                  <a:lnTo>
                    <a:pt x="47517" y="21"/>
                  </a:lnTo>
                  <a:lnTo>
                    <a:pt x="47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0"/>
            <p:cNvSpPr/>
            <p:nvPr/>
          </p:nvSpPr>
          <p:spPr>
            <a:xfrm>
              <a:off x="1325500" y="261800"/>
              <a:ext cx="2539200" cy="2824125"/>
            </a:xfrm>
            <a:custGeom>
              <a:avLst/>
              <a:gdLst/>
              <a:ahLst/>
              <a:cxnLst/>
              <a:rect l="l" t="t" r="r" b="b"/>
              <a:pathLst>
                <a:path w="101568" h="112965" extrusionOk="0">
                  <a:moveTo>
                    <a:pt x="20552" y="1"/>
                  </a:moveTo>
                  <a:lnTo>
                    <a:pt x="20370" y="21"/>
                  </a:lnTo>
                  <a:lnTo>
                    <a:pt x="20209" y="61"/>
                  </a:lnTo>
                  <a:lnTo>
                    <a:pt x="20027" y="142"/>
                  </a:lnTo>
                  <a:lnTo>
                    <a:pt x="19866" y="243"/>
                  </a:lnTo>
                  <a:lnTo>
                    <a:pt x="19704" y="364"/>
                  </a:lnTo>
                  <a:lnTo>
                    <a:pt x="19563" y="505"/>
                  </a:lnTo>
                  <a:lnTo>
                    <a:pt x="19422" y="646"/>
                  </a:lnTo>
                  <a:lnTo>
                    <a:pt x="19281" y="828"/>
                  </a:lnTo>
                  <a:lnTo>
                    <a:pt x="19039" y="1191"/>
                  </a:lnTo>
                  <a:lnTo>
                    <a:pt x="18797" y="1574"/>
                  </a:lnTo>
                  <a:lnTo>
                    <a:pt x="18595" y="1937"/>
                  </a:lnTo>
                  <a:lnTo>
                    <a:pt x="18434" y="2280"/>
                  </a:lnTo>
                  <a:lnTo>
                    <a:pt x="18293" y="2562"/>
                  </a:lnTo>
                  <a:lnTo>
                    <a:pt x="18172" y="2764"/>
                  </a:lnTo>
                  <a:lnTo>
                    <a:pt x="18131" y="2845"/>
                  </a:lnTo>
                  <a:lnTo>
                    <a:pt x="18091" y="2865"/>
                  </a:lnTo>
                  <a:lnTo>
                    <a:pt x="18051" y="2885"/>
                  </a:lnTo>
                  <a:lnTo>
                    <a:pt x="18031" y="2845"/>
                  </a:lnTo>
                  <a:lnTo>
                    <a:pt x="17809" y="2421"/>
                  </a:lnTo>
                  <a:lnTo>
                    <a:pt x="17627" y="2058"/>
                  </a:lnTo>
                  <a:lnTo>
                    <a:pt x="17446" y="1735"/>
                  </a:lnTo>
                  <a:lnTo>
                    <a:pt x="17264" y="1493"/>
                  </a:lnTo>
                  <a:lnTo>
                    <a:pt x="17103" y="1272"/>
                  </a:lnTo>
                  <a:lnTo>
                    <a:pt x="16941" y="1110"/>
                  </a:lnTo>
                  <a:lnTo>
                    <a:pt x="16800" y="1009"/>
                  </a:lnTo>
                  <a:lnTo>
                    <a:pt x="16659" y="929"/>
                  </a:lnTo>
                  <a:lnTo>
                    <a:pt x="16538" y="888"/>
                  </a:lnTo>
                  <a:lnTo>
                    <a:pt x="16417" y="888"/>
                  </a:lnTo>
                  <a:lnTo>
                    <a:pt x="16296" y="929"/>
                  </a:lnTo>
                  <a:lnTo>
                    <a:pt x="16195" y="989"/>
                  </a:lnTo>
                  <a:lnTo>
                    <a:pt x="16094" y="1070"/>
                  </a:lnTo>
                  <a:lnTo>
                    <a:pt x="16014" y="1191"/>
                  </a:lnTo>
                  <a:lnTo>
                    <a:pt x="15913" y="1332"/>
                  </a:lnTo>
                  <a:lnTo>
                    <a:pt x="15852" y="1473"/>
                  </a:lnTo>
                  <a:lnTo>
                    <a:pt x="15711" y="1816"/>
                  </a:lnTo>
                  <a:lnTo>
                    <a:pt x="15590" y="2179"/>
                  </a:lnTo>
                  <a:lnTo>
                    <a:pt x="15509" y="2562"/>
                  </a:lnTo>
                  <a:lnTo>
                    <a:pt x="15449" y="2925"/>
                  </a:lnTo>
                  <a:lnTo>
                    <a:pt x="15368" y="3530"/>
                  </a:lnTo>
                  <a:lnTo>
                    <a:pt x="15328" y="3752"/>
                  </a:lnTo>
                  <a:lnTo>
                    <a:pt x="15187" y="3591"/>
                  </a:lnTo>
                  <a:lnTo>
                    <a:pt x="15066" y="3450"/>
                  </a:lnTo>
                  <a:lnTo>
                    <a:pt x="14925" y="3349"/>
                  </a:lnTo>
                  <a:lnTo>
                    <a:pt x="14783" y="3248"/>
                  </a:lnTo>
                  <a:lnTo>
                    <a:pt x="14662" y="3167"/>
                  </a:lnTo>
                  <a:lnTo>
                    <a:pt x="14521" y="3107"/>
                  </a:lnTo>
                  <a:lnTo>
                    <a:pt x="14400" y="3067"/>
                  </a:lnTo>
                  <a:lnTo>
                    <a:pt x="14279" y="3026"/>
                  </a:lnTo>
                  <a:lnTo>
                    <a:pt x="14158" y="3026"/>
                  </a:lnTo>
                  <a:lnTo>
                    <a:pt x="14037" y="3046"/>
                  </a:lnTo>
                  <a:lnTo>
                    <a:pt x="13916" y="3067"/>
                  </a:lnTo>
                  <a:lnTo>
                    <a:pt x="13815" y="3107"/>
                  </a:lnTo>
                  <a:lnTo>
                    <a:pt x="13694" y="3167"/>
                  </a:lnTo>
                  <a:lnTo>
                    <a:pt x="13593" y="3228"/>
                  </a:lnTo>
                  <a:lnTo>
                    <a:pt x="13372" y="3409"/>
                  </a:lnTo>
                  <a:lnTo>
                    <a:pt x="13170" y="3631"/>
                  </a:lnTo>
                  <a:lnTo>
                    <a:pt x="12988" y="3914"/>
                  </a:lnTo>
                  <a:lnTo>
                    <a:pt x="12807" y="4216"/>
                  </a:lnTo>
                  <a:lnTo>
                    <a:pt x="12625" y="4559"/>
                  </a:lnTo>
                  <a:lnTo>
                    <a:pt x="12464" y="4942"/>
                  </a:lnTo>
                  <a:lnTo>
                    <a:pt x="12303" y="5346"/>
                  </a:lnTo>
                  <a:lnTo>
                    <a:pt x="12162" y="5769"/>
                  </a:lnTo>
                  <a:lnTo>
                    <a:pt x="12020" y="6213"/>
                  </a:lnTo>
                  <a:lnTo>
                    <a:pt x="11758" y="7100"/>
                  </a:lnTo>
                  <a:lnTo>
                    <a:pt x="11556" y="8008"/>
                  </a:lnTo>
                  <a:lnTo>
                    <a:pt x="11375" y="8895"/>
                  </a:lnTo>
                  <a:lnTo>
                    <a:pt x="11234" y="9682"/>
                  </a:lnTo>
                  <a:lnTo>
                    <a:pt x="11032" y="10932"/>
                  </a:lnTo>
                  <a:lnTo>
                    <a:pt x="10972" y="11396"/>
                  </a:lnTo>
                  <a:lnTo>
                    <a:pt x="10548" y="11094"/>
                  </a:lnTo>
                  <a:lnTo>
                    <a:pt x="10346" y="10952"/>
                  </a:lnTo>
                  <a:lnTo>
                    <a:pt x="10165" y="10852"/>
                  </a:lnTo>
                  <a:lnTo>
                    <a:pt x="9983" y="10771"/>
                  </a:lnTo>
                  <a:lnTo>
                    <a:pt x="9822" y="10710"/>
                  </a:lnTo>
                  <a:lnTo>
                    <a:pt x="9661" y="10670"/>
                  </a:lnTo>
                  <a:lnTo>
                    <a:pt x="9499" y="10630"/>
                  </a:lnTo>
                  <a:lnTo>
                    <a:pt x="9217" y="10630"/>
                  </a:lnTo>
                  <a:lnTo>
                    <a:pt x="9096" y="10650"/>
                  </a:lnTo>
                  <a:lnTo>
                    <a:pt x="8975" y="10690"/>
                  </a:lnTo>
                  <a:lnTo>
                    <a:pt x="8854" y="10751"/>
                  </a:lnTo>
                  <a:lnTo>
                    <a:pt x="8753" y="10831"/>
                  </a:lnTo>
                  <a:lnTo>
                    <a:pt x="8652" y="10912"/>
                  </a:lnTo>
                  <a:lnTo>
                    <a:pt x="8572" y="11013"/>
                  </a:lnTo>
                  <a:lnTo>
                    <a:pt x="8471" y="11114"/>
                  </a:lnTo>
                  <a:lnTo>
                    <a:pt x="8390" y="11235"/>
                  </a:lnTo>
                  <a:lnTo>
                    <a:pt x="8249" y="11517"/>
                  </a:lnTo>
                  <a:lnTo>
                    <a:pt x="8148" y="11840"/>
                  </a:lnTo>
                  <a:lnTo>
                    <a:pt x="8047" y="12183"/>
                  </a:lnTo>
                  <a:lnTo>
                    <a:pt x="7966" y="12566"/>
                  </a:lnTo>
                  <a:lnTo>
                    <a:pt x="7926" y="12989"/>
                  </a:lnTo>
                  <a:lnTo>
                    <a:pt x="7886" y="13413"/>
                  </a:lnTo>
                  <a:lnTo>
                    <a:pt x="7866" y="13857"/>
                  </a:lnTo>
                  <a:lnTo>
                    <a:pt x="7845" y="14321"/>
                  </a:lnTo>
                  <a:lnTo>
                    <a:pt x="7845" y="14784"/>
                  </a:lnTo>
                  <a:lnTo>
                    <a:pt x="7886" y="15732"/>
                  </a:lnTo>
                  <a:lnTo>
                    <a:pt x="7946" y="16620"/>
                  </a:lnTo>
                  <a:lnTo>
                    <a:pt x="8027" y="17447"/>
                  </a:lnTo>
                  <a:lnTo>
                    <a:pt x="8128" y="18153"/>
                  </a:lnTo>
                  <a:lnTo>
                    <a:pt x="8188" y="18717"/>
                  </a:lnTo>
                  <a:lnTo>
                    <a:pt x="8269" y="19201"/>
                  </a:lnTo>
                  <a:lnTo>
                    <a:pt x="7866" y="18979"/>
                  </a:lnTo>
                  <a:lnTo>
                    <a:pt x="7503" y="18818"/>
                  </a:lnTo>
                  <a:lnTo>
                    <a:pt x="7180" y="18717"/>
                  </a:lnTo>
                  <a:lnTo>
                    <a:pt x="7019" y="18697"/>
                  </a:lnTo>
                  <a:lnTo>
                    <a:pt x="6898" y="18677"/>
                  </a:lnTo>
                  <a:lnTo>
                    <a:pt x="6777" y="18697"/>
                  </a:lnTo>
                  <a:lnTo>
                    <a:pt x="6656" y="18697"/>
                  </a:lnTo>
                  <a:lnTo>
                    <a:pt x="6555" y="18737"/>
                  </a:lnTo>
                  <a:lnTo>
                    <a:pt x="6454" y="18778"/>
                  </a:lnTo>
                  <a:lnTo>
                    <a:pt x="6373" y="18838"/>
                  </a:lnTo>
                  <a:lnTo>
                    <a:pt x="6293" y="18899"/>
                  </a:lnTo>
                  <a:lnTo>
                    <a:pt x="6212" y="18979"/>
                  </a:lnTo>
                  <a:lnTo>
                    <a:pt x="6151" y="19060"/>
                  </a:lnTo>
                  <a:lnTo>
                    <a:pt x="6051" y="19262"/>
                  </a:lnTo>
                  <a:lnTo>
                    <a:pt x="5990" y="19504"/>
                  </a:lnTo>
                  <a:lnTo>
                    <a:pt x="5929" y="19766"/>
                  </a:lnTo>
                  <a:lnTo>
                    <a:pt x="5909" y="20069"/>
                  </a:lnTo>
                  <a:lnTo>
                    <a:pt x="5929" y="20391"/>
                  </a:lnTo>
                  <a:lnTo>
                    <a:pt x="5950" y="20734"/>
                  </a:lnTo>
                  <a:lnTo>
                    <a:pt x="5990" y="21097"/>
                  </a:lnTo>
                  <a:lnTo>
                    <a:pt x="6051" y="21460"/>
                  </a:lnTo>
                  <a:lnTo>
                    <a:pt x="6192" y="22227"/>
                  </a:lnTo>
                  <a:lnTo>
                    <a:pt x="6393" y="22973"/>
                  </a:lnTo>
                  <a:lnTo>
                    <a:pt x="6595" y="23719"/>
                  </a:lnTo>
                  <a:lnTo>
                    <a:pt x="6817" y="24385"/>
                  </a:lnTo>
                  <a:lnTo>
                    <a:pt x="7160" y="25413"/>
                  </a:lnTo>
                  <a:lnTo>
                    <a:pt x="7321" y="25796"/>
                  </a:lnTo>
                  <a:lnTo>
                    <a:pt x="6998" y="25877"/>
                  </a:lnTo>
                  <a:lnTo>
                    <a:pt x="6716" y="25978"/>
                  </a:lnTo>
                  <a:lnTo>
                    <a:pt x="6474" y="26119"/>
                  </a:lnTo>
                  <a:lnTo>
                    <a:pt x="6252" y="26280"/>
                  </a:lnTo>
                  <a:lnTo>
                    <a:pt x="6091" y="26462"/>
                  </a:lnTo>
                  <a:lnTo>
                    <a:pt x="5950" y="26664"/>
                  </a:lnTo>
                  <a:lnTo>
                    <a:pt x="5829" y="26885"/>
                  </a:lnTo>
                  <a:lnTo>
                    <a:pt x="5728" y="27127"/>
                  </a:lnTo>
                  <a:lnTo>
                    <a:pt x="5667" y="27390"/>
                  </a:lnTo>
                  <a:lnTo>
                    <a:pt x="5627" y="27652"/>
                  </a:lnTo>
                  <a:lnTo>
                    <a:pt x="5627" y="27934"/>
                  </a:lnTo>
                  <a:lnTo>
                    <a:pt x="5627" y="28237"/>
                  </a:lnTo>
                  <a:lnTo>
                    <a:pt x="5647" y="28519"/>
                  </a:lnTo>
                  <a:lnTo>
                    <a:pt x="5687" y="28822"/>
                  </a:lnTo>
                  <a:lnTo>
                    <a:pt x="5728" y="29124"/>
                  </a:lnTo>
                  <a:lnTo>
                    <a:pt x="5788" y="29427"/>
                  </a:lnTo>
                  <a:lnTo>
                    <a:pt x="5950" y="30032"/>
                  </a:lnTo>
                  <a:lnTo>
                    <a:pt x="6131" y="30617"/>
                  </a:lnTo>
                  <a:lnTo>
                    <a:pt x="6333" y="31141"/>
                  </a:lnTo>
                  <a:lnTo>
                    <a:pt x="6535" y="31625"/>
                  </a:lnTo>
                  <a:lnTo>
                    <a:pt x="6857" y="32331"/>
                  </a:lnTo>
                  <a:lnTo>
                    <a:pt x="6998" y="32593"/>
                  </a:lnTo>
                  <a:lnTo>
                    <a:pt x="6756" y="32795"/>
                  </a:lnTo>
                  <a:lnTo>
                    <a:pt x="6575" y="32996"/>
                  </a:lnTo>
                  <a:lnTo>
                    <a:pt x="6414" y="33218"/>
                  </a:lnTo>
                  <a:lnTo>
                    <a:pt x="6272" y="33460"/>
                  </a:lnTo>
                  <a:lnTo>
                    <a:pt x="6172" y="33702"/>
                  </a:lnTo>
                  <a:lnTo>
                    <a:pt x="6111" y="33965"/>
                  </a:lnTo>
                  <a:lnTo>
                    <a:pt x="6051" y="34227"/>
                  </a:lnTo>
                  <a:lnTo>
                    <a:pt x="6030" y="34489"/>
                  </a:lnTo>
                  <a:lnTo>
                    <a:pt x="6030" y="34771"/>
                  </a:lnTo>
                  <a:lnTo>
                    <a:pt x="6051" y="35054"/>
                  </a:lnTo>
                  <a:lnTo>
                    <a:pt x="6091" y="35336"/>
                  </a:lnTo>
                  <a:lnTo>
                    <a:pt x="6151" y="35618"/>
                  </a:lnTo>
                  <a:lnTo>
                    <a:pt x="6232" y="35921"/>
                  </a:lnTo>
                  <a:lnTo>
                    <a:pt x="6313" y="36203"/>
                  </a:lnTo>
                  <a:lnTo>
                    <a:pt x="6514" y="36748"/>
                  </a:lnTo>
                  <a:lnTo>
                    <a:pt x="6756" y="37292"/>
                  </a:lnTo>
                  <a:lnTo>
                    <a:pt x="6998" y="37797"/>
                  </a:lnTo>
                  <a:lnTo>
                    <a:pt x="7261" y="38260"/>
                  </a:lnTo>
                  <a:lnTo>
                    <a:pt x="7503" y="38664"/>
                  </a:lnTo>
                  <a:lnTo>
                    <a:pt x="7886" y="39229"/>
                  </a:lnTo>
                  <a:lnTo>
                    <a:pt x="8027" y="39450"/>
                  </a:lnTo>
                  <a:lnTo>
                    <a:pt x="7805" y="39612"/>
                  </a:lnTo>
                  <a:lnTo>
                    <a:pt x="7624" y="39793"/>
                  </a:lnTo>
                  <a:lnTo>
                    <a:pt x="7462" y="39975"/>
                  </a:lnTo>
                  <a:lnTo>
                    <a:pt x="7341" y="40176"/>
                  </a:lnTo>
                  <a:lnTo>
                    <a:pt x="7240" y="40378"/>
                  </a:lnTo>
                  <a:lnTo>
                    <a:pt x="7180" y="40600"/>
                  </a:lnTo>
                  <a:lnTo>
                    <a:pt x="7119" y="40822"/>
                  </a:lnTo>
                  <a:lnTo>
                    <a:pt x="7099" y="41044"/>
                  </a:lnTo>
                  <a:lnTo>
                    <a:pt x="7099" y="41286"/>
                  </a:lnTo>
                  <a:lnTo>
                    <a:pt x="7119" y="41528"/>
                  </a:lnTo>
                  <a:lnTo>
                    <a:pt x="7160" y="41770"/>
                  </a:lnTo>
                  <a:lnTo>
                    <a:pt x="7220" y="42012"/>
                  </a:lnTo>
                  <a:lnTo>
                    <a:pt x="7301" y="42254"/>
                  </a:lnTo>
                  <a:lnTo>
                    <a:pt x="7382" y="42496"/>
                  </a:lnTo>
                  <a:lnTo>
                    <a:pt x="7563" y="42980"/>
                  </a:lnTo>
                  <a:lnTo>
                    <a:pt x="7805" y="43424"/>
                  </a:lnTo>
                  <a:lnTo>
                    <a:pt x="8047" y="43867"/>
                  </a:lnTo>
                  <a:lnTo>
                    <a:pt x="8289" y="44250"/>
                  </a:lnTo>
                  <a:lnTo>
                    <a:pt x="8511" y="44593"/>
                  </a:lnTo>
                  <a:lnTo>
                    <a:pt x="8894" y="45077"/>
                  </a:lnTo>
                  <a:lnTo>
                    <a:pt x="9035" y="45259"/>
                  </a:lnTo>
                  <a:lnTo>
                    <a:pt x="8773" y="45501"/>
                  </a:lnTo>
                  <a:lnTo>
                    <a:pt x="8551" y="45743"/>
                  </a:lnTo>
                  <a:lnTo>
                    <a:pt x="8370" y="46005"/>
                  </a:lnTo>
                  <a:lnTo>
                    <a:pt x="8249" y="46247"/>
                  </a:lnTo>
                  <a:lnTo>
                    <a:pt x="8148" y="46509"/>
                  </a:lnTo>
                  <a:lnTo>
                    <a:pt x="8108" y="46772"/>
                  </a:lnTo>
                  <a:lnTo>
                    <a:pt x="8088" y="47034"/>
                  </a:lnTo>
                  <a:lnTo>
                    <a:pt x="8108" y="47296"/>
                  </a:lnTo>
                  <a:lnTo>
                    <a:pt x="8148" y="47558"/>
                  </a:lnTo>
                  <a:lnTo>
                    <a:pt x="8229" y="47820"/>
                  </a:lnTo>
                  <a:lnTo>
                    <a:pt x="8330" y="48082"/>
                  </a:lnTo>
                  <a:lnTo>
                    <a:pt x="8471" y="48345"/>
                  </a:lnTo>
                  <a:lnTo>
                    <a:pt x="8612" y="48607"/>
                  </a:lnTo>
                  <a:lnTo>
                    <a:pt x="8773" y="48869"/>
                  </a:lnTo>
                  <a:lnTo>
                    <a:pt x="8955" y="49111"/>
                  </a:lnTo>
                  <a:lnTo>
                    <a:pt x="9136" y="49353"/>
                  </a:lnTo>
                  <a:lnTo>
                    <a:pt x="9540" y="49797"/>
                  </a:lnTo>
                  <a:lnTo>
                    <a:pt x="9963" y="50220"/>
                  </a:lnTo>
                  <a:lnTo>
                    <a:pt x="10387" y="50604"/>
                  </a:lnTo>
                  <a:lnTo>
                    <a:pt x="10770" y="50926"/>
                  </a:lnTo>
                  <a:lnTo>
                    <a:pt x="11113" y="51188"/>
                  </a:lnTo>
                  <a:lnTo>
                    <a:pt x="11375" y="51390"/>
                  </a:lnTo>
                  <a:lnTo>
                    <a:pt x="11617" y="51551"/>
                  </a:lnTo>
                  <a:lnTo>
                    <a:pt x="11496" y="51793"/>
                  </a:lnTo>
                  <a:lnTo>
                    <a:pt x="11395" y="52035"/>
                  </a:lnTo>
                  <a:lnTo>
                    <a:pt x="11314" y="52277"/>
                  </a:lnTo>
                  <a:lnTo>
                    <a:pt x="11254" y="52499"/>
                  </a:lnTo>
                  <a:lnTo>
                    <a:pt x="11214" y="52721"/>
                  </a:lnTo>
                  <a:lnTo>
                    <a:pt x="11214" y="52923"/>
                  </a:lnTo>
                  <a:lnTo>
                    <a:pt x="11214" y="53145"/>
                  </a:lnTo>
                  <a:lnTo>
                    <a:pt x="11214" y="53346"/>
                  </a:lnTo>
                  <a:lnTo>
                    <a:pt x="11254" y="53528"/>
                  </a:lnTo>
                  <a:lnTo>
                    <a:pt x="11294" y="53709"/>
                  </a:lnTo>
                  <a:lnTo>
                    <a:pt x="11355" y="53891"/>
                  </a:lnTo>
                  <a:lnTo>
                    <a:pt x="11435" y="54052"/>
                  </a:lnTo>
                  <a:lnTo>
                    <a:pt x="11597" y="54375"/>
                  </a:lnTo>
                  <a:lnTo>
                    <a:pt x="11798" y="54678"/>
                  </a:lnTo>
                  <a:lnTo>
                    <a:pt x="12020" y="54920"/>
                  </a:lnTo>
                  <a:lnTo>
                    <a:pt x="12242" y="55141"/>
                  </a:lnTo>
                  <a:lnTo>
                    <a:pt x="12464" y="55343"/>
                  </a:lnTo>
                  <a:lnTo>
                    <a:pt x="12666" y="55504"/>
                  </a:lnTo>
                  <a:lnTo>
                    <a:pt x="12968" y="55726"/>
                  </a:lnTo>
                  <a:lnTo>
                    <a:pt x="13109" y="55787"/>
                  </a:lnTo>
                  <a:lnTo>
                    <a:pt x="12908" y="56210"/>
                  </a:lnTo>
                  <a:lnTo>
                    <a:pt x="12746" y="56594"/>
                  </a:lnTo>
                  <a:lnTo>
                    <a:pt x="12646" y="56997"/>
                  </a:lnTo>
                  <a:lnTo>
                    <a:pt x="12565" y="57360"/>
                  </a:lnTo>
                  <a:lnTo>
                    <a:pt x="12525" y="57723"/>
                  </a:lnTo>
                  <a:lnTo>
                    <a:pt x="12545" y="58086"/>
                  </a:lnTo>
                  <a:lnTo>
                    <a:pt x="12565" y="58429"/>
                  </a:lnTo>
                  <a:lnTo>
                    <a:pt x="12625" y="58752"/>
                  </a:lnTo>
                  <a:lnTo>
                    <a:pt x="12726" y="59054"/>
                  </a:lnTo>
                  <a:lnTo>
                    <a:pt x="12847" y="59357"/>
                  </a:lnTo>
                  <a:lnTo>
                    <a:pt x="12988" y="59659"/>
                  </a:lnTo>
                  <a:lnTo>
                    <a:pt x="13150" y="59921"/>
                  </a:lnTo>
                  <a:lnTo>
                    <a:pt x="13311" y="60184"/>
                  </a:lnTo>
                  <a:lnTo>
                    <a:pt x="13513" y="60446"/>
                  </a:lnTo>
                  <a:lnTo>
                    <a:pt x="13714" y="60688"/>
                  </a:lnTo>
                  <a:lnTo>
                    <a:pt x="13936" y="60910"/>
                  </a:lnTo>
                  <a:lnTo>
                    <a:pt x="14138" y="61111"/>
                  </a:lnTo>
                  <a:lnTo>
                    <a:pt x="14380" y="61313"/>
                  </a:lnTo>
                  <a:lnTo>
                    <a:pt x="14824" y="61676"/>
                  </a:lnTo>
                  <a:lnTo>
                    <a:pt x="15267" y="61979"/>
                  </a:lnTo>
                  <a:lnTo>
                    <a:pt x="15671" y="62241"/>
                  </a:lnTo>
                  <a:lnTo>
                    <a:pt x="16014" y="62422"/>
                  </a:lnTo>
                  <a:lnTo>
                    <a:pt x="16296" y="62563"/>
                  </a:lnTo>
                  <a:lnTo>
                    <a:pt x="16538" y="62684"/>
                  </a:lnTo>
                  <a:lnTo>
                    <a:pt x="16336" y="62866"/>
                  </a:lnTo>
                  <a:lnTo>
                    <a:pt x="16175" y="63068"/>
                  </a:lnTo>
                  <a:lnTo>
                    <a:pt x="16054" y="63249"/>
                  </a:lnTo>
                  <a:lnTo>
                    <a:pt x="15953" y="63451"/>
                  </a:lnTo>
                  <a:lnTo>
                    <a:pt x="15893" y="63632"/>
                  </a:lnTo>
                  <a:lnTo>
                    <a:pt x="15872" y="63814"/>
                  </a:lnTo>
                  <a:lnTo>
                    <a:pt x="15872" y="64016"/>
                  </a:lnTo>
                  <a:lnTo>
                    <a:pt x="15893" y="64197"/>
                  </a:lnTo>
                  <a:lnTo>
                    <a:pt x="15933" y="64379"/>
                  </a:lnTo>
                  <a:lnTo>
                    <a:pt x="16014" y="64540"/>
                  </a:lnTo>
                  <a:lnTo>
                    <a:pt x="16094" y="64721"/>
                  </a:lnTo>
                  <a:lnTo>
                    <a:pt x="16215" y="64883"/>
                  </a:lnTo>
                  <a:lnTo>
                    <a:pt x="16336" y="65044"/>
                  </a:lnTo>
                  <a:lnTo>
                    <a:pt x="16457" y="65205"/>
                  </a:lnTo>
                  <a:lnTo>
                    <a:pt x="16760" y="65508"/>
                  </a:lnTo>
                  <a:lnTo>
                    <a:pt x="17083" y="65790"/>
                  </a:lnTo>
                  <a:lnTo>
                    <a:pt x="17425" y="66032"/>
                  </a:lnTo>
                  <a:lnTo>
                    <a:pt x="17768" y="66254"/>
                  </a:lnTo>
                  <a:lnTo>
                    <a:pt x="18071" y="66436"/>
                  </a:lnTo>
                  <a:lnTo>
                    <a:pt x="18555" y="66698"/>
                  </a:lnTo>
                  <a:lnTo>
                    <a:pt x="18736" y="66799"/>
                  </a:lnTo>
                  <a:lnTo>
                    <a:pt x="18494" y="67061"/>
                  </a:lnTo>
                  <a:lnTo>
                    <a:pt x="18313" y="67303"/>
                  </a:lnTo>
                  <a:lnTo>
                    <a:pt x="18172" y="67545"/>
                  </a:lnTo>
                  <a:lnTo>
                    <a:pt x="18091" y="67787"/>
                  </a:lnTo>
                  <a:lnTo>
                    <a:pt x="18051" y="68009"/>
                  </a:lnTo>
                  <a:lnTo>
                    <a:pt x="18051" y="68211"/>
                  </a:lnTo>
                  <a:lnTo>
                    <a:pt x="18111" y="68412"/>
                  </a:lnTo>
                  <a:lnTo>
                    <a:pt x="18192" y="68594"/>
                  </a:lnTo>
                  <a:lnTo>
                    <a:pt x="18313" y="68775"/>
                  </a:lnTo>
                  <a:lnTo>
                    <a:pt x="18454" y="68937"/>
                  </a:lnTo>
                  <a:lnTo>
                    <a:pt x="18636" y="69098"/>
                  </a:lnTo>
                  <a:lnTo>
                    <a:pt x="18837" y="69239"/>
                  </a:lnTo>
                  <a:lnTo>
                    <a:pt x="19059" y="69380"/>
                  </a:lnTo>
                  <a:lnTo>
                    <a:pt x="19301" y="69522"/>
                  </a:lnTo>
                  <a:lnTo>
                    <a:pt x="19563" y="69643"/>
                  </a:lnTo>
                  <a:lnTo>
                    <a:pt x="19825" y="69743"/>
                  </a:lnTo>
                  <a:lnTo>
                    <a:pt x="20390" y="69945"/>
                  </a:lnTo>
                  <a:lnTo>
                    <a:pt x="20975" y="70106"/>
                  </a:lnTo>
                  <a:lnTo>
                    <a:pt x="21520" y="70248"/>
                  </a:lnTo>
                  <a:lnTo>
                    <a:pt x="22024" y="70348"/>
                  </a:lnTo>
                  <a:lnTo>
                    <a:pt x="22831" y="70490"/>
                  </a:lnTo>
                  <a:lnTo>
                    <a:pt x="23133" y="70530"/>
                  </a:lnTo>
                  <a:lnTo>
                    <a:pt x="23113" y="70853"/>
                  </a:lnTo>
                  <a:lnTo>
                    <a:pt x="23113" y="71155"/>
                  </a:lnTo>
                  <a:lnTo>
                    <a:pt x="23133" y="71417"/>
                  </a:lnTo>
                  <a:lnTo>
                    <a:pt x="23173" y="71659"/>
                  </a:lnTo>
                  <a:lnTo>
                    <a:pt x="23254" y="71861"/>
                  </a:lnTo>
                  <a:lnTo>
                    <a:pt x="23335" y="72063"/>
                  </a:lnTo>
                  <a:lnTo>
                    <a:pt x="23436" y="72224"/>
                  </a:lnTo>
                  <a:lnTo>
                    <a:pt x="23577" y="72365"/>
                  </a:lnTo>
                  <a:lnTo>
                    <a:pt x="23698" y="72486"/>
                  </a:lnTo>
                  <a:lnTo>
                    <a:pt x="23859" y="72587"/>
                  </a:lnTo>
                  <a:lnTo>
                    <a:pt x="24020" y="72668"/>
                  </a:lnTo>
                  <a:lnTo>
                    <a:pt x="24182" y="72728"/>
                  </a:lnTo>
                  <a:lnTo>
                    <a:pt x="24363" y="72769"/>
                  </a:lnTo>
                  <a:lnTo>
                    <a:pt x="24545" y="72809"/>
                  </a:lnTo>
                  <a:lnTo>
                    <a:pt x="24747" y="72829"/>
                  </a:lnTo>
                  <a:lnTo>
                    <a:pt x="24928" y="72829"/>
                  </a:lnTo>
                  <a:lnTo>
                    <a:pt x="25311" y="72809"/>
                  </a:lnTo>
                  <a:lnTo>
                    <a:pt x="25694" y="72769"/>
                  </a:lnTo>
                  <a:lnTo>
                    <a:pt x="26058" y="72688"/>
                  </a:lnTo>
                  <a:lnTo>
                    <a:pt x="26380" y="72607"/>
                  </a:lnTo>
                  <a:lnTo>
                    <a:pt x="26864" y="72466"/>
                  </a:lnTo>
                  <a:lnTo>
                    <a:pt x="27046" y="72385"/>
                  </a:lnTo>
                  <a:lnTo>
                    <a:pt x="27147" y="72728"/>
                  </a:lnTo>
                  <a:lnTo>
                    <a:pt x="27268" y="72990"/>
                  </a:lnTo>
                  <a:lnTo>
                    <a:pt x="27389" y="73232"/>
                  </a:lnTo>
                  <a:lnTo>
                    <a:pt x="27550" y="73434"/>
                  </a:lnTo>
                  <a:lnTo>
                    <a:pt x="27711" y="73596"/>
                  </a:lnTo>
                  <a:lnTo>
                    <a:pt x="27893" y="73696"/>
                  </a:lnTo>
                  <a:lnTo>
                    <a:pt x="28095" y="73797"/>
                  </a:lnTo>
                  <a:lnTo>
                    <a:pt x="28296" y="73838"/>
                  </a:lnTo>
                  <a:lnTo>
                    <a:pt x="28498" y="73858"/>
                  </a:lnTo>
                  <a:lnTo>
                    <a:pt x="28720" y="73858"/>
                  </a:lnTo>
                  <a:lnTo>
                    <a:pt x="28942" y="73838"/>
                  </a:lnTo>
                  <a:lnTo>
                    <a:pt x="29163" y="73777"/>
                  </a:lnTo>
                  <a:lnTo>
                    <a:pt x="29405" y="73717"/>
                  </a:lnTo>
                  <a:lnTo>
                    <a:pt x="29627" y="73616"/>
                  </a:lnTo>
                  <a:lnTo>
                    <a:pt x="29869" y="73515"/>
                  </a:lnTo>
                  <a:lnTo>
                    <a:pt x="30111" y="73394"/>
                  </a:lnTo>
                  <a:lnTo>
                    <a:pt x="30555" y="73132"/>
                  </a:lnTo>
                  <a:lnTo>
                    <a:pt x="30979" y="72849"/>
                  </a:lnTo>
                  <a:lnTo>
                    <a:pt x="31382" y="72547"/>
                  </a:lnTo>
                  <a:lnTo>
                    <a:pt x="31745" y="72264"/>
                  </a:lnTo>
                  <a:lnTo>
                    <a:pt x="32249" y="71801"/>
                  </a:lnTo>
                  <a:lnTo>
                    <a:pt x="32451" y="71599"/>
                  </a:lnTo>
                  <a:lnTo>
                    <a:pt x="32451" y="71599"/>
                  </a:lnTo>
                  <a:lnTo>
                    <a:pt x="32411" y="71881"/>
                  </a:lnTo>
                  <a:lnTo>
                    <a:pt x="32390" y="72123"/>
                  </a:lnTo>
                  <a:lnTo>
                    <a:pt x="32411" y="72345"/>
                  </a:lnTo>
                  <a:lnTo>
                    <a:pt x="32431" y="72567"/>
                  </a:lnTo>
                  <a:lnTo>
                    <a:pt x="32491" y="72769"/>
                  </a:lnTo>
                  <a:lnTo>
                    <a:pt x="32552" y="72950"/>
                  </a:lnTo>
                  <a:lnTo>
                    <a:pt x="32632" y="73111"/>
                  </a:lnTo>
                  <a:lnTo>
                    <a:pt x="32733" y="73273"/>
                  </a:lnTo>
                  <a:lnTo>
                    <a:pt x="32854" y="73414"/>
                  </a:lnTo>
                  <a:lnTo>
                    <a:pt x="32975" y="73535"/>
                  </a:lnTo>
                  <a:lnTo>
                    <a:pt x="33116" y="73656"/>
                  </a:lnTo>
                  <a:lnTo>
                    <a:pt x="33258" y="73757"/>
                  </a:lnTo>
                  <a:lnTo>
                    <a:pt x="33419" y="73858"/>
                  </a:lnTo>
                  <a:lnTo>
                    <a:pt x="33580" y="73938"/>
                  </a:lnTo>
                  <a:lnTo>
                    <a:pt x="33903" y="74080"/>
                  </a:lnTo>
                  <a:lnTo>
                    <a:pt x="34246" y="74180"/>
                  </a:lnTo>
                  <a:lnTo>
                    <a:pt x="34569" y="74241"/>
                  </a:lnTo>
                  <a:lnTo>
                    <a:pt x="34891" y="74281"/>
                  </a:lnTo>
                  <a:lnTo>
                    <a:pt x="35174" y="74322"/>
                  </a:lnTo>
                  <a:lnTo>
                    <a:pt x="35597" y="74342"/>
                  </a:lnTo>
                  <a:lnTo>
                    <a:pt x="35758" y="74322"/>
                  </a:lnTo>
                  <a:lnTo>
                    <a:pt x="35900" y="74604"/>
                  </a:lnTo>
                  <a:lnTo>
                    <a:pt x="36061" y="74866"/>
                  </a:lnTo>
                  <a:lnTo>
                    <a:pt x="36202" y="75068"/>
                  </a:lnTo>
                  <a:lnTo>
                    <a:pt x="36364" y="75249"/>
                  </a:lnTo>
                  <a:lnTo>
                    <a:pt x="36545" y="75411"/>
                  </a:lnTo>
                  <a:lnTo>
                    <a:pt x="36706" y="75532"/>
                  </a:lnTo>
                  <a:lnTo>
                    <a:pt x="36888" y="75653"/>
                  </a:lnTo>
                  <a:lnTo>
                    <a:pt x="37069" y="75713"/>
                  </a:lnTo>
                  <a:lnTo>
                    <a:pt x="37251" y="75774"/>
                  </a:lnTo>
                  <a:lnTo>
                    <a:pt x="37432" y="75814"/>
                  </a:lnTo>
                  <a:lnTo>
                    <a:pt x="37614" y="75834"/>
                  </a:lnTo>
                  <a:lnTo>
                    <a:pt x="37795" y="75814"/>
                  </a:lnTo>
                  <a:lnTo>
                    <a:pt x="37977" y="75814"/>
                  </a:lnTo>
                  <a:lnTo>
                    <a:pt x="38159" y="75774"/>
                  </a:lnTo>
                  <a:lnTo>
                    <a:pt x="38501" y="75673"/>
                  </a:lnTo>
                  <a:lnTo>
                    <a:pt x="38844" y="75532"/>
                  </a:lnTo>
                  <a:lnTo>
                    <a:pt x="39147" y="75370"/>
                  </a:lnTo>
                  <a:lnTo>
                    <a:pt x="39429" y="75189"/>
                  </a:lnTo>
                  <a:lnTo>
                    <a:pt x="39671" y="75027"/>
                  </a:lnTo>
                  <a:lnTo>
                    <a:pt x="40034" y="74745"/>
                  </a:lnTo>
                  <a:lnTo>
                    <a:pt x="40155" y="74624"/>
                  </a:lnTo>
                  <a:lnTo>
                    <a:pt x="40256" y="75290"/>
                  </a:lnTo>
                  <a:lnTo>
                    <a:pt x="40377" y="75854"/>
                  </a:lnTo>
                  <a:lnTo>
                    <a:pt x="40518" y="76298"/>
                  </a:lnTo>
                  <a:lnTo>
                    <a:pt x="40659" y="76641"/>
                  </a:lnTo>
                  <a:lnTo>
                    <a:pt x="40801" y="76883"/>
                  </a:lnTo>
                  <a:lnTo>
                    <a:pt x="40861" y="76984"/>
                  </a:lnTo>
                  <a:lnTo>
                    <a:pt x="40942" y="77064"/>
                  </a:lnTo>
                  <a:lnTo>
                    <a:pt x="41002" y="77125"/>
                  </a:lnTo>
                  <a:lnTo>
                    <a:pt x="41083" y="77165"/>
                  </a:lnTo>
                  <a:lnTo>
                    <a:pt x="41143" y="77206"/>
                  </a:lnTo>
                  <a:lnTo>
                    <a:pt x="41224" y="77226"/>
                  </a:lnTo>
                  <a:lnTo>
                    <a:pt x="41365" y="77226"/>
                  </a:lnTo>
                  <a:lnTo>
                    <a:pt x="41486" y="77186"/>
                  </a:lnTo>
                  <a:lnTo>
                    <a:pt x="41587" y="77145"/>
                  </a:lnTo>
                  <a:lnTo>
                    <a:pt x="41688" y="77064"/>
                  </a:lnTo>
                  <a:lnTo>
                    <a:pt x="41829" y="76923"/>
                  </a:lnTo>
                  <a:lnTo>
                    <a:pt x="41890" y="76863"/>
                  </a:lnTo>
                  <a:lnTo>
                    <a:pt x="41486" y="77629"/>
                  </a:lnTo>
                  <a:lnTo>
                    <a:pt x="41063" y="78355"/>
                  </a:lnTo>
                  <a:lnTo>
                    <a:pt x="40599" y="79061"/>
                  </a:lnTo>
                  <a:lnTo>
                    <a:pt x="40135" y="79727"/>
                  </a:lnTo>
                  <a:lnTo>
                    <a:pt x="39631" y="80392"/>
                  </a:lnTo>
                  <a:lnTo>
                    <a:pt x="39127" y="81018"/>
                  </a:lnTo>
                  <a:lnTo>
                    <a:pt x="38582" y="81623"/>
                  </a:lnTo>
                  <a:lnTo>
                    <a:pt x="38037" y="82207"/>
                  </a:lnTo>
                  <a:lnTo>
                    <a:pt x="37473" y="82752"/>
                  </a:lnTo>
                  <a:lnTo>
                    <a:pt x="36888" y="83297"/>
                  </a:lnTo>
                  <a:lnTo>
                    <a:pt x="36283" y="83801"/>
                  </a:lnTo>
                  <a:lnTo>
                    <a:pt x="35658" y="84305"/>
                  </a:lnTo>
                  <a:lnTo>
                    <a:pt x="35032" y="84769"/>
                  </a:lnTo>
                  <a:lnTo>
                    <a:pt x="34387" y="85213"/>
                  </a:lnTo>
                  <a:lnTo>
                    <a:pt x="33721" y="85656"/>
                  </a:lnTo>
                  <a:lnTo>
                    <a:pt x="33056" y="86060"/>
                  </a:lnTo>
                  <a:lnTo>
                    <a:pt x="32370" y="86463"/>
                  </a:lnTo>
                  <a:lnTo>
                    <a:pt x="31684" y="86826"/>
                  </a:lnTo>
                  <a:lnTo>
                    <a:pt x="30979" y="87189"/>
                  </a:lnTo>
                  <a:lnTo>
                    <a:pt x="30273" y="87532"/>
                  </a:lnTo>
                  <a:lnTo>
                    <a:pt x="29547" y="87855"/>
                  </a:lnTo>
                  <a:lnTo>
                    <a:pt x="28821" y="88157"/>
                  </a:lnTo>
                  <a:lnTo>
                    <a:pt x="28074" y="88439"/>
                  </a:lnTo>
                  <a:lnTo>
                    <a:pt x="27348" y="88702"/>
                  </a:lnTo>
                  <a:lnTo>
                    <a:pt x="26602" y="88964"/>
                  </a:lnTo>
                  <a:lnTo>
                    <a:pt x="25856" y="89206"/>
                  </a:lnTo>
                  <a:lnTo>
                    <a:pt x="25110" y="89448"/>
                  </a:lnTo>
                  <a:lnTo>
                    <a:pt x="24343" y="89650"/>
                  </a:lnTo>
                  <a:lnTo>
                    <a:pt x="23597" y="89851"/>
                  </a:lnTo>
                  <a:lnTo>
                    <a:pt x="22831" y="90053"/>
                  </a:lnTo>
                  <a:lnTo>
                    <a:pt x="21318" y="90396"/>
                  </a:lnTo>
                  <a:lnTo>
                    <a:pt x="19825" y="90698"/>
                  </a:lnTo>
                  <a:lnTo>
                    <a:pt x="18333" y="90940"/>
                  </a:lnTo>
                  <a:lnTo>
                    <a:pt x="16861" y="91162"/>
                  </a:lnTo>
                  <a:lnTo>
                    <a:pt x="15409" y="91364"/>
                  </a:lnTo>
                  <a:lnTo>
                    <a:pt x="13997" y="91525"/>
                  </a:lnTo>
                  <a:lnTo>
                    <a:pt x="12605" y="91646"/>
                  </a:lnTo>
                  <a:lnTo>
                    <a:pt x="11274" y="91767"/>
                  </a:lnTo>
                  <a:lnTo>
                    <a:pt x="10003" y="91868"/>
                  </a:lnTo>
                  <a:lnTo>
                    <a:pt x="7624" y="92029"/>
                  </a:lnTo>
                  <a:lnTo>
                    <a:pt x="5526" y="92171"/>
                  </a:lnTo>
                  <a:lnTo>
                    <a:pt x="4598" y="92251"/>
                  </a:lnTo>
                  <a:lnTo>
                    <a:pt x="3751" y="92332"/>
                  </a:lnTo>
                  <a:lnTo>
                    <a:pt x="3025" y="92413"/>
                  </a:lnTo>
                  <a:lnTo>
                    <a:pt x="2380" y="92514"/>
                  </a:lnTo>
                  <a:lnTo>
                    <a:pt x="1835" y="92655"/>
                  </a:lnTo>
                  <a:lnTo>
                    <a:pt x="1371" y="92796"/>
                  </a:lnTo>
                  <a:lnTo>
                    <a:pt x="988" y="92937"/>
                  </a:lnTo>
                  <a:lnTo>
                    <a:pt x="666" y="93119"/>
                  </a:lnTo>
                  <a:lnTo>
                    <a:pt x="545" y="93219"/>
                  </a:lnTo>
                  <a:lnTo>
                    <a:pt x="424" y="93300"/>
                  </a:lnTo>
                  <a:lnTo>
                    <a:pt x="323" y="93401"/>
                  </a:lnTo>
                  <a:lnTo>
                    <a:pt x="222" y="93502"/>
                  </a:lnTo>
                  <a:lnTo>
                    <a:pt x="161" y="93603"/>
                  </a:lnTo>
                  <a:lnTo>
                    <a:pt x="101" y="93703"/>
                  </a:lnTo>
                  <a:lnTo>
                    <a:pt x="61" y="93824"/>
                  </a:lnTo>
                  <a:lnTo>
                    <a:pt x="20" y="93925"/>
                  </a:lnTo>
                  <a:lnTo>
                    <a:pt x="0" y="94046"/>
                  </a:lnTo>
                  <a:lnTo>
                    <a:pt x="0" y="94147"/>
                  </a:lnTo>
                  <a:lnTo>
                    <a:pt x="20" y="94389"/>
                  </a:lnTo>
                  <a:lnTo>
                    <a:pt x="81" y="94631"/>
                  </a:lnTo>
                  <a:lnTo>
                    <a:pt x="202" y="94853"/>
                  </a:lnTo>
                  <a:lnTo>
                    <a:pt x="323" y="95095"/>
                  </a:lnTo>
                  <a:lnTo>
                    <a:pt x="504" y="95337"/>
                  </a:lnTo>
                  <a:lnTo>
                    <a:pt x="706" y="95579"/>
                  </a:lnTo>
                  <a:lnTo>
                    <a:pt x="908" y="95821"/>
                  </a:lnTo>
                  <a:lnTo>
                    <a:pt x="1150" y="96063"/>
                  </a:lnTo>
                  <a:lnTo>
                    <a:pt x="1392" y="96285"/>
                  </a:lnTo>
                  <a:lnTo>
                    <a:pt x="1916" y="96729"/>
                  </a:lnTo>
                  <a:lnTo>
                    <a:pt x="2461" y="97132"/>
                  </a:lnTo>
                  <a:lnTo>
                    <a:pt x="2965" y="97495"/>
                  </a:lnTo>
                  <a:lnTo>
                    <a:pt x="3429" y="97798"/>
                  </a:lnTo>
                  <a:lnTo>
                    <a:pt x="3792" y="98019"/>
                  </a:lnTo>
                  <a:lnTo>
                    <a:pt x="4114" y="98201"/>
                  </a:lnTo>
                  <a:lnTo>
                    <a:pt x="3590" y="98342"/>
                  </a:lnTo>
                  <a:lnTo>
                    <a:pt x="3146" y="98483"/>
                  </a:lnTo>
                  <a:lnTo>
                    <a:pt x="2763" y="98645"/>
                  </a:lnTo>
                  <a:lnTo>
                    <a:pt x="2440" y="98806"/>
                  </a:lnTo>
                  <a:lnTo>
                    <a:pt x="2178" y="98988"/>
                  </a:lnTo>
                  <a:lnTo>
                    <a:pt x="1976" y="99169"/>
                  </a:lnTo>
                  <a:lnTo>
                    <a:pt x="1815" y="99351"/>
                  </a:lnTo>
                  <a:lnTo>
                    <a:pt x="1714" y="99552"/>
                  </a:lnTo>
                  <a:lnTo>
                    <a:pt x="1654" y="99754"/>
                  </a:lnTo>
                  <a:lnTo>
                    <a:pt x="1634" y="99956"/>
                  </a:lnTo>
                  <a:lnTo>
                    <a:pt x="1634" y="100157"/>
                  </a:lnTo>
                  <a:lnTo>
                    <a:pt x="1694" y="100379"/>
                  </a:lnTo>
                  <a:lnTo>
                    <a:pt x="1775" y="100581"/>
                  </a:lnTo>
                  <a:lnTo>
                    <a:pt x="1896" y="100783"/>
                  </a:lnTo>
                  <a:lnTo>
                    <a:pt x="2017" y="101004"/>
                  </a:lnTo>
                  <a:lnTo>
                    <a:pt x="2178" y="101206"/>
                  </a:lnTo>
                  <a:lnTo>
                    <a:pt x="2360" y="101408"/>
                  </a:lnTo>
                  <a:lnTo>
                    <a:pt x="2541" y="101589"/>
                  </a:lnTo>
                  <a:lnTo>
                    <a:pt x="2945" y="101973"/>
                  </a:lnTo>
                  <a:lnTo>
                    <a:pt x="3348" y="102315"/>
                  </a:lnTo>
                  <a:lnTo>
                    <a:pt x="3751" y="102618"/>
                  </a:lnTo>
                  <a:lnTo>
                    <a:pt x="4114" y="102860"/>
                  </a:lnTo>
                  <a:lnTo>
                    <a:pt x="4417" y="103041"/>
                  </a:lnTo>
                  <a:lnTo>
                    <a:pt x="4679" y="103203"/>
                  </a:lnTo>
                  <a:lnTo>
                    <a:pt x="4215" y="103344"/>
                  </a:lnTo>
                  <a:lnTo>
                    <a:pt x="3832" y="103505"/>
                  </a:lnTo>
                  <a:lnTo>
                    <a:pt x="3489" y="103687"/>
                  </a:lnTo>
                  <a:lnTo>
                    <a:pt x="3227" y="103868"/>
                  </a:lnTo>
                  <a:lnTo>
                    <a:pt x="3005" y="104070"/>
                  </a:lnTo>
                  <a:lnTo>
                    <a:pt x="2844" y="104272"/>
                  </a:lnTo>
                  <a:lnTo>
                    <a:pt x="2743" y="104494"/>
                  </a:lnTo>
                  <a:lnTo>
                    <a:pt x="2662" y="104715"/>
                  </a:lnTo>
                  <a:lnTo>
                    <a:pt x="2642" y="104937"/>
                  </a:lnTo>
                  <a:lnTo>
                    <a:pt x="2662" y="105179"/>
                  </a:lnTo>
                  <a:lnTo>
                    <a:pt x="2723" y="105401"/>
                  </a:lnTo>
                  <a:lnTo>
                    <a:pt x="2803" y="105643"/>
                  </a:lnTo>
                  <a:lnTo>
                    <a:pt x="2924" y="105865"/>
                  </a:lnTo>
                  <a:lnTo>
                    <a:pt x="3066" y="106107"/>
                  </a:lnTo>
                  <a:lnTo>
                    <a:pt x="3227" y="106329"/>
                  </a:lnTo>
                  <a:lnTo>
                    <a:pt x="3408" y="106571"/>
                  </a:lnTo>
                  <a:lnTo>
                    <a:pt x="3610" y="106793"/>
                  </a:lnTo>
                  <a:lnTo>
                    <a:pt x="3812" y="107015"/>
                  </a:lnTo>
                  <a:lnTo>
                    <a:pt x="4256" y="107418"/>
                  </a:lnTo>
                  <a:lnTo>
                    <a:pt x="4699" y="107801"/>
                  </a:lnTo>
                  <a:lnTo>
                    <a:pt x="5123" y="108144"/>
                  </a:lnTo>
                  <a:lnTo>
                    <a:pt x="5506" y="108406"/>
                  </a:lnTo>
                  <a:lnTo>
                    <a:pt x="5808" y="108628"/>
                  </a:lnTo>
                  <a:lnTo>
                    <a:pt x="6091" y="108789"/>
                  </a:lnTo>
                  <a:lnTo>
                    <a:pt x="5990" y="109072"/>
                  </a:lnTo>
                  <a:lnTo>
                    <a:pt x="5909" y="109334"/>
                  </a:lnTo>
                  <a:lnTo>
                    <a:pt x="5829" y="109576"/>
                  </a:lnTo>
                  <a:lnTo>
                    <a:pt x="5788" y="109798"/>
                  </a:lnTo>
                  <a:lnTo>
                    <a:pt x="5768" y="110000"/>
                  </a:lnTo>
                  <a:lnTo>
                    <a:pt x="5768" y="110201"/>
                  </a:lnTo>
                  <a:lnTo>
                    <a:pt x="5768" y="110383"/>
                  </a:lnTo>
                  <a:lnTo>
                    <a:pt x="5808" y="110544"/>
                  </a:lnTo>
                  <a:lnTo>
                    <a:pt x="5829" y="110685"/>
                  </a:lnTo>
                  <a:lnTo>
                    <a:pt x="5889" y="110826"/>
                  </a:lnTo>
                  <a:lnTo>
                    <a:pt x="5950" y="110947"/>
                  </a:lnTo>
                  <a:lnTo>
                    <a:pt x="6030" y="111048"/>
                  </a:lnTo>
                  <a:lnTo>
                    <a:pt x="6111" y="111149"/>
                  </a:lnTo>
                  <a:lnTo>
                    <a:pt x="6192" y="111230"/>
                  </a:lnTo>
                  <a:lnTo>
                    <a:pt x="6393" y="111391"/>
                  </a:lnTo>
                  <a:lnTo>
                    <a:pt x="6595" y="111492"/>
                  </a:lnTo>
                  <a:lnTo>
                    <a:pt x="6817" y="111573"/>
                  </a:lnTo>
                  <a:lnTo>
                    <a:pt x="7019" y="111633"/>
                  </a:lnTo>
                  <a:lnTo>
                    <a:pt x="7220" y="111653"/>
                  </a:lnTo>
                  <a:lnTo>
                    <a:pt x="7523" y="111674"/>
                  </a:lnTo>
                  <a:lnTo>
                    <a:pt x="7644" y="111674"/>
                  </a:lnTo>
                  <a:lnTo>
                    <a:pt x="7543" y="111916"/>
                  </a:lnTo>
                  <a:lnTo>
                    <a:pt x="7503" y="112137"/>
                  </a:lnTo>
                  <a:lnTo>
                    <a:pt x="7503" y="112319"/>
                  </a:lnTo>
                  <a:lnTo>
                    <a:pt x="7543" y="112480"/>
                  </a:lnTo>
                  <a:lnTo>
                    <a:pt x="7603" y="112601"/>
                  </a:lnTo>
                  <a:lnTo>
                    <a:pt x="7704" y="112722"/>
                  </a:lnTo>
                  <a:lnTo>
                    <a:pt x="7825" y="112803"/>
                  </a:lnTo>
                  <a:lnTo>
                    <a:pt x="7987" y="112863"/>
                  </a:lnTo>
                  <a:lnTo>
                    <a:pt x="8168" y="112924"/>
                  </a:lnTo>
                  <a:lnTo>
                    <a:pt x="8370" y="112944"/>
                  </a:lnTo>
                  <a:lnTo>
                    <a:pt x="8612" y="112964"/>
                  </a:lnTo>
                  <a:lnTo>
                    <a:pt x="8834" y="112964"/>
                  </a:lnTo>
                  <a:lnTo>
                    <a:pt x="9358" y="112924"/>
                  </a:lnTo>
                  <a:lnTo>
                    <a:pt x="9923" y="112823"/>
                  </a:lnTo>
                  <a:lnTo>
                    <a:pt x="10488" y="112722"/>
                  </a:lnTo>
                  <a:lnTo>
                    <a:pt x="11052" y="112581"/>
                  </a:lnTo>
                  <a:lnTo>
                    <a:pt x="11577" y="112420"/>
                  </a:lnTo>
                  <a:lnTo>
                    <a:pt x="12061" y="112279"/>
                  </a:lnTo>
                  <a:lnTo>
                    <a:pt x="12787" y="112037"/>
                  </a:lnTo>
                  <a:lnTo>
                    <a:pt x="13069" y="111936"/>
                  </a:lnTo>
                  <a:lnTo>
                    <a:pt x="13190" y="112178"/>
                  </a:lnTo>
                  <a:lnTo>
                    <a:pt x="13351" y="112379"/>
                  </a:lnTo>
                  <a:lnTo>
                    <a:pt x="13513" y="112541"/>
                  </a:lnTo>
                  <a:lnTo>
                    <a:pt x="13694" y="112662"/>
                  </a:lnTo>
                  <a:lnTo>
                    <a:pt x="13896" y="112763"/>
                  </a:lnTo>
                  <a:lnTo>
                    <a:pt x="14118" y="112823"/>
                  </a:lnTo>
                  <a:lnTo>
                    <a:pt x="14340" y="112863"/>
                  </a:lnTo>
                  <a:lnTo>
                    <a:pt x="14582" y="112863"/>
                  </a:lnTo>
                  <a:lnTo>
                    <a:pt x="14824" y="112843"/>
                  </a:lnTo>
                  <a:lnTo>
                    <a:pt x="15086" y="112803"/>
                  </a:lnTo>
                  <a:lnTo>
                    <a:pt x="15348" y="112742"/>
                  </a:lnTo>
                  <a:lnTo>
                    <a:pt x="15610" y="112662"/>
                  </a:lnTo>
                  <a:lnTo>
                    <a:pt x="15872" y="112561"/>
                  </a:lnTo>
                  <a:lnTo>
                    <a:pt x="16155" y="112460"/>
                  </a:lnTo>
                  <a:lnTo>
                    <a:pt x="16699" y="112198"/>
                  </a:lnTo>
                  <a:lnTo>
                    <a:pt x="17224" y="111916"/>
                  </a:lnTo>
                  <a:lnTo>
                    <a:pt x="17708" y="111613"/>
                  </a:lnTo>
                  <a:lnTo>
                    <a:pt x="18172" y="111310"/>
                  </a:lnTo>
                  <a:lnTo>
                    <a:pt x="18575" y="111028"/>
                  </a:lnTo>
                  <a:lnTo>
                    <a:pt x="19180" y="110564"/>
                  </a:lnTo>
                  <a:lnTo>
                    <a:pt x="19382" y="110383"/>
                  </a:lnTo>
                  <a:lnTo>
                    <a:pt x="19442" y="110544"/>
                  </a:lnTo>
                  <a:lnTo>
                    <a:pt x="19523" y="110665"/>
                  </a:lnTo>
                  <a:lnTo>
                    <a:pt x="19604" y="110746"/>
                  </a:lnTo>
                  <a:lnTo>
                    <a:pt x="19725" y="110826"/>
                  </a:lnTo>
                  <a:lnTo>
                    <a:pt x="19825" y="110867"/>
                  </a:lnTo>
                  <a:lnTo>
                    <a:pt x="19967" y="110887"/>
                  </a:lnTo>
                  <a:lnTo>
                    <a:pt x="20108" y="110887"/>
                  </a:lnTo>
                  <a:lnTo>
                    <a:pt x="20269" y="110847"/>
                  </a:lnTo>
                  <a:lnTo>
                    <a:pt x="20451" y="110806"/>
                  </a:lnTo>
                  <a:lnTo>
                    <a:pt x="20632" y="110746"/>
                  </a:lnTo>
                  <a:lnTo>
                    <a:pt x="20834" y="110645"/>
                  </a:lnTo>
                  <a:lnTo>
                    <a:pt x="21036" y="110544"/>
                  </a:lnTo>
                  <a:lnTo>
                    <a:pt x="21479" y="110282"/>
                  </a:lnTo>
                  <a:lnTo>
                    <a:pt x="21963" y="109939"/>
                  </a:lnTo>
                  <a:lnTo>
                    <a:pt x="22468" y="109556"/>
                  </a:lnTo>
                  <a:lnTo>
                    <a:pt x="23012" y="109092"/>
                  </a:lnTo>
                  <a:lnTo>
                    <a:pt x="23577" y="108608"/>
                  </a:lnTo>
                  <a:lnTo>
                    <a:pt x="24162" y="108063"/>
                  </a:lnTo>
                  <a:lnTo>
                    <a:pt x="24767" y="107499"/>
                  </a:lnTo>
                  <a:lnTo>
                    <a:pt x="25372" y="106894"/>
                  </a:lnTo>
                  <a:lnTo>
                    <a:pt x="26602" y="105623"/>
                  </a:lnTo>
                  <a:lnTo>
                    <a:pt x="27812" y="104332"/>
                  </a:lnTo>
                  <a:lnTo>
                    <a:pt x="28982" y="103021"/>
                  </a:lnTo>
                  <a:lnTo>
                    <a:pt x="30071" y="101791"/>
                  </a:lnTo>
                  <a:lnTo>
                    <a:pt x="31039" y="100682"/>
                  </a:lnTo>
                  <a:lnTo>
                    <a:pt x="32471" y="98967"/>
                  </a:lnTo>
                  <a:lnTo>
                    <a:pt x="33016" y="98302"/>
                  </a:lnTo>
                  <a:lnTo>
                    <a:pt x="33661" y="98423"/>
                  </a:lnTo>
                  <a:lnTo>
                    <a:pt x="34226" y="98504"/>
                  </a:lnTo>
                  <a:lnTo>
                    <a:pt x="34730" y="98544"/>
                  </a:lnTo>
                  <a:lnTo>
                    <a:pt x="35194" y="98544"/>
                  </a:lnTo>
                  <a:lnTo>
                    <a:pt x="35597" y="98524"/>
                  </a:lnTo>
                  <a:lnTo>
                    <a:pt x="35940" y="98483"/>
                  </a:lnTo>
                  <a:lnTo>
                    <a:pt x="36243" y="98423"/>
                  </a:lnTo>
                  <a:lnTo>
                    <a:pt x="36485" y="98362"/>
                  </a:lnTo>
                  <a:lnTo>
                    <a:pt x="36706" y="98282"/>
                  </a:lnTo>
                  <a:lnTo>
                    <a:pt x="36868" y="98201"/>
                  </a:lnTo>
                  <a:lnTo>
                    <a:pt x="37009" y="98120"/>
                  </a:lnTo>
                  <a:lnTo>
                    <a:pt x="37130" y="98040"/>
                  </a:lnTo>
                  <a:lnTo>
                    <a:pt x="37251" y="97919"/>
                  </a:lnTo>
                  <a:lnTo>
                    <a:pt x="37291" y="97858"/>
                  </a:lnTo>
                  <a:lnTo>
                    <a:pt x="38017" y="98080"/>
                  </a:lnTo>
                  <a:lnTo>
                    <a:pt x="38743" y="98282"/>
                  </a:lnTo>
                  <a:lnTo>
                    <a:pt x="39469" y="98463"/>
                  </a:lnTo>
                  <a:lnTo>
                    <a:pt x="40175" y="98625"/>
                  </a:lnTo>
                  <a:lnTo>
                    <a:pt x="40901" y="98766"/>
                  </a:lnTo>
                  <a:lnTo>
                    <a:pt x="41607" y="98907"/>
                  </a:lnTo>
                  <a:lnTo>
                    <a:pt x="42313" y="99028"/>
                  </a:lnTo>
                  <a:lnTo>
                    <a:pt x="42999" y="99129"/>
                  </a:lnTo>
                  <a:lnTo>
                    <a:pt x="43705" y="99230"/>
                  </a:lnTo>
                  <a:lnTo>
                    <a:pt x="44391" y="99310"/>
                  </a:lnTo>
                  <a:lnTo>
                    <a:pt x="45076" y="99371"/>
                  </a:lnTo>
                  <a:lnTo>
                    <a:pt x="45762" y="99411"/>
                  </a:lnTo>
                  <a:lnTo>
                    <a:pt x="46448" y="99451"/>
                  </a:lnTo>
                  <a:lnTo>
                    <a:pt x="47113" y="99472"/>
                  </a:lnTo>
                  <a:lnTo>
                    <a:pt x="47779" y="99492"/>
                  </a:lnTo>
                  <a:lnTo>
                    <a:pt x="48444" y="99472"/>
                  </a:lnTo>
                  <a:lnTo>
                    <a:pt x="49110" y="99472"/>
                  </a:lnTo>
                  <a:lnTo>
                    <a:pt x="49755" y="99431"/>
                  </a:lnTo>
                  <a:lnTo>
                    <a:pt x="50401" y="99391"/>
                  </a:lnTo>
                  <a:lnTo>
                    <a:pt x="51046" y="99351"/>
                  </a:lnTo>
                  <a:lnTo>
                    <a:pt x="52317" y="99209"/>
                  </a:lnTo>
                  <a:lnTo>
                    <a:pt x="53567" y="99028"/>
                  </a:lnTo>
                  <a:lnTo>
                    <a:pt x="54818" y="98786"/>
                  </a:lnTo>
                  <a:lnTo>
                    <a:pt x="56028" y="98524"/>
                  </a:lnTo>
                  <a:lnTo>
                    <a:pt x="57218" y="98221"/>
                  </a:lnTo>
                  <a:lnTo>
                    <a:pt x="58408" y="97878"/>
                  </a:lnTo>
                  <a:lnTo>
                    <a:pt x="59557" y="97495"/>
                  </a:lnTo>
                  <a:lnTo>
                    <a:pt x="60687" y="97072"/>
                  </a:lnTo>
                  <a:lnTo>
                    <a:pt x="61816" y="96628"/>
                  </a:lnTo>
                  <a:lnTo>
                    <a:pt x="62905" y="96164"/>
                  </a:lnTo>
                  <a:lnTo>
                    <a:pt x="63974" y="95640"/>
                  </a:lnTo>
                  <a:lnTo>
                    <a:pt x="65023" y="95115"/>
                  </a:lnTo>
                  <a:lnTo>
                    <a:pt x="66051" y="94551"/>
                  </a:lnTo>
                  <a:lnTo>
                    <a:pt x="67060" y="93986"/>
                  </a:lnTo>
                  <a:lnTo>
                    <a:pt x="68048" y="93381"/>
                  </a:lnTo>
                  <a:lnTo>
                    <a:pt x="69016" y="92756"/>
                  </a:lnTo>
                  <a:lnTo>
                    <a:pt x="69964" y="92110"/>
                  </a:lnTo>
                  <a:lnTo>
                    <a:pt x="70892" y="91465"/>
                  </a:lnTo>
                  <a:lnTo>
                    <a:pt x="71799" y="90779"/>
                  </a:lnTo>
                  <a:lnTo>
                    <a:pt x="72667" y="90113"/>
                  </a:lnTo>
                  <a:lnTo>
                    <a:pt x="73534" y="89408"/>
                  </a:lnTo>
                  <a:lnTo>
                    <a:pt x="74361" y="88702"/>
                  </a:lnTo>
                  <a:lnTo>
                    <a:pt x="75167" y="87996"/>
                  </a:lnTo>
                  <a:lnTo>
                    <a:pt x="75954" y="87290"/>
                  </a:lnTo>
                  <a:lnTo>
                    <a:pt x="76720" y="86564"/>
                  </a:lnTo>
                  <a:lnTo>
                    <a:pt x="77467" y="85858"/>
                  </a:lnTo>
                  <a:lnTo>
                    <a:pt x="78172" y="85132"/>
                  </a:lnTo>
                  <a:lnTo>
                    <a:pt x="78878" y="84426"/>
                  </a:lnTo>
                  <a:lnTo>
                    <a:pt x="79544" y="83700"/>
                  </a:lnTo>
                  <a:lnTo>
                    <a:pt x="80189" y="82994"/>
                  </a:lnTo>
                  <a:lnTo>
                    <a:pt x="80815" y="82308"/>
                  </a:lnTo>
                  <a:lnTo>
                    <a:pt x="81399" y="81623"/>
                  </a:lnTo>
                  <a:lnTo>
                    <a:pt x="82529" y="80271"/>
                  </a:lnTo>
                  <a:lnTo>
                    <a:pt x="83537" y="78980"/>
                  </a:lnTo>
                  <a:lnTo>
                    <a:pt x="84465" y="77770"/>
                  </a:lnTo>
                  <a:lnTo>
                    <a:pt x="85272" y="76661"/>
                  </a:lnTo>
                  <a:lnTo>
                    <a:pt x="85998" y="75633"/>
                  </a:lnTo>
                  <a:lnTo>
                    <a:pt x="86603" y="74745"/>
                  </a:lnTo>
                  <a:lnTo>
                    <a:pt x="87087" y="73959"/>
                  </a:lnTo>
                  <a:lnTo>
                    <a:pt x="87752" y="72869"/>
                  </a:lnTo>
                  <a:lnTo>
                    <a:pt x="87994" y="72486"/>
                  </a:lnTo>
                  <a:lnTo>
                    <a:pt x="88519" y="71841"/>
                  </a:lnTo>
                  <a:lnTo>
                    <a:pt x="89043" y="71256"/>
                  </a:lnTo>
                  <a:lnTo>
                    <a:pt x="89588" y="70711"/>
                  </a:lnTo>
                  <a:lnTo>
                    <a:pt x="90112" y="70248"/>
                  </a:lnTo>
                  <a:lnTo>
                    <a:pt x="90657" y="69824"/>
                  </a:lnTo>
                  <a:lnTo>
                    <a:pt x="91181" y="69441"/>
                  </a:lnTo>
                  <a:lnTo>
                    <a:pt x="91705" y="69118"/>
                  </a:lnTo>
                  <a:lnTo>
                    <a:pt x="92230" y="68836"/>
                  </a:lnTo>
                  <a:lnTo>
                    <a:pt x="92754" y="68594"/>
                  </a:lnTo>
                  <a:lnTo>
                    <a:pt x="93258" y="68392"/>
                  </a:lnTo>
                  <a:lnTo>
                    <a:pt x="93763" y="68231"/>
                  </a:lnTo>
                  <a:lnTo>
                    <a:pt x="94267" y="68090"/>
                  </a:lnTo>
                  <a:lnTo>
                    <a:pt x="94731" y="68009"/>
                  </a:lnTo>
                  <a:lnTo>
                    <a:pt x="95215" y="67928"/>
                  </a:lnTo>
                  <a:lnTo>
                    <a:pt x="95658" y="67888"/>
                  </a:lnTo>
                  <a:lnTo>
                    <a:pt x="96102" y="67868"/>
                  </a:lnTo>
                  <a:lnTo>
                    <a:pt x="96526" y="67868"/>
                  </a:lnTo>
                  <a:lnTo>
                    <a:pt x="96929" y="67888"/>
                  </a:lnTo>
                  <a:lnTo>
                    <a:pt x="97312" y="67928"/>
                  </a:lnTo>
                  <a:lnTo>
                    <a:pt x="97675" y="67989"/>
                  </a:lnTo>
                  <a:lnTo>
                    <a:pt x="98018" y="68049"/>
                  </a:lnTo>
                  <a:lnTo>
                    <a:pt x="98341" y="68110"/>
                  </a:lnTo>
                  <a:lnTo>
                    <a:pt x="98906" y="68271"/>
                  </a:lnTo>
                  <a:lnTo>
                    <a:pt x="99349" y="68432"/>
                  </a:lnTo>
                  <a:lnTo>
                    <a:pt x="99692" y="68553"/>
                  </a:lnTo>
                  <a:lnTo>
                    <a:pt x="99974" y="68695"/>
                  </a:lnTo>
                  <a:lnTo>
                    <a:pt x="101568" y="65730"/>
                  </a:lnTo>
                  <a:lnTo>
                    <a:pt x="101285" y="65165"/>
                  </a:lnTo>
                  <a:lnTo>
                    <a:pt x="101064" y="64721"/>
                  </a:lnTo>
                  <a:lnTo>
                    <a:pt x="100922" y="64379"/>
                  </a:lnTo>
                  <a:lnTo>
                    <a:pt x="100842" y="64137"/>
                  </a:lnTo>
                  <a:lnTo>
                    <a:pt x="100801" y="63955"/>
                  </a:lnTo>
                  <a:lnTo>
                    <a:pt x="100781" y="63834"/>
                  </a:lnTo>
                  <a:lnTo>
                    <a:pt x="100781" y="63773"/>
                  </a:lnTo>
                  <a:lnTo>
                    <a:pt x="100660" y="63330"/>
                  </a:lnTo>
                  <a:lnTo>
                    <a:pt x="100539" y="62926"/>
                  </a:lnTo>
                  <a:lnTo>
                    <a:pt x="100398" y="62523"/>
                  </a:lnTo>
                  <a:lnTo>
                    <a:pt x="100257" y="62140"/>
                  </a:lnTo>
                  <a:lnTo>
                    <a:pt x="100116" y="61757"/>
                  </a:lnTo>
                  <a:lnTo>
                    <a:pt x="99954" y="61414"/>
                  </a:lnTo>
                  <a:lnTo>
                    <a:pt x="99793" y="61051"/>
                  </a:lnTo>
                  <a:lnTo>
                    <a:pt x="99611" y="60728"/>
                  </a:lnTo>
                  <a:lnTo>
                    <a:pt x="99430" y="60405"/>
                  </a:lnTo>
                  <a:lnTo>
                    <a:pt x="99248" y="60103"/>
                  </a:lnTo>
                  <a:lnTo>
                    <a:pt x="99047" y="59820"/>
                  </a:lnTo>
                  <a:lnTo>
                    <a:pt x="98845" y="59538"/>
                  </a:lnTo>
                  <a:lnTo>
                    <a:pt x="98643" y="59276"/>
                  </a:lnTo>
                  <a:lnTo>
                    <a:pt x="98442" y="59014"/>
                  </a:lnTo>
                  <a:lnTo>
                    <a:pt x="97998" y="58530"/>
                  </a:lnTo>
                  <a:lnTo>
                    <a:pt x="97534" y="58106"/>
                  </a:lnTo>
                  <a:lnTo>
                    <a:pt x="97050" y="57723"/>
                  </a:lnTo>
                  <a:lnTo>
                    <a:pt x="96566" y="57400"/>
                  </a:lnTo>
                  <a:lnTo>
                    <a:pt x="96062" y="57098"/>
                  </a:lnTo>
                  <a:lnTo>
                    <a:pt x="95558" y="56836"/>
                  </a:lnTo>
                  <a:lnTo>
                    <a:pt x="95033" y="56634"/>
                  </a:lnTo>
                  <a:lnTo>
                    <a:pt x="94509" y="56452"/>
                  </a:lnTo>
                  <a:lnTo>
                    <a:pt x="93984" y="56311"/>
                  </a:lnTo>
                  <a:lnTo>
                    <a:pt x="93460" y="56190"/>
                  </a:lnTo>
                  <a:lnTo>
                    <a:pt x="92936" y="56130"/>
                  </a:lnTo>
                  <a:lnTo>
                    <a:pt x="92411" y="56089"/>
                  </a:lnTo>
                  <a:lnTo>
                    <a:pt x="91907" y="56069"/>
                  </a:lnTo>
                  <a:lnTo>
                    <a:pt x="91403" y="56089"/>
                  </a:lnTo>
                  <a:lnTo>
                    <a:pt x="90899" y="56130"/>
                  </a:lnTo>
                  <a:lnTo>
                    <a:pt x="90415" y="56190"/>
                  </a:lnTo>
                  <a:lnTo>
                    <a:pt x="89951" y="56271"/>
                  </a:lnTo>
                  <a:lnTo>
                    <a:pt x="89507" y="56392"/>
                  </a:lnTo>
                  <a:lnTo>
                    <a:pt x="89084" y="56533"/>
                  </a:lnTo>
                  <a:lnTo>
                    <a:pt x="88700" y="56674"/>
                  </a:lnTo>
                  <a:lnTo>
                    <a:pt x="88317" y="56856"/>
                  </a:lnTo>
                  <a:lnTo>
                    <a:pt x="87974" y="57037"/>
                  </a:lnTo>
                  <a:lnTo>
                    <a:pt x="87652" y="57239"/>
                  </a:lnTo>
                  <a:lnTo>
                    <a:pt x="87369" y="57441"/>
                  </a:lnTo>
                  <a:lnTo>
                    <a:pt x="87127" y="57662"/>
                  </a:lnTo>
                  <a:lnTo>
                    <a:pt x="86885" y="57884"/>
                  </a:lnTo>
                  <a:lnTo>
                    <a:pt x="86623" y="58106"/>
                  </a:lnTo>
                  <a:lnTo>
                    <a:pt x="86321" y="58328"/>
                  </a:lnTo>
                  <a:lnTo>
                    <a:pt x="86018" y="58530"/>
                  </a:lnTo>
                  <a:lnTo>
                    <a:pt x="85695" y="58731"/>
                  </a:lnTo>
                  <a:lnTo>
                    <a:pt x="85352" y="58913"/>
                  </a:lnTo>
                  <a:lnTo>
                    <a:pt x="84626" y="59276"/>
                  </a:lnTo>
                  <a:lnTo>
                    <a:pt x="83860" y="59599"/>
                  </a:lnTo>
                  <a:lnTo>
                    <a:pt x="83094" y="59901"/>
                  </a:lnTo>
                  <a:lnTo>
                    <a:pt x="82287" y="60163"/>
                  </a:lnTo>
                  <a:lnTo>
                    <a:pt x="81520" y="60405"/>
                  </a:lnTo>
                  <a:lnTo>
                    <a:pt x="80774" y="60627"/>
                  </a:lnTo>
                  <a:lnTo>
                    <a:pt x="80068" y="60809"/>
                  </a:lnTo>
                  <a:lnTo>
                    <a:pt x="78878" y="61091"/>
                  </a:lnTo>
                  <a:lnTo>
                    <a:pt x="78051" y="61252"/>
                  </a:lnTo>
                  <a:lnTo>
                    <a:pt x="77749" y="61313"/>
                  </a:lnTo>
                  <a:lnTo>
                    <a:pt x="77366" y="61373"/>
                  </a:lnTo>
                  <a:lnTo>
                    <a:pt x="76317" y="61515"/>
                  </a:lnTo>
                  <a:lnTo>
                    <a:pt x="74744" y="61716"/>
                  </a:lnTo>
                  <a:lnTo>
                    <a:pt x="73776" y="61817"/>
                  </a:lnTo>
                  <a:lnTo>
                    <a:pt x="72747" y="61918"/>
                  </a:lnTo>
                  <a:lnTo>
                    <a:pt x="71638" y="61999"/>
                  </a:lnTo>
                  <a:lnTo>
                    <a:pt x="70468" y="62079"/>
                  </a:lnTo>
                  <a:lnTo>
                    <a:pt x="69258" y="62140"/>
                  </a:lnTo>
                  <a:lnTo>
                    <a:pt x="68048" y="62160"/>
                  </a:lnTo>
                  <a:lnTo>
                    <a:pt x="66818" y="62160"/>
                  </a:lnTo>
                  <a:lnTo>
                    <a:pt x="65608" y="62140"/>
                  </a:lnTo>
                  <a:lnTo>
                    <a:pt x="64418" y="62059"/>
                  </a:lnTo>
                  <a:lnTo>
                    <a:pt x="63833" y="61999"/>
                  </a:lnTo>
                  <a:lnTo>
                    <a:pt x="63268" y="61938"/>
                  </a:lnTo>
                  <a:lnTo>
                    <a:pt x="62986" y="61898"/>
                  </a:lnTo>
                  <a:lnTo>
                    <a:pt x="62683" y="61837"/>
                  </a:lnTo>
                  <a:lnTo>
                    <a:pt x="62401" y="61757"/>
                  </a:lnTo>
                  <a:lnTo>
                    <a:pt x="62098" y="61656"/>
                  </a:lnTo>
                  <a:lnTo>
                    <a:pt x="61776" y="61535"/>
                  </a:lnTo>
                  <a:lnTo>
                    <a:pt x="61473" y="61394"/>
                  </a:lnTo>
                  <a:lnTo>
                    <a:pt x="60828" y="61091"/>
                  </a:lnTo>
                  <a:lnTo>
                    <a:pt x="60162" y="60728"/>
                  </a:lnTo>
                  <a:lnTo>
                    <a:pt x="59476" y="60305"/>
                  </a:lnTo>
                  <a:lnTo>
                    <a:pt x="58791" y="59820"/>
                  </a:lnTo>
                  <a:lnTo>
                    <a:pt x="58105" y="59316"/>
                  </a:lnTo>
                  <a:lnTo>
                    <a:pt x="57399" y="58772"/>
                  </a:lnTo>
                  <a:lnTo>
                    <a:pt x="56693" y="58187"/>
                  </a:lnTo>
                  <a:lnTo>
                    <a:pt x="55987" y="57582"/>
                  </a:lnTo>
                  <a:lnTo>
                    <a:pt x="55281" y="56936"/>
                  </a:lnTo>
                  <a:lnTo>
                    <a:pt x="54596" y="56291"/>
                  </a:lnTo>
                  <a:lnTo>
                    <a:pt x="53910" y="55625"/>
                  </a:lnTo>
                  <a:lnTo>
                    <a:pt x="53224" y="54960"/>
                  </a:lnTo>
                  <a:lnTo>
                    <a:pt x="52559" y="54294"/>
                  </a:lnTo>
                  <a:lnTo>
                    <a:pt x="51288" y="52943"/>
                  </a:lnTo>
                  <a:lnTo>
                    <a:pt x="50118" y="51672"/>
                  </a:lnTo>
                  <a:lnTo>
                    <a:pt x="49070" y="50462"/>
                  </a:lnTo>
                  <a:lnTo>
                    <a:pt x="48142" y="49393"/>
                  </a:lnTo>
                  <a:lnTo>
                    <a:pt x="47396" y="48506"/>
                  </a:lnTo>
                  <a:lnTo>
                    <a:pt x="46831" y="47800"/>
                  </a:lnTo>
                  <a:lnTo>
                    <a:pt x="46347" y="47195"/>
                  </a:lnTo>
                  <a:lnTo>
                    <a:pt x="45943" y="46852"/>
                  </a:lnTo>
                  <a:lnTo>
                    <a:pt x="45520" y="46469"/>
                  </a:lnTo>
                  <a:lnTo>
                    <a:pt x="45117" y="46025"/>
                  </a:lnTo>
                  <a:lnTo>
                    <a:pt x="44693" y="45561"/>
                  </a:lnTo>
                  <a:lnTo>
                    <a:pt x="44270" y="45077"/>
                  </a:lnTo>
                  <a:lnTo>
                    <a:pt x="43826" y="44533"/>
                  </a:lnTo>
                  <a:lnTo>
                    <a:pt x="43382" y="43968"/>
                  </a:lnTo>
                  <a:lnTo>
                    <a:pt x="42959" y="43383"/>
                  </a:lnTo>
                  <a:lnTo>
                    <a:pt x="42495" y="42758"/>
                  </a:lnTo>
                  <a:lnTo>
                    <a:pt x="42051" y="42113"/>
                  </a:lnTo>
                  <a:lnTo>
                    <a:pt x="41143" y="40741"/>
                  </a:lnTo>
                  <a:lnTo>
                    <a:pt x="40236" y="39269"/>
                  </a:lnTo>
                  <a:lnTo>
                    <a:pt x="39308" y="37716"/>
                  </a:lnTo>
                  <a:lnTo>
                    <a:pt x="38401" y="36082"/>
                  </a:lnTo>
                  <a:lnTo>
                    <a:pt x="37473" y="34408"/>
                  </a:lnTo>
                  <a:lnTo>
                    <a:pt x="36565" y="32674"/>
                  </a:lnTo>
                  <a:lnTo>
                    <a:pt x="35658" y="30899"/>
                  </a:lnTo>
                  <a:lnTo>
                    <a:pt x="34770" y="29104"/>
                  </a:lnTo>
                  <a:lnTo>
                    <a:pt x="33883" y="27309"/>
                  </a:lnTo>
                  <a:lnTo>
                    <a:pt x="33036" y="25494"/>
                  </a:lnTo>
                  <a:lnTo>
                    <a:pt x="32189" y="23699"/>
                  </a:lnTo>
                  <a:lnTo>
                    <a:pt x="31382" y="21924"/>
                  </a:lnTo>
                  <a:lnTo>
                    <a:pt x="30595" y="20169"/>
                  </a:lnTo>
                  <a:lnTo>
                    <a:pt x="29123" y="16821"/>
                  </a:lnTo>
                  <a:lnTo>
                    <a:pt x="27812" y="13736"/>
                  </a:lnTo>
                  <a:lnTo>
                    <a:pt x="26683" y="11013"/>
                  </a:lnTo>
                  <a:lnTo>
                    <a:pt x="25755" y="8714"/>
                  </a:lnTo>
                  <a:lnTo>
                    <a:pt x="25049" y="6979"/>
                  </a:lnTo>
                  <a:lnTo>
                    <a:pt x="24464" y="5467"/>
                  </a:lnTo>
                  <a:lnTo>
                    <a:pt x="24484" y="5487"/>
                  </a:lnTo>
                  <a:lnTo>
                    <a:pt x="24444" y="5406"/>
                  </a:lnTo>
                  <a:lnTo>
                    <a:pt x="24222" y="5003"/>
                  </a:lnTo>
                  <a:lnTo>
                    <a:pt x="23436" y="3571"/>
                  </a:lnTo>
                  <a:lnTo>
                    <a:pt x="22226" y="1372"/>
                  </a:lnTo>
                  <a:lnTo>
                    <a:pt x="22004" y="1030"/>
                  </a:lnTo>
                  <a:lnTo>
                    <a:pt x="21782" y="747"/>
                  </a:lnTo>
                  <a:lnTo>
                    <a:pt x="21560" y="505"/>
                  </a:lnTo>
                  <a:lnTo>
                    <a:pt x="21338" y="324"/>
                  </a:lnTo>
                  <a:lnTo>
                    <a:pt x="21136" y="182"/>
                  </a:lnTo>
                  <a:lnTo>
                    <a:pt x="20935" y="82"/>
                  </a:lnTo>
                  <a:lnTo>
                    <a:pt x="20753" y="21"/>
                  </a:lnTo>
                  <a:lnTo>
                    <a:pt x="205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0"/>
            <p:cNvSpPr/>
            <p:nvPr/>
          </p:nvSpPr>
          <p:spPr>
            <a:xfrm>
              <a:off x="3792575" y="1899475"/>
              <a:ext cx="118025" cy="134650"/>
            </a:xfrm>
            <a:custGeom>
              <a:avLst/>
              <a:gdLst/>
              <a:ahLst/>
              <a:cxnLst/>
              <a:rect l="l" t="t" r="r" b="b"/>
              <a:pathLst>
                <a:path w="4721" h="5386" extrusionOk="0">
                  <a:moveTo>
                    <a:pt x="2804" y="1"/>
                  </a:moveTo>
                  <a:lnTo>
                    <a:pt x="2764" y="21"/>
                  </a:lnTo>
                  <a:lnTo>
                    <a:pt x="1533" y="687"/>
                  </a:lnTo>
                  <a:lnTo>
                    <a:pt x="1574" y="1110"/>
                  </a:lnTo>
                  <a:lnTo>
                    <a:pt x="1554" y="1473"/>
                  </a:lnTo>
                  <a:lnTo>
                    <a:pt x="1493" y="1796"/>
                  </a:lnTo>
                  <a:lnTo>
                    <a:pt x="1412" y="2038"/>
                  </a:lnTo>
                  <a:lnTo>
                    <a:pt x="1312" y="2260"/>
                  </a:lnTo>
                  <a:lnTo>
                    <a:pt x="1170" y="2421"/>
                  </a:lnTo>
                  <a:lnTo>
                    <a:pt x="1029" y="2542"/>
                  </a:lnTo>
                  <a:lnTo>
                    <a:pt x="888" y="2623"/>
                  </a:lnTo>
                  <a:lnTo>
                    <a:pt x="727" y="2683"/>
                  </a:lnTo>
                  <a:lnTo>
                    <a:pt x="565" y="2724"/>
                  </a:lnTo>
                  <a:lnTo>
                    <a:pt x="424" y="2724"/>
                  </a:lnTo>
                  <a:lnTo>
                    <a:pt x="283" y="2744"/>
                  </a:lnTo>
                  <a:lnTo>
                    <a:pt x="81" y="2724"/>
                  </a:lnTo>
                  <a:lnTo>
                    <a:pt x="1" y="2704"/>
                  </a:lnTo>
                  <a:lnTo>
                    <a:pt x="4599" y="5386"/>
                  </a:lnTo>
                  <a:lnTo>
                    <a:pt x="4680" y="5023"/>
                  </a:lnTo>
                  <a:lnTo>
                    <a:pt x="4720" y="4660"/>
                  </a:lnTo>
                  <a:lnTo>
                    <a:pt x="4720" y="4297"/>
                  </a:lnTo>
                  <a:lnTo>
                    <a:pt x="4700" y="3934"/>
                  </a:lnTo>
                  <a:lnTo>
                    <a:pt x="4639" y="3591"/>
                  </a:lnTo>
                  <a:lnTo>
                    <a:pt x="4559" y="3228"/>
                  </a:lnTo>
                  <a:lnTo>
                    <a:pt x="4458" y="2885"/>
                  </a:lnTo>
                  <a:lnTo>
                    <a:pt x="4337" y="2562"/>
                  </a:lnTo>
                  <a:lnTo>
                    <a:pt x="4196" y="2240"/>
                  </a:lnTo>
                  <a:lnTo>
                    <a:pt x="4055" y="1917"/>
                  </a:lnTo>
                  <a:lnTo>
                    <a:pt x="3772" y="1352"/>
                  </a:lnTo>
                  <a:lnTo>
                    <a:pt x="3308" y="525"/>
                  </a:lnTo>
                  <a:lnTo>
                    <a:pt x="3187" y="304"/>
                  </a:lnTo>
                  <a:lnTo>
                    <a:pt x="3086" y="162"/>
                  </a:lnTo>
                  <a:lnTo>
                    <a:pt x="2986" y="82"/>
                  </a:lnTo>
                  <a:lnTo>
                    <a:pt x="2905" y="21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0"/>
            <p:cNvSpPr/>
            <p:nvPr/>
          </p:nvSpPr>
          <p:spPr>
            <a:xfrm>
              <a:off x="1803475" y="262325"/>
              <a:ext cx="818350" cy="1338200"/>
            </a:xfrm>
            <a:custGeom>
              <a:avLst/>
              <a:gdLst/>
              <a:ahLst/>
              <a:cxnLst/>
              <a:rect l="l" t="t" r="r" b="b"/>
              <a:pathLst>
                <a:path w="32734" h="53528" extrusionOk="0">
                  <a:moveTo>
                    <a:pt x="1312" y="0"/>
                  </a:moveTo>
                  <a:lnTo>
                    <a:pt x="1130" y="40"/>
                  </a:lnTo>
                  <a:lnTo>
                    <a:pt x="949" y="101"/>
                  </a:lnTo>
                  <a:lnTo>
                    <a:pt x="767" y="202"/>
                  </a:lnTo>
                  <a:lnTo>
                    <a:pt x="606" y="343"/>
                  </a:lnTo>
                  <a:lnTo>
                    <a:pt x="424" y="484"/>
                  </a:lnTo>
                  <a:lnTo>
                    <a:pt x="283" y="666"/>
                  </a:lnTo>
                  <a:lnTo>
                    <a:pt x="142" y="847"/>
                  </a:lnTo>
                  <a:lnTo>
                    <a:pt x="1" y="1049"/>
                  </a:lnTo>
                  <a:lnTo>
                    <a:pt x="202" y="1876"/>
                  </a:lnTo>
                  <a:lnTo>
                    <a:pt x="464" y="2703"/>
                  </a:lnTo>
                  <a:lnTo>
                    <a:pt x="727" y="3530"/>
                  </a:lnTo>
                  <a:lnTo>
                    <a:pt x="1009" y="4336"/>
                  </a:lnTo>
                  <a:lnTo>
                    <a:pt x="1614" y="5950"/>
                  </a:lnTo>
                  <a:lnTo>
                    <a:pt x="2199" y="7543"/>
                  </a:lnTo>
                  <a:lnTo>
                    <a:pt x="3046" y="9822"/>
                  </a:lnTo>
                  <a:lnTo>
                    <a:pt x="3933" y="12101"/>
                  </a:lnTo>
                  <a:lnTo>
                    <a:pt x="5708" y="16639"/>
                  </a:lnTo>
                  <a:lnTo>
                    <a:pt x="6636" y="19019"/>
                  </a:lnTo>
                  <a:lnTo>
                    <a:pt x="7544" y="21399"/>
                  </a:lnTo>
                  <a:lnTo>
                    <a:pt x="8451" y="23799"/>
                  </a:lnTo>
                  <a:lnTo>
                    <a:pt x="9379" y="26179"/>
                  </a:lnTo>
                  <a:lnTo>
                    <a:pt x="9863" y="27369"/>
                  </a:lnTo>
                  <a:lnTo>
                    <a:pt x="10367" y="28538"/>
                  </a:lnTo>
                  <a:lnTo>
                    <a:pt x="10871" y="29728"/>
                  </a:lnTo>
                  <a:lnTo>
                    <a:pt x="11396" y="30878"/>
                  </a:lnTo>
                  <a:lnTo>
                    <a:pt x="11940" y="32048"/>
                  </a:lnTo>
                  <a:lnTo>
                    <a:pt x="12505" y="33177"/>
                  </a:lnTo>
                  <a:lnTo>
                    <a:pt x="13090" y="34307"/>
                  </a:lnTo>
                  <a:lnTo>
                    <a:pt x="13695" y="35436"/>
                  </a:lnTo>
                  <a:lnTo>
                    <a:pt x="14219" y="36344"/>
                  </a:lnTo>
                  <a:lnTo>
                    <a:pt x="14744" y="37251"/>
                  </a:lnTo>
                  <a:lnTo>
                    <a:pt x="15308" y="38139"/>
                  </a:lnTo>
                  <a:lnTo>
                    <a:pt x="15893" y="39026"/>
                  </a:lnTo>
                  <a:lnTo>
                    <a:pt x="16478" y="39913"/>
                  </a:lnTo>
                  <a:lnTo>
                    <a:pt x="17103" y="40760"/>
                  </a:lnTo>
                  <a:lnTo>
                    <a:pt x="17729" y="41608"/>
                  </a:lnTo>
                  <a:lnTo>
                    <a:pt x="18394" y="42455"/>
                  </a:lnTo>
                  <a:lnTo>
                    <a:pt x="19060" y="43261"/>
                  </a:lnTo>
                  <a:lnTo>
                    <a:pt x="19745" y="44068"/>
                  </a:lnTo>
                  <a:lnTo>
                    <a:pt x="20451" y="44855"/>
                  </a:lnTo>
                  <a:lnTo>
                    <a:pt x="21177" y="45621"/>
                  </a:lnTo>
                  <a:lnTo>
                    <a:pt x="21924" y="46367"/>
                  </a:lnTo>
                  <a:lnTo>
                    <a:pt x="22690" y="47114"/>
                  </a:lnTo>
                  <a:lnTo>
                    <a:pt x="23477" y="47819"/>
                  </a:lnTo>
                  <a:lnTo>
                    <a:pt x="24263" y="48505"/>
                  </a:lnTo>
                  <a:lnTo>
                    <a:pt x="25130" y="49191"/>
                  </a:lnTo>
                  <a:lnTo>
                    <a:pt x="26058" y="49897"/>
                  </a:lnTo>
                  <a:lnTo>
                    <a:pt x="27067" y="50603"/>
                  </a:lnTo>
                  <a:lnTo>
                    <a:pt x="27591" y="50946"/>
                  </a:lnTo>
                  <a:lnTo>
                    <a:pt x="28135" y="51288"/>
                  </a:lnTo>
                  <a:lnTo>
                    <a:pt x="28680" y="51611"/>
                  </a:lnTo>
                  <a:lnTo>
                    <a:pt x="29225" y="51934"/>
                  </a:lnTo>
                  <a:lnTo>
                    <a:pt x="29809" y="52256"/>
                  </a:lnTo>
                  <a:lnTo>
                    <a:pt x="30374" y="52539"/>
                  </a:lnTo>
                  <a:lnTo>
                    <a:pt x="30959" y="52821"/>
                  </a:lnTo>
                  <a:lnTo>
                    <a:pt x="31544" y="53063"/>
                  </a:lnTo>
                  <a:lnTo>
                    <a:pt x="32129" y="53305"/>
                  </a:lnTo>
                  <a:lnTo>
                    <a:pt x="32734" y="53527"/>
                  </a:lnTo>
                  <a:lnTo>
                    <a:pt x="31604" y="52297"/>
                  </a:lnTo>
                  <a:lnTo>
                    <a:pt x="30556" y="51127"/>
                  </a:lnTo>
                  <a:lnTo>
                    <a:pt x="29608" y="50058"/>
                  </a:lnTo>
                  <a:lnTo>
                    <a:pt x="28801" y="49110"/>
                  </a:lnTo>
                  <a:lnTo>
                    <a:pt x="27651" y="47698"/>
                  </a:lnTo>
                  <a:lnTo>
                    <a:pt x="27228" y="47174"/>
                  </a:lnTo>
                  <a:lnTo>
                    <a:pt x="26824" y="46831"/>
                  </a:lnTo>
                  <a:lnTo>
                    <a:pt x="26401" y="46448"/>
                  </a:lnTo>
                  <a:lnTo>
                    <a:pt x="25998" y="46004"/>
                  </a:lnTo>
                  <a:lnTo>
                    <a:pt x="25574" y="45540"/>
                  </a:lnTo>
                  <a:lnTo>
                    <a:pt x="25151" y="45056"/>
                  </a:lnTo>
                  <a:lnTo>
                    <a:pt x="24707" y="44512"/>
                  </a:lnTo>
                  <a:lnTo>
                    <a:pt x="24263" y="43947"/>
                  </a:lnTo>
                  <a:lnTo>
                    <a:pt x="23840" y="43362"/>
                  </a:lnTo>
                  <a:lnTo>
                    <a:pt x="23376" y="42737"/>
                  </a:lnTo>
                  <a:lnTo>
                    <a:pt x="22932" y="42092"/>
                  </a:lnTo>
                  <a:lnTo>
                    <a:pt x="22024" y="40720"/>
                  </a:lnTo>
                  <a:lnTo>
                    <a:pt x="21117" y="39248"/>
                  </a:lnTo>
                  <a:lnTo>
                    <a:pt x="20189" y="37695"/>
                  </a:lnTo>
                  <a:lnTo>
                    <a:pt x="19282" y="36061"/>
                  </a:lnTo>
                  <a:lnTo>
                    <a:pt x="18354" y="34387"/>
                  </a:lnTo>
                  <a:lnTo>
                    <a:pt x="17446" y="32653"/>
                  </a:lnTo>
                  <a:lnTo>
                    <a:pt x="16539" y="30878"/>
                  </a:lnTo>
                  <a:lnTo>
                    <a:pt x="15651" y="29083"/>
                  </a:lnTo>
                  <a:lnTo>
                    <a:pt x="14764" y="27288"/>
                  </a:lnTo>
                  <a:lnTo>
                    <a:pt x="13917" y="25473"/>
                  </a:lnTo>
                  <a:lnTo>
                    <a:pt x="13070" y="23678"/>
                  </a:lnTo>
                  <a:lnTo>
                    <a:pt x="12263" y="21903"/>
                  </a:lnTo>
                  <a:lnTo>
                    <a:pt x="11476" y="20148"/>
                  </a:lnTo>
                  <a:lnTo>
                    <a:pt x="10004" y="16800"/>
                  </a:lnTo>
                  <a:lnTo>
                    <a:pt x="8693" y="13715"/>
                  </a:lnTo>
                  <a:lnTo>
                    <a:pt x="7564" y="10992"/>
                  </a:lnTo>
                  <a:lnTo>
                    <a:pt x="6636" y="8693"/>
                  </a:lnTo>
                  <a:lnTo>
                    <a:pt x="5930" y="6958"/>
                  </a:lnTo>
                  <a:lnTo>
                    <a:pt x="5345" y="5446"/>
                  </a:lnTo>
                  <a:lnTo>
                    <a:pt x="5365" y="5466"/>
                  </a:lnTo>
                  <a:lnTo>
                    <a:pt x="5325" y="5385"/>
                  </a:lnTo>
                  <a:lnTo>
                    <a:pt x="5103" y="4982"/>
                  </a:lnTo>
                  <a:lnTo>
                    <a:pt x="4317" y="3550"/>
                  </a:lnTo>
                  <a:lnTo>
                    <a:pt x="3107" y="1351"/>
                  </a:lnTo>
                  <a:lnTo>
                    <a:pt x="2864" y="988"/>
                  </a:lnTo>
                  <a:lnTo>
                    <a:pt x="2622" y="686"/>
                  </a:lnTo>
                  <a:lnTo>
                    <a:pt x="2380" y="444"/>
                  </a:lnTo>
                  <a:lnTo>
                    <a:pt x="2159" y="262"/>
                  </a:lnTo>
                  <a:lnTo>
                    <a:pt x="1937" y="121"/>
                  </a:lnTo>
                  <a:lnTo>
                    <a:pt x="1715" y="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0"/>
            <p:cNvSpPr/>
            <p:nvPr/>
          </p:nvSpPr>
          <p:spPr>
            <a:xfrm>
              <a:off x="1399600" y="1979150"/>
              <a:ext cx="2238725" cy="1106775"/>
            </a:xfrm>
            <a:custGeom>
              <a:avLst/>
              <a:gdLst/>
              <a:ahLst/>
              <a:cxnLst/>
              <a:rect l="l" t="t" r="r" b="b"/>
              <a:pathLst>
                <a:path w="89549" h="44271" extrusionOk="0">
                  <a:moveTo>
                    <a:pt x="88963" y="1"/>
                  </a:moveTo>
                  <a:lnTo>
                    <a:pt x="88358" y="41"/>
                  </a:lnTo>
                  <a:lnTo>
                    <a:pt x="87794" y="101"/>
                  </a:lnTo>
                  <a:lnTo>
                    <a:pt x="87209" y="202"/>
                  </a:lnTo>
                  <a:lnTo>
                    <a:pt x="86644" y="323"/>
                  </a:lnTo>
                  <a:lnTo>
                    <a:pt x="86099" y="485"/>
                  </a:lnTo>
                  <a:lnTo>
                    <a:pt x="85555" y="686"/>
                  </a:lnTo>
                  <a:lnTo>
                    <a:pt x="85030" y="908"/>
                  </a:lnTo>
                  <a:lnTo>
                    <a:pt x="84506" y="1170"/>
                  </a:lnTo>
                  <a:lnTo>
                    <a:pt x="84002" y="1453"/>
                  </a:lnTo>
                  <a:lnTo>
                    <a:pt x="83518" y="1755"/>
                  </a:lnTo>
                  <a:lnTo>
                    <a:pt x="83034" y="2078"/>
                  </a:lnTo>
                  <a:lnTo>
                    <a:pt x="82550" y="2421"/>
                  </a:lnTo>
                  <a:lnTo>
                    <a:pt x="82106" y="2804"/>
                  </a:lnTo>
                  <a:lnTo>
                    <a:pt x="81662" y="3187"/>
                  </a:lnTo>
                  <a:lnTo>
                    <a:pt x="81219" y="3611"/>
                  </a:lnTo>
                  <a:lnTo>
                    <a:pt x="80694" y="4115"/>
                  </a:lnTo>
                  <a:lnTo>
                    <a:pt x="80190" y="4639"/>
                  </a:lnTo>
                  <a:lnTo>
                    <a:pt x="79202" y="5728"/>
                  </a:lnTo>
                  <a:lnTo>
                    <a:pt x="78234" y="6838"/>
                  </a:lnTo>
                  <a:lnTo>
                    <a:pt x="77286" y="7947"/>
                  </a:lnTo>
                  <a:lnTo>
                    <a:pt x="76378" y="9097"/>
                  </a:lnTo>
                  <a:lnTo>
                    <a:pt x="75471" y="10246"/>
                  </a:lnTo>
                  <a:lnTo>
                    <a:pt x="73656" y="12566"/>
                  </a:lnTo>
                  <a:lnTo>
                    <a:pt x="72768" y="13735"/>
                  </a:lnTo>
                  <a:lnTo>
                    <a:pt x="71861" y="14885"/>
                  </a:lnTo>
                  <a:lnTo>
                    <a:pt x="70933" y="16034"/>
                  </a:lnTo>
                  <a:lnTo>
                    <a:pt x="69985" y="17164"/>
                  </a:lnTo>
                  <a:lnTo>
                    <a:pt x="69037" y="18253"/>
                  </a:lnTo>
                  <a:lnTo>
                    <a:pt x="68049" y="19342"/>
                  </a:lnTo>
                  <a:lnTo>
                    <a:pt x="67524" y="19867"/>
                  </a:lnTo>
                  <a:lnTo>
                    <a:pt x="67020" y="20391"/>
                  </a:lnTo>
                  <a:lnTo>
                    <a:pt x="66496" y="20915"/>
                  </a:lnTo>
                  <a:lnTo>
                    <a:pt x="65951" y="21419"/>
                  </a:lnTo>
                  <a:lnTo>
                    <a:pt x="65447" y="21863"/>
                  </a:lnTo>
                  <a:lnTo>
                    <a:pt x="64943" y="22307"/>
                  </a:lnTo>
                  <a:lnTo>
                    <a:pt x="64418" y="22751"/>
                  </a:lnTo>
                  <a:lnTo>
                    <a:pt x="63894" y="23174"/>
                  </a:lnTo>
                  <a:lnTo>
                    <a:pt x="63370" y="23577"/>
                  </a:lnTo>
                  <a:lnTo>
                    <a:pt x="62825" y="23981"/>
                  </a:lnTo>
                  <a:lnTo>
                    <a:pt x="62260" y="24384"/>
                  </a:lnTo>
                  <a:lnTo>
                    <a:pt x="61696" y="24747"/>
                  </a:lnTo>
                  <a:lnTo>
                    <a:pt x="61131" y="25130"/>
                  </a:lnTo>
                  <a:lnTo>
                    <a:pt x="60546" y="25473"/>
                  </a:lnTo>
                  <a:lnTo>
                    <a:pt x="59941" y="25796"/>
                  </a:lnTo>
                  <a:lnTo>
                    <a:pt x="59356" y="26119"/>
                  </a:lnTo>
                  <a:lnTo>
                    <a:pt x="58751" y="26421"/>
                  </a:lnTo>
                  <a:lnTo>
                    <a:pt x="58126" y="26683"/>
                  </a:lnTo>
                  <a:lnTo>
                    <a:pt x="57501" y="26946"/>
                  </a:lnTo>
                  <a:lnTo>
                    <a:pt x="56875" y="27188"/>
                  </a:lnTo>
                  <a:lnTo>
                    <a:pt x="56170" y="27430"/>
                  </a:lnTo>
                  <a:lnTo>
                    <a:pt x="55464" y="27631"/>
                  </a:lnTo>
                  <a:lnTo>
                    <a:pt x="54778" y="27793"/>
                  </a:lnTo>
                  <a:lnTo>
                    <a:pt x="54072" y="27934"/>
                  </a:lnTo>
                  <a:lnTo>
                    <a:pt x="53366" y="28055"/>
                  </a:lnTo>
                  <a:lnTo>
                    <a:pt x="52660" y="28136"/>
                  </a:lnTo>
                  <a:lnTo>
                    <a:pt x="51954" y="28196"/>
                  </a:lnTo>
                  <a:lnTo>
                    <a:pt x="51249" y="28236"/>
                  </a:lnTo>
                  <a:lnTo>
                    <a:pt x="49837" y="28236"/>
                  </a:lnTo>
                  <a:lnTo>
                    <a:pt x="49131" y="28196"/>
                  </a:lnTo>
                  <a:lnTo>
                    <a:pt x="48405" y="28156"/>
                  </a:lnTo>
                  <a:lnTo>
                    <a:pt x="47699" y="28075"/>
                  </a:lnTo>
                  <a:lnTo>
                    <a:pt x="46973" y="27994"/>
                  </a:lnTo>
                  <a:lnTo>
                    <a:pt x="46247" y="27894"/>
                  </a:lnTo>
                  <a:lnTo>
                    <a:pt x="45521" y="27793"/>
                  </a:lnTo>
                  <a:lnTo>
                    <a:pt x="44069" y="27551"/>
                  </a:lnTo>
                  <a:lnTo>
                    <a:pt x="42637" y="27329"/>
                  </a:lnTo>
                  <a:lnTo>
                    <a:pt x="41225" y="27127"/>
                  </a:lnTo>
                  <a:lnTo>
                    <a:pt x="39833" y="26966"/>
                  </a:lnTo>
                  <a:lnTo>
                    <a:pt x="38442" y="26825"/>
                  </a:lnTo>
                  <a:lnTo>
                    <a:pt x="37756" y="26784"/>
                  </a:lnTo>
                  <a:lnTo>
                    <a:pt x="37070" y="26744"/>
                  </a:lnTo>
                  <a:lnTo>
                    <a:pt x="36384" y="26744"/>
                  </a:lnTo>
                  <a:lnTo>
                    <a:pt x="35699" y="26724"/>
                  </a:lnTo>
                  <a:lnTo>
                    <a:pt x="35033" y="26744"/>
                  </a:lnTo>
                  <a:lnTo>
                    <a:pt x="34368" y="26784"/>
                  </a:lnTo>
                  <a:lnTo>
                    <a:pt x="33702" y="26825"/>
                  </a:lnTo>
                  <a:lnTo>
                    <a:pt x="33036" y="26905"/>
                  </a:lnTo>
                  <a:lnTo>
                    <a:pt x="32371" y="27006"/>
                  </a:lnTo>
                  <a:lnTo>
                    <a:pt x="31705" y="27107"/>
                  </a:lnTo>
                  <a:lnTo>
                    <a:pt x="31060" y="27248"/>
                  </a:lnTo>
                  <a:lnTo>
                    <a:pt x="30415" y="27409"/>
                  </a:lnTo>
                  <a:lnTo>
                    <a:pt x="29769" y="27611"/>
                  </a:lnTo>
                  <a:lnTo>
                    <a:pt x="29124" y="27833"/>
                  </a:lnTo>
                  <a:lnTo>
                    <a:pt x="28478" y="28075"/>
                  </a:lnTo>
                  <a:lnTo>
                    <a:pt x="27853" y="28337"/>
                  </a:lnTo>
                  <a:lnTo>
                    <a:pt x="27208" y="28660"/>
                  </a:lnTo>
                  <a:lnTo>
                    <a:pt x="26583" y="28983"/>
                  </a:lnTo>
                  <a:lnTo>
                    <a:pt x="25957" y="29366"/>
                  </a:lnTo>
                  <a:lnTo>
                    <a:pt x="25332" y="29769"/>
                  </a:lnTo>
                  <a:lnTo>
                    <a:pt x="24707" y="30193"/>
                  </a:lnTo>
                  <a:lnTo>
                    <a:pt x="24102" y="30677"/>
                  </a:lnTo>
                  <a:lnTo>
                    <a:pt x="21420" y="32855"/>
                  </a:lnTo>
                  <a:lnTo>
                    <a:pt x="20068" y="33924"/>
                  </a:lnTo>
                  <a:lnTo>
                    <a:pt x="18717" y="34973"/>
                  </a:lnTo>
                  <a:lnTo>
                    <a:pt x="18011" y="35477"/>
                  </a:lnTo>
                  <a:lnTo>
                    <a:pt x="17325" y="35961"/>
                  </a:lnTo>
                  <a:lnTo>
                    <a:pt x="16619" y="36445"/>
                  </a:lnTo>
                  <a:lnTo>
                    <a:pt x="15893" y="36929"/>
                  </a:lnTo>
                  <a:lnTo>
                    <a:pt x="15167" y="37373"/>
                  </a:lnTo>
                  <a:lnTo>
                    <a:pt x="14421" y="37816"/>
                  </a:lnTo>
                  <a:lnTo>
                    <a:pt x="13655" y="38240"/>
                  </a:lnTo>
                  <a:lnTo>
                    <a:pt x="12868" y="38623"/>
                  </a:lnTo>
                  <a:lnTo>
                    <a:pt x="12465" y="38825"/>
                  </a:lnTo>
                  <a:lnTo>
                    <a:pt x="12061" y="39006"/>
                  </a:lnTo>
                  <a:lnTo>
                    <a:pt x="11658" y="39148"/>
                  </a:lnTo>
                  <a:lnTo>
                    <a:pt x="11255" y="39289"/>
                  </a:lnTo>
                  <a:lnTo>
                    <a:pt x="10851" y="39410"/>
                  </a:lnTo>
                  <a:lnTo>
                    <a:pt x="10468" y="39531"/>
                  </a:lnTo>
                  <a:lnTo>
                    <a:pt x="10065" y="39611"/>
                  </a:lnTo>
                  <a:lnTo>
                    <a:pt x="9682" y="39692"/>
                  </a:lnTo>
                  <a:lnTo>
                    <a:pt x="9298" y="39732"/>
                  </a:lnTo>
                  <a:lnTo>
                    <a:pt x="8915" y="39793"/>
                  </a:lnTo>
                  <a:lnTo>
                    <a:pt x="8532" y="39813"/>
                  </a:lnTo>
                  <a:lnTo>
                    <a:pt x="7786" y="39813"/>
                  </a:lnTo>
                  <a:lnTo>
                    <a:pt x="7423" y="39793"/>
                  </a:lnTo>
                  <a:lnTo>
                    <a:pt x="7039" y="39773"/>
                  </a:lnTo>
                  <a:lnTo>
                    <a:pt x="6676" y="39732"/>
                  </a:lnTo>
                  <a:lnTo>
                    <a:pt x="6293" y="39672"/>
                  </a:lnTo>
                  <a:lnTo>
                    <a:pt x="5930" y="39591"/>
                  </a:lnTo>
                  <a:lnTo>
                    <a:pt x="5184" y="39410"/>
                  </a:lnTo>
                  <a:lnTo>
                    <a:pt x="4458" y="39188"/>
                  </a:lnTo>
                  <a:lnTo>
                    <a:pt x="3712" y="38926"/>
                  </a:lnTo>
                  <a:lnTo>
                    <a:pt x="2965" y="38623"/>
                  </a:lnTo>
                  <a:lnTo>
                    <a:pt x="2219" y="38280"/>
                  </a:lnTo>
                  <a:lnTo>
                    <a:pt x="1453" y="37897"/>
                  </a:lnTo>
                  <a:lnTo>
                    <a:pt x="686" y="37474"/>
                  </a:lnTo>
                  <a:lnTo>
                    <a:pt x="505" y="37393"/>
                  </a:lnTo>
                  <a:lnTo>
                    <a:pt x="344" y="37312"/>
                  </a:lnTo>
                  <a:lnTo>
                    <a:pt x="162" y="37272"/>
                  </a:lnTo>
                  <a:lnTo>
                    <a:pt x="1" y="37232"/>
                  </a:lnTo>
                  <a:lnTo>
                    <a:pt x="162" y="37514"/>
                  </a:lnTo>
                  <a:lnTo>
                    <a:pt x="364" y="37776"/>
                  </a:lnTo>
                  <a:lnTo>
                    <a:pt x="586" y="38038"/>
                  </a:lnTo>
                  <a:lnTo>
                    <a:pt x="828" y="38300"/>
                  </a:lnTo>
                  <a:lnTo>
                    <a:pt x="1090" y="38542"/>
                  </a:lnTo>
                  <a:lnTo>
                    <a:pt x="1352" y="38784"/>
                  </a:lnTo>
                  <a:lnTo>
                    <a:pt x="1876" y="39228"/>
                  </a:lnTo>
                  <a:lnTo>
                    <a:pt x="2360" y="39591"/>
                  </a:lnTo>
                  <a:lnTo>
                    <a:pt x="2764" y="39853"/>
                  </a:lnTo>
                  <a:lnTo>
                    <a:pt x="3127" y="40095"/>
                  </a:lnTo>
                  <a:lnTo>
                    <a:pt x="3026" y="40378"/>
                  </a:lnTo>
                  <a:lnTo>
                    <a:pt x="2945" y="40640"/>
                  </a:lnTo>
                  <a:lnTo>
                    <a:pt x="2865" y="40882"/>
                  </a:lnTo>
                  <a:lnTo>
                    <a:pt x="2824" y="41104"/>
                  </a:lnTo>
                  <a:lnTo>
                    <a:pt x="2804" y="41306"/>
                  </a:lnTo>
                  <a:lnTo>
                    <a:pt x="2804" y="41507"/>
                  </a:lnTo>
                  <a:lnTo>
                    <a:pt x="2804" y="41689"/>
                  </a:lnTo>
                  <a:lnTo>
                    <a:pt x="2844" y="41850"/>
                  </a:lnTo>
                  <a:lnTo>
                    <a:pt x="2865" y="41991"/>
                  </a:lnTo>
                  <a:lnTo>
                    <a:pt x="2925" y="42132"/>
                  </a:lnTo>
                  <a:lnTo>
                    <a:pt x="2986" y="42253"/>
                  </a:lnTo>
                  <a:lnTo>
                    <a:pt x="3066" y="42354"/>
                  </a:lnTo>
                  <a:lnTo>
                    <a:pt x="3147" y="42455"/>
                  </a:lnTo>
                  <a:lnTo>
                    <a:pt x="3228" y="42536"/>
                  </a:lnTo>
                  <a:lnTo>
                    <a:pt x="3429" y="42697"/>
                  </a:lnTo>
                  <a:lnTo>
                    <a:pt x="3631" y="42798"/>
                  </a:lnTo>
                  <a:lnTo>
                    <a:pt x="3853" y="42879"/>
                  </a:lnTo>
                  <a:lnTo>
                    <a:pt x="4055" y="42939"/>
                  </a:lnTo>
                  <a:lnTo>
                    <a:pt x="4256" y="42959"/>
                  </a:lnTo>
                  <a:lnTo>
                    <a:pt x="4559" y="42980"/>
                  </a:lnTo>
                  <a:lnTo>
                    <a:pt x="4680" y="42980"/>
                  </a:lnTo>
                  <a:lnTo>
                    <a:pt x="4579" y="43222"/>
                  </a:lnTo>
                  <a:lnTo>
                    <a:pt x="4539" y="43443"/>
                  </a:lnTo>
                  <a:lnTo>
                    <a:pt x="4539" y="43625"/>
                  </a:lnTo>
                  <a:lnTo>
                    <a:pt x="4579" y="43786"/>
                  </a:lnTo>
                  <a:lnTo>
                    <a:pt x="4639" y="43907"/>
                  </a:lnTo>
                  <a:lnTo>
                    <a:pt x="4740" y="44028"/>
                  </a:lnTo>
                  <a:lnTo>
                    <a:pt x="4861" y="44109"/>
                  </a:lnTo>
                  <a:lnTo>
                    <a:pt x="5023" y="44169"/>
                  </a:lnTo>
                  <a:lnTo>
                    <a:pt x="5204" y="44230"/>
                  </a:lnTo>
                  <a:lnTo>
                    <a:pt x="5406" y="44250"/>
                  </a:lnTo>
                  <a:lnTo>
                    <a:pt x="5648" y="44270"/>
                  </a:lnTo>
                  <a:lnTo>
                    <a:pt x="5870" y="44270"/>
                  </a:lnTo>
                  <a:lnTo>
                    <a:pt x="6394" y="44230"/>
                  </a:lnTo>
                  <a:lnTo>
                    <a:pt x="6959" y="44129"/>
                  </a:lnTo>
                  <a:lnTo>
                    <a:pt x="7524" y="44028"/>
                  </a:lnTo>
                  <a:lnTo>
                    <a:pt x="8088" y="43887"/>
                  </a:lnTo>
                  <a:lnTo>
                    <a:pt x="8613" y="43726"/>
                  </a:lnTo>
                  <a:lnTo>
                    <a:pt x="9097" y="43585"/>
                  </a:lnTo>
                  <a:lnTo>
                    <a:pt x="9823" y="43343"/>
                  </a:lnTo>
                  <a:lnTo>
                    <a:pt x="10105" y="43242"/>
                  </a:lnTo>
                  <a:lnTo>
                    <a:pt x="10226" y="43484"/>
                  </a:lnTo>
                  <a:lnTo>
                    <a:pt x="10387" y="43685"/>
                  </a:lnTo>
                  <a:lnTo>
                    <a:pt x="10549" y="43847"/>
                  </a:lnTo>
                  <a:lnTo>
                    <a:pt x="10730" y="43968"/>
                  </a:lnTo>
                  <a:lnTo>
                    <a:pt x="10932" y="44069"/>
                  </a:lnTo>
                  <a:lnTo>
                    <a:pt x="11154" y="44129"/>
                  </a:lnTo>
                  <a:lnTo>
                    <a:pt x="11376" y="44169"/>
                  </a:lnTo>
                  <a:lnTo>
                    <a:pt x="11618" y="44169"/>
                  </a:lnTo>
                  <a:lnTo>
                    <a:pt x="11860" y="44149"/>
                  </a:lnTo>
                  <a:lnTo>
                    <a:pt x="12122" y="44109"/>
                  </a:lnTo>
                  <a:lnTo>
                    <a:pt x="12384" y="44048"/>
                  </a:lnTo>
                  <a:lnTo>
                    <a:pt x="12646" y="43968"/>
                  </a:lnTo>
                  <a:lnTo>
                    <a:pt x="12908" y="43867"/>
                  </a:lnTo>
                  <a:lnTo>
                    <a:pt x="13191" y="43766"/>
                  </a:lnTo>
                  <a:lnTo>
                    <a:pt x="13735" y="43504"/>
                  </a:lnTo>
                  <a:lnTo>
                    <a:pt x="14260" y="43222"/>
                  </a:lnTo>
                  <a:lnTo>
                    <a:pt x="14744" y="42919"/>
                  </a:lnTo>
                  <a:lnTo>
                    <a:pt x="15208" y="42616"/>
                  </a:lnTo>
                  <a:lnTo>
                    <a:pt x="15611" y="42334"/>
                  </a:lnTo>
                  <a:lnTo>
                    <a:pt x="16216" y="41870"/>
                  </a:lnTo>
                  <a:lnTo>
                    <a:pt x="16418" y="41689"/>
                  </a:lnTo>
                  <a:lnTo>
                    <a:pt x="16478" y="41850"/>
                  </a:lnTo>
                  <a:lnTo>
                    <a:pt x="16559" y="41971"/>
                  </a:lnTo>
                  <a:lnTo>
                    <a:pt x="16640" y="42052"/>
                  </a:lnTo>
                  <a:lnTo>
                    <a:pt x="16761" y="42132"/>
                  </a:lnTo>
                  <a:lnTo>
                    <a:pt x="16861" y="42173"/>
                  </a:lnTo>
                  <a:lnTo>
                    <a:pt x="17003" y="42193"/>
                  </a:lnTo>
                  <a:lnTo>
                    <a:pt x="17144" y="42193"/>
                  </a:lnTo>
                  <a:lnTo>
                    <a:pt x="17305" y="42153"/>
                  </a:lnTo>
                  <a:lnTo>
                    <a:pt x="17487" y="42112"/>
                  </a:lnTo>
                  <a:lnTo>
                    <a:pt x="17668" y="42052"/>
                  </a:lnTo>
                  <a:lnTo>
                    <a:pt x="17870" y="41951"/>
                  </a:lnTo>
                  <a:lnTo>
                    <a:pt x="18072" y="41850"/>
                  </a:lnTo>
                  <a:lnTo>
                    <a:pt x="18515" y="41588"/>
                  </a:lnTo>
                  <a:lnTo>
                    <a:pt x="18999" y="41245"/>
                  </a:lnTo>
                  <a:lnTo>
                    <a:pt x="19504" y="40862"/>
                  </a:lnTo>
                  <a:lnTo>
                    <a:pt x="20048" y="40398"/>
                  </a:lnTo>
                  <a:lnTo>
                    <a:pt x="20613" y="39914"/>
                  </a:lnTo>
                  <a:lnTo>
                    <a:pt x="21198" y="39369"/>
                  </a:lnTo>
                  <a:lnTo>
                    <a:pt x="21803" y="38805"/>
                  </a:lnTo>
                  <a:lnTo>
                    <a:pt x="22408" y="38200"/>
                  </a:lnTo>
                  <a:lnTo>
                    <a:pt x="23638" y="36929"/>
                  </a:lnTo>
                  <a:lnTo>
                    <a:pt x="24848" y="35638"/>
                  </a:lnTo>
                  <a:lnTo>
                    <a:pt x="26018" y="34327"/>
                  </a:lnTo>
                  <a:lnTo>
                    <a:pt x="27107" y="33097"/>
                  </a:lnTo>
                  <a:lnTo>
                    <a:pt x="28075" y="31988"/>
                  </a:lnTo>
                  <a:lnTo>
                    <a:pt x="29507" y="30273"/>
                  </a:lnTo>
                  <a:lnTo>
                    <a:pt x="30052" y="29608"/>
                  </a:lnTo>
                  <a:lnTo>
                    <a:pt x="30697" y="29729"/>
                  </a:lnTo>
                  <a:lnTo>
                    <a:pt x="31262" y="29810"/>
                  </a:lnTo>
                  <a:lnTo>
                    <a:pt x="31766" y="29850"/>
                  </a:lnTo>
                  <a:lnTo>
                    <a:pt x="32230" y="29850"/>
                  </a:lnTo>
                  <a:lnTo>
                    <a:pt x="32633" y="29830"/>
                  </a:lnTo>
                  <a:lnTo>
                    <a:pt x="32976" y="29789"/>
                  </a:lnTo>
                  <a:lnTo>
                    <a:pt x="33279" y="29729"/>
                  </a:lnTo>
                  <a:lnTo>
                    <a:pt x="33521" y="29668"/>
                  </a:lnTo>
                  <a:lnTo>
                    <a:pt x="33742" y="29588"/>
                  </a:lnTo>
                  <a:lnTo>
                    <a:pt x="33904" y="29507"/>
                  </a:lnTo>
                  <a:lnTo>
                    <a:pt x="34045" y="29426"/>
                  </a:lnTo>
                  <a:lnTo>
                    <a:pt x="34166" y="29346"/>
                  </a:lnTo>
                  <a:lnTo>
                    <a:pt x="34287" y="29225"/>
                  </a:lnTo>
                  <a:lnTo>
                    <a:pt x="34327" y="29164"/>
                  </a:lnTo>
                  <a:lnTo>
                    <a:pt x="35053" y="29386"/>
                  </a:lnTo>
                  <a:lnTo>
                    <a:pt x="35779" y="29588"/>
                  </a:lnTo>
                  <a:lnTo>
                    <a:pt x="36505" y="29769"/>
                  </a:lnTo>
                  <a:lnTo>
                    <a:pt x="37211" y="29931"/>
                  </a:lnTo>
                  <a:lnTo>
                    <a:pt x="37937" y="30072"/>
                  </a:lnTo>
                  <a:lnTo>
                    <a:pt x="38643" y="30213"/>
                  </a:lnTo>
                  <a:lnTo>
                    <a:pt x="39349" y="30334"/>
                  </a:lnTo>
                  <a:lnTo>
                    <a:pt x="40035" y="30435"/>
                  </a:lnTo>
                  <a:lnTo>
                    <a:pt x="40741" y="30536"/>
                  </a:lnTo>
                  <a:lnTo>
                    <a:pt x="41427" y="30616"/>
                  </a:lnTo>
                  <a:lnTo>
                    <a:pt x="42112" y="30677"/>
                  </a:lnTo>
                  <a:lnTo>
                    <a:pt x="42798" y="30717"/>
                  </a:lnTo>
                  <a:lnTo>
                    <a:pt x="43484" y="30757"/>
                  </a:lnTo>
                  <a:lnTo>
                    <a:pt x="44149" y="30778"/>
                  </a:lnTo>
                  <a:lnTo>
                    <a:pt x="44815" y="30798"/>
                  </a:lnTo>
                  <a:lnTo>
                    <a:pt x="45480" y="30778"/>
                  </a:lnTo>
                  <a:lnTo>
                    <a:pt x="46146" y="30778"/>
                  </a:lnTo>
                  <a:lnTo>
                    <a:pt x="46791" y="30737"/>
                  </a:lnTo>
                  <a:lnTo>
                    <a:pt x="47437" y="30697"/>
                  </a:lnTo>
                  <a:lnTo>
                    <a:pt x="48082" y="30657"/>
                  </a:lnTo>
                  <a:lnTo>
                    <a:pt x="49353" y="30515"/>
                  </a:lnTo>
                  <a:lnTo>
                    <a:pt x="50603" y="30334"/>
                  </a:lnTo>
                  <a:lnTo>
                    <a:pt x="51854" y="30092"/>
                  </a:lnTo>
                  <a:lnTo>
                    <a:pt x="53064" y="29830"/>
                  </a:lnTo>
                  <a:lnTo>
                    <a:pt x="54254" y="29527"/>
                  </a:lnTo>
                  <a:lnTo>
                    <a:pt x="55444" y="29184"/>
                  </a:lnTo>
                  <a:lnTo>
                    <a:pt x="56593" y="28801"/>
                  </a:lnTo>
                  <a:lnTo>
                    <a:pt x="57723" y="28378"/>
                  </a:lnTo>
                  <a:lnTo>
                    <a:pt x="58852" y="27934"/>
                  </a:lnTo>
                  <a:lnTo>
                    <a:pt x="59941" y="27470"/>
                  </a:lnTo>
                  <a:lnTo>
                    <a:pt x="61010" y="26946"/>
                  </a:lnTo>
                  <a:lnTo>
                    <a:pt x="62059" y="26421"/>
                  </a:lnTo>
                  <a:lnTo>
                    <a:pt x="63087" y="25857"/>
                  </a:lnTo>
                  <a:lnTo>
                    <a:pt x="64096" y="25292"/>
                  </a:lnTo>
                  <a:lnTo>
                    <a:pt x="65084" y="24687"/>
                  </a:lnTo>
                  <a:lnTo>
                    <a:pt x="66052" y="24062"/>
                  </a:lnTo>
                  <a:lnTo>
                    <a:pt x="67000" y="23416"/>
                  </a:lnTo>
                  <a:lnTo>
                    <a:pt x="67928" y="22771"/>
                  </a:lnTo>
                  <a:lnTo>
                    <a:pt x="68835" y="22085"/>
                  </a:lnTo>
                  <a:lnTo>
                    <a:pt x="69703" y="21419"/>
                  </a:lnTo>
                  <a:lnTo>
                    <a:pt x="70570" y="20714"/>
                  </a:lnTo>
                  <a:lnTo>
                    <a:pt x="71397" y="20008"/>
                  </a:lnTo>
                  <a:lnTo>
                    <a:pt x="72203" y="19302"/>
                  </a:lnTo>
                  <a:lnTo>
                    <a:pt x="72990" y="18596"/>
                  </a:lnTo>
                  <a:lnTo>
                    <a:pt x="73756" y="17870"/>
                  </a:lnTo>
                  <a:lnTo>
                    <a:pt x="74503" y="17164"/>
                  </a:lnTo>
                  <a:lnTo>
                    <a:pt x="75208" y="16438"/>
                  </a:lnTo>
                  <a:lnTo>
                    <a:pt x="75914" y="15732"/>
                  </a:lnTo>
                  <a:lnTo>
                    <a:pt x="76580" y="15006"/>
                  </a:lnTo>
                  <a:lnTo>
                    <a:pt x="77225" y="14300"/>
                  </a:lnTo>
                  <a:lnTo>
                    <a:pt x="77851" y="13614"/>
                  </a:lnTo>
                  <a:lnTo>
                    <a:pt x="78435" y="12929"/>
                  </a:lnTo>
                  <a:lnTo>
                    <a:pt x="79565" y="11577"/>
                  </a:lnTo>
                  <a:lnTo>
                    <a:pt x="80573" y="10286"/>
                  </a:lnTo>
                  <a:lnTo>
                    <a:pt x="81501" y="9076"/>
                  </a:lnTo>
                  <a:lnTo>
                    <a:pt x="82308" y="7967"/>
                  </a:lnTo>
                  <a:lnTo>
                    <a:pt x="83034" y="6939"/>
                  </a:lnTo>
                  <a:lnTo>
                    <a:pt x="83639" y="6051"/>
                  </a:lnTo>
                  <a:lnTo>
                    <a:pt x="84123" y="5265"/>
                  </a:lnTo>
                  <a:lnTo>
                    <a:pt x="84788" y="4175"/>
                  </a:lnTo>
                  <a:lnTo>
                    <a:pt x="85030" y="3792"/>
                  </a:lnTo>
                  <a:lnTo>
                    <a:pt x="85595" y="3107"/>
                  </a:lnTo>
                  <a:lnTo>
                    <a:pt x="86160" y="2481"/>
                  </a:lnTo>
                  <a:lnTo>
                    <a:pt x="86725" y="1917"/>
                  </a:lnTo>
                  <a:lnTo>
                    <a:pt x="87310" y="1433"/>
                  </a:lnTo>
                  <a:lnTo>
                    <a:pt x="87874" y="989"/>
                  </a:lnTo>
                  <a:lnTo>
                    <a:pt x="88439" y="626"/>
                  </a:lnTo>
                  <a:lnTo>
                    <a:pt x="89004" y="283"/>
                  </a:lnTo>
                  <a:lnTo>
                    <a:pt x="895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0"/>
            <p:cNvSpPr/>
            <p:nvPr/>
          </p:nvSpPr>
          <p:spPr>
            <a:xfrm>
              <a:off x="3697275" y="1796625"/>
              <a:ext cx="550" cy="3050"/>
            </a:xfrm>
            <a:custGeom>
              <a:avLst/>
              <a:gdLst/>
              <a:ahLst/>
              <a:cxnLst/>
              <a:rect l="l" t="t" r="r" b="b"/>
              <a:pathLst>
                <a:path w="22" h="122" extrusionOk="0">
                  <a:moveTo>
                    <a:pt x="21" y="1"/>
                  </a:moveTo>
                  <a:lnTo>
                    <a:pt x="1" y="41"/>
                  </a:lnTo>
                  <a:lnTo>
                    <a:pt x="1" y="122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0"/>
            <p:cNvSpPr/>
            <p:nvPr/>
          </p:nvSpPr>
          <p:spPr>
            <a:xfrm>
              <a:off x="3697800" y="1796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0"/>
            <p:cNvSpPr/>
            <p:nvPr/>
          </p:nvSpPr>
          <p:spPr>
            <a:xfrm>
              <a:off x="3697275" y="1781500"/>
              <a:ext cx="40875" cy="40875"/>
            </a:xfrm>
            <a:custGeom>
              <a:avLst/>
              <a:gdLst/>
              <a:ahLst/>
              <a:cxnLst/>
              <a:rect l="l" t="t" r="r" b="b"/>
              <a:pathLst>
                <a:path w="1635" h="1635" extrusionOk="0">
                  <a:moveTo>
                    <a:pt x="707" y="1"/>
                  </a:moveTo>
                  <a:lnTo>
                    <a:pt x="586" y="21"/>
                  </a:lnTo>
                  <a:lnTo>
                    <a:pt x="485" y="41"/>
                  </a:lnTo>
                  <a:lnTo>
                    <a:pt x="384" y="61"/>
                  </a:lnTo>
                  <a:lnTo>
                    <a:pt x="303" y="122"/>
                  </a:lnTo>
                  <a:lnTo>
                    <a:pt x="223" y="202"/>
                  </a:lnTo>
                  <a:lnTo>
                    <a:pt x="162" y="283"/>
                  </a:lnTo>
                  <a:lnTo>
                    <a:pt x="102" y="364"/>
                  </a:lnTo>
                  <a:lnTo>
                    <a:pt x="61" y="444"/>
                  </a:lnTo>
                  <a:lnTo>
                    <a:pt x="41" y="505"/>
                  </a:lnTo>
                  <a:lnTo>
                    <a:pt x="1" y="646"/>
                  </a:lnTo>
                  <a:lnTo>
                    <a:pt x="1" y="848"/>
                  </a:lnTo>
                  <a:lnTo>
                    <a:pt x="41" y="1049"/>
                  </a:lnTo>
                  <a:lnTo>
                    <a:pt x="122" y="1231"/>
                  </a:lnTo>
                  <a:lnTo>
                    <a:pt x="223" y="1372"/>
                  </a:lnTo>
                  <a:lnTo>
                    <a:pt x="344" y="1513"/>
                  </a:lnTo>
                  <a:lnTo>
                    <a:pt x="424" y="1554"/>
                  </a:lnTo>
                  <a:lnTo>
                    <a:pt x="525" y="1594"/>
                  </a:lnTo>
                  <a:lnTo>
                    <a:pt x="606" y="1614"/>
                  </a:lnTo>
                  <a:lnTo>
                    <a:pt x="707" y="1634"/>
                  </a:lnTo>
                  <a:lnTo>
                    <a:pt x="929" y="1634"/>
                  </a:lnTo>
                  <a:lnTo>
                    <a:pt x="1029" y="1614"/>
                  </a:lnTo>
                  <a:lnTo>
                    <a:pt x="1130" y="1574"/>
                  </a:lnTo>
                  <a:lnTo>
                    <a:pt x="1231" y="1533"/>
                  </a:lnTo>
                  <a:lnTo>
                    <a:pt x="1312" y="1473"/>
                  </a:lnTo>
                  <a:lnTo>
                    <a:pt x="1392" y="1392"/>
                  </a:lnTo>
                  <a:lnTo>
                    <a:pt x="1473" y="1312"/>
                  </a:lnTo>
                  <a:lnTo>
                    <a:pt x="1514" y="1231"/>
                  </a:lnTo>
                  <a:lnTo>
                    <a:pt x="1574" y="1130"/>
                  </a:lnTo>
                  <a:lnTo>
                    <a:pt x="1594" y="1029"/>
                  </a:lnTo>
                  <a:lnTo>
                    <a:pt x="1614" y="928"/>
                  </a:lnTo>
                  <a:lnTo>
                    <a:pt x="1635" y="827"/>
                  </a:lnTo>
                  <a:lnTo>
                    <a:pt x="1635" y="727"/>
                  </a:lnTo>
                  <a:lnTo>
                    <a:pt x="1614" y="626"/>
                  </a:lnTo>
                  <a:lnTo>
                    <a:pt x="1574" y="525"/>
                  </a:lnTo>
                  <a:lnTo>
                    <a:pt x="1534" y="424"/>
                  </a:lnTo>
                  <a:lnTo>
                    <a:pt x="1453" y="323"/>
                  </a:lnTo>
                  <a:lnTo>
                    <a:pt x="1332" y="182"/>
                  </a:lnTo>
                  <a:lnTo>
                    <a:pt x="1171" y="81"/>
                  </a:lnTo>
                  <a:lnTo>
                    <a:pt x="989" y="21"/>
                  </a:lnTo>
                  <a:lnTo>
                    <a:pt x="808" y="21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0"/>
            <p:cNvSpPr/>
            <p:nvPr/>
          </p:nvSpPr>
          <p:spPr>
            <a:xfrm>
              <a:off x="1466150" y="238125"/>
              <a:ext cx="915675" cy="1947275"/>
            </a:xfrm>
            <a:custGeom>
              <a:avLst/>
              <a:gdLst/>
              <a:ahLst/>
              <a:cxnLst/>
              <a:rect l="l" t="t" r="r" b="b"/>
              <a:pathLst>
                <a:path w="36627" h="77891" extrusionOk="0">
                  <a:moveTo>
                    <a:pt x="14260" y="0"/>
                  </a:moveTo>
                  <a:lnTo>
                    <a:pt x="14199" y="20"/>
                  </a:lnTo>
                  <a:lnTo>
                    <a:pt x="14119" y="61"/>
                  </a:lnTo>
                  <a:lnTo>
                    <a:pt x="14058" y="101"/>
                  </a:lnTo>
                  <a:lnTo>
                    <a:pt x="13736" y="424"/>
                  </a:lnTo>
                  <a:lnTo>
                    <a:pt x="13413" y="746"/>
                  </a:lnTo>
                  <a:lnTo>
                    <a:pt x="13131" y="1069"/>
                  </a:lnTo>
                  <a:lnTo>
                    <a:pt x="12848" y="1412"/>
                  </a:lnTo>
                  <a:lnTo>
                    <a:pt x="12586" y="1755"/>
                  </a:lnTo>
                  <a:lnTo>
                    <a:pt x="12344" y="2118"/>
                  </a:lnTo>
                  <a:lnTo>
                    <a:pt x="12122" y="2481"/>
                  </a:lnTo>
                  <a:lnTo>
                    <a:pt x="11920" y="2864"/>
                  </a:lnTo>
                  <a:lnTo>
                    <a:pt x="11759" y="2602"/>
                  </a:lnTo>
                  <a:lnTo>
                    <a:pt x="11598" y="2380"/>
                  </a:lnTo>
                  <a:lnTo>
                    <a:pt x="11436" y="2198"/>
                  </a:lnTo>
                  <a:lnTo>
                    <a:pt x="11295" y="2057"/>
                  </a:lnTo>
                  <a:lnTo>
                    <a:pt x="11174" y="1956"/>
                  </a:lnTo>
                  <a:lnTo>
                    <a:pt x="11033" y="1876"/>
                  </a:lnTo>
                  <a:lnTo>
                    <a:pt x="10912" y="1855"/>
                  </a:lnTo>
                  <a:lnTo>
                    <a:pt x="10811" y="1835"/>
                  </a:lnTo>
                  <a:lnTo>
                    <a:pt x="10710" y="1876"/>
                  </a:lnTo>
                  <a:lnTo>
                    <a:pt x="10610" y="1916"/>
                  </a:lnTo>
                  <a:lnTo>
                    <a:pt x="10509" y="1997"/>
                  </a:lnTo>
                  <a:lnTo>
                    <a:pt x="10428" y="2077"/>
                  </a:lnTo>
                  <a:lnTo>
                    <a:pt x="10347" y="2198"/>
                  </a:lnTo>
                  <a:lnTo>
                    <a:pt x="10267" y="2319"/>
                  </a:lnTo>
                  <a:lnTo>
                    <a:pt x="10125" y="2622"/>
                  </a:lnTo>
                  <a:lnTo>
                    <a:pt x="10025" y="2965"/>
                  </a:lnTo>
                  <a:lnTo>
                    <a:pt x="9924" y="3308"/>
                  </a:lnTo>
                  <a:lnTo>
                    <a:pt x="9863" y="3650"/>
                  </a:lnTo>
                  <a:lnTo>
                    <a:pt x="9803" y="3993"/>
                  </a:lnTo>
                  <a:lnTo>
                    <a:pt x="9722" y="4498"/>
                  </a:lnTo>
                  <a:lnTo>
                    <a:pt x="9702" y="4699"/>
                  </a:lnTo>
                  <a:lnTo>
                    <a:pt x="9500" y="4477"/>
                  </a:lnTo>
                  <a:lnTo>
                    <a:pt x="9299" y="4296"/>
                  </a:lnTo>
                  <a:lnTo>
                    <a:pt x="9117" y="4155"/>
                  </a:lnTo>
                  <a:lnTo>
                    <a:pt x="8936" y="4054"/>
                  </a:lnTo>
                  <a:lnTo>
                    <a:pt x="8734" y="3993"/>
                  </a:lnTo>
                  <a:lnTo>
                    <a:pt x="8573" y="3973"/>
                  </a:lnTo>
                  <a:lnTo>
                    <a:pt x="8391" y="3993"/>
                  </a:lnTo>
                  <a:lnTo>
                    <a:pt x="8230" y="4034"/>
                  </a:lnTo>
                  <a:lnTo>
                    <a:pt x="8068" y="4114"/>
                  </a:lnTo>
                  <a:lnTo>
                    <a:pt x="7907" y="4215"/>
                  </a:lnTo>
                  <a:lnTo>
                    <a:pt x="7746" y="4356"/>
                  </a:lnTo>
                  <a:lnTo>
                    <a:pt x="7604" y="4518"/>
                  </a:lnTo>
                  <a:lnTo>
                    <a:pt x="7463" y="4699"/>
                  </a:lnTo>
                  <a:lnTo>
                    <a:pt x="7322" y="4901"/>
                  </a:lnTo>
                  <a:lnTo>
                    <a:pt x="7181" y="5143"/>
                  </a:lnTo>
                  <a:lnTo>
                    <a:pt x="7060" y="5385"/>
                  </a:lnTo>
                  <a:lnTo>
                    <a:pt x="6818" y="5930"/>
                  </a:lnTo>
                  <a:lnTo>
                    <a:pt x="6596" y="6514"/>
                  </a:lnTo>
                  <a:lnTo>
                    <a:pt x="6394" y="7140"/>
                  </a:lnTo>
                  <a:lnTo>
                    <a:pt x="6213" y="7805"/>
                  </a:lnTo>
                  <a:lnTo>
                    <a:pt x="6031" y="8471"/>
                  </a:lnTo>
                  <a:lnTo>
                    <a:pt x="5890" y="9116"/>
                  </a:lnTo>
                  <a:lnTo>
                    <a:pt x="5648" y="10346"/>
                  </a:lnTo>
                  <a:lnTo>
                    <a:pt x="5487" y="10246"/>
                  </a:lnTo>
                  <a:lnTo>
                    <a:pt x="5305" y="10185"/>
                  </a:lnTo>
                  <a:lnTo>
                    <a:pt x="5104" y="10165"/>
                  </a:lnTo>
                  <a:lnTo>
                    <a:pt x="4922" y="10185"/>
                  </a:lnTo>
                  <a:lnTo>
                    <a:pt x="4821" y="10205"/>
                  </a:lnTo>
                  <a:lnTo>
                    <a:pt x="4741" y="10246"/>
                  </a:lnTo>
                  <a:lnTo>
                    <a:pt x="4660" y="10306"/>
                  </a:lnTo>
                  <a:lnTo>
                    <a:pt x="4579" y="10367"/>
                  </a:lnTo>
                  <a:lnTo>
                    <a:pt x="4519" y="10427"/>
                  </a:lnTo>
                  <a:lnTo>
                    <a:pt x="4438" y="10528"/>
                  </a:lnTo>
                  <a:lnTo>
                    <a:pt x="4398" y="10629"/>
                  </a:lnTo>
                  <a:lnTo>
                    <a:pt x="4357" y="10730"/>
                  </a:lnTo>
                  <a:lnTo>
                    <a:pt x="4095" y="11637"/>
                  </a:lnTo>
                  <a:lnTo>
                    <a:pt x="3954" y="11597"/>
                  </a:lnTo>
                  <a:lnTo>
                    <a:pt x="3833" y="11577"/>
                  </a:lnTo>
                  <a:lnTo>
                    <a:pt x="3692" y="11577"/>
                  </a:lnTo>
                  <a:lnTo>
                    <a:pt x="3571" y="11597"/>
                  </a:lnTo>
                  <a:lnTo>
                    <a:pt x="3470" y="11617"/>
                  </a:lnTo>
                  <a:lnTo>
                    <a:pt x="3349" y="11657"/>
                  </a:lnTo>
                  <a:lnTo>
                    <a:pt x="3248" y="11698"/>
                  </a:lnTo>
                  <a:lnTo>
                    <a:pt x="3167" y="11758"/>
                  </a:lnTo>
                  <a:lnTo>
                    <a:pt x="2986" y="11920"/>
                  </a:lnTo>
                  <a:lnTo>
                    <a:pt x="2825" y="12101"/>
                  </a:lnTo>
                  <a:lnTo>
                    <a:pt x="2704" y="12343"/>
                  </a:lnTo>
                  <a:lnTo>
                    <a:pt x="2583" y="12605"/>
                  </a:lnTo>
                  <a:lnTo>
                    <a:pt x="2482" y="12908"/>
                  </a:lnTo>
                  <a:lnTo>
                    <a:pt x="2401" y="13230"/>
                  </a:lnTo>
                  <a:lnTo>
                    <a:pt x="2340" y="13594"/>
                  </a:lnTo>
                  <a:lnTo>
                    <a:pt x="2300" y="13957"/>
                  </a:lnTo>
                  <a:lnTo>
                    <a:pt x="2260" y="14340"/>
                  </a:lnTo>
                  <a:lnTo>
                    <a:pt x="2240" y="14743"/>
                  </a:lnTo>
                  <a:lnTo>
                    <a:pt x="2219" y="15570"/>
                  </a:lnTo>
                  <a:lnTo>
                    <a:pt x="2240" y="16417"/>
                  </a:lnTo>
                  <a:lnTo>
                    <a:pt x="2300" y="17224"/>
                  </a:lnTo>
                  <a:lnTo>
                    <a:pt x="2361" y="18010"/>
                  </a:lnTo>
                  <a:lnTo>
                    <a:pt x="2441" y="18696"/>
                  </a:lnTo>
                  <a:lnTo>
                    <a:pt x="2583" y="19745"/>
                  </a:lnTo>
                  <a:lnTo>
                    <a:pt x="2643" y="20148"/>
                  </a:lnTo>
                  <a:lnTo>
                    <a:pt x="2643" y="20148"/>
                  </a:lnTo>
                  <a:lnTo>
                    <a:pt x="2240" y="19926"/>
                  </a:lnTo>
                  <a:lnTo>
                    <a:pt x="1877" y="19765"/>
                  </a:lnTo>
                  <a:lnTo>
                    <a:pt x="1554" y="19664"/>
                  </a:lnTo>
                  <a:lnTo>
                    <a:pt x="1393" y="19644"/>
                  </a:lnTo>
                  <a:lnTo>
                    <a:pt x="1272" y="19624"/>
                  </a:lnTo>
                  <a:lnTo>
                    <a:pt x="1151" y="19644"/>
                  </a:lnTo>
                  <a:lnTo>
                    <a:pt x="1030" y="19644"/>
                  </a:lnTo>
                  <a:lnTo>
                    <a:pt x="929" y="19684"/>
                  </a:lnTo>
                  <a:lnTo>
                    <a:pt x="828" y="19725"/>
                  </a:lnTo>
                  <a:lnTo>
                    <a:pt x="747" y="19785"/>
                  </a:lnTo>
                  <a:lnTo>
                    <a:pt x="667" y="19846"/>
                  </a:lnTo>
                  <a:lnTo>
                    <a:pt x="586" y="19926"/>
                  </a:lnTo>
                  <a:lnTo>
                    <a:pt x="525" y="20007"/>
                  </a:lnTo>
                  <a:lnTo>
                    <a:pt x="425" y="20209"/>
                  </a:lnTo>
                  <a:lnTo>
                    <a:pt x="364" y="20451"/>
                  </a:lnTo>
                  <a:lnTo>
                    <a:pt x="303" y="20713"/>
                  </a:lnTo>
                  <a:lnTo>
                    <a:pt x="283" y="21016"/>
                  </a:lnTo>
                  <a:lnTo>
                    <a:pt x="303" y="21338"/>
                  </a:lnTo>
                  <a:lnTo>
                    <a:pt x="324" y="21681"/>
                  </a:lnTo>
                  <a:lnTo>
                    <a:pt x="364" y="22044"/>
                  </a:lnTo>
                  <a:lnTo>
                    <a:pt x="425" y="22407"/>
                  </a:lnTo>
                  <a:lnTo>
                    <a:pt x="566" y="23174"/>
                  </a:lnTo>
                  <a:lnTo>
                    <a:pt x="767" y="23920"/>
                  </a:lnTo>
                  <a:lnTo>
                    <a:pt x="969" y="24666"/>
                  </a:lnTo>
                  <a:lnTo>
                    <a:pt x="1191" y="25332"/>
                  </a:lnTo>
                  <a:lnTo>
                    <a:pt x="1534" y="26360"/>
                  </a:lnTo>
                  <a:lnTo>
                    <a:pt x="1695" y="26743"/>
                  </a:lnTo>
                  <a:lnTo>
                    <a:pt x="1372" y="26824"/>
                  </a:lnTo>
                  <a:lnTo>
                    <a:pt x="1090" y="26925"/>
                  </a:lnTo>
                  <a:lnTo>
                    <a:pt x="848" y="27066"/>
                  </a:lnTo>
                  <a:lnTo>
                    <a:pt x="626" y="27227"/>
                  </a:lnTo>
                  <a:lnTo>
                    <a:pt x="465" y="27409"/>
                  </a:lnTo>
                  <a:lnTo>
                    <a:pt x="324" y="27611"/>
                  </a:lnTo>
                  <a:lnTo>
                    <a:pt x="203" y="27832"/>
                  </a:lnTo>
                  <a:lnTo>
                    <a:pt x="102" y="28074"/>
                  </a:lnTo>
                  <a:lnTo>
                    <a:pt x="41" y="28337"/>
                  </a:lnTo>
                  <a:lnTo>
                    <a:pt x="1" y="28599"/>
                  </a:lnTo>
                  <a:lnTo>
                    <a:pt x="1" y="28881"/>
                  </a:lnTo>
                  <a:lnTo>
                    <a:pt x="1" y="29184"/>
                  </a:lnTo>
                  <a:lnTo>
                    <a:pt x="21" y="29466"/>
                  </a:lnTo>
                  <a:lnTo>
                    <a:pt x="61" y="29769"/>
                  </a:lnTo>
                  <a:lnTo>
                    <a:pt x="102" y="30071"/>
                  </a:lnTo>
                  <a:lnTo>
                    <a:pt x="162" y="30374"/>
                  </a:lnTo>
                  <a:lnTo>
                    <a:pt x="324" y="30979"/>
                  </a:lnTo>
                  <a:lnTo>
                    <a:pt x="505" y="31564"/>
                  </a:lnTo>
                  <a:lnTo>
                    <a:pt x="707" y="32088"/>
                  </a:lnTo>
                  <a:lnTo>
                    <a:pt x="909" y="32572"/>
                  </a:lnTo>
                  <a:lnTo>
                    <a:pt x="1231" y="33278"/>
                  </a:lnTo>
                  <a:lnTo>
                    <a:pt x="1372" y="33540"/>
                  </a:lnTo>
                  <a:lnTo>
                    <a:pt x="1130" y="33742"/>
                  </a:lnTo>
                  <a:lnTo>
                    <a:pt x="949" y="33943"/>
                  </a:lnTo>
                  <a:lnTo>
                    <a:pt x="788" y="34165"/>
                  </a:lnTo>
                  <a:lnTo>
                    <a:pt x="646" y="34407"/>
                  </a:lnTo>
                  <a:lnTo>
                    <a:pt x="546" y="34649"/>
                  </a:lnTo>
                  <a:lnTo>
                    <a:pt x="485" y="34912"/>
                  </a:lnTo>
                  <a:lnTo>
                    <a:pt x="425" y="35174"/>
                  </a:lnTo>
                  <a:lnTo>
                    <a:pt x="404" y="35436"/>
                  </a:lnTo>
                  <a:lnTo>
                    <a:pt x="404" y="35718"/>
                  </a:lnTo>
                  <a:lnTo>
                    <a:pt x="425" y="36001"/>
                  </a:lnTo>
                  <a:lnTo>
                    <a:pt x="465" y="36283"/>
                  </a:lnTo>
                  <a:lnTo>
                    <a:pt x="525" y="36565"/>
                  </a:lnTo>
                  <a:lnTo>
                    <a:pt x="606" y="36868"/>
                  </a:lnTo>
                  <a:lnTo>
                    <a:pt x="687" y="37150"/>
                  </a:lnTo>
                  <a:lnTo>
                    <a:pt x="888" y="37695"/>
                  </a:lnTo>
                  <a:lnTo>
                    <a:pt x="1130" y="38239"/>
                  </a:lnTo>
                  <a:lnTo>
                    <a:pt x="1372" y="38744"/>
                  </a:lnTo>
                  <a:lnTo>
                    <a:pt x="1635" y="39207"/>
                  </a:lnTo>
                  <a:lnTo>
                    <a:pt x="1877" y="39611"/>
                  </a:lnTo>
                  <a:lnTo>
                    <a:pt x="2260" y="40176"/>
                  </a:lnTo>
                  <a:lnTo>
                    <a:pt x="2401" y="40397"/>
                  </a:lnTo>
                  <a:lnTo>
                    <a:pt x="2179" y="40559"/>
                  </a:lnTo>
                  <a:lnTo>
                    <a:pt x="1998" y="40740"/>
                  </a:lnTo>
                  <a:lnTo>
                    <a:pt x="1836" y="40922"/>
                  </a:lnTo>
                  <a:lnTo>
                    <a:pt x="1715" y="41123"/>
                  </a:lnTo>
                  <a:lnTo>
                    <a:pt x="1614" y="41325"/>
                  </a:lnTo>
                  <a:lnTo>
                    <a:pt x="1554" y="41547"/>
                  </a:lnTo>
                  <a:lnTo>
                    <a:pt x="1493" y="41769"/>
                  </a:lnTo>
                  <a:lnTo>
                    <a:pt x="1473" y="41991"/>
                  </a:lnTo>
                  <a:lnTo>
                    <a:pt x="1473" y="42233"/>
                  </a:lnTo>
                  <a:lnTo>
                    <a:pt x="1493" y="42475"/>
                  </a:lnTo>
                  <a:lnTo>
                    <a:pt x="1534" y="42717"/>
                  </a:lnTo>
                  <a:lnTo>
                    <a:pt x="1594" y="42959"/>
                  </a:lnTo>
                  <a:lnTo>
                    <a:pt x="1675" y="43201"/>
                  </a:lnTo>
                  <a:lnTo>
                    <a:pt x="1756" y="43443"/>
                  </a:lnTo>
                  <a:lnTo>
                    <a:pt x="1937" y="43927"/>
                  </a:lnTo>
                  <a:lnTo>
                    <a:pt x="2179" y="44371"/>
                  </a:lnTo>
                  <a:lnTo>
                    <a:pt x="2421" y="44814"/>
                  </a:lnTo>
                  <a:lnTo>
                    <a:pt x="2663" y="45197"/>
                  </a:lnTo>
                  <a:lnTo>
                    <a:pt x="2885" y="45540"/>
                  </a:lnTo>
                  <a:lnTo>
                    <a:pt x="3268" y="46024"/>
                  </a:lnTo>
                  <a:lnTo>
                    <a:pt x="3409" y="46206"/>
                  </a:lnTo>
                  <a:lnTo>
                    <a:pt x="3147" y="46448"/>
                  </a:lnTo>
                  <a:lnTo>
                    <a:pt x="2925" y="46690"/>
                  </a:lnTo>
                  <a:lnTo>
                    <a:pt x="2744" y="46952"/>
                  </a:lnTo>
                  <a:lnTo>
                    <a:pt x="2623" y="47194"/>
                  </a:lnTo>
                  <a:lnTo>
                    <a:pt x="2522" y="47456"/>
                  </a:lnTo>
                  <a:lnTo>
                    <a:pt x="2482" y="47719"/>
                  </a:lnTo>
                  <a:lnTo>
                    <a:pt x="2462" y="47981"/>
                  </a:lnTo>
                  <a:lnTo>
                    <a:pt x="2482" y="48243"/>
                  </a:lnTo>
                  <a:lnTo>
                    <a:pt x="2522" y="48505"/>
                  </a:lnTo>
                  <a:lnTo>
                    <a:pt x="2603" y="48767"/>
                  </a:lnTo>
                  <a:lnTo>
                    <a:pt x="2704" y="49029"/>
                  </a:lnTo>
                  <a:lnTo>
                    <a:pt x="2845" y="49292"/>
                  </a:lnTo>
                  <a:lnTo>
                    <a:pt x="2986" y="49554"/>
                  </a:lnTo>
                  <a:lnTo>
                    <a:pt x="3147" y="49816"/>
                  </a:lnTo>
                  <a:lnTo>
                    <a:pt x="3329" y="50058"/>
                  </a:lnTo>
                  <a:lnTo>
                    <a:pt x="3510" y="50300"/>
                  </a:lnTo>
                  <a:lnTo>
                    <a:pt x="3914" y="50744"/>
                  </a:lnTo>
                  <a:lnTo>
                    <a:pt x="4337" y="51167"/>
                  </a:lnTo>
                  <a:lnTo>
                    <a:pt x="4761" y="51551"/>
                  </a:lnTo>
                  <a:lnTo>
                    <a:pt x="5144" y="51873"/>
                  </a:lnTo>
                  <a:lnTo>
                    <a:pt x="5487" y="52135"/>
                  </a:lnTo>
                  <a:lnTo>
                    <a:pt x="5749" y="52337"/>
                  </a:lnTo>
                  <a:lnTo>
                    <a:pt x="5991" y="52498"/>
                  </a:lnTo>
                  <a:lnTo>
                    <a:pt x="5870" y="52740"/>
                  </a:lnTo>
                  <a:lnTo>
                    <a:pt x="5769" y="52982"/>
                  </a:lnTo>
                  <a:lnTo>
                    <a:pt x="5688" y="53224"/>
                  </a:lnTo>
                  <a:lnTo>
                    <a:pt x="5628" y="53446"/>
                  </a:lnTo>
                  <a:lnTo>
                    <a:pt x="5588" y="53668"/>
                  </a:lnTo>
                  <a:lnTo>
                    <a:pt x="5588" y="53870"/>
                  </a:lnTo>
                  <a:lnTo>
                    <a:pt x="5588" y="54092"/>
                  </a:lnTo>
                  <a:lnTo>
                    <a:pt x="5588" y="54293"/>
                  </a:lnTo>
                  <a:lnTo>
                    <a:pt x="5628" y="54475"/>
                  </a:lnTo>
                  <a:lnTo>
                    <a:pt x="5668" y="54656"/>
                  </a:lnTo>
                  <a:lnTo>
                    <a:pt x="5729" y="54838"/>
                  </a:lnTo>
                  <a:lnTo>
                    <a:pt x="5809" y="54999"/>
                  </a:lnTo>
                  <a:lnTo>
                    <a:pt x="5971" y="55322"/>
                  </a:lnTo>
                  <a:lnTo>
                    <a:pt x="6172" y="55625"/>
                  </a:lnTo>
                  <a:lnTo>
                    <a:pt x="6394" y="55867"/>
                  </a:lnTo>
                  <a:lnTo>
                    <a:pt x="6616" y="56088"/>
                  </a:lnTo>
                  <a:lnTo>
                    <a:pt x="6838" y="56290"/>
                  </a:lnTo>
                  <a:lnTo>
                    <a:pt x="7040" y="56451"/>
                  </a:lnTo>
                  <a:lnTo>
                    <a:pt x="7342" y="56673"/>
                  </a:lnTo>
                  <a:lnTo>
                    <a:pt x="7483" y="56734"/>
                  </a:lnTo>
                  <a:lnTo>
                    <a:pt x="7282" y="57157"/>
                  </a:lnTo>
                  <a:lnTo>
                    <a:pt x="7120" y="57541"/>
                  </a:lnTo>
                  <a:lnTo>
                    <a:pt x="7020" y="57944"/>
                  </a:lnTo>
                  <a:lnTo>
                    <a:pt x="6939" y="58307"/>
                  </a:lnTo>
                  <a:lnTo>
                    <a:pt x="6899" y="58670"/>
                  </a:lnTo>
                  <a:lnTo>
                    <a:pt x="6919" y="59033"/>
                  </a:lnTo>
                  <a:lnTo>
                    <a:pt x="6939" y="59376"/>
                  </a:lnTo>
                  <a:lnTo>
                    <a:pt x="6999" y="59699"/>
                  </a:lnTo>
                  <a:lnTo>
                    <a:pt x="7100" y="60001"/>
                  </a:lnTo>
                  <a:lnTo>
                    <a:pt x="7221" y="60304"/>
                  </a:lnTo>
                  <a:lnTo>
                    <a:pt x="7362" y="60606"/>
                  </a:lnTo>
                  <a:lnTo>
                    <a:pt x="7524" y="60868"/>
                  </a:lnTo>
                  <a:lnTo>
                    <a:pt x="7685" y="61131"/>
                  </a:lnTo>
                  <a:lnTo>
                    <a:pt x="7887" y="61393"/>
                  </a:lnTo>
                  <a:lnTo>
                    <a:pt x="8088" y="61635"/>
                  </a:lnTo>
                  <a:lnTo>
                    <a:pt x="8310" y="61857"/>
                  </a:lnTo>
                  <a:lnTo>
                    <a:pt x="8512" y="62058"/>
                  </a:lnTo>
                  <a:lnTo>
                    <a:pt x="8754" y="62260"/>
                  </a:lnTo>
                  <a:lnTo>
                    <a:pt x="9198" y="62623"/>
                  </a:lnTo>
                  <a:lnTo>
                    <a:pt x="9641" y="62926"/>
                  </a:lnTo>
                  <a:lnTo>
                    <a:pt x="10045" y="63188"/>
                  </a:lnTo>
                  <a:lnTo>
                    <a:pt x="10388" y="63369"/>
                  </a:lnTo>
                  <a:lnTo>
                    <a:pt x="10670" y="63510"/>
                  </a:lnTo>
                  <a:lnTo>
                    <a:pt x="10912" y="63631"/>
                  </a:lnTo>
                  <a:lnTo>
                    <a:pt x="10710" y="63813"/>
                  </a:lnTo>
                  <a:lnTo>
                    <a:pt x="10549" y="64015"/>
                  </a:lnTo>
                  <a:lnTo>
                    <a:pt x="10428" y="64196"/>
                  </a:lnTo>
                  <a:lnTo>
                    <a:pt x="10327" y="64398"/>
                  </a:lnTo>
                  <a:lnTo>
                    <a:pt x="10267" y="64579"/>
                  </a:lnTo>
                  <a:lnTo>
                    <a:pt x="10246" y="64761"/>
                  </a:lnTo>
                  <a:lnTo>
                    <a:pt x="10246" y="64963"/>
                  </a:lnTo>
                  <a:lnTo>
                    <a:pt x="10267" y="65144"/>
                  </a:lnTo>
                  <a:lnTo>
                    <a:pt x="10307" y="65326"/>
                  </a:lnTo>
                  <a:lnTo>
                    <a:pt x="10388" y="65487"/>
                  </a:lnTo>
                  <a:lnTo>
                    <a:pt x="10468" y="65668"/>
                  </a:lnTo>
                  <a:lnTo>
                    <a:pt x="10589" y="65830"/>
                  </a:lnTo>
                  <a:lnTo>
                    <a:pt x="10710" y="65991"/>
                  </a:lnTo>
                  <a:lnTo>
                    <a:pt x="10831" y="66152"/>
                  </a:lnTo>
                  <a:lnTo>
                    <a:pt x="11134" y="66455"/>
                  </a:lnTo>
                  <a:lnTo>
                    <a:pt x="11457" y="66737"/>
                  </a:lnTo>
                  <a:lnTo>
                    <a:pt x="11799" y="66979"/>
                  </a:lnTo>
                  <a:lnTo>
                    <a:pt x="12142" y="67201"/>
                  </a:lnTo>
                  <a:lnTo>
                    <a:pt x="12445" y="67383"/>
                  </a:lnTo>
                  <a:lnTo>
                    <a:pt x="12929" y="67645"/>
                  </a:lnTo>
                  <a:lnTo>
                    <a:pt x="13110" y="67746"/>
                  </a:lnTo>
                  <a:lnTo>
                    <a:pt x="12868" y="68008"/>
                  </a:lnTo>
                  <a:lnTo>
                    <a:pt x="12687" y="68250"/>
                  </a:lnTo>
                  <a:lnTo>
                    <a:pt x="12546" y="68492"/>
                  </a:lnTo>
                  <a:lnTo>
                    <a:pt x="12465" y="68734"/>
                  </a:lnTo>
                  <a:lnTo>
                    <a:pt x="12425" y="68956"/>
                  </a:lnTo>
                  <a:lnTo>
                    <a:pt x="12425" y="69158"/>
                  </a:lnTo>
                  <a:lnTo>
                    <a:pt x="12485" y="69359"/>
                  </a:lnTo>
                  <a:lnTo>
                    <a:pt x="12566" y="69541"/>
                  </a:lnTo>
                  <a:lnTo>
                    <a:pt x="12687" y="69722"/>
                  </a:lnTo>
                  <a:lnTo>
                    <a:pt x="12828" y="69884"/>
                  </a:lnTo>
                  <a:lnTo>
                    <a:pt x="13010" y="70045"/>
                  </a:lnTo>
                  <a:lnTo>
                    <a:pt x="13211" y="70186"/>
                  </a:lnTo>
                  <a:lnTo>
                    <a:pt x="13433" y="70327"/>
                  </a:lnTo>
                  <a:lnTo>
                    <a:pt x="13675" y="70469"/>
                  </a:lnTo>
                  <a:lnTo>
                    <a:pt x="13937" y="70590"/>
                  </a:lnTo>
                  <a:lnTo>
                    <a:pt x="14199" y="70690"/>
                  </a:lnTo>
                  <a:lnTo>
                    <a:pt x="14764" y="70892"/>
                  </a:lnTo>
                  <a:lnTo>
                    <a:pt x="15349" y="71053"/>
                  </a:lnTo>
                  <a:lnTo>
                    <a:pt x="15894" y="71195"/>
                  </a:lnTo>
                  <a:lnTo>
                    <a:pt x="16398" y="71295"/>
                  </a:lnTo>
                  <a:lnTo>
                    <a:pt x="17205" y="71437"/>
                  </a:lnTo>
                  <a:lnTo>
                    <a:pt x="17507" y="71477"/>
                  </a:lnTo>
                  <a:lnTo>
                    <a:pt x="17487" y="71800"/>
                  </a:lnTo>
                  <a:lnTo>
                    <a:pt x="17487" y="72102"/>
                  </a:lnTo>
                  <a:lnTo>
                    <a:pt x="17507" y="72364"/>
                  </a:lnTo>
                  <a:lnTo>
                    <a:pt x="17547" y="72606"/>
                  </a:lnTo>
                  <a:lnTo>
                    <a:pt x="17628" y="72808"/>
                  </a:lnTo>
                  <a:lnTo>
                    <a:pt x="17709" y="73010"/>
                  </a:lnTo>
                  <a:lnTo>
                    <a:pt x="17810" y="73171"/>
                  </a:lnTo>
                  <a:lnTo>
                    <a:pt x="17951" y="73312"/>
                  </a:lnTo>
                  <a:lnTo>
                    <a:pt x="18072" y="73433"/>
                  </a:lnTo>
                  <a:lnTo>
                    <a:pt x="18233" y="73534"/>
                  </a:lnTo>
                  <a:lnTo>
                    <a:pt x="18394" y="73615"/>
                  </a:lnTo>
                  <a:lnTo>
                    <a:pt x="18556" y="73675"/>
                  </a:lnTo>
                  <a:lnTo>
                    <a:pt x="18737" y="73716"/>
                  </a:lnTo>
                  <a:lnTo>
                    <a:pt x="18919" y="73756"/>
                  </a:lnTo>
                  <a:lnTo>
                    <a:pt x="19121" y="73776"/>
                  </a:lnTo>
                  <a:lnTo>
                    <a:pt x="19302" y="73776"/>
                  </a:lnTo>
                  <a:lnTo>
                    <a:pt x="19685" y="73756"/>
                  </a:lnTo>
                  <a:lnTo>
                    <a:pt x="20068" y="73716"/>
                  </a:lnTo>
                  <a:lnTo>
                    <a:pt x="20432" y="73635"/>
                  </a:lnTo>
                  <a:lnTo>
                    <a:pt x="20754" y="73554"/>
                  </a:lnTo>
                  <a:lnTo>
                    <a:pt x="21238" y="73413"/>
                  </a:lnTo>
                  <a:lnTo>
                    <a:pt x="21420" y="73332"/>
                  </a:lnTo>
                  <a:lnTo>
                    <a:pt x="21521" y="73675"/>
                  </a:lnTo>
                  <a:lnTo>
                    <a:pt x="21642" y="73937"/>
                  </a:lnTo>
                  <a:lnTo>
                    <a:pt x="21763" y="74179"/>
                  </a:lnTo>
                  <a:lnTo>
                    <a:pt x="21924" y="74381"/>
                  </a:lnTo>
                  <a:lnTo>
                    <a:pt x="22085" y="74543"/>
                  </a:lnTo>
                  <a:lnTo>
                    <a:pt x="22267" y="74643"/>
                  </a:lnTo>
                  <a:lnTo>
                    <a:pt x="22469" y="74744"/>
                  </a:lnTo>
                  <a:lnTo>
                    <a:pt x="22670" y="74785"/>
                  </a:lnTo>
                  <a:lnTo>
                    <a:pt x="22872" y="74805"/>
                  </a:lnTo>
                  <a:lnTo>
                    <a:pt x="23094" y="74805"/>
                  </a:lnTo>
                  <a:lnTo>
                    <a:pt x="23316" y="74785"/>
                  </a:lnTo>
                  <a:lnTo>
                    <a:pt x="23537" y="74724"/>
                  </a:lnTo>
                  <a:lnTo>
                    <a:pt x="23779" y="74664"/>
                  </a:lnTo>
                  <a:lnTo>
                    <a:pt x="24001" y="74563"/>
                  </a:lnTo>
                  <a:lnTo>
                    <a:pt x="24243" y="74462"/>
                  </a:lnTo>
                  <a:lnTo>
                    <a:pt x="24485" y="74341"/>
                  </a:lnTo>
                  <a:lnTo>
                    <a:pt x="24929" y="74079"/>
                  </a:lnTo>
                  <a:lnTo>
                    <a:pt x="25353" y="73796"/>
                  </a:lnTo>
                  <a:lnTo>
                    <a:pt x="25756" y="73494"/>
                  </a:lnTo>
                  <a:lnTo>
                    <a:pt x="26119" y="73211"/>
                  </a:lnTo>
                  <a:lnTo>
                    <a:pt x="26623" y="72748"/>
                  </a:lnTo>
                  <a:lnTo>
                    <a:pt x="26825" y="72546"/>
                  </a:lnTo>
                  <a:lnTo>
                    <a:pt x="26825" y="72546"/>
                  </a:lnTo>
                  <a:lnTo>
                    <a:pt x="26785" y="72828"/>
                  </a:lnTo>
                  <a:lnTo>
                    <a:pt x="26764" y="73070"/>
                  </a:lnTo>
                  <a:lnTo>
                    <a:pt x="26785" y="73292"/>
                  </a:lnTo>
                  <a:lnTo>
                    <a:pt x="26805" y="73514"/>
                  </a:lnTo>
                  <a:lnTo>
                    <a:pt x="26865" y="73716"/>
                  </a:lnTo>
                  <a:lnTo>
                    <a:pt x="26926" y="73897"/>
                  </a:lnTo>
                  <a:lnTo>
                    <a:pt x="27006" y="74058"/>
                  </a:lnTo>
                  <a:lnTo>
                    <a:pt x="27107" y="74220"/>
                  </a:lnTo>
                  <a:lnTo>
                    <a:pt x="27228" y="74361"/>
                  </a:lnTo>
                  <a:lnTo>
                    <a:pt x="27349" y="74482"/>
                  </a:lnTo>
                  <a:lnTo>
                    <a:pt x="27490" y="74603"/>
                  </a:lnTo>
                  <a:lnTo>
                    <a:pt x="27632" y="74704"/>
                  </a:lnTo>
                  <a:lnTo>
                    <a:pt x="27793" y="74805"/>
                  </a:lnTo>
                  <a:lnTo>
                    <a:pt x="27954" y="74885"/>
                  </a:lnTo>
                  <a:lnTo>
                    <a:pt x="28277" y="75027"/>
                  </a:lnTo>
                  <a:lnTo>
                    <a:pt x="28620" y="75127"/>
                  </a:lnTo>
                  <a:lnTo>
                    <a:pt x="28943" y="75188"/>
                  </a:lnTo>
                  <a:lnTo>
                    <a:pt x="29265" y="75228"/>
                  </a:lnTo>
                  <a:lnTo>
                    <a:pt x="29548" y="75269"/>
                  </a:lnTo>
                  <a:lnTo>
                    <a:pt x="29971" y="75289"/>
                  </a:lnTo>
                  <a:lnTo>
                    <a:pt x="30132" y="75269"/>
                  </a:lnTo>
                  <a:lnTo>
                    <a:pt x="30253" y="75531"/>
                  </a:lnTo>
                  <a:lnTo>
                    <a:pt x="30374" y="75732"/>
                  </a:lnTo>
                  <a:lnTo>
                    <a:pt x="30516" y="75934"/>
                  </a:lnTo>
                  <a:lnTo>
                    <a:pt x="30657" y="76116"/>
                  </a:lnTo>
                  <a:lnTo>
                    <a:pt x="30798" y="76257"/>
                  </a:lnTo>
                  <a:lnTo>
                    <a:pt x="30939" y="76378"/>
                  </a:lnTo>
                  <a:lnTo>
                    <a:pt x="31080" y="76499"/>
                  </a:lnTo>
                  <a:lnTo>
                    <a:pt x="31242" y="76580"/>
                  </a:lnTo>
                  <a:lnTo>
                    <a:pt x="31383" y="76660"/>
                  </a:lnTo>
                  <a:lnTo>
                    <a:pt x="31544" y="76701"/>
                  </a:lnTo>
                  <a:lnTo>
                    <a:pt x="31706" y="76741"/>
                  </a:lnTo>
                  <a:lnTo>
                    <a:pt x="31867" y="76761"/>
                  </a:lnTo>
                  <a:lnTo>
                    <a:pt x="32028" y="76781"/>
                  </a:lnTo>
                  <a:lnTo>
                    <a:pt x="32169" y="76761"/>
                  </a:lnTo>
                  <a:lnTo>
                    <a:pt x="32492" y="76721"/>
                  </a:lnTo>
                  <a:lnTo>
                    <a:pt x="32795" y="76640"/>
                  </a:lnTo>
                  <a:lnTo>
                    <a:pt x="33097" y="76539"/>
                  </a:lnTo>
                  <a:lnTo>
                    <a:pt x="33359" y="76398"/>
                  </a:lnTo>
                  <a:lnTo>
                    <a:pt x="33622" y="76257"/>
                  </a:lnTo>
                  <a:lnTo>
                    <a:pt x="33864" y="76095"/>
                  </a:lnTo>
                  <a:lnTo>
                    <a:pt x="34065" y="75954"/>
                  </a:lnTo>
                  <a:lnTo>
                    <a:pt x="34368" y="75712"/>
                  </a:lnTo>
                  <a:lnTo>
                    <a:pt x="34570" y="75874"/>
                  </a:lnTo>
                  <a:lnTo>
                    <a:pt x="34650" y="76257"/>
                  </a:lnTo>
                  <a:lnTo>
                    <a:pt x="34711" y="76620"/>
                  </a:lnTo>
                  <a:lnTo>
                    <a:pt x="34791" y="76922"/>
                  </a:lnTo>
                  <a:lnTo>
                    <a:pt x="34872" y="77185"/>
                  </a:lnTo>
                  <a:lnTo>
                    <a:pt x="34953" y="77406"/>
                  </a:lnTo>
                  <a:lnTo>
                    <a:pt x="35033" y="77608"/>
                  </a:lnTo>
                  <a:lnTo>
                    <a:pt x="35134" y="77769"/>
                  </a:lnTo>
                  <a:lnTo>
                    <a:pt x="35215" y="77890"/>
                  </a:lnTo>
                  <a:lnTo>
                    <a:pt x="35477" y="77648"/>
                  </a:lnTo>
                  <a:lnTo>
                    <a:pt x="35719" y="77386"/>
                  </a:lnTo>
                  <a:lnTo>
                    <a:pt x="35941" y="77084"/>
                  </a:lnTo>
                  <a:lnTo>
                    <a:pt x="36163" y="76741"/>
                  </a:lnTo>
                  <a:lnTo>
                    <a:pt x="36223" y="76600"/>
                  </a:lnTo>
                  <a:lnTo>
                    <a:pt x="36304" y="76438"/>
                  </a:lnTo>
                  <a:lnTo>
                    <a:pt x="36405" y="76116"/>
                  </a:lnTo>
                  <a:lnTo>
                    <a:pt x="36465" y="75773"/>
                  </a:lnTo>
                  <a:lnTo>
                    <a:pt x="36485" y="75430"/>
                  </a:lnTo>
                  <a:lnTo>
                    <a:pt x="36546" y="75228"/>
                  </a:lnTo>
                  <a:lnTo>
                    <a:pt x="36586" y="75047"/>
                  </a:lnTo>
                  <a:lnTo>
                    <a:pt x="36607" y="74865"/>
                  </a:lnTo>
                  <a:lnTo>
                    <a:pt x="36627" y="74684"/>
                  </a:lnTo>
                  <a:lnTo>
                    <a:pt x="36607" y="74502"/>
                  </a:lnTo>
                  <a:lnTo>
                    <a:pt x="36586" y="74321"/>
                  </a:lnTo>
                  <a:lnTo>
                    <a:pt x="36566" y="74139"/>
                  </a:lnTo>
                  <a:lnTo>
                    <a:pt x="36506" y="73958"/>
                  </a:lnTo>
                  <a:lnTo>
                    <a:pt x="36385" y="73635"/>
                  </a:lnTo>
                  <a:lnTo>
                    <a:pt x="36203" y="73292"/>
                  </a:lnTo>
                  <a:lnTo>
                    <a:pt x="36001" y="72969"/>
                  </a:lnTo>
                  <a:lnTo>
                    <a:pt x="35759" y="72647"/>
                  </a:lnTo>
                  <a:lnTo>
                    <a:pt x="35497" y="72344"/>
                  </a:lnTo>
                  <a:lnTo>
                    <a:pt x="35195" y="72042"/>
                  </a:lnTo>
                  <a:lnTo>
                    <a:pt x="34892" y="71759"/>
                  </a:lnTo>
                  <a:lnTo>
                    <a:pt x="34590" y="71497"/>
                  </a:lnTo>
                  <a:lnTo>
                    <a:pt x="33985" y="70973"/>
                  </a:lnTo>
                  <a:lnTo>
                    <a:pt x="33400" y="70489"/>
                  </a:lnTo>
                  <a:lnTo>
                    <a:pt x="32916" y="70065"/>
                  </a:lnTo>
                  <a:lnTo>
                    <a:pt x="32391" y="69662"/>
                  </a:lnTo>
                  <a:lnTo>
                    <a:pt x="31363" y="68855"/>
                  </a:lnTo>
                  <a:lnTo>
                    <a:pt x="30314" y="68068"/>
                  </a:lnTo>
                  <a:lnTo>
                    <a:pt x="29245" y="67302"/>
                  </a:lnTo>
                  <a:lnTo>
                    <a:pt x="28196" y="66556"/>
                  </a:lnTo>
                  <a:lnTo>
                    <a:pt x="27127" y="65769"/>
                  </a:lnTo>
                  <a:lnTo>
                    <a:pt x="26099" y="64983"/>
                  </a:lnTo>
                  <a:lnTo>
                    <a:pt x="25574" y="64559"/>
                  </a:lnTo>
                  <a:lnTo>
                    <a:pt x="25070" y="64156"/>
                  </a:lnTo>
                  <a:lnTo>
                    <a:pt x="23558" y="62845"/>
                  </a:lnTo>
                  <a:lnTo>
                    <a:pt x="22045" y="61514"/>
                  </a:lnTo>
                  <a:lnTo>
                    <a:pt x="20553" y="60162"/>
                  </a:lnTo>
                  <a:lnTo>
                    <a:pt x="19100" y="58811"/>
                  </a:lnTo>
                  <a:lnTo>
                    <a:pt x="18374" y="58105"/>
                  </a:lnTo>
                  <a:lnTo>
                    <a:pt x="17668" y="57420"/>
                  </a:lnTo>
                  <a:lnTo>
                    <a:pt x="16983" y="56693"/>
                  </a:lnTo>
                  <a:lnTo>
                    <a:pt x="16277" y="55988"/>
                  </a:lnTo>
                  <a:lnTo>
                    <a:pt x="15611" y="55262"/>
                  </a:lnTo>
                  <a:lnTo>
                    <a:pt x="14946" y="54515"/>
                  </a:lnTo>
                  <a:lnTo>
                    <a:pt x="14300" y="53769"/>
                  </a:lnTo>
                  <a:lnTo>
                    <a:pt x="13655" y="53003"/>
                  </a:lnTo>
                  <a:lnTo>
                    <a:pt x="13433" y="52680"/>
                  </a:lnTo>
                  <a:lnTo>
                    <a:pt x="13433" y="52680"/>
                  </a:lnTo>
                  <a:lnTo>
                    <a:pt x="13937" y="52902"/>
                  </a:lnTo>
                  <a:lnTo>
                    <a:pt x="14462" y="53103"/>
                  </a:lnTo>
                  <a:lnTo>
                    <a:pt x="14986" y="53285"/>
                  </a:lnTo>
                  <a:lnTo>
                    <a:pt x="15510" y="53446"/>
                  </a:lnTo>
                  <a:lnTo>
                    <a:pt x="16156" y="53628"/>
                  </a:lnTo>
                  <a:lnTo>
                    <a:pt x="16781" y="53809"/>
                  </a:lnTo>
                  <a:lnTo>
                    <a:pt x="18052" y="54132"/>
                  </a:lnTo>
                  <a:lnTo>
                    <a:pt x="18697" y="54314"/>
                  </a:lnTo>
                  <a:lnTo>
                    <a:pt x="19322" y="54495"/>
                  </a:lnTo>
                  <a:lnTo>
                    <a:pt x="19947" y="54697"/>
                  </a:lnTo>
                  <a:lnTo>
                    <a:pt x="20573" y="54919"/>
                  </a:lnTo>
                  <a:lnTo>
                    <a:pt x="21137" y="55161"/>
                  </a:lnTo>
                  <a:lnTo>
                    <a:pt x="21682" y="55403"/>
                  </a:lnTo>
                  <a:lnTo>
                    <a:pt x="22206" y="55665"/>
                  </a:lnTo>
                  <a:lnTo>
                    <a:pt x="22711" y="55907"/>
                  </a:lnTo>
                  <a:lnTo>
                    <a:pt x="23235" y="56129"/>
                  </a:lnTo>
                  <a:lnTo>
                    <a:pt x="23517" y="56230"/>
                  </a:lnTo>
                  <a:lnTo>
                    <a:pt x="23779" y="56310"/>
                  </a:lnTo>
                  <a:lnTo>
                    <a:pt x="24062" y="56371"/>
                  </a:lnTo>
                  <a:lnTo>
                    <a:pt x="24364" y="56431"/>
                  </a:lnTo>
                  <a:lnTo>
                    <a:pt x="24647" y="56451"/>
                  </a:lnTo>
                  <a:lnTo>
                    <a:pt x="24969" y="56472"/>
                  </a:lnTo>
                  <a:lnTo>
                    <a:pt x="25070" y="56472"/>
                  </a:lnTo>
                  <a:lnTo>
                    <a:pt x="25171" y="56451"/>
                  </a:lnTo>
                  <a:lnTo>
                    <a:pt x="25272" y="56411"/>
                  </a:lnTo>
                  <a:lnTo>
                    <a:pt x="25353" y="56351"/>
                  </a:lnTo>
                  <a:lnTo>
                    <a:pt x="25433" y="56290"/>
                  </a:lnTo>
                  <a:lnTo>
                    <a:pt x="25494" y="56230"/>
                  </a:lnTo>
                  <a:lnTo>
                    <a:pt x="25554" y="56129"/>
                  </a:lnTo>
                  <a:lnTo>
                    <a:pt x="25595" y="56048"/>
                  </a:lnTo>
                  <a:lnTo>
                    <a:pt x="25615" y="55967"/>
                  </a:lnTo>
                  <a:lnTo>
                    <a:pt x="25635" y="55867"/>
                  </a:lnTo>
                  <a:lnTo>
                    <a:pt x="25635" y="55766"/>
                  </a:lnTo>
                  <a:lnTo>
                    <a:pt x="25635" y="55665"/>
                  </a:lnTo>
                  <a:lnTo>
                    <a:pt x="25615" y="55564"/>
                  </a:lnTo>
                  <a:lnTo>
                    <a:pt x="25574" y="55483"/>
                  </a:lnTo>
                  <a:lnTo>
                    <a:pt x="25514" y="55383"/>
                  </a:lnTo>
                  <a:lnTo>
                    <a:pt x="25453" y="55302"/>
                  </a:lnTo>
                  <a:lnTo>
                    <a:pt x="25151" y="55019"/>
                  </a:lnTo>
                  <a:lnTo>
                    <a:pt x="24848" y="54757"/>
                  </a:lnTo>
                  <a:lnTo>
                    <a:pt x="24546" y="54515"/>
                  </a:lnTo>
                  <a:lnTo>
                    <a:pt x="24223" y="54273"/>
                  </a:lnTo>
                  <a:lnTo>
                    <a:pt x="23880" y="54051"/>
                  </a:lnTo>
                  <a:lnTo>
                    <a:pt x="23558" y="53830"/>
                  </a:lnTo>
                  <a:lnTo>
                    <a:pt x="22872" y="53426"/>
                  </a:lnTo>
                  <a:lnTo>
                    <a:pt x="21480" y="52640"/>
                  </a:lnTo>
                  <a:lnTo>
                    <a:pt x="20774" y="52236"/>
                  </a:lnTo>
                  <a:lnTo>
                    <a:pt x="20452" y="52014"/>
                  </a:lnTo>
                  <a:lnTo>
                    <a:pt x="20109" y="51793"/>
                  </a:lnTo>
                  <a:lnTo>
                    <a:pt x="19322" y="51208"/>
                  </a:lnTo>
                  <a:lnTo>
                    <a:pt x="18536" y="50603"/>
                  </a:lnTo>
                  <a:lnTo>
                    <a:pt x="17789" y="49957"/>
                  </a:lnTo>
                  <a:lnTo>
                    <a:pt x="17063" y="49292"/>
                  </a:lnTo>
                  <a:lnTo>
                    <a:pt x="16357" y="48606"/>
                  </a:lnTo>
                  <a:lnTo>
                    <a:pt x="15672" y="47900"/>
                  </a:lnTo>
                  <a:lnTo>
                    <a:pt x="15006" y="47154"/>
                  </a:lnTo>
                  <a:lnTo>
                    <a:pt x="14361" y="46408"/>
                  </a:lnTo>
                  <a:lnTo>
                    <a:pt x="13776" y="45661"/>
                  </a:lnTo>
                  <a:lnTo>
                    <a:pt x="13211" y="44915"/>
                  </a:lnTo>
                  <a:lnTo>
                    <a:pt x="12647" y="44149"/>
                  </a:lnTo>
                  <a:lnTo>
                    <a:pt x="12122" y="43362"/>
                  </a:lnTo>
                  <a:lnTo>
                    <a:pt x="11598" y="42555"/>
                  </a:lnTo>
                  <a:lnTo>
                    <a:pt x="11114" y="41749"/>
                  </a:lnTo>
                  <a:lnTo>
                    <a:pt x="10630" y="40922"/>
                  </a:lnTo>
                  <a:lnTo>
                    <a:pt x="10166" y="40095"/>
                  </a:lnTo>
                  <a:lnTo>
                    <a:pt x="9702" y="39228"/>
                  </a:lnTo>
                  <a:lnTo>
                    <a:pt x="9278" y="38360"/>
                  </a:lnTo>
                  <a:lnTo>
                    <a:pt x="8855" y="37473"/>
                  </a:lnTo>
                  <a:lnTo>
                    <a:pt x="8431" y="36586"/>
                  </a:lnTo>
                  <a:lnTo>
                    <a:pt x="7806" y="35154"/>
                  </a:lnTo>
                  <a:lnTo>
                    <a:pt x="7584" y="34609"/>
                  </a:lnTo>
                  <a:lnTo>
                    <a:pt x="7403" y="34145"/>
                  </a:lnTo>
                  <a:lnTo>
                    <a:pt x="7302" y="33943"/>
                  </a:lnTo>
                  <a:lnTo>
                    <a:pt x="7201" y="33762"/>
                  </a:lnTo>
                  <a:lnTo>
                    <a:pt x="7080" y="33580"/>
                  </a:lnTo>
                  <a:lnTo>
                    <a:pt x="6939" y="33419"/>
                  </a:lnTo>
                  <a:lnTo>
                    <a:pt x="6757" y="32592"/>
                  </a:lnTo>
                  <a:lnTo>
                    <a:pt x="6818" y="32512"/>
                  </a:lnTo>
                  <a:lnTo>
                    <a:pt x="6858" y="32391"/>
                  </a:lnTo>
                  <a:lnTo>
                    <a:pt x="6878" y="32290"/>
                  </a:lnTo>
                  <a:lnTo>
                    <a:pt x="6878" y="32169"/>
                  </a:lnTo>
                  <a:lnTo>
                    <a:pt x="6858" y="32068"/>
                  </a:lnTo>
                  <a:lnTo>
                    <a:pt x="6798" y="31967"/>
                  </a:lnTo>
                  <a:lnTo>
                    <a:pt x="6717" y="31866"/>
                  </a:lnTo>
                  <a:lnTo>
                    <a:pt x="6596" y="31785"/>
                  </a:lnTo>
                  <a:lnTo>
                    <a:pt x="6374" y="30394"/>
                  </a:lnTo>
                  <a:lnTo>
                    <a:pt x="6172" y="29002"/>
                  </a:lnTo>
                  <a:lnTo>
                    <a:pt x="6031" y="27590"/>
                  </a:lnTo>
                  <a:lnTo>
                    <a:pt x="5910" y="26179"/>
                  </a:lnTo>
                  <a:lnTo>
                    <a:pt x="6253" y="26864"/>
                  </a:lnTo>
                  <a:lnTo>
                    <a:pt x="6576" y="27530"/>
                  </a:lnTo>
                  <a:lnTo>
                    <a:pt x="6939" y="28195"/>
                  </a:lnTo>
                  <a:lnTo>
                    <a:pt x="7302" y="28841"/>
                  </a:lnTo>
                  <a:lnTo>
                    <a:pt x="7685" y="29486"/>
                  </a:lnTo>
                  <a:lnTo>
                    <a:pt x="8088" y="30152"/>
                  </a:lnTo>
                  <a:lnTo>
                    <a:pt x="8512" y="30777"/>
                  </a:lnTo>
                  <a:lnTo>
                    <a:pt x="8915" y="31422"/>
                  </a:lnTo>
                  <a:lnTo>
                    <a:pt x="9803" y="32673"/>
                  </a:lnTo>
                  <a:lnTo>
                    <a:pt x="10710" y="33903"/>
                  </a:lnTo>
                  <a:lnTo>
                    <a:pt x="11658" y="35113"/>
                  </a:lnTo>
                  <a:lnTo>
                    <a:pt x="12626" y="36303"/>
                  </a:lnTo>
                  <a:lnTo>
                    <a:pt x="13171" y="37090"/>
                  </a:lnTo>
                  <a:lnTo>
                    <a:pt x="13736" y="37856"/>
                  </a:lnTo>
                  <a:lnTo>
                    <a:pt x="14300" y="38623"/>
                  </a:lnTo>
                  <a:lnTo>
                    <a:pt x="14885" y="39389"/>
                  </a:lnTo>
                  <a:lnTo>
                    <a:pt x="15470" y="40115"/>
                  </a:lnTo>
                  <a:lnTo>
                    <a:pt x="16095" y="40861"/>
                  </a:lnTo>
                  <a:lnTo>
                    <a:pt x="17326" y="42313"/>
                  </a:lnTo>
                  <a:lnTo>
                    <a:pt x="18596" y="43745"/>
                  </a:lnTo>
                  <a:lnTo>
                    <a:pt x="19907" y="45137"/>
                  </a:lnTo>
                  <a:lnTo>
                    <a:pt x="21218" y="46508"/>
                  </a:lnTo>
                  <a:lnTo>
                    <a:pt x="22549" y="47880"/>
                  </a:lnTo>
                  <a:lnTo>
                    <a:pt x="22670" y="47981"/>
                  </a:lnTo>
                  <a:lnTo>
                    <a:pt x="22811" y="48041"/>
                  </a:lnTo>
                  <a:lnTo>
                    <a:pt x="22953" y="48082"/>
                  </a:lnTo>
                  <a:lnTo>
                    <a:pt x="23235" y="48082"/>
                  </a:lnTo>
                  <a:lnTo>
                    <a:pt x="23376" y="48041"/>
                  </a:lnTo>
                  <a:lnTo>
                    <a:pt x="23517" y="47981"/>
                  </a:lnTo>
                  <a:lnTo>
                    <a:pt x="23638" y="47900"/>
                  </a:lnTo>
                  <a:lnTo>
                    <a:pt x="23739" y="47799"/>
                  </a:lnTo>
                  <a:lnTo>
                    <a:pt x="23840" y="47698"/>
                  </a:lnTo>
                  <a:lnTo>
                    <a:pt x="23900" y="47577"/>
                  </a:lnTo>
                  <a:lnTo>
                    <a:pt x="23941" y="47456"/>
                  </a:lnTo>
                  <a:lnTo>
                    <a:pt x="23961" y="47315"/>
                  </a:lnTo>
                  <a:lnTo>
                    <a:pt x="23961" y="47174"/>
                  </a:lnTo>
                  <a:lnTo>
                    <a:pt x="23900" y="47033"/>
                  </a:lnTo>
                  <a:lnTo>
                    <a:pt x="23820" y="46892"/>
                  </a:lnTo>
                  <a:lnTo>
                    <a:pt x="23376" y="46307"/>
                  </a:lnTo>
                  <a:lnTo>
                    <a:pt x="22973" y="45681"/>
                  </a:lnTo>
                  <a:lnTo>
                    <a:pt x="22569" y="45056"/>
                  </a:lnTo>
                  <a:lnTo>
                    <a:pt x="22206" y="44391"/>
                  </a:lnTo>
                  <a:lnTo>
                    <a:pt x="21843" y="43725"/>
                  </a:lnTo>
                  <a:lnTo>
                    <a:pt x="21500" y="43039"/>
                  </a:lnTo>
                  <a:lnTo>
                    <a:pt x="21158" y="42334"/>
                  </a:lnTo>
                  <a:lnTo>
                    <a:pt x="20855" y="41628"/>
                  </a:lnTo>
                  <a:lnTo>
                    <a:pt x="20250" y="40196"/>
                  </a:lnTo>
                  <a:lnTo>
                    <a:pt x="19685" y="38764"/>
                  </a:lnTo>
                  <a:lnTo>
                    <a:pt x="18637" y="35960"/>
                  </a:lnTo>
                  <a:lnTo>
                    <a:pt x="18173" y="34690"/>
                  </a:lnTo>
                  <a:lnTo>
                    <a:pt x="17709" y="33379"/>
                  </a:lnTo>
                  <a:lnTo>
                    <a:pt x="17285" y="32088"/>
                  </a:lnTo>
                  <a:lnTo>
                    <a:pt x="16882" y="30777"/>
                  </a:lnTo>
                  <a:lnTo>
                    <a:pt x="16499" y="29466"/>
                  </a:lnTo>
                  <a:lnTo>
                    <a:pt x="16115" y="28135"/>
                  </a:lnTo>
                  <a:lnTo>
                    <a:pt x="15773" y="26804"/>
                  </a:lnTo>
                  <a:lnTo>
                    <a:pt x="15450" y="25473"/>
                  </a:lnTo>
                  <a:lnTo>
                    <a:pt x="15127" y="24041"/>
                  </a:lnTo>
                  <a:lnTo>
                    <a:pt x="14805" y="22568"/>
                  </a:lnTo>
                  <a:lnTo>
                    <a:pt x="14502" y="21096"/>
                  </a:lnTo>
                  <a:lnTo>
                    <a:pt x="14240" y="19604"/>
                  </a:lnTo>
                  <a:lnTo>
                    <a:pt x="13998" y="18111"/>
                  </a:lnTo>
                  <a:lnTo>
                    <a:pt x="13796" y="16599"/>
                  </a:lnTo>
                  <a:lnTo>
                    <a:pt x="13615" y="15086"/>
                  </a:lnTo>
                  <a:lnTo>
                    <a:pt x="13494" y="13573"/>
                  </a:lnTo>
                  <a:lnTo>
                    <a:pt x="13393" y="12061"/>
                  </a:lnTo>
                  <a:lnTo>
                    <a:pt x="13373" y="11294"/>
                  </a:lnTo>
                  <a:lnTo>
                    <a:pt x="13352" y="10548"/>
                  </a:lnTo>
                  <a:lnTo>
                    <a:pt x="13352" y="9782"/>
                  </a:lnTo>
                  <a:lnTo>
                    <a:pt x="13373" y="9035"/>
                  </a:lnTo>
                  <a:lnTo>
                    <a:pt x="13393" y="8289"/>
                  </a:lnTo>
                  <a:lnTo>
                    <a:pt x="13433" y="7523"/>
                  </a:lnTo>
                  <a:lnTo>
                    <a:pt x="13494" y="6777"/>
                  </a:lnTo>
                  <a:lnTo>
                    <a:pt x="13574" y="6030"/>
                  </a:lnTo>
                  <a:lnTo>
                    <a:pt x="13655" y="5284"/>
                  </a:lnTo>
                  <a:lnTo>
                    <a:pt x="13776" y="4538"/>
                  </a:lnTo>
                  <a:lnTo>
                    <a:pt x="13897" y="3812"/>
                  </a:lnTo>
                  <a:lnTo>
                    <a:pt x="14038" y="3066"/>
                  </a:lnTo>
                  <a:lnTo>
                    <a:pt x="14179" y="2340"/>
                  </a:lnTo>
                  <a:lnTo>
                    <a:pt x="14361" y="1613"/>
                  </a:lnTo>
                  <a:lnTo>
                    <a:pt x="14381" y="1513"/>
                  </a:lnTo>
                  <a:lnTo>
                    <a:pt x="14361" y="1432"/>
                  </a:lnTo>
                  <a:lnTo>
                    <a:pt x="14320" y="1371"/>
                  </a:lnTo>
                  <a:lnTo>
                    <a:pt x="14280" y="1331"/>
                  </a:lnTo>
                  <a:lnTo>
                    <a:pt x="14482" y="948"/>
                  </a:lnTo>
                  <a:lnTo>
                    <a:pt x="14684" y="585"/>
                  </a:lnTo>
                  <a:lnTo>
                    <a:pt x="14724" y="504"/>
                  </a:lnTo>
                  <a:lnTo>
                    <a:pt x="14744" y="444"/>
                  </a:lnTo>
                  <a:lnTo>
                    <a:pt x="14744" y="363"/>
                  </a:lnTo>
                  <a:lnTo>
                    <a:pt x="14724" y="303"/>
                  </a:lnTo>
                  <a:lnTo>
                    <a:pt x="14704" y="242"/>
                  </a:lnTo>
                  <a:lnTo>
                    <a:pt x="14684" y="182"/>
                  </a:lnTo>
                  <a:lnTo>
                    <a:pt x="14583" y="81"/>
                  </a:lnTo>
                  <a:lnTo>
                    <a:pt x="14462" y="20"/>
                  </a:lnTo>
                  <a:lnTo>
                    <a:pt x="143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0"/>
            <p:cNvSpPr/>
            <p:nvPr/>
          </p:nvSpPr>
          <p:spPr>
            <a:xfrm>
              <a:off x="2444325" y="1182000"/>
              <a:ext cx="470950" cy="612625"/>
            </a:xfrm>
            <a:custGeom>
              <a:avLst/>
              <a:gdLst/>
              <a:ahLst/>
              <a:cxnLst/>
              <a:rect l="l" t="t" r="r" b="b"/>
              <a:pathLst>
                <a:path w="18838" h="24505" extrusionOk="0">
                  <a:moveTo>
                    <a:pt x="1332" y="0"/>
                  </a:moveTo>
                  <a:lnTo>
                    <a:pt x="1433" y="343"/>
                  </a:lnTo>
                  <a:lnTo>
                    <a:pt x="1554" y="706"/>
                  </a:lnTo>
                  <a:lnTo>
                    <a:pt x="1735" y="1089"/>
                  </a:lnTo>
                  <a:lnTo>
                    <a:pt x="1977" y="1493"/>
                  </a:lnTo>
                  <a:lnTo>
                    <a:pt x="1796" y="1715"/>
                  </a:lnTo>
                  <a:lnTo>
                    <a:pt x="1614" y="1977"/>
                  </a:lnTo>
                  <a:lnTo>
                    <a:pt x="1392" y="2300"/>
                  </a:lnTo>
                  <a:lnTo>
                    <a:pt x="1130" y="2723"/>
                  </a:lnTo>
                  <a:lnTo>
                    <a:pt x="848" y="3187"/>
                  </a:lnTo>
                  <a:lnTo>
                    <a:pt x="606" y="3711"/>
                  </a:lnTo>
                  <a:lnTo>
                    <a:pt x="364" y="4276"/>
                  </a:lnTo>
                  <a:lnTo>
                    <a:pt x="263" y="4579"/>
                  </a:lnTo>
                  <a:lnTo>
                    <a:pt x="182" y="4881"/>
                  </a:lnTo>
                  <a:lnTo>
                    <a:pt x="101" y="5184"/>
                  </a:lnTo>
                  <a:lnTo>
                    <a:pt x="41" y="5506"/>
                  </a:lnTo>
                  <a:lnTo>
                    <a:pt x="1" y="5809"/>
                  </a:lnTo>
                  <a:lnTo>
                    <a:pt x="1" y="6132"/>
                  </a:lnTo>
                  <a:lnTo>
                    <a:pt x="1" y="6454"/>
                  </a:lnTo>
                  <a:lnTo>
                    <a:pt x="41" y="6757"/>
                  </a:lnTo>
                  <a:lnTo>
                    <a:pt x="101" y="7079"/>
                  </a:lnTo>
                  <a:lnTo>
                    <a:pt x="202" y="7382"/>
                  </a:lnTo>
                  <a:lnTo>
                    <a:pt x="323" y="7684"/>
                  </a:lnTo>
                  <a:lnTo>
                    <a:pt x="485" y="7987"/>
                  </a:lnTo>
                  <a:lnTo>
                    <a:pt x="686" y="8269"/>
                  </a:lnTo>
                  <a:lnTo>
                    <a:pt x="928" y="8552"/>
                  </a:lnTo>
                  <a:lnTo>
                    <a:pt x="1211" y="8814"/>
                  </a:lnTo>
                  <a:lnTo>
                    <a:pt x="1533" y="9076"/>
                  </a:lnTo>
                  <a:lnTo>
                    <a:pt x="1433" y="9157"/>
                  </a:lnTo>
                  <a:lnTo>
                    <a:pt x="1130" y="9358"/>
                  </a:lnTo>
                  <a:lnTo>
                    <a:pt x="686" y="9661"/>
                  </a:lnTo>
                  <a:lnTo>
                    <a:pt x="182" y="10085"/>
                  </a:lnTo>
                  <a:lnTo>
                    <a:pt x="989" y="11214"/>
                  </a:lnTo>
                  <a:lnTo>
                    <a:pt x="1816" y="12343"/>
                  </a:lnTo>
                  <a:lnTo>
                    <a:pt x="2683" y="13432"/>
                  </a:lnTo>
                  <a:lnTo>
                    <a:pt x="3591" y="14481"/>
                  </a:lnTo>
                  <a:lnTo>
                    <a:pt x="4518" y="15510"/>
                  </a:lnTo>
                  <a:lnTo>
                    <a:pt x="5486" y="16498"/>
                  </a:lnTo>
                  <a:lnTo>
                    <a:pt x="5991" y="16982"/>
                  </a:lnTo>
                  <a:lnTo>
                    <a:pt x="6495" y="17446"/>
                  </a:lnTo>
                  <a:lnTo>
                    <a:pt x="6999" y="17910"/>
                  </a:lnTo>
                  <a:lnTo>
                    <a:pt x="7523" y="18374"/>
                  </a:lnTo>
                  <a:lnTo>
                    <a:pt x="8068" y="18817"/>
                  </a:lnTo>
                  <a:lnTo>
                    <a:pt x="8592" y="19241"/>
                  </a:lnTo>
                  <a:lnTo>
                    <a:pt x="9137" y="19685"/>
                  </a:lnTo>
                  <a:lnTo>
                    <a:pt x="9702" y="20088"/>
                  </a:lnTo>
                  <a:lnTo>
                    <a:pt x="10266" y="20491"/>
                  </a:lnTo>
                  <a:lnTo>
                    <a:pt x="10851" y="20895"/>
                  </a:lnTo>
                  <a:lnTo>
                    <a:pt x="11436" y="21278"/>
                  </a:lnTo>
                  <a:lnTo>
                    <a:pt x="12021" y="21661"/>
                  </a:lnTo>
                  <a:lnTo>
                    <a:pt x="12626" y="22024"/>
                  </a:lnTo>
                  <a:lnTo>
                    <a:pt x="13231" y="22387"/>
                  </a:lnTo>
                  <a:lnTo>
                    <a:pt x="13856" y="22730"/>
                  </a:lnTo>
                  <a:lnTo>
                    <a:pt x="14481" y="23053"/>
                  </a:lnTo>
                  <a:lnTo>
                    <a:pt x="15127" y="23376"/>
                  </a:lnTo>
                  <a:lnTo>
                    <a:pt x="15772" y="23678"/>
                  </a:lnTo>
                  <a:lnTo>
                    <a:pt x="16418" y="23981"/>
                  </a:lnTo>
                  <a:lnTo>
                    <a:pt x="17083" y="24263"/>
                  </a:lnTo>
                  <a:lnTo>
                    <a:pt x="17123" y="24283"/>
                  </a:lnTo>
                  <a:lnTo>
                    <a:pt x="17406" y="24404"/>
                  </a:lnTo>
                  <a:lnTo>
                    <a:pt x="17527" y="24444"/>
                  </a:lnTo>
                  <a:lnTo>
                    <a:pt x="17648" y="24485"/>
                  </a:lnTo>
                  <a:lnTo>
                    <a:pt x="17769" y="24505"/>
                  </a:lnTo>
                  <a:lnTo>
                    <a:pt x="17870" y="24505"/>
                  </a:lnTo>
                  <a:lnTo>
                    <a:pt x="17971" y="24485"/>
                  </a:lnTo>
                  <a:lnTo>
                    <a:pt x="18071" y="24465"/>
                  </a:lnTo>
                  <a:lnTo>
                    <a:pt x="18253" y="24404"/>
                  </a:lnTo>
                  <a:lnTo>
                    <a:pt x="18414" y="24283"/>
                  </a:lnTo>
                  <a:lnTo>
                    <a:pt x="18555" y="24142"/>
                  </a:lnTo>
                  <a:lnTo>
                    <a:pt x="18656" y="23981"/>
                  </a:lnTo>
                  <a:lnTo>
                    <a:pt x="18757" y="23799"/>
                  </a:lnTo>
                  <a:lnTo>
                    <a:pt x="18797" y="23597"/>
                  </a:lnTo>
                  <a:lnTo>
                    <a:pt x="18838" y="23376"/>
                  </a:lnTo>
                  <a:lnTo>
                    <a:pt x="18838" y="23174"/>
                  </a:lnTo>
                  <a:lnTo>
                    <a:pt x="18797" y="22952"/>
                  </a:lnTo>
                  <a:lnTo>
                    <a:pt x="18737" y="22750"/>
                  </a:lnTo>
                  <a:lnTo>
                    <a:pt x="18636" y="22549"/>
                  </a:lnTo>
                  <a:lnTo>
                    <a:pt x="18495" y="22387"/>
                  </a:lnTo>
                  <a:lnTo>
                    <a:pt x="18334" y="22226"/>
                  </a:lnTo>
                  <a:lnTo>
                    <a:pt x="17567" y="21681"/>
                  </a:lnTo>
                  <a:lnTo>
                    <a:pt x="16821" y="21137"/>
                  </a:lnTo>
                  <a:lnTo>
                    <a:pt x="16115" y="20552"/>
                  </a:lnTo>
                  <a:lnTo>
                    <a:pt x="15409" y="19987"/>
                  </a:lnTo>
                  <a:lnTo>
                    <a:pt x="14703" y="19382"/>
                  </a:lnTo>
                  <a:lnTo>
                    <a:pt x="14038" y="18797"/>
                  </a:lnTo>
                  <a:lnTo>
                    <a:pt x="13392" y="18172"/>
                  </a:lnTo>
                  <a:lnTo>
                    <a:pt x="12747" y="17547"/>
                  </a:lnTo>
                  <a:lnTo>
                    <a:pt x="12122" y="16922"/>
                  </a:lnTo>
                  <a:lnTo>
                    <a:pt x="11517" y="16276"/>
                  </a:lnTo>
                  <a:lnTo>
                    <a:pt x="10912" y="15631"/>
                  </a:lnTo>
                  <a:lnTo>
                    <a:pt x="10327" y="14965"/>
                  </a:lnTo>
                  <a:lnTo>
                    <a:pt x="9762" y="14300"/>
                  </a:lnTo>
                  <a:lnTo>
                    <a:pt x="9217" y="13614"/>
                  </a:lnTo>
                  <a:lnTo>
                    <a:pt x="8673" y="12928"/>
                  </a:lnTo>
                  <a:lnTo>
                    <a:pt x="8149" y="12222"/>
                  </a:lnTo>
                  <a:lnTo>
                    <a:pt x="7644" y="11516"/>
                  </a:lnTo>
                  <a:lnTo>
                    <a:pt x="7140" y="10790"/>
                  </a:lnTo>
                  <a:lnTo>
                    <a:pt x="6656" y="10064"/>
                  </a:lnTo>
                  <a:lnTo>
                    <a:pt x="6172" y="9338"/>
                  </a:lnTo>
                  <a:lnTo>
                    <a:pt x="5728" y="8592"/>
                  </a:lnTo>
                  <a:lnTo>
                    <a:pt x="5264" y="7846"/>
                  </a:lnTo>
                  <a:lnTo>
                    <a:pt x="4821" y="7100"/>
                  </a:lnTo>
                  <a:lnTo>
                    <a:pt x="4397" y="6333"/>
                  </a:lnTo>
                  <a:lnTo>
                    <a:pt x="3974" y="5567"/>
                  </a:lnTo>
                  <a:lnTo>
                    <a:pt x="3570" y="4780"/>
                  </a:lnTo>
                  <a:lnTo>
                    <a:pt x="2784" y="3207"/>
                  </a:lnTo>
                  <a:lnTo>
                    <a:pt x="2038" y="1614"/>
                  </a:lnTo>
                  <a:lnTo>
                    <a:pt x="1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2" name="Google Shape;1262;p30"/>
          <p:cNvGrpSpPr/>
          <p:nvPr/>
        </p:nvGrpSpPr>
        <p:grpSpPr>
          <a:xfrm>
            <a:off x="5077464" y="938086"/>
            <a:ext cx="762778" cy="593969"/>
            <a:chOff x="-1710500" y="234700"/>
            <a:chExt cx="1345525" cy="1047750"/>
          </a:xfrm>
        </p:grpSpPr>
        <p:sp>
          <p:nvSpPr>
            <p:cNvPr id="1263" name="Google Shape;1263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extrusionOk="0">
                  <a:moveTo>
                    <a:pt x="32287" y="0"/>
                  </a:move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0"/>
            <p:cNvSpPr/>
            <p:nvPr/>
          </p:nvSpPr>
          <p:spPr>
            <a:xfrm>
              <a:off x="-1710500" y="234700"/>
              <a:ext cx="1345525" cy="1047750"/>
            </a:xfrm>
            <a:custGeom>
              <a:avLst/>
              <a:gdLst/>
              <a:ahLst/>
              <a:cxnLst/>
              <a:rect l="l" t="t" r="r" b="b"/>
              <a:pathLst>
                <a:path w="53821" h="41910" fill="none" extrusionOk="0">
                  <a:moveTo>
                    <a:pt x="22633" y="8020"/>
                  </a:moveTo>
                  <a:lnTo>
                    <a:pt x="22633" y="8020"/>
                  </a:lnTo>
                  <a:lnTo>
                    <a:pt x="21861" y="7841"/>
                  </a:lnTo>
                  <a:lnTo>
                    <a:pt x="21089" y="7723"/>
                  </a:lnTo>
                  <a:lnTo>
                    <a:pt x="20287" y="7663"/>
                  </a:lnTo>
                  <a:lnTo>
                    <a:pt x="19515" y="7634"/>
                  </a:lnTo>
                  <a:lnTo>
                    <a:pt x="18713" y="7663"/>
                  </a:lnTo>
                  <a:lnTo>
                    <a:pt x="17940" y="7752"/>
                  </a:lnTo>
                  <a:lnTo>
                    <a:pt x="17138" y="7901"/>
                  </a:lnTo>
                  <a:lnTo>
                    <a:pt x="16366" y="8079"/>
                  </a:lnTo>
                  <a:lnTo>
                    <a:pt x="15624" y="8317"/>
                  </a:lnTo>
                  <a:lnTo>
                    <a:pt x="14881" y="8614"/>
                  </a:lnTo>
                  <a:lnTo>
                    <a:pt x="14168" y="8940"/>
                  </a:lnTo>
                  <a:lnTo>
                    <a:pt x="13455" y="9327"/>
                  </a:lnTo>
                  <a:lnTo>
                    <a:pt x="12802" y="9742"/>
                  </a:lnTo>
                  <a:lnTo>
                    <a:pt x="12148" y="10218"/>
                  </a:lnTo>
                  <a:lnTo>
                    <a:pt x="11554" y="10723"/>
                  </a:lnTo>
                  <a:lnTo>
                    <a:pt x="10960" y="11257"/>
                  </a:lnTo>
                  <a:lnTo>
                    <a:pt x="10960" y="11257"/>
                  </a:lnTo>
                  <a:lnTo>
                    <a:pt x="10455" y="11851"/>
                  </a:lnTo>
                  <a:lnTo>
                    <a:pt x="9951" y="12475"/>
                  </a:lnTo>
                  <a:lnTo>
                    <a:pt x="9505" y="13128"/>
                  </a:lnTo>
                  <a:lnTo>
                    <a:pt x="9119" y="13841"/>
                  </a:lnTo>
                  <a:lnTo>
                    <a:pt x="8762" y="14554"/>
                  </a:lnTo>
                  <a:lnTo>
                    <a:pt x="8465" y="15267"/>
                  </a:lnTo>
                  <a:lnTo>
                    <a:pt x="8228" y="16010"/>
                  </a:lnTo>
                  <a:lnTo>
                    <a:pt x="8020" y="16782"/>
                  </a:lnTo>
                  <a:lnTo>
                    <a:pt x="7842" y="17554"/>
                  </a:lnTo>
                  <a:lnTo>
                    <a:pt x="7753" y="18356"/>
                  </a:lnTo>
                  <a:lnTo>
                    <a:pt x="7693" y="19158"/>
                  </a:lnTo>
                  <a:lnTo>
                    <a:pt x="7693" y="19930"/>
                  </a:lnTo>
                  <a:lnTo>
                    <a:pt x="7723" y="20732"/>
                  </a:lnTo>
                  <a:lnTo>
                    <a:pt x="7842" y="21504"/>
                  </a:lnTo>
                  <a:lnTo>
                    <a:pt x="7990" y="22277"/>
                  </a:lnTo>
                  <a:lnTo>
                    <a:pt x="8198" y="23049"/>
                  </a:lnTo>
                  <a:lnTo>
                    <a:pt x="8198" y="23049"/>
                  </a:lnTo>
                  <a:lnTo>
                    <a:pt x="7782" y="23079"/>
                  </a:lnTo>
                  <a:lnTo>
                    <a:pt x="7396" y="23108"/>
                  </a:lnTo>
                  <a:lnTo>
                    <a:pt x="7010" y="23168"/>
                  </a:lnTo>
                  <a:lnTo>
                    <a:pt x="6624" y="23257"/>
                  </a:lnTo>
                  <a:lnTo>
                    <a:pt x="6238" y="23346"/>
                  </a:lnTo>
                  <a:lnTo>
                    <a:pt x="5881" y="23465"/>
                  </a:lnTo>
                  <a:lnTo>
                    <a:pt x="5525" y="23613"/>
                  </a:lnTo>
                  <a:lnTo>
                    <a:pt x="5168" y="23762"/>
                  </a:lnTo>
                  <a:lnTo>
                    <a:pt x="4812" y="23940"/>
                  </a:lnTo>
                  <a:lnTo>
                    <a:pt x="4456" y="24118"/>
                  </a:lnTo>
                  <a:lnTo>
                    <a:pt x="4129" y="24326"/>
                  </a:lnTo>
                  <a:lnTo>
                    <a:pt x="3802" y="24564"/>
                  </a:lnTo>
                  <a:lnTo>
                    <a:pt x="3208" y="25069"/>
                  </a:lnTo>
                  <a:lnTo>
                    <a:pt x="2614" y="25603"/>
                  </a:lnTo>
                  <a:lnTo>
                    <a:pt x="2109" y="26197"/>
                  </a:lnTo>
                  <a:lnTo>
                    <a:pt x="1634" y="26851"/>
                  </a:lnTo>
                  <a:lnTo>
                    <a:pt x="1188" y="27534"/>
                  </a:lnTo>
                  <a:lnTo>
                    <a:pt x="832" y="28247"/>
                  </a:lnTo>
                  <a:lnTo>
                    <a:pt x="535" y="28989"/>
                  </a:lnTo>
                  <a:lnTo>
                    <a:pt x="297" y="29732"/>
                  </a:lnTo>
                  <a:lnTo>
                    <a:pt x="178" y="30118"/>
                  </a:lnTo>
                  <a:lnTo>
                    <a:pt x="119" y="30534"/>
                  </a:lnTo>
                  <a:lnTo>
                    <a:pt x="60" y="30920"/>
                  </a:lnTo>
                  <a:lnTo>
                    <a:pt x="30" y="31306"/>
                  </a:lnTo>
                  <a:lnTo>
                    <a:pt x="30" y="31306"/>
                  </a:lnTo>
                  <a:lnTo>
                    <a:pt x="0" y="31722"/>
                  </a:lnTo>
                  <a:lnTo>
                    <a:pt x="0" y="32108"/>
                  </a:lnTo>
                  <a:lnTo>
                    <a:pt x="0" y="32524"/>
                  </a:lnTo>
                  <a:lnTo>
                    <a:pt x="60" y="32910"/>
                  </a:lnTo>
                  <a:lnTo>
                    <a:pt x="89" y="33296"/>
                  </a:lnTo>
                  <a:lnTo>
                    <a:pt x="178" y="33682"/>
                  </a:lnTo>
                  <a:lnTo>
                    <a:pt x="357" y="34455"/>
                  </a:lnTo>
                  <a:lnTo>
                    <a:pt x="624" y="35197"/>
                  </a:lnTo>
                  <a:lnTo>
                    <a:pt x="951" y="35940"/>
                  </a:lnTo>
                  <a:lnTo>
                    <a:pt x="1337" y="36623"/>
                  </a:lnTo>
                  <a:lnTo>
                    <a:pt x="1753" y="37306"/>
                  </a:lnTo>
                  <a:lnTo>
                    <a:pt x="2258" y="37930"/>
                  </a:lnTo>
                  <a:lnTo>
                    <a:pt x="2792" y="38524"/>
                  </a:lnTo>
                  <a:lnTo>
                    <a:pt x="3357" y="39088"/>
                  </a:lnTo>
                  <a:lnTo>
                    <a:pt x="3980" y="39593"/>
                  </a:lnTo>
                  <a:lnTo>
                    <a:pt x="4634" y="40039"/>
                  </a:lnTo>
                  <a:lnTo>
                    <a:pt x="5317" y="40425"/>
                  </a:lnTo>
                  <a:lnTo>
                    <a:pt x="6060" y="40781"/>
                  </a:lnTo>
                  <a:lnTo>
                    <a:pt x="6416" y="40900"/>
                  </a:lnTo>
                  <a:lnTo>
                    <a:pt x="6802" y="41049"/>
                  </a:lnTo>
                  <a:lnTo>
                    <a:pt x="6802" y="41049"/>
                  </a:lnTo>
                  <a:lnTo>
                    <a:pt x="7574" y="41257"/>
                  </a:lnTo>
                  <a:lnTo>
                    <a:pt x="8347" y="41375"/>
                  </a:lnTo>
                  <a:lnTo>
                    <a:pt x="9149" y="41464"/>
                  </a:lnTo>
                  <a:lnTo>
                    <a:pt x="9951" y="41464"/>
                  </a:lnTo>
                  <a:lnTo>
                    <a:pt x="10752" y="41405"/>
                  </a:lnTo>
                  <a:lnTo>
                    <a:pt x="11525" y="41286"/>
                  </a:lnTo>
                  <a:lnTo>
                    <a:pt x="12297" y="41138"/>
                  </a:lnTo>
                  <a:lnTo>
                    <a:pt x="13069" y="40900"/>
                  </a:lnTo>
                  <a:lnTo>
                    <a:pt x="13812" y="40633"/>
                  </a:lnTo>
                  <a:lnTo>
                    <a:pt x="14554" y="40306"/>
                  </a:lnTo>
                  <a:lnTo>
                    <a:pt x="15267" y="39920"/>
                  </a:lnTo>
                  <a:lnTo>
                    <a:pt x="15921" y="39474"/>
                  </a:lnTo>
                  <a:lnTo>
                    <a:pt x="16574" y="38999"/>
                  </a:lnTo>
                  <a:lnTo>
                    <a:pt x="17168" y="38465"/>
                  </a:lnTo>
                  <a:lnTo>
                    <a:pt x="17733" y="37900"/>
                  </a:lnTo>
                  <a:lnTo>
                    <a:pt x="18267" y="37306"/>
                  </a:lnTo>
                  <a:lnTo>
                    <a:pt x="18267" y="37306"/>
                  </a:lnTo>
                  <a:lnTo>
                    <a:pt x="18742" y="37930"/>
                  </a:lnTo>
                  <a:lnTo>
                    <a:pt x="19307" y="38554"/>
                  </a:lnTo>
                  <a:lnTo>
                    <a:pt x="19901" y="39088"/>
                  </a:lnTo>
                  <a:lnTo>
                    <a:pt x="20495" y="39593"/>
                  </a:lnTo>
                  <a:lnTo>
                    <a:pt x="21148" y="40068"/>
                  </a:lnTo>
                  <a:lnTo>
                    <a:pt x="21831" y="40484"/>
                  </a:lnTo>
                  <a:lnTo>
                    <a:pt x="22544" y="40841"/>
                  </a:lnTo>
                  <a:lnTo>
                    <a:pt x="23287" y="41167"/>
                  </a:lnTo>
                  <a:lnTo>
                    <a:pt x="24029" y="41435"/>
                  </a:lnTo>
                  <a:lnTo>
                    <a:pt x="24802" y="41643"/>
                  </a:lnTo>
                  <a:lnTo>
                    <a:pt x="25604" y="41791"/>
                  </a:lnTo>
                  <a:lnTo>
                    <a:pt x="26376" y="41880"/>
                  </a:lnTo>
                  <a:lnTo>
                    <a:pt x="27178" y="41910"/>
                  </a:lnTo>
                  <a:lnTo>
                    <a:pt x="27980" y="41880"/>
                  </a:lnTo>
                  <a:lnTo>
                    <a:pt x="28782" y="41791"/>
                  </a:lnTo>
                  <a:lnTo>
                    <a:pt x="29584" y="41643"/>
                  </a:lnTo>
                  <a:lnTo>
                    <a:pt x="29584" y="41643"/>
                  </a:lnTo>
                  <a:lnTo>
                    <a:pt x="30386" y="41435"/>
                  </a:lnTo>
                  <a:lnTo>
                    <a:pt x="31158" y="41167"/>
                  </a:lnTo>
                  <a:lnTo>
                    <a:pt x="31901" y="40841"/>
                  </a:lnTo>
                  <a:lnTo>
                    <a:pt x="32613" y="40455"/>
                  </a:lnTo>
                  <a:lnTo>
                    <a:pt x="33297" y="40009"/>
                  </a:lnTo>
                  <a:lnTo>
                    <a:pt x="33950" y="39504"/>
                  </a:lnTo>
                  <a:lnTo>
                    <a:pt x="34574" y="38999"/>
                  </a:lnTo>
                  <a:lnTo>
                    <a:pt x="35138" y="38405"/>
                  </a:lnTo>
                  <a:lnTo>
                    <a:pt x="35702" y="37811"/>
                  </a:lnTo>
                  <a:lnTo>
                    <a:pt x="36178" y="37158"/>
                  </a:lnTo>
                  <a:lnTo>
                    <a:pt x="36653" y="36474"/>
                  </a:lnTo>
                  <a:lnTo>
                    <a:pt x="37039" y="35762"/>
                  </a:lnTo>
                  <a:lnTo>
                    <a:pt x="37395" y="35019"/>
                  </a:lnTo>
                  <a:lnTo>
                    <a:pt x="37692" y="34277"/>
                  </a:lnTo>
                  <a:lnTo>
                    <a:pt x="37930" y="33475"/>
                  </a:lnTo>
                  <a:lnTo>
                    <a:pt x="38079" y="32702"/>
                  </a:lnTo>
                  <a:lnTo>
                    <a:pt x="38079" y="32702"/>
                  </a:lnTo>
                  <a:lnTo>
                    <a:pt x="39267" y="32851"/>
                  </a:lnTo>
                  <a:lnTo>
                    <a:pt x="39861" y="32910"/>
                  </a:lnTo>
                  <a:lnTo>
                    <a:pt x="40425" y="32940"/>
                  </a:lnTo>
                  <a:lnTo>
                    <a:pt x="41019" y="32940"/>
                  </a:lnTo>
                  <a:lnTo>
                    <a:pt x="41583" y="32940"/>
                  </a:lnTo>
                  <a:lnTo>
                    <a:pt x="42177" y="32910"/>
                  </a:lnTo>
                  <a:lnTo>
                    <a:pt x="42742" y="32880"/>
                  </a:lnTo>
                  <a:lnTo>
                    <a:pt x="43306" y="32821"/>
                  </a:lnTo>
                  <a:lnTo>
                    <a:pt x="43871" y="32732"/>
                  </a:lnTo>
                  <a:lnTo>
                    <a:pt x="44465" y="32613"/>
                  </a:lnTo>
                  <a:lnTo>
                    <a:pt x="44999" y="32465"/>
                  </a:lnTo>
                  <a:lnTo>
                    <a:pt x="45564" y="32316"/>
                  </a:lnTo>
                  <a:lnTo>
                    <a:pt x="46128" y="32138"/>
                  </a:lnTo>
                  <a:lnTo>
                    <a:pt x="46663" y="31930"/>
                  </a:lnTo>
                  <a:lnTo>
                    <a:pt x="47227" y="31692"/>
                  </a:lnTo>
                  <a:lnTo>
                    <a:pt x="47227" y="31692"/>
                  </a:lnTo>
                  <a:lnTo>
                    <a:pt x="47762" y="31425"/>
                  </a:lnTo>
                  <a:lnTo>
                    <a:pt x="48266" y="31158"/>
                  </a:lnTo>
                  <a:lnTo>
                    <a:pt x="48771" y="30831"/>
                  </a:lnTo>
                  <a:lnTo>
                    <a:pt x="49276" y="30504"/>
                  </a:lnTo>
                  <a:lnTo>
                    <a:pt x="49752" y="30148"/>
                  </a:lnTo>
                  <a:lnTo>
                    <a:pt x="50197" y="29762"/>
                  </a:lnTo>
                  <a:lnTo>
                    <a:pt x="50643" y="29376"/>
                  </a:lnTo>
                  <a:lnTo>
                    <a:pt x="51058" y="28930"/>
                  </a:lnTo>
                  <a:lnTo>
                    <a:pt x="51445" y="28485"/>
                  </a:lnTo>
                  <a:lnTo>
                    <a:pt x="51831" y="28039"/>
                  </a:lnTo>
                  <a:lnTo>
                    <a:pt x="52157" y="27564"/>
                  </a:lnTo>
                  <a:lnTo>
                    <a:pt x="52484" y="27059"/>
                  </a:lnTo>
                  <a:lnTo>
                    <a:pt x="52781" y="26524"/>
                  </a:lnTo>
                  <a:lnTo>
                    <a:pt x="53019" y="26019"/>
                  </a:lnTo>
                  <a:lnTo>
                    <a:pt x="53256" y="25455"/>
                  </a:lnTo>
                  <a:lnTo>
                    <a:pt x="53435" y="24891"/>
                  </a:lnTo>
                  <a:lnTo>
                    <a:pt x="53435" y="24891"/>
                  </a:lnTo>
                  <a:lnTo>
                    <a:pt x="53613" y="24237"/>
                  </a:lnTo>
                  <a:lnTo>
                    <a:pt x="53732" y="23554"/>
                  </a:lnTo>
                  <a:lnTo>
                    <a:pt x="53791" y="22871"/>
                  </a:lnTo>
                  <a:lnTo>
                    <a:pt x="53821" y="22188"/>
                  </a:lnTo>
                  <a:lnTo>
                    <a:pt x="53791" y="21504"/>
                  </a:lnTo>
                  <a:lnTo>
                    <a:pt x="53732" y="20821"/>
                  </a:lnTo>
                  <a:lnTo>
                    <a:pt x="53613" y="20138"/>
                  </a:lnTo>
                  <a:lnTo>
                    <a:pt x="53435" y="19455"/>
                  </a:lnTo>
                  <a:lnTo>
                    <a:pt x="53227" y="18802"/>
                  </a:lnTo>
                  <a:lnTo>
                    <a:pt x="52959" y="18148"/>
                  </a:lnTo>
                  <a:lnTo>
                    <a:pt x="52662" y="17554"/>
                  </a:lnTo>
                  <a:lnTo>
                    <a:pt x="52336" y="16930"/>
                  </a:lnTo>
                  <a:lnTo>
                    <a:pt x="51950" y="16366"/>
                  </a:lnTo>
                  <a:lnTo>
                    <a:pt x="51504" y="15831"/>
                  </a:lnTo>
                  <a:lnTo>
                    <a:pt x="51058" y="15326"/>
                  </a:lnTo>
                  <a:lnTo>
                    <a:pt x="50554" y="14851"/>
                  </a:lnTo>
                  <a:lnTo>
                    <a:pt x="50554" y="14851"/>
                  </a:lnTo>
                  <a:lnTo>
                    <a:pt x="50019" y="14406"/>
                  </a:lnTo>
                  <a:lnTo>
                    <a:pt x="49455" y="14020"/>
                  </a:lnTo>
                  <a:lnTo>
                    <a:pt x="48861" y="13663"/>
                  </a:lnTo>
                  <a:lnTo>
                    <a:pt x="48237" y="13366"/>
                  </a:lnTo>
                  <a:lnTo>
                    <a:pt x="47613" y="13099"/>
                  </a:lnTo>
                  <a:lnTo>
                    <a:pt x="46960" y="12891"/>
                  </a:lnTo>
                  <a:lnTo>
                    <a:pt x="46276" y="12713"/>
                  </a:lnTo>
                  <a:lnTo>
                    <a:pt x="45593" y="12594"/>
                  </a:lnTo>
                  <a:lnTo>
                    <a:pt x="44910" y="12505"/>
                  </a:lnTo>
                  <a:lnTo>
                    <a:pt x="44227" y="12475"/>
                  </a:lnTo>
                  <a:lnTo>
                    <a:pt x="43544" y="12505"/>
                  </a:lnTo>
                  <a:lnTo>
                    <a:pt x="42861" y="12564"/>
                  </a:lnTo>
                  <a:lnTo>
                    <a:pt x="42177" y="12683"/>
                  </a:lnTo>
                  <a:lnTo>
                    <a:pt x="41494" y="12831"/>
                  </a:lnTo>
                  <a:lnTo>
                    <a:pt x="40841" y="13039"/>
                  </a:lnTo>
                  <a:lnTo>
                    <a:pt x="40217" y="13307"/>
                  </a:lnTo>
                  <a:lnTo>
                    <a:pt x="40217" y="13307"/>
                  </a:lnTo>
                  <a:lnTo>
                    <a:pt x="40336" y="12831"/>
                  </a:lnTo>
                  <a:lnTo>
                    <a:pt x="40455" y="12356"/>
                  </a:lnTo>
                  <a:lnTo>
                    <a:pt x="40544" y="11881"/>
                  </a:lnTo>
                  <a:lnTo>
                    <a:pt x="40633" y="11406"/>
                  </a:lnTo>
                  <a:lnTo>
                    <a:pt x="40663" y="10930"/>
                  </a:lnTo>
                  <a:lnTo>
                    <a:pt x="40692" y="10455"/>
                  </a:lnTo>
                  <a:lnTo>
                    <a:pt x="40692" y="9950"/>
                  </a:lnTo>
                  <a:lnTo>
                    <a:pt x="40663" y="9475"/>
                  </a:lnTo>
                  <a:lnTo>
                    <a:pt x="40633" y="9000"/>
                  </a:lnTo>
                  <a:lnTo>
                    <a:pt x="40574" y="8525"/>
                  </a:lnTo>
                  <a:lnTo>
                    <a:pt x="40484" y="8049"/>
                  </a:lnTo>
                  <a:lnTo>
                    <a:pt x="40395" y="7574"/>
                  </a:lnTo>
                  <a:lnTo>
                    <a:pt x="40277" y="7129"/>
                  </a:lnTo>
                  <a:lnTo>
                    <a:pt x="40128" y="6653"/>
                  </a:lnTo>
                  <a:lnTo>
                    <a:pt x="39950" y="6208"/>
                  </a:lnTo>
                  <a:lnTo>
                    <a:pt x="39772" y="5762"/>
                  </a:lnTo>
                  <a:lnTo>
                    <a:pt x="39593" y="5346"/>
                  </a:lnTo>
                  <a:lnTo>
                    <a:pt x="39356" y="4901"/>
                  </a:lnTo>
                  <a:lnTo>
                    <a:pt x="39118" y="4485"/>
                  </a:lnTo>
                  <a:lnTo>
                    <a:pt x="38881" y="4099"/>
                  </a:lnTo>
                  <a:lnTo>
                    <a:pt x="38613" y="3713"/>
                  </a:lnTo>
                  <a:lnTo>
                    <a:pt x="38316" y="3327"/>
                  </a:lnTo>
                  <a:lnTo>
                    <a:pt x="38019" y="2970"/>
                  </a:lnTo>
                  <a:lnTo>
                    <a:pt x="37692" y="2614"/>
                  </a:lnTo>
                  <a:lnTo>
                    <a:pt x="37336" y="2287"/>
                  </a:lnTo>
                  <a:lnTo>
                    <a:pt x="36980" y="1960"/>
                  </a:lnTo>
                  <a:lnTo>
                    <a:pt x="36623" y="1663"/>
                  </a:lnTo>
                  <a:lnTo>
                    <a:pt x="36237" y="1396"/>
                  </a:lnTo>
                  <a:lnTo>
                    <a:pt x="35821" y="1129"/>
                  </a:lnTo>
                  <a:lnTo>
                    <a:pt x="35405" y="891"/>
                  </a:lnTo>
                  <a:lnTo>
                    <a:pt x="34990" y="653"/>
                  </a:lnTo>
                  <a:lnTo>
                    <a:pt x="34544" y="475"/>
                  </a:lnTo>
                  <a:lnTo>
                    <a:pt x="34544" y="475"/>
                  </a:lnTo>
                  <a:lnTo>
                    <a:pt x="34069" y="297"/>
                  </a:lnTo>
                  <a:lnTo>
                    <a:pt x="33623" y="178"/>
                  </a:lnTo>
                  <a:lnTo>
                    <a:pt x="33178" y="89"/>
                  </a:lnTo>
                  <a:lnTo>
                    <a:pt x="32732" y="30"/>
                  </a:lnTo>
                  <a:lnTo>
                    <a:pt x="32287" y="0"/>
                  </a:lnTo>
                  <a:lnTo>
                    <a:pt x="31841" y="30"/>
                  </a:lnTo>
                  <a:lnTo>
                    <a:pt x="31396" y="59"/>
                  </a:lnTo>
                  <a:lnTo>
                    <a:pt x="30980" y="149"/>
                  </a:lnTo>
                  <a:lnTo>
                    <a:pt x="30534" y="267"/>
                  </a:lnTo>
                  <a:lnTo>
                    <a:pt x="30118" y="386"/>
                  </a:lnTo>
                  <a:lnTo>
                    <a:pt x="29703" y="564"/>
                  </a:lnTo>
                  <a:lnTo>
                    <a:pt x="29287" y="743"/>
                  </a:lnTo>
                  <a:lnTo>
                    <a:pt x="28871" y="980"/>
                  </a:lnTo>
                  <a:lnTo>
                    <a:pt x="28455" y="1218"/>
                  </a:lnTo>
                  <a:lnTo>
                    <a:pt x="28069" y="1455"/>
                  </a:lnTo>
                  <a:lnTo>
                    <a:pt x="27683" y="1752"/>
                  </a:lnTo>
                  <a:lnTo>
                    <a:pt x="27297" y="2049"/>
                  </a:lnTo>
                  <a:lnTo>
                    <a:pt x="26911" y="2376"/>
                  </a:lnTo>
                  <a:lnTo>
                    <a:pt x="26168" y="3059"/>
                  </a:lnTo>
                  <a:lnTo>
                    <a:pt x="25485" y="3802"/>
                  </a:lnTo>
                  <a:lnTo>
                    <a:pt x="24831" y="4604"/>
                  </a:lnTo>
                  <a:lnTo>
                    <a:pt x="24208" y="5436"/>
                  </a:lnTo>
                  <a:lnTo>
                    <a:pt x="23643" y="6297"/>
                  </a:lnTo>
                  <a:lnTo>
                    <a:pt x="23109" y="7158"/>
                  </a:lnTo>
                  <a:lnTo>
                    <a:pt x="22633" y="80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extrusionOk="0">
                  <a:moveTo>
                    <a:pt x="5971" y="1"/>
                  </a:move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0"/>
            <p:cNvSpPr/>
            <p:nvPr/>
          </p:nvSpPr>
          <p:spPr>
            <a:xfrm>
              <a:off x="-1192200" y="712150"/>
              <a:ext cx="230950" cy="266600"/>
            </a:xfrm>
            <a:custGeom>
              <a:avLst/>
              <a:gdLst/>
              <a:ahLst/>
              <a:cxnLst/>
              <a:rect l="l" t="t" r="r" b="b"/>
              <a:pathLst>
                <a:path w="9238" h="10664" fill="none" extrusionOk="0">
                  <a:moveTo>
                    <a:pt x="5971" y="1"/>
                  </a:moveTo>
                  <a:lnTo>
                    <a:pt x="5971" y="1"/>
                  </a:lnTo>
                  <a:lnTo>
                    <a:pt x="6149" y="387"/>
                  </a:lnTo>
                  <a:lnTo>
                    <a:pt x="6268" y="773"/>
                  </a:lnTo>
                  <a:lnTo>
                    <a:pt x="6357" y="1129"/>
                  </a:lnTo>
                  <a:lnTo>
                    <a:pt x="6416" y="1545"/>
                  </a:lnTo>
                  <a:lnTo>
                    <a:pt x="6446" y="1931"/>
                  </a:lnTo>
                  <a:lnTo>
                    <a:pt x="6446" y="2317"/>
                  </a:lnTo>
                  <a:lnTo>
                    <a:pt x="6416" y="2733"/>
                  </a:lnTo>
                  <a:lnTo>
                    <a:pt x="6357" y="3119"/>
                  </a:lnTo>
                  <a:lnTo>
                    <a:pt x="6297" y="3505"/>
                  </a:lnTo>
                  <a:lnTo>
                    <a:pt x="6179" y="3921"/>
                  </a:lnTo>
                  <a:lnTo>
                    <a:pt x="6060" y="4307"/>
                  </a:lnTo>
                  <a:lnTo>
                    <a:pt x="5911" y="4664"/>
                  </a:lnTo>
                  <a:lnTo>
                    <a:pt x="5763" y="5050"/>
                  </a:lnTo>
                  <a:lnTo>
                    <a:pt x="5555" y="5406"/>
                  </a:lnTo>
                  <a:lnTo>
                    <a:pt x="5347" y="5763"/>
                  </a:lnTo>
                  <a:lnTo>
                    <a:pt x="5139" y="6090"/>
                  </a:lnTo>
                  <a:lnTo>
                    <a:pt x="5139" y="6090"/>
                  </a:lnTo>
                  <a:lnTo>
                    <a:pt x="4872" y="6387"/>
                  </a:lnTo>
                  <a:lnTo>
                    <a:pt x="4634" y="6713"/>
                  </a:lnTo>
                  <a:lnTo>
                    <a:pt x="4367" y="7010"/>
                  </a:lnTo>
                  <a:lnTo>
                    <a:pt x="4070" y="7278"/>
                  </a:lnTo>
                  <a:lnTo>
                    <a:pt x="3476" y="7812"/>
                  </a:lnTo>
                  <a:lnTo>
                    <a:pt x="2822" y="8288"/>
                  </a:lnTo>
                  <a:lnTo>
                    <a:pt x="2169" y="8733"/>
                  </a:lnTo>
                  <a:lnTo>
                    <a:pt x="1456" y="9119"/>
                  </a:lnTo>
                  <a:lnTo>
                    <a:pt x="743" y="9505"/>
                  </a:lnTo>
                  <a:lnTo>
                    <a:pt x="0" y="9832"/>
                  </a:lnTo>
                  <a:lnTo>
                    <a:pt x="0" y="9832"/>
                  </a:lnTo>
                  <a:lnTo>
                    <a:pt x="981" y="10159"/>
                  </a:lnTo>
                  <a:lnTo>
                    <a:pt x="1486" y="10307"/>
                  </a:lnTo>
                  <a:lnTo>
                    <a:pt x="1990" y="10426"/>
                  </a:lnTo>
                  <a:lnTo>
                    <a:pt x="2495" y="10515"/>
                  </a:lnTo>
                  <a:lnTo>
                    <a:pt x="3030" y="10604"/>
                  </a:lnTo>
                  <a:lnTo>
                    <a:pt x="3535" y="10634"/>
                  </a:lnTo>
                  <a:lnTo>
                    <a:pt x="4070" y="10664"/>
                  </a:lnTo>
                  <a:lnTo>
                    <a:pt x="4070" y="10664"/>
                  </a:lnTo>
                  <a:lnTo>
                    <a:pt x="4485" y="10664"/>
                  </a:lnTo>
                  <a:lnTo>
                    <a:pt x="4901" y="10604"/>
                  </a:lnTo>
                  <a:lnTo>
                    <a:pt x="5317" y="10545"/>
                  </a:lnTo>
                  <a:lnTo>
                    <a:pt x="5703" y="10456"/>
                  </a:lnTo>
                  <a:lnTo>
                    <a:pt x="6089" y="10337"/>
                  </a:lnTo>
                  <a:lnTo>
                    <a:pt x="6446" y="10159"/>
                  </a:lnTo>
                  <a:lnTo>
                    <a:pt x="6802" y="9981"/>
                  </a:lnTo>
                  <a:lnTo>
                    <a:pt x="7159" y="9743"/>
                  </a:lnTo>
                  <a:lnTo>
                    <a:pt x="7159" y="9743"/>
                  </a:lnTo>
                  <a:lnTo>
                    <a:pt x="7545" y="9416"/>
                  </a:lnTo>
                  <a:lnTo>
                    <a:pt x="7931" y="9060"/>
                  </a:lnTo>
                  <a:lnTo>
                    <a:pt x="8258" y="8674"/>
                  </a:lnTo>
                  <a:lnTo>
                    <a:pt x="8555" y="8258"/>
                  </a:lnTo>
                  <a:lnTo>
                    <a:pt x="8555" y="8258"/>
                  </a:lnTo>
                  <a:lnTo>
                    <a:pt x="8703" y="8020"/>
                  </a:lnTo>
                  <a:lnTo>
                    <a:pt x="8822" y="7753"/>
                  </a:lnTo>
                  <a:lnTo>
                    <a:pt x="8941" y="7456"/>
                  </a:lnTo>
                  <a:lnTo>
                    <a:pt x="9030" y="7189"/>
                  </a:lnTo>
                  <a:lnTo>
                    <a:pt x="9119" y="6892"/>
                  </a:lnTo>
                  <a:lnTo>
                    <a:pt x="9149" y="6595"/>
                  </a:lnTo>
                  <a:lnTo>
                    <a:pt x="9238" y="6030"/>
                  </a:lnTo>
                  <a:lnTo>
                    <a:pt x="9238" y="5406"/>
                  </a:lnTo>
                  <a:lnTo>
                    <a:pt x="9178" y="4812"/>
                  </a:lnTo>
                  <a:lnTo>
                    <a:pt x="9060" y="4248"/>
                  </a:lnTo>
                  <a:lnTo>
                    <a:pt x="8852" y="3684"/>
                  </a:lnTo>
                  <a:lnTo>
                    <a:pt x="8852" y="3684"/>
                  </a:lnTo>
                  <a:lnTo>
                    <a:pt x="8644" y="3119"/>
                  </a:lnTo>
                  <a:lnTo>
                    <a:pt x="8347" y="2614"/>
                  </a:lnTo>
                  <a:lnTo>
                    <a:pt x="8050" y="2109"/>
                  </a:lnTo>
                  <a:lnTo>
                    <a:pt x="7693" y="1634"/>
                  </a:lnTo>
                  <a:lnTo>
                    <a:pt x="7307" y="1189"/>
                  </a:lnTo>
                  <a:lnTo>
                    <a:pt x="6891" y="773"/>
                  </a:lnTo>
                  <a:lnTo>
                    <a:pt x="6446" y="387"/>
                  </a:lnTo>
                  <a:lnTo>
                    <a:pt x="597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extrusionOk="0">
                  <a:moveTo>
                    <a:pt x="1219" y="0"/>
                  </a:moveTo>
                  <a:lnTo>
                    <a:pt x="625" y="30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0"/>
            <p:cNvSpPr/>
            <p:nvPr/>
          </p:nvSpPr>
          <p:spPr>
            <a:xfrm>
              <a:off x="-764500" y="740375"/>
              <a:ext cx="147800" cy="210175"/>
            </a:xfrm>
            <a:custGeom>
              <a:avLst/>
              <a:gdLst/>
              <a:ahLst/>
              <a:cxnLst/>
              <a:rect l="l" t="t" r="r" b="b"/>
              <a:pathLst>
                <a:path w="5912" h="8407" fill="none" extrusionOk="0">
                  <a:moveTo>
                    <a:pt x="1219" y="0"/>
                  </a:moveTo>
                  <a:lnTo>
                    <a:pt x="1219" y="0"/>
                  </a:lnTo>
                  <a:lnTo>
                    <a:pt x="625" y="30"/>
                  </a:lnTo>
                  <a:lnTo>
                    <a:pt x="1" y="119"/>
                  </a:lnTo>
                  <a:lnTo>
                    <a:pt x="1" y="119"/>
                  </a:lnTo>
                  <a:lnTo>
                    <a:pt x="268" y="238"/>
                  </a:lnTo>
                  <a:lnTo>
                    <a:pt x="536" y="357"/>
                  </a:lnTo>
                  <a:lnTo>
                    <a:pt x="803" y="505"/>
                  </a:lnTo>
                  <a:lnTo>
                    <a:pt x="1041" y="683"/>
                  </a:lnTo>
                  <a:lnTo>
                    <a:pt x="1278" y="862"/>
                  </a:lnTo>
                  <a:lnTo>
                    <a:pt x="1486" y="1070"/>
                  </a:lnTo>
                  <a:lnTo>
                    <a:pt x="1694" y="1277"/>
                  </a:lnTo>
                  <a:lnTo>
                    <a:pt x="1872" y="1515"/>
                  </a:lnTo>
                  <a:lnTo>
                    <a:pt x="2050" y="1753"/>
                  </a:lnTo>
                  <a:lnTo>
                    <a:pt x="2229" y="2020"/>
                  </a:lnTo>
                  <a:lnTo>
                    <a:pt x="2496" y="2555"/>
                  </a:lnTo>
                  <a:lnTo>
                    <a:pt x="2704" y="3119"/>
                  </a:lnTo>
                  <a:lnTo>
                    <a:pt x="2852" y="3713"/>
                  </a:lnTo>
                  <a:lnTo>
                    <a:pt x="2852" y="3713"/>
                  </a:lnTo>
                  <a:lnTo>
                    <a:pt x="2941" y="4307"/>
                  </a:lnTo>
                  <a:lnTo>
                    <a:pt x="2941" y="4901"/>
                  </a:lnTo>
                  <a:lnTo>
                    <a:pt x="2941" y="5495"/>
                  </a:lnTo>
                  <a:lnTo>
                    <a:pt x="2852" y="6089"/>
                  </a:lnTo>
                  <a:lnTo>
                    <a:pt x="2763" y="6683"/>
                  </a:lnTo>
                  <a:lnTo>
                    <a:pt x="2615" y="7277"/>
                  </a:lnTo>
                  <a:lnTo>
                    <a:pt x="2437" y="7842"/>
                  </a:lnTo>
                  <a:lnTo>
                    <a:pt x="2229" y="8406"/>
                  </a:lnTo>
                  <a:lnTo>
                    <a:pt x="2229" y="8406"/>
                  </a:lnTo>
                  <a:lnTo>
                    <a:pt x="2852" y="8109"/>
                  </a:lnTo>
                  <a:lnTo>
                    <a:pt x="3476" y="7723"/>
                  </a:lnTo>
                  <a:lnTo>
                    <a:pt x="4040" y="7307"/>
                  </a:lnTo>
                  <a:lnTo>
                    <a:pt x="4337" y="7069"/>
                  </a:lnTo>
                  <a:lnTo>
                    <a:pt x="4575" y="6832"/>
                  </a:lnTo>
                  <a:lnTo>
                    <a:pt x="4842" y="6594"/>
                  </a:lnTo>
                  <a:lnTo>
                    <a:pt x="5050" y="6327"/>
                  </a:lnTo>
                  <a:lnTo>
                    <a:pt x="5258" y="6060"/>
                  </a:lnTo>
                  <a:lnTo>
                    <a:pt x="5436" y="5763"/>
                  </a:lnTo>
                  <a:lnTo>
                    <a:pt x="5615" y="5466"/>
                  </a:lnTo>
                  <a:lnTo>
                    <a:pt x="5734" y="5169"/>
                  </a:lnTo>
                  <a:lnTo>
                    <a:pt x="5823" y="4842"/>
                  </a:lnTo>
                  <a:lnTo>
                    <a:pt x="5882" y="4515"/>
                  </a:lnTo>
                  <a:lnTo>
                    <a:pt x="5882" y="4515"/>
                  </a:lnTo>
                  <a:lnTo>
                    <a:pt x="5912" y="4129"/>
                  </a:lnTo>
                  <a:lnTo>
                    <a:pt x="5912" y="3743"/>
                  </a:lnTo>
                  <a:lnTo>
                    <a:pt x="5852" y="3357"/>
                  </a:lnTo>
                  <a:lnTo>
                    <a:pt x="5793" y="2971"/>
                  </a:lnTo>
                  <a:lnTo>
                    <a:pt x="5793" y="2971"/>
                  </a:lnTo>
                  <a:lnTo>
                    <a:pt x="5644" y="2555"/>
                  </a:lnTo>
                  <a:lnTo>
                    <a:pt x="5466" y="2169"/>
                  </a:lnTo>
                  <a:lnTo>
                    <a:pt x="5199" y="1812"/>
                  </a:lnTo>
                  <a:lnTo>
                    <a:pt x="4932" y="1456"/>
                  </a:lnTo>
                  <a:lnTo>
                    <a:pt x="4605" y="1159"/>
                  </a:lnTo>
                  <a:lnTo>
                    <a:pt x="4248" y="891"/>
                  </a:lnTo>
                  <a:lnTo>
                    <a:pt x="3862" y="654"/>
                  </a:lnTo>
                  <a:lnTo>
                    <a:pt x="3476" y="446"/>
                  </a:lnTo>
                  <a:lnTo>
                    <a:pt x="3476" y="446"/>
                  </a:lnTo>
                  <a:lnTo>
                    <a:pt x="2912" y="268"/>
                  </a:lnTo>
                  <a:lnTo>
                    <a:pt x="2377" y="119"/>
                  </a:lnTo>
                  <a:lnTo>
                    <a:pt x="1813" y="30"/>
                  </a:lnTo>
                  <a:lnTo>
                    <a:pt x="12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A1A0-837D-1A5D-CDB0-848DC725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422" y="1404422"/>
            <a:ext cx="2913300" cy="365700"/>
          </a:xfrm>
        </p:spPr>
        <p:txBody>
          <a:bodyPr/>
          <a:lstStyle/>
          <a:p>
            <a:r>
              <a:rPr lang="sk-SK"/>
              <a:t>Základné údaje</a:t>
            </a:r>
            <a:endParaRPr lang="en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F555B8-41E5-2750-1D26-6BF5D301342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923447" y="1404422"/>
            <a:ext cx="2913300" cy="365700"/>
          </a:xfrm>
        </p:spPr>
        <p:txBody>
          <a:bodyPr/>
          <a:lstStyle/>
          <a:p>
            <a:r>
              <a:rPr lang="sk-SK"/>
              <a:t>Výsledok</a:t>
            </a:r>
            <a:endParaRPr lang="en-S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FD48-33D0-0B41-16BB-BEE0D22B5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3447" y="1587272"/>
            <a:ext cx="3328818" cy="2363958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Viera ako prirodzená súčasť života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Ženy majú dôležité ulohy ako opora rodiny a farnosti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Nepripúšťa ženy na duch. pozíciách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Obhajoba tradičného poriadku </a:t>
            </a:r>
            <a:endParaRPr lang="en-SK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58D15B-1D3D-D8BF-5828-65A29B06103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31422" y="1980707"/>
            <a:ext cx="3003330" cy="1392672"/>
          </a:xfrm>
        </p:spPr>
        <p:txBody>
          <a:bodyPr/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52 rokov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Vyštudovaná teologická fakulta 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Učiteľka v ŠZ</a:t>
            </a:r>
            <a:r>
              <a:rPr lang="de-DE"/>
              <a:t>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Vydatá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sk-SK"/>
              <a:t>3 deti</a:t>
            </a:r>
            <a:endParaRPr lang="en-SK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32EE54-E14D-FA8F-F495-9FCA809D6F8D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r>
              <a:rPr lang="sk-SK"/>
              <a:t>Rímskokatolícka cirkev - žena</a:t>
            </a:r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231736078"/>
      </p:ext>
    </p:extLst>
  </p:cSld>
  <p:clrMapOvr>
    <a:masterClrMapping/>
  </p:clrMapOvr>
</p:sld>
</file>

<file path=ppt/theme/theme1.xml><?xml version="1.0" encoding="utf-8"?>
<a:theme xmlns:a="http://schemas.openxmlformats.org/drawingml/2006/main" name="Whit Monday Minitheme by Slidesgo">
  <a:themeElements>
    <a:clrScheme name="Simple Light">
      <a:dk1>
        <a:srgbClr val="303030"/>
      </a:dk1>
      <a:lt1>
        <a:srgbClr val="FFFFFF"/>
      </a:lt1>
      <a:dk2>
        <a:srgbClr val="BCE9F8"/>
      </a:dk2>
      <a:lt2>
        <a:srgbClr val="1D3265"/>
      </a:lt2>
      <a:accent1>
        <a:srgbClr val="F2FAFF"/>
      </a:accent1>
      <a:accent2>
        <a:srgbClr val="FADB89"/>
      </a:accent2>
      <a:accent3>
        <a:srgbClr val="A3E2F7"/>
      </a:accent3>
      <a:accent4>
        <a:srgbClr val="8EA7B8"/>
      </a:accent4>
      <a:accent5>
        <a:srgbClr val="92B984"/>
      </a:accent5>
      <a:accent6>
        <a:srgbClr val="D1A57F"/>
      </a:accent6>
      <a:hlink>
        <a:srgbClr val="3030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ce31478d-6e7a-4ce7-8670-a5b9d51884f9}" enabled="0" method="" siteId="{ce31478d-6e7a-4ce7-8670-a5b9d51884f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34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Whit Monday Minitheme by Slidesgo</vt:lpstr>
      <vt:lpstr>Postavenie a úloha žien v kresťanských cirkvách na Slovensku</vt:lpstr>
      <vt:lpstr>Kontext problematiky</vt:lpstr>
      <vt:lpstr>Cieľ výskumu</vt:lpstr>
      <vt:lpstr>Predpoklady výskumu</vt:lpstr>
      <vt:lpstr>Metódy výskumu </vt:lpstr>
      <vt:lpstr>Cirkvi</vt:lpstr>
      <vt:lpstr>Otázky</vt:lpstr>
      <vt:lpstr>Pološtrukturované rozhovory  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Základné údaje</vt:lpstr>
      <vt:lpstr>Zistenia z rozhovorov</vt:lpstr>
      <vt:lpstr>Zúčastnené pozorovanie  </vt:lpstr>
      <vt:lpstr>Výsledky </vt:lpstr>
      <vt:lpstr>Analýza dokumentov </vt:lpstr>
      <vt:lpstr>Výsledky </vt:lpstr>
      <vt:lpstr>Vyhodnotenie a komarácia </vt:lpstr>
      <vt:lpstr>Porovnanie medzi cirkvami</vt:lpstr>
      <vt:lpstr>Porovnanie neveriaci vs. veriaci</vt:lpstr>
      <vt:lpstr>Rodové rozdiely</vt:lpstr>
      <vt:lpstr>Aplikovaný rozmer</vt:lpstr>
      <vt:lpstr>Outro</vt:lpstr>
      <vt:lpstr>Ďakujeme za pozornosť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Postavenie a úloha žien v kresťanských cirkvách na Slovensku</dc:title>
  <cp:revision>5</cp:revision>
  <dcterms:modified xsi:type="dcterms:W3CDTF">2025-06-09T20:28:51Z</dcterms:modified>
</cp:coreProperties>
</file>