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4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9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4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7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FB37A7-191E-4713-86CE-000C1C05371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4BF73-6B23-44E8-A261-553374A57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A3AA-A7CA-7F9E-F9E4-45A98BF9C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1981200"/>
            <a:ext cx="9864436" cy="1085418"/>
          </a:xfrm>
        </p:spPr>
        <p:txBody>
          <a:bodyPr/>
          <a:lstStyle/>
          <a:p>
            <a:r>
              <a:rPr lang="en-US" dirty="0"/>
              <a:t>Patient monitoring IoT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A36E7-78A1-4220-ABCA-80E9F7CA2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2755" y="3350636"/>
            <a:ext cx="6987645" cy="548024"/>
          </a:xfrm>
        </p:spPr>
        <p:txBody>
          <a:bodyPr/>
          <a:lstStyle/>
          <a:p>
            <a:r>
              <a:rPr lang="en-US" dirty="0"/>
              <a:t>Atanas Atanasov 12V</a:t>
            </a:r>
          </a:p>
        </p:txBody>
      </p:sp>
    </p:spTree>
    <p:extLst>
      <p:ext uri="{BB962C8B-B14F-4D97-AF65-F5344CB8AC3E}">
        <p14:creationId xmlns:p14="http://schemas.microsoft.com/office/powerpoint/2010/main" val="273505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78E514-CB28-0A21-7C9D-557A95D74D41}"/>
              </a:ext>
            </a:extLst>
          </p:cNvPr>
          <p:cNvSpPr/>
          <p:nvPr/>
        </p:nvSpPr>
        <p:spPr>
          <a:xfrm>
            <a:off x="1976929" y="2967335"/>
            <a:ext cx="823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44940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F31B-3A39-2F49-ACC6-2031173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and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40C0-17C1-6579-06DD-854849B9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5182" cy="4351338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Heart rate sensors: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MAX30100 Heart Rate and Pulse Oximeter Sensor Module (MAXIM Integrated) (Selected)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AD8232 ECG Sensor Module (Analog Devices)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pulseSensor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AMPED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PulseSensor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Pulse oximeter sensors: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MAX30101 Pulse Oximeter and Heart-Rate Sensor Module (MAXIM Integrated)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MAXREFDES117# Pulse Oximeter and Heart-Rate Monitor (MAXIM Integrated)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MAXREFDES131# Pulse Oximeter and Heart-Rate Monitor (MAXIM Integrated)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604EB-4A26-5CD7-8AFF-CD8C98F6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82" y="2826329"/>
            <a:ext cx="6502197" cy="15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F745-2C59-DA90-6D17-7CA5331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66BD-4C53-5918-D6F1-42F98029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040" y="1825625"/>
            <a:ext cx="5757048" cy="435133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Nano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3 Model B+ / Raspberry Pi 4 Model B (selected)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ESP32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97900-2202-46A5-EABE-975D2EBE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9" y="1158873"/>
            <a:ext cx="2780004" cy="2082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2D2A9-0503-F20B-5568-4D53E065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04" y="2510054"/>
            <a:ext cx="3124236" cy="2404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3F43E-1B67-6039-54AA-B19037EE8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65" y="3506211"/>
            <a:ext cx="15144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F369-782F-8D57-87A2-3C0D878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E660-6BAD-F8DA-B223-B56B0B1C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3509" cy="4351338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Adafruit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PowerBoost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500 Charger </a:t>
            </a: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Pololu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5V, 3A Step-Down Voltage Regulator D24V30F5 (Selected)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SparkFun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5V/3A Buck-Boost LiPo Charger/Power Supply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5593-9169-C67F-BD53-4DFFD31F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87" y="2844269"/>
            <a:ext cx="596348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6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EAB2-8E50-2FF2-C61F-7CED37C2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2432-E4DB-10DD-0285-9E2F53E9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072" y="1825625"/>
            <a:ext cx="4121727" cy="4351338"/>
          </a:xfrm>
        </p:spPr>
        <p:txBody>
          <a:bodyPr>
            <a:normAutofit/>
          </a:bodyPr>
          <a:lstStyle/>
          <a:p>
            <a:r>
              <a:rPr lang="en-US" sz="2800" dirty="0"/>
              <a:t>5 hours battery life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Anker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PowerCore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10000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RAVPower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RP-PB057 (Selected)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Xiaomi Mi Power Bank 2</a:t>
            </a:r>
            <a:endParaRPr lang="en-US" sz="2800" b="1" dirty="0"/>
          </a:p>
          <a:p>
            <a:r>
              <a:rPr lang="en-US" sz="2800" dirty="0"/>
              <a:t>10 hours battery life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Anker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PowerCore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20100 (Selected)</a:t>
            </a: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RAVPower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RP-PB057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Aukey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PB-Y12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8E23D-10EB-4620-F79F-40B14E3B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8" y="2438399"/>
            <a:ext cx="6554115" cy="140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FE739-0E18-7DBE-1CB8-80E72476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4" y="4190998"/>
            <a:ext cx="658269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11DA-3ABA-8EF4-9FEC-A1A3A893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2754-E43E-455D-5547-C6853041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71108" cy="435133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eliable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hort to medium ranges</a:t>
            </a: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ESP8266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power consumption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emperature range: -40°C to 125°C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C452D-D363-D349-3790-A0F5BDA8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6" y="2919341"/>
            <a:ext cx="658269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7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1B0C-0FB2-0BC3-EF30-AB6E477A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and communication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F087-FE81-1BD8-326B-4585E5A4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89646"/>
            <a:ext cx="5257800" cy="307888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the communication between the IoT device and the internet, a topology of "star" can be used, with the device connecting to the cloud server trough the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network. The communication model can be "client-server", with the device acting as the client and the cloud server acting as the server.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43C39-5EBC-A5BF-327F-CC791A34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62" y="2071688"/>
            <a:ext cx="2836985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7DE72-9711-5943-78BA-50514C2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855" y="4624675"/>
            <a:ext cx="3175483" cy="19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5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926-3C23-F98C-5FF3-57BC46C3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704"/>
            <a:ext cx="10515600" cy="1325563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1E151-B16E-0B5E-8943-52030BCE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8" y="1690688"/>
            <a:ext cx="4519799" cy="4486275"/>
          </a:xfrm>
        </p:spPr>
      </p:pic>
    </p:spTree>
    <p:extLst>
      <p:ext uri="{BB962C8B-B14F-4D97-AF65-F5344CB8AC3E}">
        <p14:creationId xmlns:p14="http://schemas.microsoft.com/office/powerpoint/2010/main" val="298124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D2F0-C65F-BC90-ED46-FDF4B5AE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A659-F13C-8605-5202-780BEF71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363" y="1950316"/>
            <a:ext cx="8721436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4 Model B with 4GB of RAM: $55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Pololu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5V, 3A Step-Down Voltage Regulator D24V30F5: $12.95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MAX30100 Heart Rate and Pulse Oximeter Sensor Module: $9.99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ESP8266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Module: $4.99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or power bank: $15.99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RAVPower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RP-PB057) / $39.99 (Anker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PowerCore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cost for a single IoT device: $98.92 / $122.92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consumption: $10/month (estimated at 672,000 bytes/month)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Electricity consumption: $2/month (estimated at 2 watts of power at $0.10/kWh)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month: $12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7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370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Patient monitoring IoT device</vt:lpstr>
      <vt:lpstr>Sensors and actuators</vt:lpstr>
      <vt:lpstr>MCU </vt:lpstr>
      <vt:lpstr>PSU </vt:lpstr>
      <vt:lpstr>Power source</vt:lpstr>
      <vt:lpstr>Communication</vt:lpstr>
      <vt:lpstr>Topology and communication model</vt:lpstr>
      <vt:lpstr>Block diagram</vt:lpstr>
      <vt:lpstr>Cost estimation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monitoring IoT device</dc:title>
  <dc:creator>Atanas Atanasov</dc:creator>
  <cp:lastModifiedBy>Atanas Atanasov</cp:lastModifiedBy>
  <cp:revision>29</cp:revision>
  <dcterms:created xsi:type="dcterms:W3CDTF">2023-01-03T19:26:58Z</dcterms:created>
  <dcterms:modified xsi:type="dcterms:W3CDTF">2023-01-03T20:17:48Z</dcterms:modified>
</cp:coreProperties>
</file>