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40E16CE1-BF65-45B9-B97C-DB8D96DAE4EA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Saturday, April 17,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1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Saturday, April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79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Saturday, April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8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Saturday, April 17,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90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Saturday, April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466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Saturday, April 17,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8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Saturday, April 17,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82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Saturday, April 17,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4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Saturday, April 17,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09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Saturday, April 17,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84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Saturday, April 17,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4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Saturday, April 17,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210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8" name="Rectangle 8">
            <a:extLst>
              <a:ext uri="{FF2B5EF4-FFF2-40B4-BE49-F238E27FC236}">
                <a16:creationId xmlns:a16="http://schemas.microsoft.com/office/drawing/2014/main" id="{75955B3A-C08D-43E6-ABEF-A4F616FB6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9" name="Rectangle 10">
            <a:extLst>
              <a:ext uri="{FF2B5EF4-FFF2-40B4-BE49-F238E27FC236}">
                <a16:creationId xmlns:a16="http://schemas.microsoft.com/office/drawing/2014/main" id="{C719694A-8B4E-4127-9C08-9B8F39B6F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D36E6B-D7EF-409B-B48D-1628C06EE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597CAB-46EC-439F-933C-94BE9E574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9" y="3854831"/>
            <a:ext cx="5278995" cy="2156581"/>
          </a:xfrm>
        </p:spPr>
        <p:txBody>
          <a:bodyPr anchor="t">
            <a:normAutofit/>
          </a:bodyPr>
          <a:lstStyle/>
          <a:p>
            <a:pPr algn="l"/>
            <a:r>
              <a:rPr lang="en-GB" sz="4800" dirty="0"/>
              <a:t>Machine Learning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C9F3CE6-7D09-4CF3-B472-4D1BD2687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56182" y="3854830"/>
            <a:ext cx="4700133" cy="2156579"/>
          </a:xfrm>
        </p:spPr>
        <p:txBody>
          <a:bodyPr anchor="t">
            <a:normAutofit/>
          </a:bodyPr>
          <a:lstStyle/>
          <a:p>
            <a:pPr algn="l"/>
            <a:r>
              <a:rPr lang="en-GB" sz="2200" dirty="0"/>
              <a:t>Lukas Dekker</a:t>
            </a:r>
          </a:p>
          <a:p>
            <a:pPr algn="l"/>
            <a:r>
              <a:rPr lang="en-GB" sz="2200" dirty="0"/>
              <a:t>Aaron Hauser</a:t>
            </a:r>
          </a:p>
          <a:p>
            <a:pPr algn="l"/>
            <a:r>
              <a:rPr lang="en-GB" sz="2200" dirty="0"/>
              <a:t>Lorena </a:t>
            </a:r>
            <a:r>
              <a:rPr lang="en-GB" sz="2200" dirty="0" err="1"/>
              <a:t>Tassone</a:t>
            </a:r>
            <a:endParaRPr lang="en-GB" sz="2200" dirty="0"/>
          </a:p>
          <a:p>
            <a:pPr algn="l"/>
            <a:r>
              <a:rPr lang="en-GB" sz="2200" dirty="0"/>
              <a:t>Nick Vogel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6D2053-BB10-4615-A38D-86EEC0D86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422144" cy="3599020"/>
          </a:xfrm>
          <a:prstGeom prst="rect">
            <a:avLst/>
          </a:prstGeom>
          <a:solidFill>
            <a:srgbClr val="DEE52A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20" name="Picture 3" descr="3D-Rendering von gestapelten Würfeln in unterschiedlichen Farben">
            <a:extLst>
              <a:ext uri="{FF2B5EF4-FFF2-40B4-BE49-F238E27FC236}">
                <a16:creationId xmlns:a16="http://schemas.microsoft.com/office/drawing/2014/main" id="{5A807413-5A3D-43B2-B0FF-BE678B4414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744" r="-1" b="43224"/>
          <a:stretch/>
        </p:blipFill>
        <p:spPr>
          <a:xfrm>
            <a:off x="422145" y="10"/>
            <a:ext cx="11082529" cy="3599011"/>
          </a:xfrm>
          <a:prstGeom prst="rect">
            <a:avLst/>
          </a:prstGeom>
        </p:spPr>
      </p:pic>
      <p:cxnSp>
        <p:nvCxnSpPr>
          <p:cNvPr id="121" name="Straight Connector 16">
            <a:extLst>
              <a:ext uri="{FF2B5EF4-FFF2-40B4-BE49-F238E27FC236}">
                <a16:creationId xmlns:a16="http://schemas.microsoft.com/office/drawing/2014/main" id="{CF2CC60F-C99A-48C5-856F-3C79856E9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DEE52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8">
            <a:extLst>
              <a:ext uri="{FF2B5EF4-FFF2-40B4-BE49-F238E27FC236}">
                <a16:creationId xmlns:a16="http://schemas.microsoft.com/office/drawing/2014/main" id="{D8A2ED1C-4B10-41E7-9BF6-7447B99B9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DEE52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45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97B5B8-5C22-441A-88F1-3DBBC9D2E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Cleaning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B622C5-12D3-4678-9511-17997C2DC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Missing Values</a:t>
            </a:r>
          </a:p>
          <a:p>
            <a:pPr lvl="1"/>
            <a:r>
              <a:rPr lang="en-GB" dirty="0"/>
              <a:t>KNN Imputer / Iterative Imputing / </a:t>
            </a:r>
            <a:r>
              <a:rPr lang="en-GB" dirty="0" err="1"/>
              <a:t>MissForest</a:t>
            </a:r>
            <a:r>
              <a:rPr lang="en-GB" dirty="0"/>
              <a:t> Imputing / Eliminate high-NA Rows</a:t>
            </a:r>
          </a:p>
          <a:p>
            <a:r>
              <a:rPr lang="en-GB" dirty="0"/>
              <a:t>Zero Values</a:t>
            </a:r>
          </a:p>
          <a:p>
            <a:pPr lvl="1"/>
            <a:r>
              <a:rPr lang="en-GB" dirty="0"/>
              <a:t>Analysing Columns with high Zero Value count</a:t>
            </a:r>
          </a:p>
          <a:p>
            <a:r>
              <a:rPr lang="en-GB" dirty="0"/>
              <a:t>Outliers</a:t>
            </a:r>
          </a:p>
          <a:p>
            <a:pPr lvl="1"/>
            <a:r>
              <a:rPr lang="en-GB" dirty="0"/>
              <a:t>IQR Method / </a:t>
            </a:r>
            <a:r>
              <a:rPr lang="en-GB" dirty="0" err="1"/>
              <a:t>Winsorization</a:t>
            </a:r>
            <a:r>
              <a:rPr lang="en-GB" dirty="0"/>
              <a:t> Method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001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83C582-7289-4534-AC5D-3DA880C33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Selection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4B6761-81DA-4FAC-8917-274FE147B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Class Imbalance</a:t>
            </a:r>
          </a:p>
          <a:p>
            <a:r>
              <a:rPr lang="en-GB" dirty="0"/>
              <a:t>Eliminate Constant Features</a:t>
            </a:r>
          </a:p>
          <a:p>
            <a:r>
              <a:rPr lang="en-GB" dirty="0"/>
              <a:t>Eliminate Highly Correlated Features</a:t>
            </a:r>
          </a:p>
          <a:p>
            <a:r>
              <a:rPr lang="en-GB" dirty="0"/>
              <a:t>Feature Selection with Random Forest Classifier</a:t>
            </a:r>
          </a:p>
          <a:p>
            <a:r>
              <a:rPr lang="en-GB" dirty="0"/>
              <a:t>SVM Classifier</a:t>
            </a:r>
          </a:p>
          <a:p>
            <a:r>
              <a:rPr lang="en-GB" dirty="0"/>
              <a:t>KNN Classifier</a:t>
            </a:r>
          </a:p>
        </p:txBody>
      </p:sp>
    </p:spTree>
    <p:extLst>
      <p:ext uri="{BB962C8B-B14F-4D97-AF65-F5344CB8AC3E}">
        <p14:creationId xmlns:p14="http://schemas.microsoft.com/office/powerpoint/2010/main" val="1139485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D1E80-6305-4A6E-9629-527E53E45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&amp; Testing of Model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BC937A-AC69-41A6-807A-E9E9230A2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285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064D1C-9F5A-41FE-A42D-E866774E4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/ Insights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F4FAA9-045A-477F-B15B-12F3FB2EB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184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BA4CC3-E7BA-4592-90C7-FED2557A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Difficulties / Further Actions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C1DEF8-D3C0-457D-AC2D-5125B1DC1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Apply more Imputing Methods</a:t>
            </a:r>
          </a:p>
        </p:txBody>
      </p:sp>
    </p:spTree>
    <p:extLst>
      <p:ext uri="{BB962C8B-B14F-4D97-AF65-F5344CB8AC3E}">
        <p14:creationId xmlns:p14="http://schemas.microsoft.com/office/powerpoint/2010/main" val="2166392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7FE3E-0564-4585-93B7-E2BB017B7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for Q&amp;A</a:t>
            </a:r>
          </a:p>
        </p:txBody>
      </p:sp>
    </p:spTree>
    <p:extLst>
      <p:ext uri="{BB962C8B-B14F-4D97-AF65-F5344CB8AC3E}">
        <p14:creationId xmlns:p14="http://schemas.microsoft.com/office/powerpoint/2010/main" val="4086409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Offic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ante">
      <a:majorFont>
        <a:latin typeface="Georgia Pro"/>
        <a:ea typeface=""/>
        <a:cs typeface=""/>
      </a:majorFont>
      <a:minorFont>
        <a:latin typeface="Georgi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Office PowerPoint</Application>
  <PresentationFormat>Breitbild</PresentationFormat>
  <Paragraphs>24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Dante (Headings)2</vt:lpstr>
      <vt:lpstr>Georgia Pro</vt:lpstr>
      <vt:lpstr>Helvetica Neue Medium</vt:lpstr>
      <vt:lpstr>Wingdings 2</vt:lpstr>
      <vt:lpstr>OffsetVTI</vt:lpstr>
      <vt:lpstr>Machine Learning</vt:lpstr>
      <vt:lpstr>Data Cleaning</vt:lpstr>
      <vt:lpstr>Feature Selection</vt:lpstr>
      <vt:lpstr>Training &amp; Testing of Model</vt:lpstr>
      <vt:lpstr>Results / Insights</vt:lpstr>
      <vt:lpstr>Difficulties / Further Actions</vt:lpstr>
      <vt:lpstr>Time for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Aaron Hauser</dc:creator>
  <cp:lastModifiedBy>Aaron Hauser</cp:lastModifiedBy>
  <cp:revision>7</cp:revision>
  <dcterms:created xsi:type="dcterms:W3CDTF">2021-04-15T14:42:45Z</dcterms:created>
  <dcterms:modified xsi:type="dcterms:W3CDTF">2021-04-17T10:27:04Z</dcterms:modified>
</cp:coreProperties>
</file>