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Saturday, April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Saturday, April 17,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n-GB" sz="4800" dirty="0"/>
              <a:t>Machine Learning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9F3CE6-7D09-4CF3-B472-4D1BD2687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n-GB" sz="2200" dirty="0"/>
              <a:t>Lukas Dekker</a:t>
            </a:r>
          </a:p>
          <a:p>
            <a:pPr algn="l"/>
            <a:r>
              <a:rPr lang="en-GB" sz="2200" dirty="0"/>
              <a:t>Aaron Hauser</a:t>
            </a:r>
          </a:p>
          <a:p>
            <a:pPr algn="l"/>
            <a:r>
              <a:rPr lang="en-GB" sz="2200" dirty="0"/>
              <a:t>Lorena </a:t>
            </a:r>
            <a:r>
              <a:rPr lang="en-GB" sz="2200" dirty="0" err="1"/>
              <a:t>Tassone</a:t>
            </a:r>
            <a:endParaRPr lang="en-GB" sz="2200" dirty="0"/>
          </a:p>
          <a:p>
            <a:pPr algn="l"/>
            <a:r>
              <a:rPr lang="en-GB" sz="2200" dirty="0"/>
              <a:t>Nick Vogel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Missing Values</a:t>
            </a:r>
          </a:p>
          <a:p>
            <a:pPr lvl="1"/>
            <a:r>
              <a:rPr lang="en-GB" dirty="0"/>
              <a:t>KNN Imputer / Iterative Imputing / </a:t>
            </a:r>
            <a:r>
              <a:rPr lang="en-GB" dirty="0" err="1"/>
              <a:t>MissForest</a:t>
            </a:r>
            <a:r>
              <a:rPr lang="en-GB" dirty="0"/>
              <a:t> Imputing / Eliminate high-NA Rows</a:t>
            </a:r>
          </a:p>
          <a:p>
            <a:r>
              <a:rPr lang="en-GB" dirty="0"/>
              <a:t>Zero Values</a:t>
            </a:r>
          </a:p>
          <a:p>
            <a:pPr lvl="1"/>
            <a:r>
              <a:rPr lang="en-GB"/>
              <a:t>Analysing Columns </a:t>
            </a:r>
            <a:r>
              <a:rPr lang="en-GB" dirty="0"/>
              <a:t>with high Zero Value count</a:t>
            </a:r>
          </a:p>
          <a:p>
            <a:r>
              <a:rPr lang="en-GB" dirty="0"/>
              <a:t>Outliers</a:t>
            </a:r>
          </a:p>
          <a:p>
            <a:pPr lvl="1"/>
            <a:r>
              <a:rPr lang="en-GB" dirty="0"/>
              <a:t>IQR Method / </a:t>
            </a:r>
            <a:r>
              <a:rPr lang="en-GB" dirty="0" err="1"/>
              <a:t>Winsorization</a:t>
            </a:r>
            <a:r>
              <a:rPr lang="en-GB" dirty="0"/>
              <a:t> Method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Selection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 Imbalance</a:t>
            </a:r>
          </a:p>
          <a:p>
            <a:r>
              <a:rPr lang="en-GB" dirty="0"/>
              <a:t>Eliminate Constant Features</a:t>
            </a:r>
          </a:p>
          <a:p>
            <a:r>
              <a:rPr lang="en-GB" dirty="0"/>
              <a:t>Eliminate Highly Correlated Features</a:t>
            </a:r>
          </a:p>
          <a:p>
            <a:r>
              <a:rPr lang="en-GB" dirty="0"/>
              <a:t>Feature Selection with Random Forest Classifier</a:t>
            </a:r>
          </a:p>
          <a:p>
            <a:r>
              <a:rPr lang="en-GB" dirty="0"/>
              <a:t>SVM Classifier</a:t>
            </a:r>
          </a:p>
          <a:p>
            <a:r>
              <a:rPr lang="en-GB" dirty="0"/>
              <a:t>KNN Classifier</a:t>
            </a:r>
          </a:p>
        </p:txBody>
      </p:sp>
    </p:spTree>
    <p:extLst>
      <p:ext uri="{BB962C8B-B14F-4D97-AF65-F5344CB8AC3E}">
        <p14:creationId xmlns:p14="http://schemas.microsoft.com/office/powerpoint/2010/main" val="113948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&amp; Testing of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/ 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Difficulties / 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Apply more Imputing Methods</a:t>
            </a:r>
          </a:p>
        </p:txBody>
      </p:sp>
    </p:spTree>
    <p:extLst>
      <p:ext uri="{BB962C8B-B14F-4D97-AF65-F5344CB8AC3E}">
        <p14:creationId xmlns:p14="http://schemas.microsoft.com/office/powerpoint/2010/main" val="216639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for Q&amp;A</a:t>
            </a:r>
          </a:p>
        </p:txBody>
      </p:sp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24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Dante (Headings)2</vt:lpstr>
      <vt:lpstr>Georgia Pro</vt:lpstr>
      <vt:lpstr>Helvetica Neue Medium</vt:lpstr>
      <vt:lpstr>Wingdings 2</vt:lpstr>
      <vt:lpstr>OffsetVTI</vt:lpstr>
      <vt:lpstr>Machine Learning</vt:lpstr>
      <vt:lpstr>Data Cleaning</vt:lpstr>
      <vt:lpstr>Feature Selection</vt:lpstr>
      <vt:lpstr>Training &amp; Testing of Model</vt:lpstr>
      <vt:lpstr>Results / Insights</vt:lpstr>
      <vt:lpstr>Difficulties / 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Aaron Hauser</cp:lastModifiedBy>
  <cp:revision>7</cp:revision>
  <dcterms:created xsi:type="dcterms:W3CDTF">2021-04-15T14:42:45Z</dcterms:created>
  <dcterms:modified xsi:type="dcterms:W3CDTF">2021-04-17T08:25:07Z</dcterms:modified>
</cp:coreProperties>
</file>