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59" r:id="rId6"/>
    <p:sldId id="265" r:id="rId7"/>
    <p:sldId id="260" r:id="rId8"/>
    <p:sldId id="267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3"/>
            <p14:sldId id="259"/>
            <p14:sldId id="265"/>
            <p14:sldId id="260"/>
            <p14:sldId id="267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2348 524 12528 0 0,'5'-5'602'0'0,"5"-9"-467"0"0,-3 7 2 0 0,-2-1 0 0 0,11-15 0 0 0,-15 21-125 0 0,0 0 0 0 0,0 0 1 0 0,0-1-1 0 0,-1 1 0 0 0,1 0 0 0 0,0 0 0 0 0,-1 0 1 0 0,0-1-1 0 0,1 1 0 0 0,-1 0 0 0 0,0-1 0 0 0,0 1 1 0 0,0 0-1 0 0,0-1 0 0 0,-1 1 0 0 0,1 0 0 0 0,-2-4 1 0 0,0 2-13 0 0,0-1 0 0 0,0 1 0 0 0,0-1 0 0 0,-1 1 0 0 0,0 0 0 0 0,0-1 0 0 0,0 2 0 0 0,0-1 0 0 0,-1 0 0 0 0,0 1 0 0 0,1-1 0 0 0,-1 1 0 0 0,-9-5 0 0 0,-5-3 0 0 0,-19-12 32 0 0,-72-31 0 0 0,20 17 13 0 0,-54-21 51 0 0,97 42-71 0 0,-56-12 1 0 0,19 11 80 0 0,-132-9 0 0 0,159 24-41 0 0,0 2 0 0 0,0 2 0 0 0,-75 14 0 0 0,28 5 79 0 0,-140 49 0 0 0,183-48-112 0 0,1 2 1 0 0,1 3 0 0 0,1 3 0 0 0,1 2 0 0 0,2 3-1 0 0,2 2 1 0 0,1 2 0 0 0,2 2 0 0 0,-74 80 0 0 0,91-81-64 0 0,1 0 1 0 0,3 2-1 0 0,1 1 1 0 0,-22 47 0 0 0,36-63 25 0 0,2 1 0 0 0,1-1 0 0 0,1 2 0 0 0,1-1 0 0 0,2 1 0 0 0,0 0 0 0 0,2 0 0 0 0,2 1 0 0 0,0-1 0 0 0,2 1 0 0 0,1 0 0 0 0,6 30 1 0 0,-2-30-31 0 0,1 0 1 0 0,2 0-1 0 0,1-1 0 0 0,1 0 1 0 0,1-1-1 0 0,2 0 1 0 0,1-1-1 0 0,25 38 1 0 0,-19-39 4 0 0,0-1 0 0 0,1 0 0 0 0,2-2 0 0 0,0 0 0 0 0,1-2 0 0 0,2 0 0 0 0,0-2 0 0 0,1-1 0 0 0,0-1 1 0 0,55 24-1 0 0,-21-17 14 0 0,1-3 0 0 0,1-3 0 0 0,127 21 0 0 0,-148-35 16 0 0,74-3 0 0 0,42-13 0 0 0,-48-3 113 0 0,-2-5 1 0 0,-1-5-1 0 0,0-4 1 0 0,153-65 0 0 0,-76 5 231 0 0,-5-13-61 0 0,-79 43-161 0 0,-23 16-50 0 0,191-115 142 0 0,-219 125-215 0 0,50-44 0 0 0,36-44 0 0 0,-104 92 0 0 0,39-37-44 0 0,106-128 0 0 0,-150 162 24 0 0,-2-2 1 0 0,-2-1-1 0 0,-1-1 1 0 0,-2-1-1 0 0,-1 0 1 0 0,20-64 0 0 0,-34 86 22 0 0,0 0 0 0 0,-1-1 0 0 0,-1 1 1 0 0,0-1-1 0 0,-1 1 0 0 0,-1-1 0 0 0,-1 0 1 0 0,0 1-1 0 0,-6-28 0 0 0,4 31-9 0 0,0 0-1 0 0,-1 0 0 0 0,-1 0 1 0 0,0 1-1 0 0,-1-1 1 0 0,0 1-1 0 0,0 1 0 0 0,-1-1 1 0 0,-1 1-1 0 0,0 0 0 0 0,0 1 1 0 0,-15-13-1 0 0,10 10-195 0 0,-2 2-1 0 0,1 0 1 0 0,-1 0-1 0 0,-1 1 1 0 0,-20-8 0 0 0,11 8-1618 0 0,-32-10 1 0 0,-24 0-2826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3730 12752 0 0,'-1'-5'60'0'0,"0"0"0"0"0,1 0 0 0 0,-1 0 0 0 0,1 0 1 0 0,1 1-1 0 0,-1-1 0 0 0,1 0 0 0 0,-1 0 0 0 0,3-5 1 0 0,2-6 290 0 0,9-20 1 0 0,-5 15-257 0 0,14-33-41 0 0,46-77 0 0 0,43-46 143 0 0,-55 89-125 0 0,154-255 182 0 0,60-92 27 0 0,-165 273-301 0 0,391-583-287 0 0,-251 381-608 0 0,-29 18-463 0 0,-14-49-869 0 0,-196 381 2151 0 0,91-216-1151 0 0,-96 223 1217 0 0,40-104-610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 10864 0 0,'-27'11'173'0'0,"-23"11"213"0"0,44-19-358 0 0,1 0 1 0 0,-1 1 0 0 0,1 0-1 0 0,0 0 1 0 0,0 0 0 0 0,-5 6 0 0 0,8-8-6 0 0,0 0 0 0 0,0 1 0 0 0,0-1-1 0 0,0 0 1 0 0,0 1 0 0 0,1 0 0 0 0,-1-1 0 0 0,1 1 0 0 0,0 0 0 0 0,0 0 0 0 0,0 0 0 0 0,0-1 0 0 0,0 1 0 0 0,1 0 0 0 0,-1 0 0 0 0,1 0 0 0 0,0 0 0 0 0,0 0 0 0 0,0 0 0 0 0,0 1 0 0 0,0-1 0 0 0,2 3 0 0 0,3 7 95 0 0,0 0 1 0 0,2-1 0 0 0,-1 0 0 0 0,1-1 0 0 0,1 1-1 0 0,13 14 1 0 0,0 2 74 0 0,118 134 515 0 0,-84-101-536 0 0,171 213 94 0 0,86 137-327 0 0,-121-163-168 0 0,260 306-2173 0 0,-334-429 1120 0 0,4-5 0 0 0,162 122 0 0 0,-187-169 828 0 0,4-5 1 0 0,136 71 0 0 0,-136-89-1120 0 0,-5-7-518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89" y="735655"/>
            <a:ext cx="10543032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for Q&amp;A</a:t>
            </a:r>
          </a:p>
        </p:txBody>
      </p:sp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5"/>
            <a:ext cx="10543031" cy="420638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Imputing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Imputing / Eliminate high-NA Rows</a:t>
            </a:r>
          </a:p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8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Trained and Tested Classifiers (</a:t>
            </a:r>
            <a:r>
              <a:rPr lang="en-US" sz="5400" dirty="0" err="1">
                <a:solidFill>
                  <a:schemeClr val="tx1"/>
                </a:solidFill>
              </a:rPr>
              <a:t>tbd</a:t>
            </a:r>
            <a:r>
              <a:rPr lang="en-US" sz="5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B746322-17FF-4CB6-AC2B-8B4DC577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" y="1753701"/>
            <a:ext cx="11894414" cy="36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268995" y="1690688"/>
            <a:ext cx="5655675" cy="3896833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966921" cy="177266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Reducing Overfitting by in-/decreasing parameters manually</a:t>
            </a:r>
          </a:p>
          <a:p>
            <a:r>
              <a:rPr lang="en-GB" sz="1800" dirty="0">
                <a:solidFill>
                  <a:schemeClr val="tx1"/>
                </a:solidFill>
              </a:rPr>
              <a:t>Bagging Method</a:t>
            </a:r>
          </a:p>
        </p:txBody>
      </p:sp>
    </p:spTree>
    <p:extLst>
      <p:ext uri="{BB962C8B-B14F-4D97-AF65-F5344CB8AC3E}">
        <p14:creationId xmlns:p14="http://schemas.microsoft.com/office/powerpoint/2010/main" val="240228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825625"/>
            <a:ext cx="10543031" cy="420638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**Overall Results plot**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603" y="1543890"/>
            <a:ext cx="5036119" cy="70998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Gradient Boosting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17F33B-2B2B-494E-87B1-49AABEA4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23" y="2640878"/>
            <a:ext cx="3403797" cy="30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14:cNvPr>
              <p14:cNvContentPartPr/>
              <p14:nvPr/>
            </p14:nvContentPartPr>
            <p14:xfrm>
              <a:off x="3560546" y="2390157"/>
              <a:ext cx="1216080" cy="69480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6226" y="2385837"/>
                <a:ext cx="122472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98BD6C-28B8-4DF4-B683-C8E1AD62037D}"/>
              </a:ext>
            </a:extLst>
          </p:cNvPr>
          <p:cNvGrpSpPr/>
          <p:nvPr/>
        </p:nvGrpSpPr>
        <p:grpSpPr>
          <a:xfrm>
            <a:off x="1563986" y="4146237"/>
            <a:ext cx="937800" cy="1342800"/>
            <a:chOff x="1563986" y="4146237"/>
            <a:chExt cx="937800" cy="13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14:cNvPr>
                <p14:cNvContentPartPr/>
                <p14:nvPr/>
              </p14:nvContentPartPr>
              <p14:xfrm>
                <a:off x="1592786" y="4146237"/>
                <a:ext cx="790200" cy="13428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466" y="4141917"/>
                  <a:ext cx="798840" cy="13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14:cNvPr>
                <p14:cNvContentPartPr/>
                <p14:nvPr/>
              </p14:nvContentPartPr>
              <p14:xfrm>
                <a:off x="1563986" y="4463397"/>
                <a:ext cx="937800" cy="10191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9666" y="4459077"/>
                  <a:ext cx="946440" cy="10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3179834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4276002"/>
            <a:ext cx="6657325" cy="175783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all values at once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 (</a:t>
            </a:r>
            <a:r>
              <a:rPr lang="en-GB" sz="4800" dirty="0" err="1">
                <a:solidFill>
                  <a:schemeClr val="tx1"/>
                </a:solidFill>
              </a:rPr>
              <a:t>tbd</a:t>
            </a:r>
            <a:r>
              <a:rPr lang="en-GB" sz="4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492293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43530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Dante (Headings)2</vt:lpstr>
      <vt:lpstr>Georgia Pro</vt:lpstr>
      <vt:lpstr>Helvetica Neue Medium</vt:lpstr>
      <vt:lpstr>Wingdings 2</vt:lpstr>
      <vt:lpstr>OffsetVTI</vt:lpstr>
      <vt:lpstr>Machine Learning in Finance Group Project - Spring Semester 2021 </vt:lpstr>
      <vt:lpstr>Data Cleaning</vt:lpstr>
      <vt:lpstr>Feature Engineering (tbd)</vt:lpstr>
      <vt:lpstr>Feature Engineering</vt:lpstr>
      <vt:lpstr>PowerPoint-Präsentation</vt:lpstr>
      <vt:lpstr>Training &amp; Testing of Model (tbd)</vt:lpstr>
      <vt:lpstr>Results (tbd)</vt:lpstr>
      <vt:lpstr>Best Classifier (tbd)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34</cp:revision>
  <dcterms:created xsi:type="dcterms:W3CDTF">2021-04-15T14:42:45Z</dcterms:created>
  <dcterms:modified xsi:type="dcterms:W3CDTF">2021-04-18T15:08:47Z</dcterms:modified>
</cp:coreProperties>
</file>