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56" r:id="rId2"/>
    <p:sldId id="257" r:id="rId3"/>
    <p:sldId id="258" r:id="rId4"/>
    <p:sldId id="284" r:id="rId5"/>
    <p:sldId id="285" r:id="rId6"/>
    <p:sldId id="287" r:id="rId7"/>
    <p:sldId id="289" r:id="rId8"/>
    <p:sldId id="290" r:id="rId9"/>
    <p:sldId id="291" r:id="rId10"/>
    <p:sldId id="288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27" autoAdjust="0"/>
  </p:normalViewPr>
  <p:slideViewPr>
    <p:cSldViewPr snapToGrid="0" showGuides="1">
      <p:cViewPr varScale="1">
        <p:scale>
          <a:sx n="56" d="100"/>
          <a:sy n="56" d="100"/>
        </p:scale>
        <p:origin x="1495" y="45"/>
      </p:cViewPr>
      <p:guideLst>
        <p:guide orient="horz" pos="2136"/>
        <p:guide pos="3840"/>
        <p:guide pos="528"/>
        <p:guide orient="horz" pos="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BF83-DE1D-439A-9038-821E6E7BE63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E67C-C920-44E4-BE40-876EA23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field of vision of a single human eye is about 120 degrees, the peripheral vision takes up 115 degrees and the 5 degrees is the central vision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focus on a single word in a text and check how quickly the resolution degrades with distance: only a couple words to the left and right on the current line and one-two lines above and below are clearly discernable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eyes rapidly jump from one part of a sizable object to another -- something known as saccade -- and the brain creates an illusion of a broader visual field from the parsed patches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connect to the DBMS</a:t>
            </a:r>
            <a:r>
              <a:rPr lang="en-US" baseline="0" dirty="0" smtClean="0"/>
              <a:t> an give it instructions to query or modify the data.</a:t>
            </a:r>
          </a:p>
          <a:p>
            <a:r>
              <a:rPr lang="en-US" baseline="0" dirty="0" smtClean="0"/>
              <a:t>The DBMS will execute instructions and send the results back.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</a:t>
            </a: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Disk space</a:t>
            </a:r>
            <a:r>
              <a:rPr lang="en-US" baseline="0" dirty="0" smtClean="0"/>
              <a:t> management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 (Admins, Users)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Backups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V3zeQKqG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S_tz1z_5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DBMS provide an interface between the user and database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Key functions of DBMS is CRUD operations + maintenance, administration, security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Relational databases are synonymous to SQL represent the data as tables with rows and columns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is standardized, but there are different dialects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Non-relational (NoSQL) databases admit any representation, however the language is DBMS-specific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9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Links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3"/>
              </a:rPr>
              <a:t>A very good general tutorial about MySQL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4"/>
              </a:rPr>
              <a:t>Another good tutorial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Content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9951720" y="6581001"/>
            <a:ext cx="231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Zyxwv99, Wikipedia 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48332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Overview of databases and database management systems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Key concepts in relational databases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introduction to MySQL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building a simple API to operate a MySQL database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"/>
            <a:ext cx="52578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What is a Database?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5" y="1164705"/>
            <a:ext cx="6308436" cy="483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database is an organized storage of information: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hopping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hone book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Bloomberg terminal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8276" y="6525644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Jan Antonin Kolar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1" r="32020" b="-3"/>
          <a:stretch/>
        </p:blipFill>
        <p:spPr>
          <a:xfrm>
            <a:off x="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922" y="3390900"/>
            <a:ext cx="10676025" cy="3467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DBMS is software providing an interface between user and data: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Create, retrieve, update, and delete (CRUD)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Interaction with programming </a:t>
            </a:r>
            <a:r>
              <a:rPr lang="en-US" sz="2800" dirty="0" smtClean="0"/>
              <a:t>languages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Security (admins, users, backups)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Concurrent requests from several users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Relational (SQL) DBMS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is stored in and represented as rectangular tables (columns and rows)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Rows are uniquely identified: `id` (`ticker`) are unique in the left (right) table below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= Structured Query Language, originally -- </a:t>
            </a:r>
            <a:r>
              <a:rPr lang="en-US" sz="2400" b="1" dirty="0" smtClean="0"/>
              <a:t>S</a:t>
            </a:r>
            <a:r>
              <a:rPr lang="en-US" sz="2400" dirty="0" smtClean="0"/>
              <a:t>tructured </a:t>
            </a:r>
            <a:r>
              <a:rPr lang="en-US" sz="2400" b="1" dirty="0" smtClean="0"/>
              <a:t>E</a:t>
            </a:r>
            <a:r>
              <a:rPr lang="en-US" sz="2400" dirty="0" smtClean="0"/>
              <a:t>nglish </a:t>
            </a:r>
            <a:r>
              <a:rPr lang="en-US" sz="2400" b="1" dirty="0" smtClean="0"/>
              <a:t>Qu</a:t>
            </a:r>
            <a:r>
              <a:rPr lang="en-US" sz="2400" dirty="0" smtClean="0"/>
              <a:t>ery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 of RDBMS: MySQL, Microsoft SQL Server, PostgreSQL…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021"/>
              </p:ext>
            </p:extLst>
          </p:nvPr>
        </p:nvGraphicFramePr>
        <p:xfrm>
          <a:off x="1224064" y="261690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94717"/>
              </p:ext>
            </p:extLst>
          </p:nvPr>
        </p:nvGraphicFramePr>
        <p:xfrm>
          <a:off x="6800273" y="2616902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4000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can be organized in any way – no language standard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For example, key-value pairs like Python dictionaries or JSONs: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Examples: MongoDB for storing documents, Oracle NoSQL DB for key-value pairs…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Non-relational (NoSQL) DBMS</a:t>
            </a:r>
            <a:endParaRPr lang="en-US" sz="3800" dirty="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574587" y="2580702"/>
            <a:ext cx="6096000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"AAPL"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 Inc."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"MSFT"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"Microsoft Corp."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0.0058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0.0085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"2019-08-18"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Primary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primary key </a:t>
            </a:r>
            <a:r>
              <a:rPr lang="en-US" sz="2400" b="1" dirty="0" smtClean="0"/>
              <a:t>uniquely</a:t>
            </a:r>
            <a:r>
              <a:rPr lang="en-US" sz="2400" dirty="0" smtClean="0"/>
              <a:t> identifies each row in a table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left the primary key is `id` allowing for duplicate rows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right the primary key is ticker – we only can have one row for each unique ticker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87625"/>
              </p:ext>
            </p:extLst>
          </p:nvPr>
        </p:nvGraphicFramePr>
        <p:xfrm>
          <a:off x="1224064" y="2004060"/>
          <a:ext cx="487193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73021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Foreign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foreign key is a column in a table that links this table to another one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example above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table  </a:t>
            </a:r>
            <a:r>
              <a:rPr lang="en-US" sz="2400" b="1" dirty="0" smtClean="0"/>
              <a:t>`ticker`</a:t>
            </a:r>
            <a:r>
              <a:rPr lang="en-US" sz="2400" dirty="0" smtClean="0"/>
              <a:t> is a foreign key, because it is a primary key 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75436"/>
              </p:ext>
            </p:extLst>
          </p:nvPr>
        </p:nvGraphicFramePr>
        <p:xfrm>
          <a:off x="1233791" y="195542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22422"/>
              </p:ext>
            </p:extLst>
          </p:nvPr>
        </p:nvGraphicFramePr>
        <p:xfrm>
          <a:off x="6805137" y="194585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Composite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This one is easy, we can uniquely identify a row with two columns, which totally makes sense in the case of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19018"/>
              </p:ext>
            </p:extLst>
          </p:nvPr>
        </p:nvGraphicFramePr>
        <p:xfrm>
          <a:off x="1760166" y="2497577"/>
          <a:ext cx="43358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75170"/>
              </p:ext>
            </p:extLst>
          </p:nvPr>
        </p:nvGraphicFramePr>
        <p:xfrm>
          <a:off x="6800273" y="249757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4236</TotalTime>
  <Words>848</Words>
  <Application>Microsoft Office PowerPoint</Application>
  <PresentationFormat>Widescreen</PresentationFormat>
  <Paragraphs>318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Heiti SC Light</vt:lpstr>
      <vt:lpstr>Lora</vt:lpstr>
      <vt:lpstr>Wingdings</vt:lpstr>
      <vt:lpstr>Office Theme</vt:lpstr>
      <vt:lpstr>Introduction to Databases</vt:lpstr>
      <vt:lpstr>Content</vt:lpstr>
      <vt:lpstr>What is a Database?</vt:lpstr>
      <vt:lpstr>Database Management Systems (DBMS)</vt:lpstr>
      <vt:lpstr>Relational (SQL) DBMS</vt:lpstr>
      <vt:lpstr>Non-relational (NoSQL) DBMS</vt:lpstr>
      <vt:lpstr>SQL: Primary Keys</vt:lpstr>
      <vt:lpstr>SQL: Foreign Keys</vt:lpstr>
      <vt:lpstr>SQL: Composite Keys</vt:lpstr>
      <vt:lpstr>Summary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Effective Data Visualization</dc:title>
  <dc:creator>Дмитрий Борисенко</dc:creator>
  <cp:lastModifiedBy>Дмитрий Борисенко</cp:lastModifiedBy>
  <cp:revision>137</cp:revision>
  <dcterms:created xsi:type="dcterms:W3CDTF">2020-08-15T18:08:07Z</dcterms:created>
  <dcterms:modified xsi:type="dcterms:W3CDTF">2020-08-20T12:14:15Z</dcterms:modified>
</cp:coreProperties>
</file>