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4" r:id="rId1"/>
  </p:sldMasterIdLst>
  <p:notesMasterIdLst>
    <p:notesMasterId r:id="rId7"/>
  </p:notesMasterIdLst>
  <p:sldIdLst>
    <p:sldId id="256" r:id="rId2"/>
    <p:sldId id="257" r:id="rId3"/>
    <p:sldId id="258" r:id="rId4"/>
    <p:sldId id="284" r:id="rId5"/>
    <p:sldId id="285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528" userDrawn="1">
          <p15:clr>
            <a:srgbClr val="A4A3A4"/>
          </p15:clr>
        </p15:guide>
        <p15:guide id="4" orient="horz" pos="55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3027" autoAdjust="0"/>
  </p:normalViewPr>
  <p:slideViewPr>
    <p:cSldViewPr snapToGrid="0" showGuides="1">
      <p:cViewPr varScale="1">
        <p:scale>
          <a:sx n="56" d="100"/>
          <a:sy n="56" d="100"/>
        </p:scale>
        <p:origin x="775" y="45"/>
      </p:cViewPr>
      <p:guideLst>
        <p:guide orient="horz" pos="2136"/>
        <p:guide pos="3840"/>
        <p:guide pos="528"/>
        <p:guide orient="horz" pos="55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4ABF83-DE1D-439A-9038-821E6E7BE630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1DE67C-C920-44E4-BE40-876EA236B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432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Although the field of vision of a single human eye is about 120 degrees, the peripheral vision takes up 115 degrees and the 5 degrees is the central vision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Try to focus on a single word in a text and check how quickly the resolution degrades with distance: only a couple words to the left and right on the current line and one-two lines above and below are clearly discernable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Our eyes rapidly jump from one part of a sizable object to another -- something known as saccade -- and the brain creates an illusion of a broader visual field from the parsed patches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1DE67C-C920-44E4-BE40-876EA236BA1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769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1DE67C-C920-44E4-BE40-876EA236BA1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8959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connect to the DBMS</a:t>
            </a:r>
            <a:r>
              <a:rPr lang="en-US" baseline="0" dirty="0" smtClean="0"/>
              <a:t> an give it instructions to query or modify the data.</a:t>
            </a:r>
          </a:p>
          <a:p>
            <a:r>
              <a:rPr lang="en-US" baseline="0" dirty="0" smtClean="0"/>
              <a:t>The DBMS will execute instructions and send the results back.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dirty="0" smtClean="0"/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dirty="0" smtClean="0"/>
              <a:t>DBMS is a special software that helps to create and maintain a database</a:t>
            </a:r>
          </a:p>
          <a:p>
            <a:pPr marL="628650" lvl="1" indent="-171450">
              <a:buFont typeface="Wingdings" panose="05000000000000000000" pitchFamily="2" charset="2"/>
              <a:buChar char="Ø"/>
            </a:pPr>
            <a:r>
              <a:rPr lang="en-US" dirty="0" smtClean="0"/>
              <a:t>Writing/retrieving</a:t>
            </a:r>
            <a:r>
              <a:rPr lang="en-US" baseline="0" dirty="0" smtClean="0"/>
              <a:t> data</a:t>
            </a:r>
          </a:p>
          <a:p>
            <a:pPr marL="628650" lvl="1" indent="-171450">
              <a:buFont typeface="Wingdings" panose="05000000000000000000" pitchFamily="2" charset="2"/>
              <a:buChar char="Ø"/>
            </a:pPr>
            <a:r>
              <a:rPr lang="en-US" baseline="0" dirty="0" smtClean="0"/>
              <a:t>Handling concurrent requests</a:t>
            </a:r>
            <a:endParaRPr lang="en-US" dirty="0" smtClean="0"/>
          </a:p>
          <a:p>
            <a:pPr marL="628650" lvl="1" indent="-171450">
              <a:buFont typeface="Wingdings" panose="05000000000000000000" pitchFamily="2" charset="2"/>
              <a:buChar char="Ø"/>
            </a:pPr>
            <a:r>
              <a:rPr lang="en-US" dirty="0" smtClean="0"/>
              <a:t>Disk space</a:t>
            </a:r>
            <a:r>
              <a:rPr lang="en-US" baseline="0" dirty="0" smtClean="0"/>
              <a:t> management</a:t>
            </a:r>
          </a:p>
          <a:p>
            <a:pPr marL="628650" lvl="1" indent="-171450">
              <a:buFont typeface="Wingdings" panose="05000000000000000000" pitchFamily="2" charset="2"/>
              <a:buChar char="Ø"/>
            </a:pPr>
            <a:r>
              <a:rPr lang="en-US" baseline="0" dirty="0" smtClean="0"/>
              <a:t>Security (Admins, Users)</a:t>
            </a:r>
          </a:p>
          <a:p>
            <a:pPr marL="628650" lvl="1" indent="-171450">
              <a:buFont typeface="Wingdings" panose="05000000000000000000" pitchFamily="2" charset="2"/>
              <a:buChar char="Ø"/>
            </a:pPr>
            <a:r>
              <a:rPr lang="en-US" baseline="0" dirty="0" smtClean="0"/>
              <a:t>Backups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1DE67C-C920-44E4-BE40-876EA236BA1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0525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dirty="0" smtClean="0"/>
              <a:t>DBMS is a special software that helps to create and maintain a database</a:t>
            </a:r>
          </a:p>
          <a:p>
            <a:pPr marL="628650" lvl="1" indent="-171450">
              <a:buFont typeface="Wingdings" panose="05000000000000000000" pitchFamily="2" charset="2"/>
              <a:buChar char="Ø"/>
            </a:pPr>
            <a:r>
              <a:rPr lang="en-US" dirty="0" smtClean="0"/>
              <a:t>Writing/retrieving</a:t>
            </a:r>
            <a:r>
              <a:rPr lang="en-US" baseline="0" dirty="0" smtClean="0"/>
              <a:t> data</a:t>
            </a:r>
          </a:p>
          <a:p>
            <a:pPr marL="628650" lvl="1" indent="-171450">
              <a:buFont typeface="Wingdings" panose="05000000000000000000" pitchFamily="2" charset="2"/>
              <a:buChar char="Ø"/>
            </a:pPr>
            <a:r>
              <a:rPr lang="en-US" baseline="0" dirty="0" smtClean="0"/>
              <a:t>Handling concurrent requests</a:t>
            </a:r>
            <a:endParaRPr lang="en-US" dirty="0" smtClean="0"/>
          </a:p>
          <a:p>
            <a:pPr marL="628650" lvl="1" indent="-171450">
              <a:buFont typeface="Wingdings" panose="05000000000000000000" pitchFamily="2" charset="2"/>
              <a:buChar char="Ø"/>
            </a:pPr>
            <a:r>
              <a:rPr lang="en-US" dirty="0" smtClean="0"/>
              <a:t>Disk space</a:t>
            </a:r>
            <a:r>
              <a:rPr lang="en-US" baseline="0" dirty="0" smtClean="0"/>
              <a:t> management</a:t>
            </a:r>
          </a:p>
          <a:p>
            <a:pPr marL="628650" lvl="1" indent="-171450">
              <a:buFont typeface="Wingdings" panose="05000000000000000000" pitchFamily="2" charset="2"/>
              <a:buChar char="Ø"/>
            </a:pPr>
            <a:r>
              <a:rPr lang="en-US" baseline="0" dirty="0" smtClean="0"/>
              <a:t>Security (Admins, Users)</a:t>
            </a:r>
          </a:p>
          <a:p>
            <a:pPr marL="628650" lvl="1" indent="-171450">
              <a:buFont typeface="Wingdings" panose="05000000000000000000" pitchFamily="2" charset="2"/>
              <a:buChar char="Ø"/>
            </a:pPr>
            <a:r>
              <a:rPr lang="en-US" baseline="0" dirty="0" smtClean="0"/>
              <a:t>Backups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We connect to the DBMS</a:t>
            </a:r>
            <a:r>
              <a:rPr lang="en-US" baseline="0" dirty="0" smtClean="0"/>
              <a:t> an give it instructions to query or modify the data.</a:t>
            </a:r>
          </a:p>
          <a:p>
            <a:r>
              <a:rPr lang="en-US" baseline="0" dirty="0" smtClean="0"/>
              <a:t>The DBMS will execute instructions and send the results back.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1DE67C-C920-44E4-BE40-876EA236BA1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0055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B4113-CC9A-4791-AE56-CF423D86ED9A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491EA-91E2-45A4-8D17-BD25D4F30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171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B4113-CC9A-4791-AE56-CF423D86ED9A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491EA-91E2-45A4-8D17-BD25D4F30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189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B4113-CC9A-4791-AE56-CF423D86ED9A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491EA-91E2-45A4-8D17-BD25D4F30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102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B4113-CC9A-4791-AE56-CF423D86ED9A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491EA-91E2-45A4-8D17-BD25D4F30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939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B4113-CC9A-4791-AE56-CF423D86ED9A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491EA-91E2-45A4-8D17-BD25D4F30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531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B4113-CC9A-4791-AE56-CF423D86ED9A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491EA-91E2-45A4-8D17-BD25D4F30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335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B4113-CC9A-4791-AE56-CF423D86ED9A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491EA-91E2-45A4-8D17-BD25D4F30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51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B4113-CC9A-4791-AE56-CF423D86ED9A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491EA-91E2-45A4-8D17-BD25D4F30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071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B4113-CC9A-4791-AE56-CF423D86ED9A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491EA-91E2-45A4-8D17-BD25D4F30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446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B4113-CC9A-4791-AE56-CF423D86ED9A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491EA-91E2-45A4-8D17-BD25D4F30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388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B4113-CC9A-4791-AE56-CF423D86ED9A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491EA-91E2-45A4-8D17-BD25D4F30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299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EB4113-CC9A-4791-AE56-CF423D86ED9A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8491EA-91E2-45A4-8D17-BD25D4F30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605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5" r:id="rId1"/>
    <p:sldLayoutId id="2147483836" r:id="rId2"/>
    <p:sldLayoutId id="2147483837" r:id="rId3"/>
    <p:sldLayoutId id="2147483838" r:id="rId4"/>
    <p:sldLayoutId id="2147483839" r:id="rId5"/>
    <p:sldLayoutId id="2147483840" r:id="rId6"/>
    <p:sldLayoutId id="2147483841" r:id="rId7"/>
    <p:sldLayoutId id="2147483842" r:id="rId8"/>
    <p:sldLayoutId id="2147483843" r:id="rId9"/>
    <p:sldLayoutId id="2147483844" r:id="rId10"/>
    <p:sldLayoutId id="214748384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Databases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762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76300"/>
          </a:xfrm>
        </p:spPr>
        <p:txBody>
          <a:bodyPr>
            <a:normAutofit/>
          </a:bodyPr>
          <a:lstStyle/>
          <a:p>
            <a:r>
              <a:rPr lang="en-US" sz="3800" dirty="0" smtClean="0"/>
              <a:t>Content</a:t>
            </a:r>
            <a:endParaRPr lang="en-US" sz="3800" dirty="0"/>
          </a:p>
        </p:txBody>
      </p:sp>
      <p:sp>
        <p:nvSpPr>
          <p:cNvPr id="8" name="TextBox 7"/>
          <p:cNvSpPr txBox="1"/>
          <p:nvPr/>
        </p:nvSpPr>
        <p:spPr>
          <a:xfrm>
            <a:off x="9951720" y="6581001"/>
            <a:ext cx="2316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Image credit: Zyxwv99, Wikipedia </a:t>
            </a:r>
            <a:endParaRPr lang="en-US" sz="1200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38200" y="1312015"/>
            <a:ext cx="10882745" cy="4833271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smtClean="0"/>
              <a:t>Overview of databases and database management systems</a:t>
            </a:r>
            <a:endParaRPr lang="en-US" sz="2400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smtClean="0"/>
              <a:t>…</a:t>
            </a:r>
            <a:endParaRPr lang="en-US" sz="2400" dirty="0" smtClean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smtClean="0"/>
              <a:t>Tutorial: introduction to MySQL</a:t>
            </a:r>
            <a:endParaRPr lang="en-US" sz="2400" dirty="0" smtClean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smtClean="0"/>
              <a:t>Tutorial: building a simple API to operate a MySQL database using Python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30939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0" y="1"/>
            <a:ext cx="5257800" cy="876300"/>
          </a:xfrm>
        </p:spPr>
        <p:txBody>
          <a:bodyPr>
            <a:normAutofit/>
          </a:bodyPr>
          <a:lstStyle/>
          <a:p>
            <a:r>
              <a:rPr lang="en-US" sz="3800" dirty="0" smtClean="0"/>
              <a:t>What is a Database?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34545" y="1164705"/>
            <a:ext cx="6308436" cy="483327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/>
              <a:t>A database is an organized storage of information: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S</a:t>
            </a:r>
            <a:r>
              <a:rPr lang="en-US" dirty="0" smtClean="0"/>
              <a:t>hopping list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P</a:t>
            </a:r>
            <a:r>
              <a:rPr lang="en-US" dirty="0" smtClean="0"/>
              <a:t>hone book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Bloomberg terminal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Your memory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…</a:t>
            </a:r>
            <a:endParaRPr lang="en-US" dirty="0"/>
          </a:p>
          <a:p>
            <a:pPr marL="0" indent="0">
              <a:lnSpc>
                <a:spcPct val="150000"/>
              </a:lnSpc>
              <a:buNone/>
            </a:pPr>
            <a:endParaRPr lang="en-US" dirty="0" smtClean="0"/>
          </a:p>
          <a:p>
            <a:pPr marL="457200" lvl="1" indent="0">
              <a:lnSpc>
                <a:spcPct val="150000"/>
              </a:lnSpc>
              <a:buNone/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108276" y="6525644"/>
            <a:ext cx="22019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Image credit: </a:t>
            </a:r>
            <a:r>
              <a:rPr lang="en-US" sz="1200" dirty="0" smtClean="0"/>
              <a:t>Jan Antonin Kolar</a:t>
            </a:r>
            <a:endParaRPr lang="en-US" sz="1200" dirty="0" smtClean="0"/>
          </a:p>
          <a:p>
            <a:endParaRPr lang="en-US" sz="1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03" t="1" r="32020" b="-3"/>
          <a:stretch/>
        </p:blipFill>
        <p:spPr>
          <a:xfrm>
            <a:off x="0" y="0"/>
            <a:ext cx="52120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811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76300"/>
          </a:xfrm>
        </p:spPr>
        <p:txBody>
          <a:bodyPr>
            <a:normAutofit/>
          </a:bodyPr>
          <a:lstStyle/>
          <a:p>
            <a:r>
              <a:rPr lang="en-US" sz="3800" dirty="0" smtClean="0"/>
              <a:t>Database Management Systems (DBMS)</a:t>
            </a:r>
            <a:endParaRPr lang="en-US" sz="3800" dirty="0"/>
          </a:p>
        </p:txBody>
      </p:sp>
      <p:grpSp>
        <p:nvGrpSpPr>
          <p:cNvPr id="15" name="Group 14"/>
          <p:cNvGrpSpPr>
            <a:grpSpLocks/>
          </p:cNvGrpSpPr>
          <p:nvPr/>
        </p:nvGrpSpPr>
        <p:grpSpPr bwMode="auto">
          <a:xfrm>
            <a:off x="9180021" y="1285246"/>
            <a:ext cx="1282700" cy="1574801"/>
            <a:chOff x="0" y="0"/>
            <a:chExt cx="808" cy="992"/>
          </a:xfrm>
        </p:grpSpPr>
        <p:grpSp>
          <p:nvGrpSpPr>
            <p:cNvPr id="16" name="Group 15"/>
            <p:cNvGrpSpPr>
              <a:grpSpLocks/>
            </p:cNvGrpSpPr>
            <p:nvPr/>
          </p:nvGrpSpPr>
          <p:grpSpPr bwMode="auto">
            <a:xfrm>
              <a:off x="0" y="573"/>
              <a:ext cx="808" cy="419"/>
              <a:chOff x="0" y="0"/>
              <a:chExt cx="808" cy="418"/>
            </a:xfrm>
          </p:grpSpPr>
          <p:sp>
            <p:nvSpPr>
              <p:cNvPr id="23" name="AutoShape 14"/>
              <p:cNvSpPr>
                <a:spLocks/>
              </p:cNvSpPr>
              <p:nvPr/>
            </p:nvSpPr>
            <p:spPr bwMode="auto">
              <a:xfrm>
                <a:off x="0" y="0"/>
                <a:ext cx="808" cy="418"/>
              </a:xfrm>
              <a:custGeom>
                <a:avLst/>
                <a:gdLst>
                  <a:gd name="T0" fmla="*/ 0 w 21600"/>
                  <a:gd name="T1" fmla="*/ 5400 h 21600"/>
                  <a:gd name="T2" fmla="*/ 10800 w 21600"/>
                  <a:gd name="T3" fmla="*/ 0 h 21600"/>
                  <a:gd name="T4" fmla="*/ 21600 w 21600"/>
                  <a:gd name="T5" fmla="*/ 5400 h 21600"/>
                  <a:gd name="T6" fmla="*/ 21600 w 21600"/>
                  <a:gd name="T7" fmla="*/ 16200 h 21600"/>
                  <a:gd name="T8" fmla="*/ 10800 w 21600"/>
                  <a:gd name="T9" fmla="*/ 21600 h 21600"/>
                  <a:gd name="T10" fmla="*/ 0 w 21600"/>
                  <a:gd name="T11" fmla="*/ 16200 h 21600"/>
                  <a:gd name="T12" fmla="*/ 0 w 21600"/>
                  <a:gd name="T13" fmla="*/ 5400 h 21600"/>
                  <a:gd name="T14" fmla="*/ 0 w 21600"/>
                  <a:gd name="T15" fmla="*/ 54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600" h="21600">
                    <a:moveTo>
                      <a:pt x="0" y="5400"/>
                    </a:moveTo>
                    <a:cubicBezTo>
                      <a:pt x="0" y="2418"/>
                      <a:pt x="4835" y="0"/>
                      <a:pt x="10800" y="0"/>
                    </a:cubicBezTo>
                    <a:cubicBezTo>
                      <a:pt x="16765" y="0"/>
                      <a:pt x="21600" y="2418"/>
                      <a:pt x="21600" y="5400"/>
                    </a:cubicBezTo>
                    <a:lnTo>
                      <a:pt x="21600" y="16200"/>
                    </a:lnTo>
                    <a:cubicBezTo>
                      <a:pt x="21600" y="19182"/>
                      <a:pt x="16765" y="21600"/>
                      <a:pt x="10800" y="21600"/>
                    </a:cubicBezTo>
                    <a:cubicBezTo>
                      <a:pt x="4835" y="21600"/>
                      <a:pt x="0" y="19182"/>
                      <a:pt x="0" y="16200"/>
                    </a:cubicBezTo>
                    <a:lnTo>
                      <a:pt x="0" y="5400"/>
                    </a:lnTo>
                    <a:close/>
                    <a:moveTo>
                      <a:pt x="0" y="5400"/>
                    </a:moveTo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8575" cap="flat">
                    <a:solidFill>
                      <a:srgbClr val="FFFFFF"/>
                    </a:solidFill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5000" kern="1200">
                    <a:solidFill>
                      <a:srgbClr val="595959"/>
                    </a:solidFill>
                    <a:latin typeface="Lora" charset="0"/>
                    <a:ea typeface="Heiti SC Light" charset="-122"/>
                    <a:cs typeface="+mn-cs"/>
                    <a:sym typeface="Lora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5000" kern="1200">
                    <a:solidFill>
                      <a:srgbClr val="595959"/>
                    </a:solidFill>
                    <a:latin typeface="Lora" charset="0"/>
                    <a:ea typeface="Heiti SC Light" charset="-122"/>
                    <a:cs typeface="+mn-cs"/>
                    <a:sym typeface="Lora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5000" kern="1200">
                    <a:solidFill>
                      <a:srgbClr val="595959"/>
                    </a:solidFill>
                    <a:latin typeface="Lora" charset="0"/>
                    <a:ea typeface="Heiti SC Light" charset="-122"/>
                    <a:cs typeface="+mn-cs"/>
                    <a:sym typeface="Lora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5000" kern="1200">
                    <a:solidFill>
                      <a:srgbClr val="595959"/>
                    </a:solidFill>
                    <a:latin typeface="Lora" charset="0"/>
                    <a:ea typeface="Heiti SC Light" charset="-122"/>
                    <a:cs typeface="+mn-cs"/>
                    <a:sym typeface="Lora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5000" kern="1200">
                    <a:solidFill>
                      <a:srgbClr val="595959"/>
                    </a:solidFill>
                    <a:latin typeface="Lora" charset="0"/>
                    <a:ea typeface="Heiti SC Light" charset="-122"/>
                    <a:cs typeface="+mn-cs"/>
                    <a:sym typeface="Lora" charset="0"/>
                  </a:defRPr>
                </a:lvl5pPr>
                <a:lvl6pPr marL="2286000" algn="l" defTabSz="914400" rtl="0" eaLnBrk="1" latinLnBrk="0" hangingPunct="1">
                  <a:defRPr sz="5000" kern="1200">
                    <a:solidFill>
                      <a:srgbClr val="595959"/>
                    </a:solidFill>
                    <a:latin typeface="Lora" charset="0"/>
                    <a:ea typeface="Heiti SC Light" charset="-122"/>
                    <a:cs typeface="+mn-cs"/>
                    <a:sym typeface="Lora" charset="0"/>
                  </a:defRPr>
                </a:lvl6pPr>
                <a:lvl7pPr marL="2743200" algn="l" defTabSz="914400" rtl="0" eaLnBrk="1" latinLnBrk="0" hangingPunct="1">
                  <a:defRPr sz="5000" kern="1200">
                    <a:solidFill>
                      <a:srgbClr val="595959"/>
                    </a:solidFill>
                    <a:latin typeface="Lora" charset="0"/>
                    <a:ea typeface="Heiti SC Light" charset="-122"/>
                    <a:cs typeface="+mn-cs"/>
                    <a:sym typeface="Lora" charset="0"/>
                  </a:defRPr>
                </a:lvl7pPr>
                <a:lvl8pPr marL="3200400" algn="l" defTabSz="914400" rtl="0" eaLnBrk="1" latinLnBrk="0" hangingPunct="1">
                  <a:defRPr sz="5000" kern="1200">
                    <a:solidFill>
                      <a:srgbClr val="595959"/>
                    </a:solidFill>
                    <a:latin typeface="Lora" charset="0"/>
                    <a:ea typeface="Heiti SC Light" charset="-122"/>
                    <a:cs typeface="+mn-cs"/>
                    <a:sym typeface="Lora" charset="0"/>
                  </a:defRPr>
                </a:lvl8pPr>
                <a:lvl9pPr marL="3657600" algn="l" defTabSz="914400" rtl="0" eaLnBrk="1" latinLnBrk="0" hangingPunct="1">
                  <a:defRPr sz="5000" kern="1200">
                    <a:solidFill>
                      <a:srgbClr val="595959"/>
                    </a:solidFill>
                    <a:latin typeface="Lora" charset="0"/>
                    <a:ea typeface="Heiti SC Light" charset="-122"/>
                    <a:cs typeface="+mn-cs"/>
                    <a:sym typeface="Lora" charset="0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4" name="AutoShape 15"/>
              <p:cNvSpPr>
                <a:spLocks/>
              </p:cNvSpPr>
              <p:nvPr/>
            </p:nvSpPr>
            <p:spPr bwMode="auto">
              <a:xfrm>
                <a:off x="0" y="0"/>
                <a:ext cx="807" cy="209"/>
              </a:xfrm>
              <a:custGeom>
                <a:avLst/>
                <a:gdLst>
                  <a:gd name="T0" fmla="*/ 0 w 21600"/>
                  <a:gd name="T1" fmla="*/ 10800 h 21600"/>
                  <a:gd name="T2" fmla="*/ 10800 w 21600"/>
                  <a:gd name="T3" fmla="*/ 0 h 21600"/>
                  <a:gd name="T4" fmla="*/ 21600 w 21600"/>
                  <a:gd name="T5" fmla="*/ 10800 h 21600"/>
                  <a:gd name="T6" fmla="*/ 10800 w 21600"/>
                  <a:gd name="T7" fmla="*/ 21600 h 21600"/>
                  <a:gd name="T8" fmla="*/ 0 w 21600"/>
                  <a:gd name="T9" fmla="*/ 10800 h 21600"/>
                  <a:gd name="T10" fmla="*/ 0 w 21600"/>
                  <a:gd name="T11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0" y="10800"/>
                    </a:moveTo>
                  </a:path>
                </a:pathLst>
              </a:custGeom>
              <a:solidFill>
                <a:srgbClr val="000000">
                  <a:alpha val="14902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8575" cap="flat">
                    <a:solidFill>
                      <a:srgbClr val="FFFFFF">
                        <a:alpha val="14902"/>
                      </a:srgbClr>
                    </a:solidFill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5000" kern="1200">
                    <a:solidFill>
                      <a:srgbClr val="595959"/>
                    </a:solidFill>
                    <a:latin typeface="Lora" charset="0"/>
                    <a:ea typeface="Heiti SC Light" charset="-122"/>
                    <a:cs typeface="+mn-cs"/>
                    <a:sym typeface="Lora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5000" kern="1200">
                    <a:solidFill>
                      <a:srgbClr val="595959"/>
                    </a:solidFill>
                    <a:latin typeface="Lora" charset="0"/>
                    <a:ea typeface="Heiti SC Light" charset="-122"/>
                    <a:cs typeface="+mn-cs"/>
                    <a:sym typeface="Lora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5000" kern="1200">
                    <a:solidFill>
                      <a:srgbClr val="595959"/>
                    </a:solidFill>
                    <a:latin typeface="Lora" charset="0"/>
                    <a:ea typeface="Heiti SC Light" charset="-122"/>
                    <a:cs typeface="+mn-cs"/>
                    <a:sym typeface="Lora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5000" kern="1200">
                    <a:solidFill>
                      <a:srgbClr val="595959"/>
                    </a:solidFill>
                    <a:latin typeface="Lora" charset="0"/>
                    <a:ea typeface="Heiti SC Light" charset="-122"/>
                    <a:cs typeface="+mn-cs"/>
                    <a:sym typeface="Lora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5000" kern="1200">
                    <a:solidFill>
                      <a:srgbClr val="595959"/>
                    </a:solidFill>
                    <a:latin typeface="Lora" charset="0"/>
                    <a:ea typeface="Heiti SC Light" charset="-122"/>
                    <a:cs typeface="+mn-cs"/>
                    <a:sym typeface="Lora" charset="0"/>
                  </a:defRPr>
                </a:lvl5pPr>
                <a:lvl6pPr marL="2286000" algn="l" defTabSz="914400" rtl="0" eaLnBrk="1" latinLnBrk="0" hangingPunct="1">
                  <a:defRPr sz="5000" kern="1200">
                    <a:solidFill>
                      <a:srgbClr val="595959"/>
                    </a:solidFill>
                    <a:latin typeface="Lora" charset="0"/>
                    <a:ea typeface="Heiti SC Light" charset="-122"/>
                    <a:cs typeface="+mn-cs"/>
                    <a:sym typeface="Lora" charset="0"/>
                  </a:defRPr>
                </a:lvl6pPr>
                <a:lvl7pPr marL="2743200" algn="l" defTabSz="914400" rtl="0" eaLnBrk="1" latinLnBrk="0" hangingPunct="1">
                  <a:defRPr sz="5000" kern="1200">
                    <a:solidFill>
                      <a:srgbClr val="595959"/>
                    </a:solidFill>
                    <a:latin typeface="Lora" charset="0"/>
                    <a:ea typeface="Heiti SC Light" charset="-122"/>
                    <a:cs typeface="+mn-cs"/>
                    <a:sym typeface="Lora" charset="0"/>
                  </a:defRPr>
                </a:lvl7pPr>
                <a:lvl8pPr marL="3200400" algn="l" defTabSz="914400" rtl="0" eaLnBrk="1" latinLnBrk="0" hangingPunct="1">
                  <a:defRPr sz="5000" kern="1200">
                    <a:solidFill>
                      <a:srgbClr val="595959"/>
                    </a:solidFill>
                    <a:latin typeface="Lora" charset="0"/>
                    <a:ea typeface="Heiti SC Light" charset="-122"/>
                    <a:cs typeface="+mn-cs"/>
                    <a:sym typeface="Lora" charset="0"/>
                  </a:defRPr>
                </a:lvl8pPr>
                <a:lvl9pPr marL="3657600" algn="l" defTabSz="914400" rtl="0" eaLnBrk="1" latinLnBrk="0" hangingPunct="1">
                  <a:defRPr sz="5000" kern="1200">
                    <a:solidFill>
                      <a:srgbClr val="595959"/>
                    </a:solidFill>
                    <a:latin typeface="Lora" charset="0"/>
                    <a:ea typeface="Heiti SC Light" charset="-122"/>
                    <a:cs typeface="+mn-cs"/>
                    <a:sym typeface="Lora" charset="0"/>
                  </a:defRPr>
                </a:lvl9pPr>
              </a:lstStyle>
              <a:p>
                <a:endParaRPr lang="en-US"/>
              </a:p>
            </p:txBody>
          </p:sp>
        </p:grpSp>
        <p:grpSp>
          <p:nvGrpSpPr>
            <p:cNvPr id="17" name="Group 16"/>
            <p:cNvGrpSpPr>
              <a:grpSpLocks/>
            </p:cNvGrpSpPr>
            <p:nvPr/>
          </p:nvGrpSpPr>
          <p:grpSpPr bwMode="auto">
            <a:xfrm>
              <a:off x="0" y="286"/>
              <a:ext cx="808" cy="419"/>
              <a:chOff x="0" y="0"/>
              <a:chExt cx="808" cy="418"/>
            </a:xfrm>
          </p:grpSpPr>
          <p:sp>
            <p:nvSpPr>
              <p:cNvPr id="21" name="AutoShape 17"/>
              <p:cNvSpPr>
                <a:spLocks/>
              </p:cNvSpPr>
              <p:nvPr/>
            </p:nvSpPr>
            <p:spPr bwMode="auto">
              <a:xfrm>
                <a:off x="0" y="0"/>
                <a:ext cx="808" cy="418"/>
              </a:xfrm>
              <a:custGeom>
                <a:avLst/>
                <a:gdLst>
                  <a:gd name="T0" fmla="*/ 0 w 21600"/>
                  <a:gd name="T1" fmla="*/ 5400 h 21600"/>
                  <a:gd name="T2" fmla="*/ 10800 w 21600"/>
                  <a:gd name="T3" fmla="*/ 0 h 21600"/>
                  <a:gd name="T4" fmla="*/ 21600 w 21600"/>
                  <a:gd name="T5" fmla="*/ 5400 h 21600"/>
                  <a:gd name="T6" fmla="*/ 21600 w 21600"/>
                  <a:gd name="T7" fmla="*/ 16200 h 21600"/>
                  <a:gd name="T8" fmla="*/ 10800 w 21600"/>
                  <a:gd name="T9" fmla="*/ 21600 h 21600"/>
                  <a:gd name="T10" fmla="*/ 0 w 21600"/>
                  <a:gd name="T11" fmla="*/ 16200 h 21600"/>
                  <a:gd name="T12" fmla="*/ 0 w 21600"/>
                  <a:gd name="T13" fmla="*/ 5400 h 21600"/>
                  <a:gd name="T14" fmla="*/ 0 w 21600"/>
                  <a:gd name="T15" fmla="*/ 54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600" h="21600">
                    <a:moveTo>
                      <a:pt x="0" y="5400"/>
                    </a:moveTo>
                    <a:cubicBezTo>
                      <a:pt x="0" y="2418"/>
                      <a:pt x="4835" y="0"/>
                      <a:pt x="10800" y="0"/>
                    </a:cubicBezTo>
                    <a:cubicBezTo>
                      <a:pt x="16765" y="0"/>
                      <a:pt x="21600" y="2418"/>
                      <a:pt x="21600" y="5400"/>
                    </a:cubicBezTo>
                    <a:lnTo>
                      <a:pt x="21600" y="16200"/>
                    </a:lnTo>
                    <a:cubicBezTo>
                      <a:pt x="21600" y="19182"/>
                      <a:pt x="16765" y="21600"/>
                      <a:pt x="10800" y="21600"/>
                    </a:cubicBezTo>
                    <a:cubicBezTo>
                      <a:pt x="4835" y="21600"/>
                      <a:pt x="0" y="19182"/>
                      <a:pt x="0" y="16200"/>
                    </a:cubicBezTo>
                    <a:lnTo>
                      <a:pt x="0" y="5400"/>
                    </a:lnTo>
                    <a:close/>
                    <a:moveTo>
                      <a:pt x="0" y="5400"/>
                    </a:moveTo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8575" cap="flat">
                    <a:solidFill>
                      <a:srgbClr val="FFFFFF"/>
                    </a:solidFill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5000" kern="1200">
                    <a:solidFill>
                      <a:srgbClr val="595959"/>
                    </a:solidFill>
                    <a:latin typeface="Lora" charset="0"/>
                    <a:ea typeface="Heiti SC Light" charset="-122"/>
                    <a:cs typeface="+mn-cs"/>
                    <a:sym typeface="Lora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5000" kern="1200">
                    <a:solidFill>
                      <a:srgbClr val="595959"/>
                    </a:solidFill>
                    <a:latin typeface="Lora" charset="0"/>
                    <a:ea typeface="Heiti SC Light" charset="-122"/>
                    <a:cs typeface="+mn-cs"/>
                    <a:sym typeface="Lora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5000" kern="1200">
                    <a:solidFill>
                      <a:srgbClr val="595959"/>
                    </a:solidFill>
                    <a:latin typeface="Lora" charset="0"/>
                    <a:ea typeface="Heiti SC Light" charset="-122"/>
                    <a:cs typeface="+mn-cs"/>
                    <a:sym typeface="Lora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5000" kern="1200">
                    <a:solidFill>
                      <a:srgbClr val="595959"/>
                    </a:solidFill>
                    <a:latin typeface="Lora" charset="0"/>
                    <a:ea typeface="Heiti SC Light" charset="-122"/>
                    <a:cs typeface="+mn-cs"/>
                    <a:sym typeface="Lora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5000" kern="1200">
                    <a:solidFill>
                      <a:srgbClr val="595959"/>
                    </a:solidFill>
                    <a:latin typeface="Lora" charset="0"/>
                    <a:ea typeface="Heiti SC Light" charset="-122"/>
                    <a:cs typeface="+mn-cs"/>
                    <a:sym typeface="Lora" charset="0"/>
                  </a:defRPr>
                </a:lvl5pPr>
                <a:lvl6pPr marL="2286000" algn="l" defTabSz="914400" rtl="0" eaLnBrk="1" latinLnBrk="0" hangingPunct="1">
                  <a:defRPr sz="5000" kern="1200">
                    <a:solidFill>
                      <a:srgbClr val="595959"/>
                    </a:solidFill>
                    <a:latin typeface="Lora" charset="0"/>
                    <a:ea typeface="Heiti SC Light" charset="-122"/>
                    <a:cs typeface="+mn-cs"/>
                    <a:sym typeface="Lora" charset="0"/>
                  </a:defRPr>
                </a:lvl6pPr>
                <a:lvl7pPr marL="2743200" algn="l" defTabSz="914400" rtl="0" eaLnBrk="1" latinLnBrk="0" hangingPunct="1">
                  <a:defRPr sz="5000" kern="1200">
                    <a:solidFill>
                      <a:srgbClr val="595959"/>
                    </a:solidFill>
                    <a:latin typeface="Lora" charset="0"/>
                    <a:ea typeface="Heiti SC Light" charset="-122"/>
                    <a:cs typeface="+mn-cs"/>
                    <a:sym typeface="Lora" charset="0"/>
                  </a:defRPr>
                </a:lvl7pPr>
                <a:lvl8pPr marL="3200400" algn="l" defTabSz="914400" rtl="0" eaLnBrk="1" latinLnBrk="0" hangingPunct="1">
                  <a:defRPr sz="5000" kern="1200">
                    <a:solidFill>
                      <a:srgbClr val="595959"/>
                    </a:solidFill>
                    <a:latin typeface="Lora" charset="0"/>
                    <a:ea typeface="Heiti SC Light" charset="-122"/>
                    <a:cs typeface="+mn-cs"/>
                    <a:sym typeface="Lora" charset="0"/>
                  </a:defRPr>
                </a:lvl8pPr>
                <a:lvl9pPr marL="3657600" algn="l" defTabSz="914400" rtl="0" eaLnBrk="1" latinLnBrk="0" hangingPunct="1">
                  <a:defRPr sz="5000" kern="1200">
                    <a:solidFill>
                      <a:srgbClr val="595959"/>
                    </a:solidFill>
                    <a:latin typeface="Lora" charset="0"/>
                    <a:ea typeface="Heiti SC Light" charset="-122"/>
                    <a:cs typeface="+mn-cs"/>
                    <a:sym typeface="Lora" charset="0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2" name="AutoShape 18"/>
              <p:cNvSpPr>
                <a:spLocks/>
              </p:cNvSpPr>
              <p:nvPr/>
            </p:nvSpPr>
            <p:spPr bwMode="auto">
              <a:xfrm>
                <a:off x="0" y="0"/>
                <a:ext cx="807" cy="209"/>
              </a:xfrm>
              <a:custGeom>
                <a:avLst/>
                <a:gdLst>
                  <a:gd name="T0" fmla="*/ 0 w 21600"/>
                  <a:gd name="T1" fmla="*/ 10800 h 21600"/>
                  <a:gd name="T2" fmla="*/ 10800 w 21600"/>
                  <a:gd name="T3" fmla="*/ 0 h 21600"/>
                  <a:gd name="T4" fmla="*/ 21600 w 21600"/>
                  <a:gd name="T5" fmla="*/ 10800 h 21600"/>
                  <a:gd name="T6" fmla="*/ 10800 w 21600"/>
                  <a:gd name="T7" fmla="*/ 21600 h 21600"/>
                  <a:gd name="T8" fmla="*/ 0 w 21600"/>
                  <a:gd name="T9" fmla="*/ 10800 h 21600"/>
                  <a:gd name="T10" fmla="*/ 0 w 21600"/>
                  <a:gd name="T11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0" y="10800"/>
                    </a:moveTo>
                  </a:path>
                </a:pathLst>
              </a:custGeom>
              <a:solidFill>
                <a:srgbClr val="000000">
                  <a:alpha val="14902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8575" cap="flat">
                    <a:solidFill>
                      <a:srgbClr val="FFFFFF">
                        <a:alpha val="14902"/>
                      </a:srgbClr>
                    </a:solidFill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5000" kern="1200">
                    <a:solidFill>
                      <a:srgbClr val="595959"/>
                    </a:solidFill>
                    <a:latin typeface="Lora" charset="0"/>
                    <a:ea typeface="Heiti SC Light" charset="-122"/>
                    <a:cs typeface="+mn-cs"/>
                    <a:sym typeface="Lora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5000" kern="1200">
                    <a:solidFill>
                      <a:srgbClr val="595959"/>
                    </a:solidFill>
                    <a:latin typeface="Lora" charset="0"/>
                    <a:ea typeface="Heiti SC Light" charset="-122"/>
                    <a:cs typeface="+mn-cs"/>
                    <a:sym typeface="Lora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5000" kern="1200">
                    <a:solidFill>
                      <a:srgbClr val="595959"/>
                    </a:solidFill>
                    <a:latin typeface="Lora" charset="0"/>
                    <a:ea typeface="Heiti SC Light" charset="-122"/>
                    <a:cs typeface="+mn-cs"/>
                    <a:sym typeface="Lora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5000" kern="1200">
                    <a:solidFill>
                      <a:srgbClr val="595959"/>
                    </a:solidFill>
                    <a:latin typeface="Lora" charset="0"/>
                    <a:ea typeface="Heiti SC Light" charset="-122"/>
                    <a:cs typeface="+mn-cs"/>
                    <a:sym typeface="Lora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5000" kern="1200">
                    <a:solidFill>
                      <a:srgbClr val="595959"/>
                    </a:solidFill>
                    <a:latin typeface="Lora" charset="0"/>
                    <a:ea typeface="Heiti SC Light" charset="-122"/>
                    <a:cs typeface="+mn-cs"/>
                    <a:sym typeface="Lora" charset="0"/>
                  </a:defRPr>
                </a:lvl5pPr>
                <a:lvl6pPr marL="2286000" algn="l" defTabSz="914400" rtl="0" eaLnBrk="1" latinLnBrk="0" hangingPunct="1">
                  <a:defRPr sz="5000" kern="1200">
                    <a:solidFill>
                      <a:srgbClr val="595959"/>
                    </a:solidFill>
                    <a:latin typeface="Lora" charset="0"/>
                    <a:ea typeface="Heiti SC Light" charset="-122"/>
                    <a:cs typeface="+mn-cs"/>
                    <a:sym typeface="Lora" charset="0"/>
                  </a:defRPr>
                </a:lvl6pPr>
                <a:lvl7pPr marL="2743200" algn="l" defTabSz="914400" rtl="0" eaLnBrk="1" latinLnBrk="0" hangingPunct="1">
                  <a:defRPr sz="5000" kern="1200">
                    <a:solidFill>
                      <a:srgbClr val="595959"/>
                    </a:solidFill>
                    <a:latin typeface="Lora" charset="0"/>
                    <a:ea typeface="Heiti SC Light" charset="-122"/>
                    <a:cs typeface="+mn-cs"/>
                    <a:sym typeface="Lora" charset="0"/>
                  </a:defRPr>
                </a:lvl7pPr>
                <a:lvl8pPr marL="3200400" algn="l" defTabSz="914400" rtl="0" eaLnBrk="1" latinLnBrk="0" hangingPunct="1">
                  <a:defRPr sz="5000" kern="1200">
                    <a:solidFill>
                      <a:srgbClr val="595959"/>
                    </a:solidFill>
                    <a:latin typeface="Lora" charset="0"/>
                    <a:ea typeface="Heiti SC Light" charset="-122"/>
                    <a:cs typeface="+mn-cs"/>
                    <a:sym typeface="Lora" charset="0"/>
                  </a:defRPr>
                </a:lvl8pPr>
                <a:lvl9pPr marL="3657600" algn="l" defTabSz="914400" rtl="0" eaLnBrk="1" latinLnBrk="0" hangingPunct="1">
                  <a:defRPr sz="5000" kern="1200">
                    <a:solidFill>
                      <a:srgbClr val="595959"/>
                    </a:solidFill>
                    <a:latin typeface="Lora" charset="0"/>
                    <a:ea typeface="Heiti SC Light" charset="-122"/>
                    <a:cs typeface="+mn-cs"/>
                    <a:sym typeface="Lora" charset="0"/>
                  </a:defRPr>
                </a:lvl9pPr>
              </a:lstStyle>
              <a:p>
                <a:endParaRPr lang="en-US"/>
              </a:p>
            </p:txBody>
          </p:sp>
        </p:grpSp>
        <p:grpSp>
          <p:nvGrpSpPr>
            <p:cNvPr id="18" name="Group 17"/>
            <p:cNvGrpSpPr>
              <a:grpSpLocks/>
            </p:cNvGrpSpPr>
            <p:nvPr/>
          </p:nvGrpSpPr>
          <p:grpSpPr bwMode="auto">
            <a:xfrm>
              <a:off x="0" y="0"/>
              <a:ext cx="808" cy="418"/>
              <a:chOff x="0" y="0"/>
              <a:chExt cx="808" cy="418"/>
            </a:xfrm>
          </p:grpSpPr>
          <p:sp>
            <p:nvSpPr>
              <p:cNvPr id="19" name="AutoShape 20"/>
              <p:cNvSpPr>
                <a:spLocks/>
              </p:cNvSpPr>
              <p:nvPr/>
            </p:nvSpPr>
            <p:spPr bwMode="auto">
              <a:xfrm>
                <a:off x="0" y="0"/>
                <a:ext cx="808" cy="418"/>
              </a:xfrm>
              <a:custGeom>
                <a:avLst/>
                <a:gdLst>
                  <a:gd name="T0" fmla="*/ 0 w 21600"/>
                  <a:gd name="T1" fmla="*/ 5400 h 21600"/>
                  <a:gd name="T2" fmla="*/ 10800 w 21600"/>
                  <a:gd name="T3" fmla="*/ 0 h 21600"/>
                  <a:gd name="T4" fmla="*/ 21600 w 21600"/>
                  <a:gd name="T5" fmla="*/ 5400 h 21600"/>
                  <a:gd name="T6" fmla="*/ 21600 w 21600"/>
                  <a:gd name="T7" fmla="*/ 16200 h 21600"/>
                  <a:gd name="T8" fmla="*/ 10800 w 21600"/>
                  <a:gd name="T9" fmla="*/ 21600 h 21600"/>
                  <a:gd name="T10" fmla="*/ 0 w 21600"/>
                  <a:gd name="T11" fmla="*/ 16200 h 21600"/>
                  <a:gd name="T12" fmla="*/ 0 w 21600"/>
                  <a:gd name="T13" fmla="*/ 5400 h 21600"/>
                  <a:gd name="T14" fmla="*/ 0 w 21600"/>
                  <a:gd name="T15" fmla="*/ 54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600" h="21600">
                    <a:moveTo>
                      <a:pt x="0" y="5400"/>
                    </a:moveTo>
                    <a:cubicBezTo>
                      <a:pt x="0" y="2418"/>
                      <a:pt x="4835" y="0"/>
                      <a:pt x="10800" y="0"/>
                    </a:cubicBezTo>
                    <a:cubicBezTo>
                      <a:pt x="16765" y="0"/>
                      <a:pt x="21600" y="2418"/>
                      <a:pt x="21600" y="5400"/>
                    </a:cubicBezTo>
                    <a:lnTo>
                      <a:pt x="21600" y="16200"/>
                    </a:lnTo>
                    <a:cubicBezTo>
                      <a:pt x="21600" y="19182"/>
                      <a:pt x="16765" y="21600"/>
                      <a:pt x="10800" y="21600"/>
                    </a:cubicBezTo>
                    <a:cubicBezTo>
                      <a:pt x="4835" y="21600"/>
                      <a:pt x="0" y="19182"/>
                      <a:pt x="0" y="16200"/>
                    </a:cubicBezTo>
                    <a:lnTo>
                      <a:pt x="0" y="5400"/>
                    </a:lnTo>
                    <a:close/>
                    <a:moveTo>
                      <a:pt x="0" y="5400"/>
                    </a:move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8575" cap="flat">
                    <a:solidFill>
                      <a:srgbClr val="FFFFFF"/>
                    </a:solidFill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5000" kern="1200">
                    <a:solidFill>
                      <a:srgbClr val="595959"/>
                    </a:solidFill>
                    <a:latin typeface="Lora" charset="0"/>
                    <a:ea typeface="Heiti SC Light" charset="-122"/>
                    <a:cs typeface="+mn-cs"/>
                    <a:sym typeface="Lora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5000" kern="1200">
                    <a:solidFill>
                      <a:srgbClr val="595959"/>
                    </a:solidFill>
                    <a:latin typeface="Lora" charset="0"/>
                    <a:ea typeface="Heiti SC Light" charset="-122"/>
                    <a:cs typeface="+mn-cs"/>
                    <a:sym typeface="Lora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5000" kern="1200">
                    <a:solidFill>
                      <a:srgbClr val="595959"/>
                    </a:solidFill>
                    <a:latin typeface="Lora" charset="0"/>
                    <a:ea typeface="Heiti SC Light" charset="-122"/>
                    <a:cs typeface="+mn-cs"/>
                    <a:sym typeface="Lora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5000" kern="1200">
                    <a:solidFill>
                      <a:srgbClr val="595959"/>
                    </a:solidFill>
                    <a:latin typeface="Lora" charset="0"/>
                    <a:ea typeface="Heiti SC Light" charset="-122"/>
                    <a:cs typeface="+mn-cs"/>
                    <a:sym typeface="Lora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5000" kern="1200">
                    <a:solidFill>
                      <a:srgbClr val="595959"/>
                    </a:solidFill>
                    <a:latin typeface="Lora" charset="0"/>
                    <a:ea typeface="Heiti SC Light" charset="-122"/>
                    <a:cs typeface="+mn-cs"/>
                    <a:sym typeface="Lora" charset="0"/>
                  </a:defRPr>
                </a:lvl5pPr>
                <a:lvl6pPr marL="2286000" algn="l" defTabSz="914400" rtl="0" eaLnBrk="1" latinLnBrk="0" hangingPunct="1">
                  <a:defRPr sz="5000" kern="1200">
                    <a:solidFill>
                      <a:srgbClr val="595959"/>
                    </a:solidFill>
                    <a:latin typeface="Lora" charset="0"/>
                    <a:ea typeface="Heiti SC Light" charset="-122"/>
                    <a:cs typeface="+mn-cs"/>
                    <a:sym typeface="Lora" charset="0"/>
                  </a:defRPr>
                </a:lvl6pPr>
                <a:lvl7pPr marL="2743200" algn="l" defTabSz="914400" rtl="0" eaLnBrk="1" latinLnBrk="0" hangingPunct="1">
                  <a:defRPr sz="5000" kern="1200">
                    <a:solidFill>
                      <a:srgbClr val="595959"/>
                    </a:solidFill>
                    <a:latin typeface="Lora" charset="0"/>
                    <a:ea typeface="Heiti SC Light" charset="-122"/>
                    <a:cs typeface="+mn-cs"/>
                    <a:sym typeface="Lora" charset="0"/>
                  </a:defRPr>
                </a:lvl7pPr>
                <a:lvl8pPr marL="3200400" algn="l" defTabSz="914400" rtl="0" eaLnBrk="1" latinLnBrk="0" hangingPunct="1">
                  <a:defRPr sz="5000" kern="1200">
                    <a:solidFill>
                      <a:srgbClr val="595959"/>
                    </a:solidFill>
                    <a:latin typeface="Lora" charset="0"/>
                    <a:ea typeface="Heiti SC Light" charset="-122"/>
                    <a:cs typeface="+mn-cs"/>
                    <a:sym typeface="Lora" charset="0"/>
                  </a:defRPr>
                </a:lvl8pPr>
                <a:lvl9pPr marL="3657600" algn="l" defTabSz="914400" rtl="0" eaLnBrk="1" latinLnBrk="0" hangingPunct="1">
                  <a:defRPr sz="5000" kern="1200">
                    <a:solidFill>
                      <a:srgbClr val="595959"/>
                    </a:solidFill>
                    <a:latin typeface="Lora" charset="0"/>
                    <a:ea typeface="Heiti SC Light" charset="-122"/>
                    <a:cs typeface="+mn-cs"/>
                    <a:sym typeface="Lora" charset="0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0" name="AutoShape 21"/>
              <p:cNvSpPr>
                <a:spLocks/>
              </p:cNvSpPr>
              <p:nvPr/>
            </p:nvSpPr>
            <p:spPr bwMode="auto">
              <a:xfrm>
                <a:off x="0" y="0"/>
                <a:ext cx="807" cy="209"/>
              </a:xfrm>
              <a:custGeom>
                <a:avLst/>
                <a:gdLst>
                  <a:gd name="T0" fmla="*/ 0 w 21600"/>
                  <a:gd name="T1" fmla="*/ 10800 h 21600"/>
                  <a:gd name="T2" fmla="*/ 10800 w 21600"/>
                  <a:gd name="T3" fmla="*/ 0 h 21600"/>
                  <a:gd name="T4" fmla="*/ 21600 w 21600"/>
                  <a:gd name="T5" fmla="*/ 10800 h 21600"/>
                  <a:gd name="T6" fmla="*/ 10800 w 21600"/>
                  <a:gd name="T7" fmla="*/ 21600 h 21600"/>
                  <a:gd name="T8" fmla="*/ 0 w 21600"/>
                  <a:gd name="T9" fmla="*/ 10800 h 21600"/>
                  <a:gd name="T10" fmla="*/ 0 w 21600"/>
                  <a:gd name="T11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0" y="10800"/>
                    </a:moveTo>
                  </a:path>
                </a:pathLst>
              </a:custGeom>
              <a:solidFill>
                <a:srgbClr val="000000">
                  <a:alpha val="14902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8575" cap="flat">
                    <a:solidFill>
                      <a:srgbClr val="FFFFFF">
                        <a:alpha val="14902"/>
                      </a:srgbClr>
                    </a:solidFill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5000" kern="1200">
                    <a:solidFill>
                      <a:srgbClr val="595959"/>
                    </a:solidFill>
                    <a:latin typeface="Lora" charset="0"/>
                    <a:ea typeface="Heiti SC Light" charset="-122"/>
                    <a:cs typeface="+mn-cs"/>
                    <a:sym typeface="Lora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5000" kern="1200">
                    <a:solidFill>
                      <a:srgbClr val="595959"/>
                    </a:solidFill>
                    <a:latin typeface="Lora" charset="0"/>
                    <a:ea typeface="Heiti SC Light" charset="-122"/>
                    <a:cs typeface="+mn-cs"/>
                    <a:sym typeface="Lora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5000" kern="1200">
                    <a:solidFill>
                      <a:srgbClr val="595959"/>
                    </a:solidFill>
                    <a:latin typeface="Lora" charset="0"/>
                    <a:ea typeface="Heiti SC Light" charset="-122"/>
                    <a:cs typeface="+mn-cs"/>
                    <a:sym typeface="Lora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5000" kern="1200">
                    <a:solidFill>
                      <a:srgbClr val="595959"/>
                    </a:solidFill>
                    <a:latin typeface="Lora" charset="0"/>
                    <a:ea typeface="Heiti SC Light" charset="-122"/>
                    <a:cs typeface="+mn-cs"/>
                    <a:sym typeface="Lora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5000" kern="1200">
                    <a:solidFill>
                      <a:srgbClr val="595959"/>
                    </a:solidFill>
                    <a:latin typeface="Lora" charset="0"/>
                    <a:ea typeface="Heiti SC Light" charset="-122"/>
                    <a:cs typeface="+mn-cs"/>
                    <a:sym typeface="Lora" charset="0"/>
                  </a:defRPr>
                </a:lvl5pPr>
                <a:lvl6pPr marL="2286000" algn="l" defTabSz="914400" rtl="0" eaLnBrk="1" latinLnBrk="0" hangingPunct="1">
                  <a:defRPr sz="5000" kern="1200">
                    <a:solidFill>
                      <a:srgbClr val="595959"/>
                    </a:solidFill>
                    <a:latin typeface="Lora" charset="0"/>
                    <a:ea typeface="Heiti SC Light" charset="-122"/>
                    <a:cs typeface="+mn-cs"/>
                    <a:sym typeface="Lora" charset="0"/>
                  </a:defRPr>
                </a:lvl6pPr>
                <a:lvl7pPr marL="2743200" algn="l" defTabSz="914400" rtl="0" eaLnBrk="1" latinLnBrk="0" hangingPunct="1">
                  <a:defRPr sz="5000" kern="1200">
                    <a:solidFill>
                      <a:srgbClr val="595959"/>
                    </a:solidFill>
                    <a:latin typeface="Lora" charset="0"/>
                    <a:ea typeface="Heiti SC Light" charset="-122"/>
                    <a:cs typeface="+mn-cs"/>
                    <a:sym typeface="Lora" charset="0"/>
                  </a:defRPr>
                </a:lvl7pPr>
                <a:lvl8pPr marL="3200400" algn="l" defTabSz="914400" rtl="0" eaLnBrk="1" latinLnBrk="0" hangingPunct="1">
                  <a:defRPr sz="5000" kern="1200">
                    <a:solidFill>
                      <a:srgbClr val="595959"/>
                    </a:solidFill>
                    <a:latin typeface="Lora" charset="0"/>
                    <a:ea typeface="Heiti SC Light" charset="-122"/>
                    <a:cs typeface="+mn-cs"/>
                    <a:sym typeface="Lora" charset="0"/>
                  </a:defRPr>
                </a:lvl8pPr>
                <a:lvl9pPr marL="3657600" algn="l" defTabSz="914400" rtl="0" eaLnBrk="1" latinLnBrk="0" hangingPunct="1">
                  <a:defRPr sz="5000" kern="1200">
                    <a:solidFill>
                      <a:srgbClr val="595959"/>
                    </a:solidFill>
                    <a:latin typeface="Lora" charset="0"/>
                    <a:ea typeface="Heiti SC Light" charset="-122"/>
                    <a:cs typeface="+mn-cs"/>
                    <a:sym typeface="Lora" charset="0"/>
                  </a:defRPr>
                </a:lvl9pPr>
              </a:lstStyle>
              <a:p>
                <a:endParaRPr lang="en-US"/>
              </a:p>
            </p:txBody>
          </p:sp>
        </p:grpSp>
      </p:grpSp>
      <p:grpSp>
        <p:nvGrpSpPr>
          <p:cNvPr id="25" name="Group 24"/>
          <p:cNvGrpSpPr>
            <a:grpSpLocks/>
          </p:cNvGrpSpPr>
          <p:nvPr/>
        </p:nvGrpSpPr>
        <p:grpSpPr bwMode="auto">
          <a:xfrm>
            <a:off x="572424" y="1354496"/>
            <a:ext cx="2439554" cy="1285081"/>
            <a:chOff x="0" y="0"/>
            <a:chExt cx="2095" cy="1200"/>
          </a:xfrm>
        </p:grpSpPr>
        <p:sp>
          <p:nvSpPr>
            <p:cNvPr id="26" name="AutoShape 11"/>
            <p:cNvSpPr>
              <a:spLocks/>
            </p:cNvSpPr>
            <p:nvPr/>
          </p:nvSpPr>
          <p:spPr bwMode="auto">
            <a:xfrm>
              <a:off x="228" y="0"/>
              <a:ext cx="1659" cy="1116"/>
            </a:xfrm>
            <a:custGeom>
              <a:avLst/>
              <a:gdLst>
                <a:gd name="T0" fmla="*/ 21600 w 21600"/>
                <a:gd name="T1" fmla="*/ 20636 h 21600"/>
                <a:gd name="T2" fmla="*/ 21108 w 21600"/>
                <a:gd name="T3" fmla="*/ 21600 h 21600"/>
                <a:gd name="T4" fmla="*/ 514 w 21600"/>
                <a:gd name="T5" fmla="*/ 21600 h 21600"/>
                <a:gd name="T6" fmla="*/ 0 w 21600"/>
                <a:gd name="T7" fmla="*/ 20636 h 21600"/>
                <a:gd name="T8" fmla="*/ 0 w 21600"/>
                <a:gd name="T9" fmla="*/ 964 h 21600"/>
                <a:gd name="T10" fmla="*/ 514 w 21600"/>
                <a:gd name="T11" fmla="*/ 0 h 21600"/>
                <a:gd name="T12" fmla="*/ 21108 w 21600"/>
                <a:gd name="T13" fmla="*/ 0 h 21600"/>
                <a:gd name="T14" fmla="*/ 21600 w 21600"/>
                <a:gd name="T15" fmla="*/ 964 h 21600"/>
                <a:gd name="T16" fmla="*/ 21600 w 21600"/>
                <a:gd name="T17" fmla="*/ 20636 h 21600"/>
                <a:gd name="T18" fmla="*/ 21600 w 21600"/>
                <a:gd name="T19" fmla="*/ 20636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600" h="21600">
                  <a:moveTo>
                    <a:pt x="21600" y="20636"/>
                  </a:moveTo>
                  <a:cubicBezTo>
                    <a:pt x="21600" y="21168"/>
                    <a:pt x="21376" y="21600"/>
                    <a:pt x="21108" y="21600"/>
                  </a:cubicBezTo>
                  <a:cubicBezTo>
                    <a:pt x="514" y="21600"/>
                    <a:pt x="514" y="21600"/>
                    <a:pt x="514" y="21600"/>
                  </a:cubicBezTo>
                  <a:cubicBezTo>
                    <a:pt x="224" y="21600"/>
                    <a:pt x="0" y="21168"/>
                    <a:pt x="0" y="20636"/>
                  </a:cubicBezTo>
                  <a:cubicBezTo>
                    <a:pt x="0" y="964"/>
                    <a:pt x="0" y="964"/>
                    <a:pt x="0" y="964"/>
                  </a:cubicBezTo>
                  <a:cubicBezTo>
                    <a:pt x="0" y="432"/>
                    <a:pt x="224" y="0"/>
                    <a:pt x="514" y="0"/>
                  </a:cubicBezTo>
                  <a:cubicBezTo>
                    <a:pt x="21108" y="0"/>
                    <a:pt x="21108" y="0"/>
                    <a:pt x="21108" y="0"/>
                  </a:cubicBezTo>
                  <a:cubicBezTo>
                    <a:pt x="21376" y="0"/>
                    <a:pt x="21600" y="432"/>
                    <a:pt x="21600" y="964"/>
                  </a:cubicBezTo>
                  <a:lnTo>
                    <a:pt x="21600" y="20636"/>
                  </a:lnTo>
                  <a:close/>
                  <a:moveTo>
                    <a:pt x="21600" y="20636"/>
                  </a:moveTo>
                </a:path>
              </a:pathLst>
            </a:custGeom>
            <a:solidFill>
              <a:srgbClr val="34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rgbClr val="000000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5000" kern="1200">
                  <a:solidFill>
                    <a:srgbClr val="595959"/>
                  </a:solidFill>
                  <a:latin typeface="Lora" charset="0"/>
                  <a:ea typeface="Heiti SC Light" charset="-122"/>
                  <a:cs typeface="+mn-cs"/>
                  <a:sym typeface="Lora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5000" kern="1200">
                  <a:solidFill>
                    <a:srgbClr val="595959"/>
                  </a:solidFill>
                  <a:latin typeface="Lora" charset="0"/>
                  <a:ea typeface="Heiti SC Light" charset="-122"/>
                  <a:cs typeface="+mn-cs"/>
                  <a:sym typeface="Lora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5000" kern="1200">
                  <a:solidFill>
                    <a:srgbClr val="595959"/>
                  </a:solidFill>
                  <a:latin typeface="Lora" charset="0"/>
                  <a:ea typeface="Heiti SC Light" charset="-122"/>
                  <a:cs typeface="+mn-cs"/>
                  <a:sym typeface="Lora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5000" kern="1200">
                  <a:solidFill>
                    <a:srgbClr val="595959"/>
                  </a:solidFill>
                  <a:latin typeface="Lora" charset="0"/>
                  <a:ea typeface="Heiti SC Light" charset="-122"/>
                  <a:cs typeface="+mn-cs"/>
                  <a:sym typeface="Lora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5000" kern="1200">
                  <a:solidFill>
                    <a:srgbClr val="595959"/>
                  </a:solidFill>
                  <a:latin typeface="Lora" charset="0"/>
                  <a:ea typeface="Heiti SC Light" charset="-122"/>
                  <a:cs typeface="+mn-cs"/>
                  <a:sym typeface="Lora" charset="0"/>
                </a:defRPr>
              </a:lvl5pPr>
              <a:lvl6pPr marL="2286000" algn="l" defTabSz="914400" rtl="0" eaLnBrk="1" latinLnBrk="0" hangingPunct="1">
                <a:defRPr sz="5000" kern="1200">
                  <a:solidFill>
                    <a:srgbClr val="595959"/>
                  </a:solidFill>
                  <a:latin typeface="Lora" charset="0"/>
                  <a:ea typeface="Heiti SC Light" charset="-122"/>
                  <a:cs typeface="+mn-cs"/>
                  <a:sym typeface="Lora" charset="0"/>
                </a:defRPr>
              </a:lvl6pPr>
              <a:lvl7pPr marL="2743200" algn="l" defTabSz="914400" rtl="0" eaLnBrk="1" latinLnBrk="0" hangingPunct="1">
                <a:defRPr sz="5000" kern="1200">
                  <a:solidFill>
                    <a:srgbClr val="595959"/>
                  </a:solidFill>
                  <a:latin typeface="Lora" charset="0"/>
                  <a:ea typeface="Heiti SC Light" charset="-122"/>
                  <a:cs typeface="+mn-cs"/>
                  <a:sym typeface="Lora" charset="0"/>
                </a:defRPr>
              </a:lvl7pPr>
              <a:lvl8pPr marL="3200400" algn="l" defTabSz="914400" rtl="0" eaLnBrk="1" latinLnBrk="0" hangingPunct="1">
                <a:defRPr sz="5000" kern="1200">
                  <a:solidFill>
                    <a:srgbClr val="595959"/>
                  </a:solidFill>
                  <a:latin typeface="Lora" charset="0"/>
                  <a:ea typeface="Heiti SC Light" charset="-122"/>
                  <a:cs typeface="+mn-cs"/>
                  <a:sym typeface="Lora" charset="0"/>
                </a:defRPr>
              </a:lvl8pPr>
              <a:lvl9pPr marL="3657600" algn="l" defTabSz="914400" rtl="0" eaLnBrk="1" latinLnBrk="0" hangingPunct="1">
                <a:defRPr sz="5000" kern="1200">
                  <a:solidFill>
                    <a:srgbClr val="595959"/>
                  </a:solidFill>
                  <a:latin typeface="Lora" charset="0"/>
                  <a:ea typeface="Heiti SC Light" charset="-122"/>
                  <a:cs typeface="+mn-cs"/>
                  <a:sym typeface="Lora" charset="0"/>
                </a:defRPr>
              </a:lvl9pPr>
            </a:lstStyle>
            <a:p>
              <a:endParaRPr lang="en-US"/>
            </a:p>
          </p:txBody>
        </p:sp>
        <p:sp>
          <p:nvSpPr>
            <p:cNvPr id="27" name="Rectangle 26"/>
            <p:cNvSpPr>
              <a:spLocks/>
            </p:cNvSpPr>
            <p:nvPr/>
          </p:nvSpPr>
          <p:spPr bwMode="auto">
            <a:xfrm>
              <a:off x="305" y="77"/>
              <a:ext cx="1511" cy="92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5000" kern="1200">
                  <a:solidFill>
                    <a:srgbClr val="595959"/>
                  </a:solidFill>
                  <a:latin typeface="Lora" charset="0"/>
                  <a:ea typeface="Heiti SC Light" charset="-122"/>
                  <a:cs typeface="+mn-cs"/>
                  <a:sym typeface="Lora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5000" kern="1200">
                  <a:solidFill>
                    <a:srgbClr val="595959"/>
                  </a:solidFill>
                  <a:latin typeface="Lora" charset="0"/>
                  <a:ea typeface="Heiti SC Light" charset="-122"/>
                  <a:cs typeface="+mn-cs"/>
                  <a:sym typeface="Lora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5000" kern="1200">
                  <a:solidFill>
                    <a:srgbClr val="595959"/>
                  </a:solidFill>
                  <a:latin typeface="Lora" charset="0"/>
                  <a:ea typeface="Heiti SC Light" charset="-122"/>
                  <a:cs typeface="+mn-cs"/>
                  <a:sym typeface="Lora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5000" kern="1200">
                  <a:solidFill>
                    <a:srgbClr val="595959"/>
                  </a:solidFill>
                  <a:latin typeface="Lora" charset="0"/>
                  <a:ea typeface="Heiti SC Light" charset="-122"/>
                  <a:cs typeface="+mn-cs"/>
                  <a:sym typeface="Lora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5000" kern="1200">
                  <a:solidFill>
                    <a:srgbClr val="595959"/>
                  </a:solidFill>
                  <a:latin typeface="Lora" charset="0"/>
                  <a:ea typeface="Heiti SC Light" charset="-122"/>
                  <a:cs typeface="+mn-cs"/>
                  <a:sym typeface="Lora" charset="0"/>
                </a:defRPr>
              </a:lvl5pPr>
              <a:lvl6pPr marL="2286000" algn="l" defTabSz="914400" rtl="0" eaLnBrk="1" latinLnBrk="0" hangingPunct="1">
                <a:defRPr sz="5000" kern="1200">
                  <a:solidFill>
                    <a:srgbClr val="595959"/>
                  </a:solidFill>
                  <a:latin typeface="Lora" charset="0"/>
                  <a:ea typeface="Heiti SC Light" charset="-122"/>
                  <a:cs typeface="+mn-cs"/>
                  <a:sym typeface="Lora" charset="0"/>
                </a:defRPr>
              </a:lvl6pPr>
              <a:lvl7pPr marL="2743200" algn="l" defTabSz="914400" rtl="0" eaLnBrk="1" latinLnBrk="0" hangingPunct="1">
                <a:defRPr sz="5000" kern="1200">
                  <a:solidFill>
                    <a:srgbClr val="595959"/>
                  </a:solidFill>
                  <a:latin typeface="Lora" charset="0"/>
                  <a:ea typeface="Heiti SC Light" charset="-122"/>
                  <a:cs typeface="+mn-cs"/>
                  <a:sym typeface="Lora" charset="0"/>
                </a:defRPr>
              </a:lvl7pPr>
              <a:lvl8pPr marL="3200400" algn="l" defTabSz="914400" rtl="0" eaLnBrk="1" latinLnBrk="0" hangingPunct="1">
                <a:defRPr sz="5000" kern="1200">
                  <a:solidFill>
                    <a:srgbClr val="595959"/>
                  </a:solidFill>
                  <a:latin typeface="Lora" charset="0"/>
                  <a:ea typeface="Heiti SC Light" charset="-122"/>
                  <a:cs typeface="+mn-cs"/>
                  <a:sym typeface="Lora" charset="0"/>
                </a:defRPr>
              </a:lvl8pPr>
              <a:lvl9pPr marL="3657600" algn="l" defTabSz="914400" rtl="0" eaLnBrk="1" latinLnBrk="0" hangingPunct="1">
                <a:defRPr sz="5000" kern="1200">
                  <a:solidFill>
                    <a:srgbClr val="595959"/>
                  </a:solidFill>
                  <a:latin typeface="Lora" charset="0"/>
                  <a:ea typeface="Heiti SC Light" charset="-122"/>
                  <a:cs typeface="+mn-cs"/>
                  <a:sym typeface="Lora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8" name="AutoShape 13"/>
            <p:cNvSpPr>
              <a:spLocks/>
            </p:cNvSpPr>
            <p:nvPr/>
          </p:nvSpPr>
          <p:spPr bwMode="auto">
            <a:xfrm>
              <a:off x="2" y="1140"/>
              <a:ext cx="2089" cy="60"/>
            </a:xfrm>
            <a:custGeom>
              <a:avLst/>
              <a:gdLst>
                <a:gd name="T0" fmla="*/ 7 w 21474"/>
                <a:gd name="T1" fmla="*/ 2700 h 21600"/>
                <a:gd name="T2" fmla="*/ 820 w 21474"/>
                <a:gd name="T3" fmla="*/ 21600 h 21600"/>
                <a:gd name="T4" fmla="*/ 20644 w 21474"/>
                <a:gd name="T5" fmla="*/ 21600 h 21600"/>
                <a:gd name="T6" fmla="*/ 21474 w 21474"/>
                <a:gd name="T7" fmla="*/ 6750 h 21600"/>
                <a:gd name="T8" fmla="*/ 21474 w 21474"/>
                <a:gd name="T9" fmla="*/ 0 h 21600"/>
                <a:gd name="T10" fmla="*/ 7 w 21474"/>
                <a:gd name="T11" fmla="*/ 2700 h 21600"/>
                <a:gd name="T12" fmla="*/ 7 w 21474"/>
                <a:gd name="T13" fmla="*/ 27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474" h="21600">
                  <a:moveTo>
                    <a:pt x="7" y="2700"/>
                  </a:moveTo>
                  <a:cubicBezTo>
                    <a:pt x="7" y="2700"/>
                    <a:pt x="-126" y="12825"/>
                    <a:pt x="820" y="21600"/>
                  </a:cubicBezTo>
                  <a:cubicBezTo>
                    <a:pt x="20644" y="21600"/>
                    <a:pt x="20644" y="21600"/>
                    <a:pt x="20644" y="21600"/>
                  </a:cubicBezTo>
                  <a:cubicBezTo>
                    <a:pt x="20644" y="21600"/>
                    <a:pt x="21308" y="19575"/>
                    <a:pt x="21474" y="6750"/>
                  </a:cubicBezTo>
                  <a:cubicBezTo>
                    <a:pt x="21474" y="0"/>
                    <a:pt x="21474" y="0"/>
                    <a:pt x="21474" y="0"/>
                  </a:cubicBezTo>
                  <a:lnTo>
                    <a:pt x="7" y="2700"/>
                  </a:lnTo>
                  <a:close/>
                  <a:moveTo>
                    <a:pt x="7" y="2700"/>
                  </a:moveTo>
                </a:path>
              </a:pathLst>
            </a:custGeom>
            <a:solidFill>
              <a:srgbClr val="5E66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5000" kern="1200">
                  <a:solidFill>
                    <a:srgbClr val="595959"/>
                  </a:solidFill>
                  <a:latin typeface="Lora" charset="0"/>
                  <a:ea typeface="Heiti SC Light" charset="-122"/>
                  <a:cs typeface="+mn-cs"/>
                  <a:sym typeface="Lora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5000" kern="1200">
                  <a:solidFill>
                    <a:srgbClr val="595959"/>
                  </a:solidFill>
                  <a:latin typeface="Lora" charset="0"/>
                  <a:ea typeface="Heiti SC Light" charset="-122"/>
                  <a:cs typeface="+mn-cs"/>
                  <a:sym typeface="Lora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5000" kern="1200">
                  <a:solidFill>
                    <a:srgbClr val="595959"/>
                  </a:solidFill>
                  <a:latin typeface="Lora" charset="0"/>
                  <a:ea typeface="Heiti SC Light" charset="-122"/>
                  <a:cs typeface="+mn-cs"/>
                  <a:sym typeface="Lora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5000" kern="1200">
                  <a:solidFill>
                    <a:srgbClr val="595959"/>
                  </a:solidFill>
                  <a:latin typeface="Lora" charset="0"/>
                  <a:ea typeface="Heiti SC Light" charset="-122"/>
                  <a:cs typeface="+mn-cs"/>
                  <a:sym typeface="Lora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5000" kern="1200">
                  <a:solidFill>
                    <a:srgbClr val="595959"/>
                  </a:solidFill>
                  <a:latin typeface="Lora" charset="0"/>
                  <a:ea typeface="Heiti SC Light" charset="-122"/>
                  <a:cs typeface="+mn-cs"/>
                  <a:sym typeface="Lora" charset="0"/>
                </a:defRPr>
              </a:lvl5pPr>
              <a:lvl6pPr marL="2286000" algn="l" defTabSz="914400" rtl="0" eaLnBrk="1" latinLnBrk="0" hangingPunct="1">
                <a:defRPr sz="5000" kern="1200">
                  <a:solidFill>
                    <a:srgbClr val="595959"/>
                  </a:solidFill>
                  <a:latin typeface="Lora" charset="0"/>
                  <a:ea typeface="Heiti SC Light" charset="-122"/>
                  <a:cs typeface="+mn-cs"/>
                  <a:sym typeface="Lora" charset="0"/>
                </a:defRPr>
              </a:lvl6pPr>
              <a:lvl7pPr marL="2743200" algn="l" defTabSz="914400" rtl="0" eaLnBrk="1" latinLnBrk="0" hangingPunct="1">
                <a:defRPr sz="5000" kern="1200">
                  <a:solidFill>
                    <a:srgbClr val="595959"/>
                  </a:solidFill>
                  <a:latin typeface="Lora" charset="0"/>
                  <a:ea typeface="Heiti SC Light" charset="-122"/>
                  <a:cs typeface="+mn-cs"/>
                  <a:sym typeface="Lora" charset="0"/>
                </a:defRPr>
              </a:lvl7pPr>
              <a:lvl8pPr marL="3200400" algn="l" defTabSz="914400" rtl="0" eaLnBrk="1" latinLnBrk="0" hangingPunct="1">
                <a:defRPr sz="5000" kern="1200">
                  <a:solidFill>
                    <a:srgbClr val="595959"/>
                  </a:solidFill>
                  <a:latin typeface="Lora" charset="0"/>
                  <a:ea typeface="Heiti SC Light" charset="-122"/>
                  <a:cs typeface="+mn-cs"/>
                  <a:sym typeface="Lora" charset="0"/>
                </a:defRPr>
              </a:lvl8pPr>
              <a:lvl9pPr marL="3657600" algn="l" defTabSz="914400" rtl="0" eaLnBrk="1" latinLnBrk="0" hangingPunct="1">
                <a:defRPr sz="5000" kern="1200">
                  <a:solidFill>
                    <a:srgbClr val="595959"/>
                  </a:solidFill>
                  <a:latin typeface="Lora" charset="0"/>
                  <a:ea typeface="Heiti SC Light" charset="-122"/>
                  <a:cs typeface="+mn-cs"/>
                  <a:sym typeface="Lora" charset="0"/>
                </a:defRPr>
              </a:lvl9pPr>
            </a:lstStyle>
            <a:p>
              <a:endParaRPr lang="en-US"/>
            </a:p>
          </p:txBody>
        </p:sp>
        <p:pic>
          <p:nvPicPr>
            <p:cNvPr id="29" name="Picture 28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2" y="1083"/>
              <a:ext cx="15" cy="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pic>
        <p:sp>
          <p:nvSpPr>
            <p:cNvPr id="30" name="Rectangle 29"/>
            <p:cNvSpPr>
              <a:spLocks/>
            </p:cNvSpPr>
            <p:nvPr/>
          </p:nvSpPr>
          <p:spPr bwMode="auto">
            <a:xfrm>
              <a:off x="0" y="1063"/>
              <a:ext cx="2095" cy="88"/>
            </a:xfrm>
            <a:prstGeom prst="rect">
              <a:avLst/>
            </a:prstGeom>
            <a:solidFill>
              <a:srgbClr val="9A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5000" kern="1200">
                  <a:solidFill>
                    <a:srgbClr val="595959"/>
                  </a:solidFill>
                  <a:latin typeface="Lora" charset="0"/>
                  <a:ea typeface="Heiti SC Light" charset="-122"/>
                  <a:cs typeface="+mn-cs"/>
                  <a:sym typeface="Lora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5000" kern="1200">
                  <a:solidFill>
                    <a:srgbClr val="595959"/>
                  </a:solidFill>
                  <a:latin typeface="Lora" charset="0"/>
                  <a:ea typeface="Heiti SC Light" charset="-122"/>
                  <a:cs typeface="+mn-cs"/>
                  <a:sym typeface="Lora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5000" kern="1200">
                  <a:solidFill>
                    <a:srgbClr val="595959"/>
                  </a:solidFill>
                  <a:latin typeface="Lora" charset="0"/>
                  <a:ea typeface="Heiti SC Light" charset="-122"/>
                  <a:cs typeface="+mn-cs"/>
                  <a:sym typeface="Lora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5000" kern="1200">
                  <a:solidFill>
                    <a:srgbClr val="595959"/>
                  </a:solidFill>
                  <a:latin typeface="Lora" charset="0"/>
                  <a:ea typeface="Heiti SC Light" charset="-122"/>
                  <a:cs typeface="+mn-cs"/>
                  <a:sym typeface="Lora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5000" kern="1200">
                  <a:solidFill>
                    <a:srgbClr val="595959"/>
                  </a:solidFill>
                  <a:latin typeface="Lora" charset="0"/>
                  <a:ea typeface="Heiti SC Light" charset="-122"/>
                  <a:cs typeface="+mn-cs"/>
                  <a:sym typeface="Lora" charset="0"/>
                </a:defRPr>
              </a:lvl5pPr>
              <a:lvl6pPr marL="2286000" algn="l" defTabSz="914400" rtl="0" eaLnBrk="1" latinLnBrk="0" hangingPunct="1">
                <a:defRPr sz="5000" kern="1200">
                  <a:solidFill>
                    <a:srgbClr val="595959"/>
                  </a:solidFill>
                  <a:latin typeface="Lora" charset="0"/>
                  <a:ea typeface="Heiti SC Light" charset="-122"/>
                  <a:cs typeface="+mn-cs"/>
                  <a:sym typeface="Lora" charset="0"/>
                </a:defRPr>
              </a:lvl6pPr>
              <a:lvl7pPr marL="2743200" algn="l" defTabSz="914400" rtl="0" eaLnBrk="1" latinLnBrk="0" hangingPunct="1">
                <a:defRPr sz="5000" kern="1200">
                  <a:solidFill>
                    <a:srgbClr val="595959"/>
                  </a:solidFill>
                  <a:latin typeface="Lora" charset="0"/>
                  <a:ea typeface="Heiti SC Light" charset="-122"/>
                  <a:cs typeface="+mn-cs"/>
                  <a:sym typeface="Lora" charset="0"/>
                </a:defRPr>
              </a:lvl7pPr>
              <a:lvl8pPr marL="3200400" algn="l" defTabSz="914400" rtl="0" eaLnBrk="1" latinLnBrk="0" hangingPunct="1">
                <a:defRPr sz="5000" kern="1200">
                  <a:solidFill>
                    <a:srgbClr val="595959"/>
                  </a:solidFill>
                  <a:latin typeface="Lora" charset="0"/>
                  <a:ea typeface="Heiti SC Light" charset="-122"/>
                  <a:cs typeface="+mn-cs"/>
                  <a:sym typeface="Lora" charset="0"/>
                </a:defRPr>
              </a:lvl8pPr>
              <a:lvl9pPr marL="3657600" algn="l" defTabSz="914400" rtl="0" eaLnBrk="1" latinLnBrk="0" hangingPunct="1">
                <a:defRPr sz="5000" kern="1200">
                  <a:solidFill>
                    <a:srgbClr val="595959"/>
                  </a:solidFill>
                  <a:latin typeface="Lora" charset="0"/>
                  <a:ea typeface="Heiti SC Light" charset="-122"/>
                  <a:cs typeface="+mn-cs"/>
                  <a:sym typeface="Lora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36" name="Diamond 35"/>
          <p:cNvSpPr/>
          <p:nvPr/>
        </p:nvSpPr>
        <p:spPr>
          <a:xfrm>
            <a:off x="5127952" y="1016923"/>
            <a:ext cx="1936095" cy="1960227"/>
          </a:xfrm>
          <a:prstGeom prst="diamond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DBMS</a:t>
            </a:r>
            <a:endParaRPr 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931591" y="1537934"/>
            <a:ext cx="17373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SELECT data FROM </a:t>
            </a:r>
            <a:r>
              <a:rPr lang="en-US" sz="1000" dirty="0" err="1" smtClean="0"/>
              <a:t>my_table</a:t>
            </a:r>
            <a:r>
              <a:rPr lang="en-US" sz="1000" dirty="0" smtClean="0"/>
              <a:t>;</a:t>
            </a:r>
            <a:endParaRPr lang="en-US" sz="1000" dirty="0"/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3095989" y="1537934"/>
            <a:ext cx="2027305" cy="0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 flipV="1">
            <a:off x="3087677" y="2575323"/>
            <a:ext cx="2035617" cy="2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9540123" y="892831"/>
            <a:ext cx="10344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DB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7067833" y="1490077"/>
            <a:ext cx="2027305" cy="0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H="1" flipV="1">
            <a:off x="7059521" y="2527466"/>
            <a:ext cx="2035617" cy="2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369327" y="1168602"/>
            <a:ext cx="1472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Instructions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3522748" y="2185687"/>
            <a:ext cx="1472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58" name="Content Placeholder 2"/>
          <p:cNvSpPr txBox="1">
            <a:spLocks/>
          </p:cNvSpPr>
          <p:nvPr/>
        </p:nvSpPr>
        <p:spPr>
          <a:xfrm>
            <a:off x="837101" y="3430650"/>
            <a:ext cx="10676025" cy="313292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2400" dirty="0" smtClean="0"/>
              <a:t>DBMS is software providing an interface between user and data:</a:t>
            </a:r>
          </a:p>
          <a:p>
            <a:pPr lvl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Creation and maintenance</a:t>
            </a:r>
          </a:p>
          <a:p>
            <a:pPr lvl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Writing/retrieving the data</a:t>
            </a:r>
          </a:p>
          <a:p>
            <a:pPr lvl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Security (admins, users, backups)</a:t>
            </a:r>
          </a:p>
          <a:p>
            <a:pPr lvl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Handling concurrent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25349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76300"/>
          </a:xfrm>
        </p:spPr>
        <p:txBody>
          <a:bodyPr>
            <a:normAutofit/>
          </a:bodyPr>
          <a:lstStyle/>
          <a:p>
            <a:r>
              <a:rPr lang="en-US" sz="3800" dirty="0" smtClean="0"/>
              <a:t>Database Management Systems (DBMS)</a:t>
            </a:r>
            <a:endParaRPr lang="en-US" sz="3800" dirty="0"/>
          </a:p>
        </p:txBody>
      </p:sp>
      <p:grpSp>
        <p:nvGrpSpPr>
          <p:cNvPr id="15" name="Group 14"/>
          <p:cNvGrpSpPr>
            <a:grpSpLocks/>
          </p:cNvGrpSpPr>
          <p:nvPr/>
        </p:nvGrpSpPr>
        <p:grpSpPr bwMode="auto">
          <a:xfrm>
            <a:off x="9180021" y="1285246"/>
            <a:ext cx="1282700" cy="1574801"/>
            <a:chOff x="0" y="0"/>
            <a:chExt cx="808" cy="992"/>
          </a:xfrm>
        </p:grpSpPr>
        <p:grpSp>
          <p:nvGrpSpPr>
            <p:cNvPr id="16" name="Group 15"/>
            <p:cNvGrpSpPr>
              <a:grpSpLocks/>
            </p:cNvGrpSpPr>
            <p:nvPr/>
          </p:nvGrpSpPr>
          <p:grpSpPr bwMode="auto">
            <a:xfrm>
              <a:off x="0" y="573"/>
              <a:ext cx="808" cy="419"/>
              <a:chOff x="0" y="0"/>
              <a:chExt cx="808" cy="418"/>
            </a:xfrm>
          </p:grpSpPr>
          <p:sp>
            <p:nvSpPr>
              <p:cNvPr id="23" name="AutoShape 14"/>
              <p:cNvSpPr>
                <a:spLocks/>
              </p:cNvSpPr>
              <p:nvPr/>
            </p:nvSpPr>
            <p:spPr bwMode="auto">
              <a:xfrm>
                <a:off x="0" y="0"/>
                <a:ext cx="808" cy="418"/>
              </a:xfrm>
              <a:custGeom>
                <a:avLst/>
                <a:gdLst>
                  <a:gd name="T0" fmla="*/ 0 w 21600"/>
                  <a:gd name="T1" fmla="*/ 5400 h 21600"/>
                  <a:gd name="T2" fmla="*/ 10800 w 21600"/>
                  <a:gd name="T3" fmla="*/ 0 h 21600"/>
                  <a:gd name="T4" fmla="*/ 21600 w 21600"/>
                  <a:gd name="T5" fmla="*/ 5400 h 21600"/>
                  <a:gd name="T6" fmla="*/ 21600 w 21600"/>
                  <a:gd name="T7" fmla="*/ 16200 h 21600"/>
                  <a:gd name="T8" fmla="*/ 10800 w 21600"/>
                  <a:gd name="T9" fmla="*/ 21600 h 21600"/>
                  <a:gd name="T10" fmla="*/ 0 w 21600"/>
                  <a:gd name="T11" fmla="*/ 16200 h 21600"/>
                  <a:gd name="T12" fmla="*/ 0 w 21600"/>
                  <a:gd name="T13" fmla="*/ 5400 h 21600"/>
                  <a:gd name="T14" fmla="*/ 0 w 21600"/>
                  <a:gd name="T15" fmla="*/ 54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600" h="21600">
                    <a:moveTo>
                      <a:pt x="0" y="5400"/>
                    </a:moveTo>
                    <a:cubicBezTo>
                      <a:pt x="0" y="2418"/>
                      <a:pt x="4835" y="0"/>
                      <a:pt x="10800" y="0"/>
                    </a:cubicBezTo>
                    <a:cubicBezTo>
                      <a:pt x="16765" y="0"/>
                      <a:pt x="21600" y="2418"/>
                      <a:pt x="21600" y="5400"/>
                    </a:cubicBezTo>
                    <a:lnTo>
                      <a:pt x="21600" y="16200"/>
                    </a:lnTo>
                    <a:cubicBezTo>
                      <a:pt x="21600" y="19182"/>
                      <a:pt x="16765" y="21600"/>
                      <a:pt x="10800" y="21600"/>
                    </a:cubicBezTo>
                    <a:cubicBezTo>
                      <a:pt x="4835" y="21600"/>
                      <a:pt x="0" y="19182"/>
                      <a:pt x="0" y="16200"/>
                    </a:cubicBezTo>
                    <a:lnTo>
                      <a:pt x="0" y="5400"/>
                    </a:lnTo>
                    <a:close/>
                    <a:moveTo>
                      <a:pt x="0" y="5400"/>
                    </a:moveTo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8575" cap="flat">
                    <a:solidFill>
                      <a:srgbClr val="FFFFFF"/>
                    </a:solidFill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5000" kern="1200">
                    <a:solidFill>
                      <a:srgbClr val="595959"/>
                    </a:solidFill>
                    <a:latin typeface="Lora" charset="0"/>
                    <a:ea typeface="Heiti SC Light" charset="-122"/>
                    <a:cs typeface="+mn-cs"/>
                    <a:sym typeface="Lora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5000" kern="1200">
                    <a:solidFill>
                      <a:srgbClr val="595959"/>
                    </a:solidFill>
                    <a:latin typeface="Lora" charset="0"/>
                    <a:ea typeface="Heiti SC Light" charset="-122"/>
                    <a:cs typeface="+mn-cs"/>
                    <a:sym typeface="Lora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5000" kern="1200">
                    <a:solidFill>
                      <a:srgbClr val="595959"/>
                    </a:solidFill>
                    <a:latin typeface="Lora" charset="0"/>
                    <a:ea typeface="Heiti SC Light" charset="-122"/>
                    <a:cs typeface="+mn-cs"/>
                    <a:sym typeface="Lora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5000" kern="1200">
                    <a:solidFill>
                      <a:srgbClr val="595959"/>
                    </a:solidFill>
                    <a:latin typeface="Lora" charset="0"/>
                    <a:ea typeface="Heiti SC Light" charset="-122"/>
                    <a:cs typeface="+mn-cs"/>
                    <a:sym typeface="Lora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5000" kern="1200">
                    <a:solidFill>
                      <a:srgbClr val="595959"/>
                    </a:solidFill>
                    <a:latin typeface="Lora" charset="0"/>
                    <a:ea typeface="Heiti SC Light" charset="-122"/>
                    <a:cs typeface="+mn-cs"/>
                    <a:sym typeface="Lora" charset="0"/>
                  </a:defRPr>
                </a:lvl5pPr>
                <a:lvl6pPr marL="2286000" algn="l" defTabSz="914400" rtl="0" eaLnBrk="1" latinLnBrk="0" hangingPunct="1">
                  <a:defRPr sz="5000" kern="1200">
                    <a:solidFill>
                      <a:srgbClr val="595959"/>
                    </a:solidFill>
                    <a:latin typeface="Lora" charset="0"/>
                    <a:ea typeface="Heiti SC Light" charset="-122"/>
                    <a:cs typeface="+mn-cs"/>
                    <a:sym typeface="Lora" charset="0"/>
                  </a:defRPr>
                </a:lvl6pPr>
                <a:lvl7pPr marL="2743200" algn="l" defTabSz="914400" rtl="0" eaLnBrk="1" latinLnBrk="0" hangingPunct="1">
                  <a:defRPr sz="5000" kern="1200">
                    <a:solidFill>
                      <a:srgbClr val="595959"/>
                    </a:solidFill>
                    <a:latin typeface="Lora" charset="0"/>
                    <a:ea typeface="Heiti SC Light" charset="-122"/>
                    <a:cs typeface="+mn-cs"/>
                    <a:sym typeface="Lora" charset="0"/>
                  </a:defRPr>
                </a:lvl7pPr>
                <a:lvl8pPr marL="3200400" algn="l" defTabSz="914400" rtl="0" eaLnBrk="1" latinLnBrk="0" hangingPunct="1">
                  <a:defRPr sz="5000" kern="1200">
                    <a:solidFill>
                      <a:srgbClr val="595959"/>
                    </a:solidFill>
                    <a:latin typeface="Lora" charset="0"/>
                    <a:ea typeface="Heiti SC Light" charset="-122"/>
                    <a:cs typeface="+mn-cs"/>
                    <a:sym typeface="Lora" charset="0"/>
                  </a:defRPr>
                </a:lvl8pPr>
                <a:lvl9pPr marL="3657600" algn="l" defTabSz="914400" rtl="0" eaLnBrk="1" latinLnBrk="0" hangingPunct="1">
                  <a:defRPr sz="5000" kern="1200">
                    <a:solidFill>
                      <a:srgbClr val="595959"/>
                    </a:solidFill>
                    <a:latin typeface="Lora" charset="0"/>
                    <a:ea typeface="Heiti SC Light" charset="-122"/>
                    <a:cs typeface="+mn-cs"/>
                    <a:sym typeface="Lora" charset="0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4" name="AutoShape 15"/>
              <p:cNvSpPr>
                <a:spLocks/>
              </p:cNvSpPr>
              <p:nvPr/>
            </p:nvSpPr>
            <p:spPr bwMode="auto">
              <a:xfrm>
                <a:off x="0" y="0"/>
                <a:ext cx="807" cy="209"/>
              </a:xfrm>
              <a:custGeom>
                <a:avLst/>
                <a:gdLst>
                  <a:gd name="T0" fmla="*/ 0 w 21600"/>
                  <a:gd name="T1" fmla="*/ 10800 h 21600"/>
                  <a:gd name="T2" fmla="*/ 10800 w 21600"/>
                  <a:gd name="T3" fmla="*/ 0 h 21600"/>
                  <a:gd name="T4" fmla="*/ 21600 w 21600"/>
                  <a:gd name="T5" fmla="*/ 10800 h 21600"/>
                  <a:gd name="T6" fmla="*/ 10800 w 21600"/>
                  <a:gd name="T7" fmla="*/ 21600 h 21600"/>
                  <a:gd name="T8" fmla="*/ 0 w 21600"/>
                  <a:gd name="T9" fmla="*/ 10800 h 21600"/>
                  <a:gd name="T10" fmla="*/ 0 w 21600"/>
                  <a:gd name="T11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0" y="10800"/>
                    </a:moveTo>
                  </a:path>
                </a:pathLst>
              </a:custGeom>
              <a:solidFill>
                <a:srgbClr val="000000">
                  <a:alpha val="14902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8575" cap="flat">
                    <a:solidFill>
                      <a:srgbClr val="FFFFFF">
                        <a:alpha val="14902"/>
                      </a:srgbClr>
                    </a:solidFill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5000" kern="1200">
                    <a:solidFill>
                      <a:srgbClr val="595959"/>
                    </a:solidFill>
                    <a:latin typeface="Lora" charset="0"/>
                    <a:ea typeface="Heiti SC Light" charset="-122"/>
                    <a:cs typeface="+mn-cs"/>
                    <a:sym typeface="Lora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5000" kern="1200">
                    <a:solidFill>
                      <a:srgbClr val="595959"/>
                    </a:solidFill>
                    <a:latin typeface="Lora" charset="0"/>
                    <a:ea typeface="Heiti SC Light" charset="-122"/>
                    <a:cs typeface="+mn-cs"/>
                    <a:sym typeface="Lora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5000" kern="1200">
                    <a:solidFill>
                      <a:srgbClr val="595959"/>
                    </a:solidFill>
                    <a:latin typeface="Lora" charset="0"/>
                    <a:ea typeface="Heiti SC Light" charset="-122"/>
                    <a:cs typeface="+mn-cs"/>
                    <a:sym typeface="Lora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5000" kern="1200">
                    <a:solidFill>
                      <a:srgbClr val="595959"/>
                    </a:solidFill>
                    <a:latin typeface="Lora" charset="0"/>
                    <a:ea typeface="Heiti SC Light" charset="-122"/>
                    <a:cs typeface="+mn-cs"/>
                    <a:sym typeface="Lora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5000" kern="1200">
                    <a:solidFill>
                      <a:srgbClr val="595959"/>
                    </a:solidFill>
                    <a:latin typeface="Lora" charset="0"/>
                    <a:ea typeface="Heiti SC Light" charset="-122"/>
                    <a:cs typeface="+mn-cs"/>
                    <a:sym typeface="Lora" charset="0"/>
                  </a:defRPr>
                </a:lvl5pPr>
                <a:lvl6pPr marL="2286000" algn="l" defTabSz="914400" rtl="0" eaLnBrk="1" latinLnBrk="0" hangingPunct="1">
                  <a:defRPr sz="5000" kern="1200">
                    <a:solidFill>
                      <a:srgbClr val="595959"/>
                    </a:solidFill>
                    <a:latin typeface="Lora" charset="0"/>
                    <a:ea typeface="Heiti SC Light" charset="-122"/>
                    <a:cs typeface="+mn-cs"/>
                    <a:sym typeface="Lora" charset="0"/>
                  </a:defRPr>
                </a:lvl6pPr>
                <a:lvl7pPr marL="2743200" algn="l" defTabSz="914400" rtl="0" eaLnBrk="1" latinLnBrk="0" hangingPunct="1">
                  <a:defRPr sz="5000" kern="1200">
                    <a:solidFill>
                      <a:srgbClr val="595959"/>
                    </a:solidFill>
                    <a:latin typeface="Lora" charset="0"/>
                    <a:ea typeface="Heiti SC Light" charset="-122"/>
                    <a:cs typeface="+mn-cs"/>
                    <a:sym typeface="Lora" charset="0"/>
                  </a:defRPr>
                </a:lvl7pPr>
                <a:lvl8pPr marL="3200400" algn="l" defTabSz="914400" rtl="0" eaLnBrk="1" latinLnBrk="0" hangingPunct="1">
                  <a:defRPr sz="5000" kern="1200">
                    <a:solidFill>
                      <a:srgbClr val="595959"/>
                    </a:solidFill>
                    <a:latin typeface="Lora" charset="0"/>
                    <a:ea typeface="Heiti SC Light" charset="-122"/>
                    <a:cs typeface="+mn-cs"/>
                    <a:sym typeface="Lora" charset="0"/>
                  </a:defRPr>
                </a:lvl8pPr>
                <a:lvl9pPr marL="3657600" algn="l" defTabSz="914400" rtl="0" eaLnBrk="1" latinLnBrk="0" hangingPunct="1">
                  <a:defRPr sz="5000" kern="1200">
                    <a:solidFill>
                      <a:srgbClr val="595959"/>
                    </a:solidFill>
                    <a:latin typeface="Lora" charset="0"/>
                    <a:ea typeface="Heiti SC Light" charset="-122"/>
                    <a:cs typeface="+mn-cs"/>
                    <a:sym typeface="Lora" charset="0"/>
                  </a:defRPr>
                </a:lvl9pPr>
              </a:lstStyle>
              <a:p>
                <a:endParaRPr lang="en-US"/>
              </a:p>
            </p:txBody>
          </p:sp>
        </p:grpSp>
        <p:grpSp>
          <p:nvGrpSpPr>
            <p:cNvPr id="17" name="Group 16"/>
            <p:cNvGrpSpPr>
              <a:grpSpLocks/>
            </p:cNvGrpSpPr>
            <p:nvPr/>
          </p:nvGrpSpPr>
          <p:grpSpPr bwMode="auto">
            <a:xfrm>
              <a:off x="0" y="286"/>
              <a:ext cx="808" cy="419"/>
              <a:chOff x="0" y="0"/>
              <a:chExt cx="808" cy="418"/>
            </a:xfrm>
          </p:grpSpPr>
          <p:sp>
            <p:nvSpPr>
              <p:cNvPr id="21" name="AutoShape 17"/>
              <p:cNvSpPr>
                <a:spLocks/>
              </p:cNvSpPr>
              <p:nvPr/>
            </p:nvSpPr>
            <p:spPr bwMode="auto">
              <a:xfrm>
                <a:off x="0" y="0"/>
                <a:ext cx="808" cy="418"/>
              </a:xfrm>
              <a:custGeom>
                <a:avLst/>
                <a:gdLst>
                  <a:gd name="T0" fmla="*/ 0 w 21600"/>
                  <a:gd name="T1" fmla="*/ 5400 h 21600"/>
                  <a:gd name="T2" fmla="*/ 10800 w 21600"/>
                  <a:gd name="T3" fmla="*/ 0 h 21600"/>
                  <a:gd name="T4" fmla="*/ 21600 w 21600"/>
                  <a:gd name="T5" fmla="*/ 5400 h 21600"/>
                  <a:gd name="T6" fmla="*/ 21600 w 21600"/>
                  <a:gd name="T7" fmla="*/ 16200 h 21600"/>
                  <a:gd name="T8" fmla="*/ 10800 w 21600"/>
                  <a:gd name="T9" fmla="*/ 21600 h 21600"/>
                  <a:gd name="T10" fmla="*/ 0 w 21600"/>
                  <a:gd name="T11" fmla="*/ 16200 h 21600"/>
                  <a:gd name="T12" fmla="*/ 0 w 21600"/>
                  <a:gd name="T13" fmla="*/ 5400 h 21600"/>
                  <a:gd name="T14" fmla="*/ 0 w 21600"/>
                  <a:gd name="T15" fmla="*/ 54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600" h="21600">
                    <a:moveTo>
                      <a:pt x="0" y="5400"/>
                    </a:moveTo>
                    <a:cubicBezTo>
                      <a:pt x="0" y="2418"/>
                      <a:pt x="4835" y="0"/>
                      <a:pt x="10800" y="0"/>
                    </a:cubicBezTo>
                    <a:cubicBezTo>
                      <a:pt x="16765" y="0"/>
                      <a:pt x="21600" y="2418"/>
                      <a:pt x="21600" y="5400"/>
                    </a:cubicBezTo>
                    <a:lnTo>
                      <a:pt x="21600" y="16200"/>
                    </a:lnTo>
                    <a:cubicBezTo>
                      <a:pt x="21600" y="19182"/>
                      <a:pt x="16765" y="21600"/>
                      <a:pt x="10800" y="21600"/>
                    </a:cubicBezTo>
                    <a:cubicBezTo>
                      <a:pt x="4835" y="21600"/>
                      <a:pt x="0" y="19182"/>
                      <a:pt x="0" y="16200"/>
                    </a:cubicBezTo>
                    <a:lnTo>
                      <a:pt x="0" y="5400"/>
                    </a:lnTo>
                    <a:close/>
                    <a:moveTo>
                      <a:pt x="0" y="5400"/>
                    </a:moveTo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8575" cap="flat">
                    <a:solidFill>
                      <a:srgbClr val="FFFFFF"/>
                    </a:solidFill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5000" kern="1200">
                    <a:solidFill>
                      <a:srgbClr val="595959"/>
                    </a:solidFill>
                    <a:latin typeface="Lora" charset="0"/>
                    <a:ea typeface="Heiti SC Light" charset="-122"/>
                    <a:cs typeface="+mn-cs"/>
                    <a:sym typeface="Lora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5000" kern="1200">
                    <a:solidFill>
                      <a:srgbClr val="595959"/>
                    </a:solidFill>
                    <a:latin typeface="Lora" charset="0"/>
                    <a:ea typeface="Heiti SC Light" charset="-122"/>
                    <a:cs typeface="+mn-cs"/>
                    <a:sym typeface="Lora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5000" kern="1200">
                    <a:solidFill>
                      <a:srgbClr val="595959"/>
                    </a:solidFill>
                    <a:latin typeface="Lora" charset="0"/>
                    <a:ea typeface="Heiti SC Light" charset="-122"/>
                    <a:cs typeface="+mn-cs"/>
                    <a:sym typeface="Lora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5000" kern="1200">
                    <a:solidFill>
                      <a:srgbClr val="595959"/>
                    </a:solidFill>
                    <a:latin typeface="Lora" charset="0"/>
                    <a:ea typeface="Heiti SC Light" charset="-122"/>
                    <a:cs typeface="+mn-cs"/>
                    <a:sym typeface="Lora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5000" kern="1200">
                    <a:solidFill>
                      <a:srgbClr val="595959"/>
                    </a:solidFill>
                    <a:latin typeface="Lora" charset="0"/>
                    <a:ea typeface="Heiti SC Light" charset="-122"/>
                    <a:cs typeface="+mn-cs"/>
                    <a:sym typeface="Lora" charset="0"/>
                  </a:defRPr>
                </a:lvl5pPr>
                <a:lvl6pPr marL="2286000" algn="l" defTabSz="914400" rtl="0" eaLnBrk="1" latinLnBrk="0" hangingPunct="1">
                  <a:defRPr sz="5000" kern="1200">
                    <a:solidFill>
                      <a:srgbClr val="595959"/>
                    </a:solidFill>
                    <a:latin typeface="Lora" charset="0"/>
                    <a:ea typeface="Heiti SC Light" charset="-122"/>
                    <a:cs typeface="+mn-cs"/>
                    <a:sym typeface="Lora" charset="0"/>
                  </a:defRPr>
                </a:lvl6pPr>
                <a:lvl7pPr marL="2743200" algn="l" defTabSz="914400" rtl="0" eaLnBrk="1" latinLnBrk="0" hangingPunct="1">
                  <a:defRPr sz="5000" kern="1200">
                    <a:solidFill>
                      <a:srgbClr val="595959"/>
                    </a:solidFill>
                    <a:latin typeface="Lora" charset="0"/>
                    <a:ea typeface="Heiti SC Light" charset="-122"/>
                    <a:cs typeface="+mn-cs"/>
                    <a:sym typeface="Lora" charset="0"/>
                  </a:defRPr>
                </a:lvl7pPr>
                <a:lvl8pPr marL="3200400" algn="l" defTabSz="914400" rtl="0" eaLnBrk="1" latinLnBrk="0" hangingPunct="1">
                  <a:defRPr sz="5000" kern="1200">
                    <a:solidFill>
                      <a:srgbClr val="595959"/>
                    </a:solidFill>
                    <a:latin typeface="Lora" charset="0"/>
                    <a:ea typeface="Heiti SC Light" charset="-122"/>
                    <a:cs typeface="+mn-cs"/>
                    <a:sym typeface="Lora" charset="0"/>
                  </a:defRPr>
                </a:lvl8pPr>
                <a:lvl9pPr marL="3657600" algn="l" defTabSz="914400" rtl="0" eaLnBrk="1" latinLnBrk="0" hangingPunct="1">
                  <a:defRPr sz="5000" kern="1200">
                    <a:solidFill>
                      <a:srgbClr val="595959"/>
                    </a:solidFill>
                    <a:latin typeface="Lora" charset="0"/>
                    <a:ea typeface="Heiti SC Light" charset="-122"/>
                    <a:cs typeface="+mn-cs"/>
                    <a:sym typeface="Lora" charset="0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2" name="AutoShape 18"/>
              <p:cNvSpPr>
                <a:spLocks/>
              </p:cNvSpPr>
              <p:nvPr/>
            </p:nvSpPr>
            <p:spPr bwMode="auto">
              <a:xfrm>
                <a:off x="0" y="0"/>
                <a:ext cx="807" cy="209"/>
              </a:xfrm>
              <a:custGeom>
                <a:avLst/>
                <a:gdLst>
                  <a:gd name="T0" fmla="*/ 0 w 21600"/>
                  <a:gd name="T1" fmla="*/ 10800 h 21600"/>
                  <a:gd name="T2" fmla="*/ 10800 w 21600"/>
                  <a:gd name="T3" fmla="*/ 0 h 21600"/>
                  <a:gd name="T4" fmla="*/ 21600 w 21600"/>
                  <a:gd name="T5" fmla="*/ 10800 h 21600"/>
                  <a:gd name="T6" fmla="*/ 10800 w 21600"/>
                  <a:gd name="T7" fmla="*/ 21600 h 21600"/>
                  <a:gd name="T8" fmla="*/ 0 w 21600"/>
                  <a:gd name="T9" fmla="*/ 10800 h 21600"/>
                  <a:gd name="T10" fmla="*/ 0 w 21600"/>
                  <a:gd name="T11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0" y="10800"/>
                    </a:moveTo>
                  </a:path>
                </a:pathLst>
              </a:custGeom>
              <a:solidFill>
                <a:srgbClr val="000000">
                  <a:alpha val="14902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8575" cap="flat">
                    <a:solidFill>
                      <a:srgbClr val="FFFFFF">
                        <a:alpha val="14902"/>
                      </a:srgbClr>
                    </a:solidFill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5000" kern="1200">
                    <a:solidFill>
                      <a:srgbClr val="595959"/>
                    </a:solidFill>
                    <a:latin typeface="Lora" charset="0"/>
                    <a:ea typeface="Heiti SC Light" charset="-122"/>
                    <a:cs typeface="+mn-cs"/>
                    <a:sym typeface="Lora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5000" kern="1200">
                    <a:solidFill>
                      <a:srgbClr val="595959"/>
                    </a:solidFill>
                    <a:latin typeface="Lora" charset="0"/>
                    <a:ea typeface="Heiti SC Light" charset="-122"/>
                    <a:cs typeface="+mn-cs"/>
                    <a:sym typeface="Lora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5000" kern="1200">
                    <a:solidFill>
                      <a:srgbClr val="595959"/>
                    </a:solidFill>
                    <a:latin typeface="Lora" charset="0"/>
                    <a:ea typeface="Heiti SC Light" charset="-122"/>
                    <a:cs typeface="+mn-cs"/>
                    <a:sym typeface="Lora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5000" kern="1200">
                    <a:solidFill>
                      <a:srgbClr val="595959"/>
                    </a:solidFill>
                    <a:latin typeface="Lora" charset="0"/>
                    <a:ea typeface="Heiti SC Light" charset="-122"/>
                    <a:cs typeface="+mn-cs"/>
                    <a:sym typeface="Lora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5000" kern="1200">
                    <a:solidFill>
                      <a:srgbClr val="595959"/>
                    </a:solidFill>
                    <a:latin typeface="Lora" charset="0"/>
                    <a:ea typeface="Heiti SC Light" charset="-122"/>
                    <a:cs typeface="+mn-cs"/>
                    <a:sym typeface="Lora" charset="0"/>
                  </a:defRPr>
                </a:lvl5pPr>
                <a:lvl6pPr marL="2286000" algn="l" defTabSz="914400" rtl="0" eaLnBrk="1" latinLnBrk="0" hangingPunct="1">
                  <a:defRPr sz="5000" kern="1200">
                    <a:solidFill>
                      <a:srgbClr val="595959"/>
                    </a:solidFill>
                    <a:latin typeface="Lora" charset="0"/>
                    <a:ea typeface="Heiti SC Light" charset="-122"/>
                    <a:cs typeface="+mn-cs"/>
                    <a:sym typeface="Lora" charset="0"/>
                  </a:defRPr>
                </a:lvl6pPr>
                <a:lvl7pPr marL="2743200" algn="l" defTabSz="914400" rtl="0" eaLnBrk="1" latinLnBrk="0" hangingPunct="1">
                  <a:defRPr sz="5000" kern="1200">
                    <a:solidFill>
                      <a:srgbClr val="595959"/>
                    </a:solidFill>
                    <a:latin typeface="Lora" charset="0"/>
                    <a:ea typeface="Heiti SC Light" charset="-122"/>
                    <a:cs typeface="+mn-cs"/>
                    <a:sym typeface="Lora" charset="0"/>
                  </a:defRPr>
                </a:lvl7pPr>
                <a:lvl8pPr marL="3200400" algn="l" defTabSz="914400" rtl="0" eaLnBrk="1" latinLnBrk="0" hangingPunct="1">
                  <a:defRPr sz="5000" kern="1200">
                    <a:solidFill>
                      <a:srgbClr val="595959"/>
                    </a:solidFill>
                    <a:latin typeface="Lora" charset="0"/>
                    <a:ea typeface="Heiti SC Light" charset="-122"/>
                    <a:cs typeface="+mn-cs"/>
                    <a:sym typeface="Lora" charset="0"/>
                  </a:defRPr>
                </a:lvl8pPr>
                <a:lvl9pPr marL="3657600" algn="l" defTabSz="914400" rtl="0" eaLnBrk="1" latinLnBrk="0" hangingPunct="1">
                  <a:defRPr sz="5000" kern="1200">
                    <a:solidFill>
                      <a:srgbClr val="595959"/>
                    </a:solidFill>
                    <a:latin typeface="Lora" charset="0"/>
                    <a:ea typeface="Heiti SC Light" charset="-122"/>
                    <a:cs typeface="+mn-cs"/>
                    <a:sym typeface="Lora" charset="0"/>
                  </a:defRPr>
                </a:lvl9pPr>
              </a:lstStyle>
              <a:p>
                <a:endParaRPr lang="en-US"/>
              </a:p>
            </p:txBody>
          </p:sp>
        </p:grpSp>
        <p:grpSp>
          <p:nvGrpSpPr>
            <p:cNvPr id="18" name="Group 17"/>
            <p:cNvGrpSpPr>
              <a:grpSpLocks/>
            </p:cNvGrpSpPr>
            <p:nvPr/>
          </p:nvGrpSpPr>
          <p:grpSpPr bwMode="auto">
            <a:xfrm>
              <a:off x="0" y="0"/>
              <a:ext cx="808" cy="418"/>
              <a:chOff x="0" y="0"/>
              <a:chExt cx="808" cy="418"/>
            </a:xfrm>
          </p:grpSpPr>
          <p:sp>
            <p:nvSpPr>
              <p:cNvPr id="19" name="AutoShape 20"/>
              <p:cNvSpPr>
                <a:spLocks/>
              </p:cNvSpPr>
              <p:nvPr/>
            </p:nvSpPr>
            <p:spPr bwMode="auto">
              <a:xfrm>
                <a:off x="0" y="0"/>
                <a:ext cx="808" cy="418"/>
              </a:xfrm>
              <a:custGeom>
                <a:avLst/>
                <a:gdLst>
                  <a:gd name="T0" fmla="*/ 0 w 21600"/>
                  <a:gd name="T1" fmla="*/ 5400 h 21600"/>
                  <a:gd name="T2" fmla="*/ 10800 w 21600"/>
                  <a:gd name="T3" fmla="*/ 0 h 21600"/>
                  <a:gd name="T4" fmla="*/ 21600 w 21600"/>
                  <a:gd name="T5" fmla="*/ 5400 h 21600"/>
                  <a:gd name="T6" fmla="*/ 21600 w 21600"/>
                  <a:gd name="T7" fmla="*/ 16200 h 21600"/>
                  <a:gd name="T8" fmla="*/ 10800 w 21600"/>
                  <a:gd name="T9" fmla="*/ 21600 h 21600"/>
                  <a:gd name="T10" fmla="*/ 0 w 21600"/>
                  <a:gd name="T11" fmla="*/ 16200 h 21600"/>
                  <a:gd name="T12" fmla="*/ 0 w 21600"/>
                  <a:gd name="T13" fmla="*/ 5400 h 21600"/>
                  <a:gd name="T14" fmla="*/ 0 w 21600"/>
                  <a:gd name="T15" fmla="*/ 54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600" h="21600">
                    <a:moveTo>
                      <a:pt x="0" y="5400"/>
                    </a:moveTo>
                    <a:cubicBezTo>
                      <a:pt x="0" y="2418"/>
                      <a:pt x="4835" y="0"/>
                      <a:pt x="10800" y="0"/>
                    </a:cubicBezTo>
                    <a:cubicBezTo>
                      <a:pt x="16765" y="0"/>
                      <a:pt x="21600" y="2418"/>
                      <a:pt x="21600" y="5400"/>
                    </a:cubicBezTo>
                    <a:lnTo>
                      <a:pt x="21600" y="16200"/>
                    </a:lnTo>
                    <a:cubicBezTo>
                      <a:pt x="21600" y="19182"/>
                      <a:pt x="16765" y="21600"/>
                      <a:pt x="10800" y="21600"/>
                    </a:cubicBezTo>
                    <a:cubicBezTo>
                      <a:pt x="4835" y="21600"/>
                      <a:pt x="0" y="19182"/>
                      <a:pt x="0" y="16200"/>
                    </a:cubicBezTo>
                    <a:lnTo>
                      <a:pt x="0" y="5400"/>
                    </a:lnTo>
                    <a:close/>
                    <a:moveTo>
                      <a:pt x="0" y="5400"/>
                    </a:move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8575" cap="flat">
                    <a:solidFill>
                      <a:srgbClr val="FFFFFF"/>
                    </a:solidFill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5000" kern="1200">
                    <a:solidFill>
                      <a:srgbClr val="595959"/>
                    </a:solidFill>
                    <a:latin typeface="Lora" charset="0"/>
                    <a:ea typeface="Heiti SC Light" charset="-122"/>
                    <a:cs typeface="+mn-cs"/>
                    <a:sym typeface="Lora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5000" kern="1200">
                    <a:solidFill>
                      <a:srgbClr val="595959"/>
                    </a:solidFill>
                    <a:latin typeface="Lora" charset="0"/>
                    <a:ea typeface="Heiti SC Light" charset="-122"/>
                    <a:cs typeface="+mn-cs"/>
                    <a:sym typeface="Lora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5000" kern="1200">
                    <a:solidFill>
                      <a:srgbClr val="595959"/>
                    </a:solidFill>
                    <a:latin typeface="Lora" charset="0"/>
                    <a:ea typeface="Heiti SC Light" charset="-122"/>
                    <a:cs typeface="+mn-cs"/>
                    <a:sym typeface="Lora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5000" kern="1200">
                    <a:solidFill>
                      <a:srgbClr val="595959"/>
                    </a:solidFill>
                    <a:latin typeface="Lora" charset="0"/>
                    <a:ea typeface="Heiti SC Light" charset="-122"/>
                    <a:cs typeface="+mn-cs"/>
                    <a:sym typeface="Lora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5000" kern="1200">
                    <a:solidFill>
                      <a:srgbClr val="595959"/>
                    </a:solidFill>
                    <a:latin typeface="Lora" charset="0"/>
                    <a:ea typeface="Heiti SC Light" charset="-122"/>
                    <a:cs typeface="+mn-cs"/>
                    <a:sym typeface="Lora" charset="0"/>
                  </a:defRPr>
                </a:lvl5pPr>
                <a:lvl6pPr marL="2286000" algn="l" defTabSz="914400" rtl="0" eaLnBrk="1" latinLnBrk="0" hangingPunct="1">
                  <a:defRPr sz="5000" kern="1200">
                    <a:solidFill>
                      <a:srgbClr val="595959"/>
                    </a:solidFill>
                    <a:latin typeface="Lora" charset="0"/>
                    <a:ea typeface="Heiti SC Light" charset="-122"/>
                    <a:cs typeface="+mn-cs"/>
                    <a:sym typeface="Lora" charset="0"/>
                  </a:defRPr>
                </a:lvl6pPr>
                <a:lvl7pPr marL="2743200" algn="l" defTabSz="914400" rtl="0" eaLnBrk="1" latinLnBrk="0" hangingPunct="1">
                  <a:defRPr sz="5000" kern="1200">
                    <a:solidFill>
                      <a:srgbClr val="595959"/>
                    </a:solidFill>
                    <a:latin typeface="Lora" charset="0"/>
                    <a:ea typeface="Heiti SC Light" charset="-122"/>
                    <a:cs typeface="+mn-cs"/>
                    <a:sym typeface="Lora" charset="0"/>
                  </a:defRPr>
                </a:lvl7pPr>
                <a:lvl8pPr marL="3200400" algn="l" defTabSz="914400" rtl="0" eaLnBrk="1" latinLnBrk="0" hangingPunct="1">
                  <a:defRPr sz="5000" kern="1200">
                    <a:solidFill>
                      <a:srgbClr val="595959"/>
                    </a:solidFill>
                    <a:latin typeface="Lora" charset="0"/>
                    <a:ea typeface="Heiti SC Light" charset="-122"/>
                    <a:cs typeface="+mn-cs"/>
                    <a:sym typeface="Lora" charset="0"/>
                  </a:defRPr>
                </a:lvl8pPr>
                <a:lvl9pPr marL="3657600" algn="l" defTabSz="914400" rtl="0" eaLnBrk="1" latinLnBrk="0" hangingPunct="1">
                  <a:defRPr sz="5000" kern="1200">
                    <a:solidFill>
                      <a:srgbClr val="595959"/>
                    </a:solidFill>
                    <a:latin typeface="Lora" charset="0"/>
                    <a:ea typeface="Heiti SC Light" charset="-122"/>
                    <a:cs typeface="+mn-cs"/>
                    <a:sym typeface="Lora" charset="0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0" name="AutoShape 21"/>
              <p:cNvSpPr>
                <a:spLocks/>
              </p:cNvSpPr>
              <p:nvPr/>
            </p:nvSpPr>
            <p:spPr bwMode="auto">
              <a:xfrm>
                <a:off x="0" y="0"/>
                <a:ext cx="807" cy="209"/>
              </a:xfrm>
              <a:custGeom>
                <a:avLst/>
                <a:gdLst>
                  <a:gd name="T0" fmla="*/ 0 w 21600"/>
                  <a:gd name="T1" fmla="*/ 10800 h 21600"/>
                  <a:gd name="T2" fmla="*/ 10800 w 21600"/>
                  <a:gd name="T3" fmla="*/ 0 h 21600"/>
                  <a:gd name="T4" fmla="*/ 21600 w 21600"/>
                  <a:gd name="T5" fmla="*/ 10800 h 21600"/>
                  <a:gd name="T6" fmla="*/ 10800 w 21600"/>
                  <a:gd name="T7" fmla="*/ 21600 h 21600"/>
                  <a:gd name="T8" fmla="*/ 0 w 21600"/>
                  <a:gd name="T9" fmla="*/ 10800 h 21600"/>
                  <a:gd name="T10" fmla="*/ 0 w 21600"/>
                  <a:gd name="T11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0" y="10800"/>
                    </a:moveTo>
                  </a:path>
                </a:pathLst>
              </a:custGeom>
              <a:solidFill>
                <a:srgbClr val="000000">
                  <a:alpha val="14902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8575" cap="flat">
                    <a:solidFill>
                      <a:srgbClr val="FFFFFF">
                        <a:alpha val="14902"/>
                      </a:srgbClr>
                    </a:solidFill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5000" kern="1200">
                    <a:solidFill>
                      <a:srgbClr val="595959"/>
                    </a:solidFill>
                    <a:latin typeface="Lora" charset="0"/>
                    <a:ea typeface="Heiti SC Light" charset="-122"/>
                    <a:cs typeface="+mn-cs"/>
                    <a:sym typeface="Lora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5000" kern="1200">
                    <a:solidFill>
                      <a:srgbClr val="595959"/>
                    </a:solidFill>
                    <a:latin typeface="Lora" charset="0"/>
                    <a:ea typeface="Heiti SC Light" charset="-122"/>
                    <a:cs typeface="+mn-cs"/>
                    <a:sym typeface="Lora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5000" kern="1200">
                    <a:solidFill>
                      <a:srgbClr val="595959"/>
                    </a:solidFill>
                    <a:latin typeface="Lora" charset="0"/>
                    <a:ea typeface="Heiti SC Light" charset="-122"/>
                    <a:cs typeface="+mn-cs"/>
                    <a:sym typeface="Lora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5000" kern="1200">
                    <a:solidFill>
                      <a:srgbClr val="595959"/>
                    </a:solidFill>
                    <a:latin typeface="Lora" charset="0"/>
                    <a:ea typeface="Heiti SC Light" charset="-122"/>
                    <a:cs typeface="+mn-cs"/>
                    <a:sym typeface="Lora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5000" kern="1200">
                    <a:solidFill>
                      <a:srgbClr val="595959"/>
                    </a:solidFill>
                    <a:latin typeface="Lora" charset="0"/>
                    <a:ea typeface="Heiti SC Light" charset="-122"/>
                    <a:cs typeface="+mn-cs"/>
                    <a:sym typeface="Lora" charset="0"/>
                  </a:defRPr>
                </a:lvl5pPr>
                <a:lvl6pPr marL="2286000" algn="l" defTabSz="914400" rtl="0" eaLnBrk="1" latinLnBrk="0" hangingPunct="1">
                  <a:defRPr sz="5000" kern="1200">
                    <a:solidFill>
                      <a:srgbClr val="595959"/>
                    </a:solidFill>
                    <a:latin typeface="Lora" charset="0"/>
                    <a:ea typeface="Heiti SC Light" charset="-122"/>
                    <a:cs typeface="+mn-cs"/>
                    <a:sym typeface="Lora" charset="0"/>
                  </a:defRPr>
                </a:lvl6pPr>
                <a:lvl7pPr marL="2743200" algn="l" defTabSz="914400" rtl="0" eaLnBrk="1" latinLnBrk="0" hangingPunct="1">
                  <a:defRPr sz="5000" kern="1200">
                    <a:solidFill>
                      <a:srgbClr val="595959"/>
                    </a:solidFill>
                    <a:latin typeface="Lora" charset="0"/>
                    <a:ea typeface="Heiti SC Light" charset="-122"/>
                    <a:cs typeface="+mn-cs"/>
                    <a:sym typeface="Lora" charset="0"/>
                  </a:defRPr>
                </a:lvl7pPr>
                <a:lvl8pPr marL="3200400" algn="l" defTabSz="914400" rtl="0" eaLnBrk="1" latinLnBrk="0" hangingPunct="1">
                  <a:defRPr sz="5000" kern="1200">
                    <a:solidFill>
                      <a:srgbClr val="595959"/>
                    </a:solidFill>
                    <a:latin typeface="Lora" charset="0"/>
                    <a:ea typeface="Heiti SC Light" charset="-122"/>
                    <a:cs typeface="+mn-cs"/>
                    <a:sym typeface="Lora" charset="0"/>
                  </a:defRPr>
                </a:lvl8pPr>
                <a:lvl9pPr marL="3657600" algn="l" defTabSz="914400" rtl="0" eaLnBrk="1" latinLnBrk="0" hangingPunct="1">
                  <a:defRPr sz="5000" kern="1200">
                    <a:solidFill>
                      <a:srgbClr val="595959"/>
                    </a:solidFill>
                    <a:latin typeface="Lora" charset="0"/>
                    <a:ea typeface="Heiti SC Light" charset="-122"/>
                    <a:cs typeface="+mn-cs"/>
                    <a:sym typeface="Lora" charset="0"/>
                  </a:defRPr>
                </a:lvl9pPr>
              </a:lstStyle>
              <a:p>
                <a:endParaRPr lang="en-US"/>
              </a:p>
            </p:txBody>
          </p:sp>
        </p:grpSp>
      </p:grpSp>
      <p:grpSp>
        <p:nvGrpSpPr>
          <p:cNvPr id="25" name="Group 24"/>
          <p:cNvGrpSpPr>
            <a:grpSpLocks/>
          </p:cNvGrpSpPr>
          <p:nvPr/>
        </p:nvGrpSpPr>
        <p:grpSpPr bwMode="auto">
          <a:xfrm>
            <a:off x="572424" y="1354496"/>
            <a:ext cx="2439554" cy="1285081"/>
            <a:chOff x="0" y="0"/>
            <a:chExt cx="2095" cy="1200"/>
          </a:xfrm>
        </p:grpSpPr>
        <p:sp>
          <p:nvSpPr>
            <p:cNvPr id="26" name="AutoShape 11"/>
            <p:cNvSpPr>
              <a:spLocks/>
            </p:cNvSpPr>
            <p:nvPr/>
          </p:nvSpPr>
          <p:spPr bwMode="auto">
            <a:xfrm>
              <a:off x="228" y="0"/>
              <a:ext cx="1659" cy="1116"/>
            </a:xfrm>
            <a:custGeom>
              <a:avLst/>
              <a:gdLst>
                <a:gd name="T0" fmla="*/ 21600 w 21600"/>
                <a:gd name="T1" fmla="*/ 20636 h 21600"/>
                <a:gd name="T2" fmla="*/ 21108 w 21600"/>
                <a:gd name="T3" fmla="*/ 21600 h 21600"/>
                <a:gd name="T4" fmla="*/ 514 w 21600"/>
                <a:gd name="T5" fmla="*/ 21600 h 21600"/>
                <a:gd name="T6" fmla="*/ 0 w 21600"/>
                <a:gd name="T7" fmla="*/ 20636 h 21600"/>
                <a:gd name="T8" fmla="*/ 0 w 21600"/>
                <a:gd name="T9" fmla="*/ 964 h 21600"/>
                <a:gd name="T10" fmla="*/ 514 w 21600"/>
                <a:gd name="T11" fmla="*/ 0 h 21600"/>
                <a:gd name="T12" fmla="*/ 21108 w 21600"/>
                <a:gd name="T13" fmla="*/ 0 h 21600"/>
                <a:gd name="T14" fmla="*/ 21600 w 21600"/>
                <a:gd name="T15" fmla="*/ 964 h 21600"/>
                <a:gd name="T16" fmla="*/ 21600 w 21600"/>
                <a:gd name="T17" fmla="*/ 20636 h 21600"/>
                <a:gd name="T18" fmla="*/ 21600 w 21600"/>
                <a:gd name="T19" fmla="*/ 20636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600" h="21600">
                  <a:moveTo>
                    <a:pt x="21600" y="20636"/>
                  </a:moveTo>
                  <a:cubicBezTo>
                    <a:pt x="21600" y="21168"/>
                    <a:pt x="21376" y="21600"/>
                    <a:pt x="21108" y="21600"/>
                  </a:cubicBezTo>
                  <a:cubicBezTo>
                    <a:pt x="514" y="21600"/>
                    <a:pt x="514" y="21600"/>
                    <a:pt x="514" y="21600"/>
                  </a:cubicBezTo>
                  <a:cubicBezTo>
                    <a:pt x="224" y="21600"/>
                    <a:pt x="0" y="21168"/>
                    <a:pt x="0" y="20636"/>
                  </a:cubicBezTo>
                  <a:cubicBezTo>
                    <a:pt x="0" y="964"/>
                    <a:pt x="0" y="964"/>
                    <a:pt x="0" y="964"/>
                  </a:cubicBezTo>
                  <a:cubicBezTo>
                    <a:pt x="0" y="432"/>
                    <a:pt x="224" y="0"/>
                    <a:pt x="514" y="0"/>
                  </a:cubicBezTo>
                  <a:cubicBezTo>
                    <a:pt x="21108" y="0"/>
                    <a:pt x="21108" y="0"/>
                    <a:pt x="21108" y="0"/>
                  </a:cubicBezTo>
                  <a:cubicBezTo>
                    <a:pt x="21376" y="0"/>
                    <a:pt x="21600" y="432"/>
                    <a:pt x="21600" y="964"/>
                  </a:cubicBezTo>
                  <a:lnTo>
                    <a:pt x="21600" y="20636"/>
                  </a:lnTo>
                  <a:close/>
                  <a:moveTo>
                    <a:pt x="21600" y="20636"/>
                  </a:moveTo>
                </a:path>
              </a:pathLst>
            </a:custGeom>
            <a:solidFill>
              <a:srgbClr val="34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rgbClr val="000000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5000" kern="1200">
                  <a:solidFill>
                    <a:srgbClr val="595959"/>
                  </a:solidFill>
                  <a:latin typeface="Lora" charset="0"/>
                  <a:ea typeface="Heiti SC Light" charset="-122"/>
                  <a:cs typeface="+mn-cs"/>
                  <a:sym typeface="Lora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5000" kern="1200">
                  <a:solidFill>
                    <a:srgbClr val="595959"/>
                  </a:solidFill>
                  <a:latin typeface="Lora" charset="0"/>
                  <a:ea typeface="Heiti SC Light" charset="-122"/>
                  <a:cs typeface="+mn-cs"/>
                  <a:sym typeface="Lora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5000" kern="1200">
                  <a:solidFill>
                    <a:srgbClr val="595959"/>
                  </a:solidFill>
                  <a:latin typeface="Lora" charset="0"/>
                  <a:ea typeface="Heiti SC Light" charset="-122"/>
                  <a:cs typeface="+mn-cs"/>
                  <a:sym typeface="Lora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5000" kern="1200">
                  <a:solidFill>
                    <a:srgbClr val="595959"/>
                  </a:solidFill>
                  <a:latin typeface="Lora" charset="0"/>
                  <a:ea typeface="Heiti SC Light" charset="-122"/>
                  <a:cs typeface="+mn-cs"/>
                  <a:sym typeface="Lora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5000" kern="1200">
                  <a:solidFill>
                    <a:srgbClr val="595959"/>
                  </a:solidFill>
                  <a:latin typeface="Lora" charset="0"/>
                  <a:ea typeface="Heiti SC Light" charset="-122"/>
                  <a:cs typeface="+mn-cs"/>
                  <a:sym typeface="Lora" charset="0"/>
                </a:defRPr>
              </a:lvl5pPr>
              <a:lvl6pPr marL="2286000" algn="l" defTabSz="914400" rtl="0" eaLnBrk="1" latinLnBrk="0" hangingPunct="1">
                <a:defRPr sz="5000" kern="1200">
                  <a:solidFill>
                    <a:srgbClr val="595959"/>
                  </a:solidFill>
                  <a:latin typeface="Lora" charset="0"/>
                  <a:ea typeface="Heiti SC Light" charset="-122"/>
                  <a:cs typeface="+mn-cs"/>
                  <a:sym typeface="Lora" charset="0"/>
                </a:defRPr>
              </a:lvl6pPr>
              <a:lvl7pPr marL="2743200" algn="l" defTabSz="914400" rtl="0" eaLnBrk="1" latinLnBrk="0" hangingPunct="1">
                <a:defRPr sz="5000" kern="1200">
                  <a:solidFill>
                    <a:srgbClr val="595959"/>
                  </a:solidFill>
                  <a:latin typeface="Lora" charset="0"/>
                  <a:ea typeface="Heiti SC Light" charset="-122"/>
                  <a:cs typeface="+mn-cs"/>
                  <a:sym typeface="Lora" charset="0"/>
                </a:defRPr>
              </a:lvl7pPr>
              <a:lvl8pPr marL="3200400" algn="l" defTabSz="914400" rtl="0" eaLnBrk="1" latinLnBrk="0" hangingPunct="1">
                <a:defRPr sz="5000" kern="1200">
                  <a:solidFill>
                    <a:srgbClr val="595959"/>
                  </a:solidFill>
                  <a:latin typeface="Lora" charset="0"/>
                  <a:ea typeface="Heiti SC Light" charset="-122"/>
                  <a:cs typeface="+mn-cs"/>
                  <a:sym typeface="Lora" charset="0"/>
                </a:defRPr>
              </a:lvl8pPr>
              <a:lvl9pPr marL="3657600" algn="l" defTabSz="914400" rtl="0" eaLnBrk="1" latinLnBrk="0" hangingPunct="1">
                <a:defRPr sz="5000" kern="1200">
                  <a:solidFill>
                    <a:srgbClr val="595959"/>
                  </a:solidFill>
                  <a:latin typeface="Lora" charset="0"/>
                  <a:ea typeface="Heiti SC Light" charset="-122"/>
                  <a:cs typeface="+mn-cs"/>
                  <a:sym typeface="Lora" charset="0"/>
                </a:defRPr>
              </a:lvl9pPr>
            </a:lstStyle>
            <a:p>
              <a:endParaRPr lang="en-US"/>
            </a:p>
          </p:txBody>
        </p:sp>
        <p:sp>
          <p:nvSpPr>
            <p:cNvPr id="27" name="Rectangle 26"/>
            <p:cNvSpPr>
              <a:spLocks/>
            </p:cNvSpPr>
            <p:nvPr/>
          </p:nvSpPr>
          <p:spPr bwMode="auto">
            <a:xfrm>
              <a:off x="305" y="77"/>
              <a:ext cx="1511" cy="92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5000" kern="1200">
                  <a:solidFill>
                    <a:srgbClr val="595959"/>
                  </a:solidFill>
                  <a:latin typeface="Lora" charset="0"/>
                  <a:ea typeface="Heiti SC Light" charset="-122"/>
                  <a:cs typeface="+mn-cs"/>
                  <a:sym typeface="Lora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5000" kern="1200">
                  <a:solidFill>
                    <a:srgbClr val="595959"/>
                  </a:solidFill>
                  <a:latin typeface="Lora" charset="0"/>
                  <a:ea typeface="Heiti SC Light" charset="-122"/>
                  <a:cs typeface="+mn-cs"/>
                  <a:sym typeface="Lora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5000" kern="1200">
                  <a:solidFill>
                    <a:srgbClr val="595959"/>
                  </a:solidFill>
                  <a:latin typeface="Lora" charset="0"/>
                  <a:ea typeface="Heiti SC Light" charset="-122"/>
                  <a:cs typeface="+mn-cs"/>
                  <a:sym typeface="Lora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5000" kern="1200">
                  <a:solidFill>
                    <a:srgbClr val="595959"/>
                  </a:solidFill>
                  <a:latin typeface="Lora" charset="0"/>
                  <a:ea typeface="Heiti SC Light" charset="-122"/>
                  <a:cs typeface="+mn-cs"/>
                  <a:sym typeface="Lora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5000" kern="1200">
                  <a:solidFill>
                    <a:srgbClr val="595959"/>
                  </a:solidFill>
                  <a:latin typeface="Lora" charset="0"/>
                  <a:ea typeface="Heiti SC Light" charset="-122"/>
                  <a:cs typeface="+mn-cs"/>
                  <a:sym typeface="Lora" charset="0"/>
                </a:defRPr>
              </a:lvl5pPr>
              <a:lvl6pPr marL="2286000" algn="l" defTabSz="914400" rtl="0" eaLnBrk="1" latinLnBrk="0" hangingPunct="1">
                <a:defRPr sz="5000" kern="1200">
                  <a:solidFill>
                    <a:srgbClr val="595959"/>
                  </a:solidFill>
                  <a:latin typeface="Lora" charset="0"/>
                  <a:ea typeface="Heiti SC Light" charset="-122"/>
                  <a:cs typeface="+mn-cs"/>
                  <a:sym typeface="Lora" charset="0"/>
                </a:defRPr>
              </a:lvl6pPr>
              <a:lvl7pPr marL="2743200" algn="l" defTabSz="914400" rtl="0" eaLnBrk="1" latinLnBrk="0" hangingPunct="1">
                <a:defRPr sz="5000" kern="1200">
                  <a:solidFill>
                    <a:srgbClr val="595959"/>
                  </a:solidFill>
                  <a:latin typeface="Lora" charset="0"/>
                  <a:ea typeface="Heiti SC Light" charset="-122"/>
                  <a:cs typeface="+mn-cs"/>
                  <a:sym typeface="Lora" charset="0"/>
                </a:defRPr>
              </a:lvl7pPr>
              <a:lvl8pPr marL="3200400" algn="l" defTabSz="914400" rtl="0" eaLnBrk="1" latinLnBrk="0" hangingPunct="1">
                <a:defRPr sz="5000" kern="1200">
                  <a:solidFill>
                    <a:srgbClr val="595959"/>
                  </a:solidFill>
                  <a:latin typeface="Lora" charset="0"/>
                  <a:ea typeface="Heiti SC Light" charset="-122"/>
                  <a:cs typeface="+mn-cs"/>
                  <a:sym typeface="Lora" charset="0"/>
                </a:defRPr>
              </a:lvl8pPr>
              <a:lvl9pPr marL="3657600" algn="l" defTabSz="914400" rtl="0" eaLnBrk="1" latinLnBrk="0" hangingPunct="1">
                <a:defRPr sz="5000" kern="1200">
                  <a:solidFill>
                    <a:srgbClr val="595959"/>
                  </a:solidFill>
                  <a:latin typeface="Lora" charset="0"/>
                  <a:ea typeface="Heiti SC Light" charset="-122"/>
                  <a:cs typeface="+mn-cs"/>
                  <a:sym typeface="Lora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8" name="AutoShape 13"/>
            <p:cNvSpPr>
              <a:spLocks/>
            </p:cNvSpPr>
            <p:nvPr/>
          </p:nvSpPr>
          <p:spPr bwMode="auto">
            <a:xfrm>
              <a:off x="2" y="1140"/>
              <a:ext cx="2089" cy="60"/>
            </a:xfrm>
            <a:custGeom>
              <a:avLst/>
              <a:gdLst>
                <a:gd name="T0" fmla="*/ 7 w 21474"/>
                <a:gd name="T1" fmla="*/ 2700 h 21600"/>
                <a:gd name="T2" fmla="*/ 820 w 21474"/>
                <a:gd name="T3" fmla="*/ 21600 h 21600"/>
                <a:gd name="T4" fmla="*/ 20644 w 21474"/>
                <a:gd name="T5" fmla="*/ 21600 h 21600"/>
                <a:gd name="T6" fmla="*/ 21474 w 21474"/>
                <a:gd name="T7" fmla="*/ 6750 h 21600"/>
                <a:gd name="T8" fmla="*/ 21474 w 21474"/>
                <a:gd name="T9" fmla="*/ 0 h 21600"/>
                <a:gd name="T10" fmla="*/ 7 w 21474"/>
                <a:gd name="T11" fmla="*/ 2700 h 21600"/>
                <a:gd name="T12" fmla="*/ 7 w 21474"/>
                <a:gd name="T13" fmla="*/ 27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474" h="21600">
                  <a:moveTo>
                    <a:pt x="7" y="2700"/>
                  </a:moveTo>
                  <a:cubicBezTo>
                    <a:pt x="7" y="2700"/>
                    <a:pt x="-126" y="12825"/>
                    <a:pt x="820" y="21600"/>
                  </a:cubicBezTo>
                  <a:cubicBezTo>
                    <a:pt x="20644" y="21600"/>
                    <a:pt x="20644" y="21600"/>
                    <a:pt x="20644" y="21600"/>
                  </a:cubicBezTo>
                  <a:cubicBezTo>
                    <a:pt x="20644" y="21600"/>
                    <a:pt x="21308" y="19575"/>
                    <a:pt x="21474" y="6750"/>
                  </a:cubicBezTo>
                  <a:cubicBezTo>
                    <a:pt x="21474" y="0"/>
                    <a:pt x="21474" y="0"/>
                    <a:pt x="21474" y="0"/>
                  </a:cubicBezTo>
                  <a:lnTo>
                    <a:pt x="7" y="2700"/>
                  </a:lnTo>
                  <a:close/>
                  <a:moveTo>
                    <a:pt x="7" y="2700"/>
                  </a:moveTo>
                </a:path>
              </a:pathLst>
            </a:custGeom>
            <a:solidFill>
              <a:srgbClr val="5E66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5000" kern="1200">
                  <a:solidFill>
                    <a:srgbClr val="595959"/>
                  </a:solidFill>
                  <a:latin typeface="Lora" charset="0"/>
                  <a:ea typeface="Heiti SC Light" charset="-122"/>
                  <a:cs typeface="+mn-cs"/>
                  <a:sym typeface="Lora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5000" kern="1200">
                  <a:solidFill>
                    <a:srgbClr val="595959"/>
                  </a:solidFill>
                  <a:latin typeface="Lora" charset="0"/>
                  <a:ea typeface="Heiti SC Light" charset="-122"/>
                  <a:cs typeface="+mn-cs"/>
                  <a:sym typeface="Lora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5000" kern="1200">
                  <a:solidFill>
                    <a:srgbClr val="595959"/>
                  </a:solidFill>
                  <a:latin typeface="Lora" charset="0"/>
                  <a:ea typeface="Heiti SC Light" charset="-122"/>
                  <a:cs typeface="+mn-cs"/>
                  <a:sym typeface="Lora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5000" kern="1200">
                  <a:solidFill>
                    <a:srgbClr val="595959"/>
                  </a:solidFill>
                  <a:latin typeface="Lora" charset="0"/>
                  <a:ea typeface="Heiti SC Light" charset="-122"/>
                  <a:cs typeface="+mn-cs"/>
                  <a:sym typeface="Lora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5000" kern="1200">
                  <a:solidFill>
                    <a:srgbClr val="595959"/>
                  </a:solidFill>
                  <a:latin typeface="Lora" charset="0"/>
                  <a:ea typeface="Heiti SC Light" charset="-122"/>
                  <a:cs typeface="+mn-cs"/>
                  <a:sym typeface="Lora" charset="0"/>
                </a:defRPr>
              </a:lvl5pPr>
              <a:lvl6pPr marL="2286000" algn="l" defTabSz="914400" rtl="0" eaLnBrk="1" latinLnBrk="0" hangingPunct="1">
                <a:defRPr sz="5000" kern="1200">
                  <a:solidFill>
                    <a:srgbClr val="595959"/>
                  </a:solidFill>
                  <a:latin typeface="Lora" charset="0"/>
                  <a:ea typeface="Heiti SC Light" charset="-122"/>
                  <a:cs typeface="+mn-cs"/>
                  <a:sym typeface="Lora" charset="0"/>
                </a:defRPr>
              </a:lvl6pPr>
              <a:lvl7pPr marL="2743200" algn="l" defTabSz="914400" rtl="0" eaLnBrk="1" latinLnBrk="0" hangingPunct="1">
                <a:defRPr sz="5000" kern="1200">
                  <a:solidFill>
                    <a:srgbClr val="595959"/>
                  </a:solidFill>
                  <a:latin typeface="Lora" charset="0"/>
                  <a:ea typeface="Heiti SC Light" charset="-122"/>
                  <a:cs typeface="+mn-cs"/>
                  <a:sym typeface="Lora" charset="0"/>
                </a:defRPr>
              </a:lvl7pPr>
              <a:lvl8pPr marL="3200400" algn="l" defTabSz="914400" rtl="0" eaLnBrk="1" latinLnBrk="0" hangingPunct="1">
                <a:defRPr sz="5000" kern="1200">
                  <a:solidFill>
                    <a:srgbClr val="595959"/>
                  </a:solidFill>
                  <a:latin typeface="Lora" charset="0"/>
                  <a:ea typeface="Heiti SC Light" charset="-122"/>
                  <a:cs typeface="+mn-cs"/>
                  <a:sym typeface="Lora" charset="0"/>
                </a:defRPr>
              </a:lvl8pPr>
              <a:lvl9pPr marL="3657600" algn="l" defTabSz="914400" rtl="0" eaLnBrk="1" latinLnBrk="0" hangingPunct="1">
                <a:defRPr sz="5000" kern="1200">
                  <a:solidFill>
                    <a:srgbClr val="595959"/>
                  </a:solidFill>
                  <a:latin typeface="Lora" charset="0"/>
                  <a:ea typeface="Heiti SC Light" charset="-122"/>
                  <a:cs typeface="+mn-cs"/>
                  <a:sym typeface="Lora" charset="0"/>
                </a:defRPr>
              </a:lvl9pPr>
            </a:lstStyle>
            <a:p>
              <a:endParaRPr lang="en-US"/>
            </a:p>
          </p:txBody>
        </p:sp>
        <p:pic>
          <p:nvPicPr>
            <p:cNvPr id="29" name="Picture 28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2" y="1083"/>
              <a:ext cx="15" cy="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pic>
        <p:sp>
          <p:nvSpPr>
            <p:cNvPr id="30" name="Rectangle 29"/>
            <p:cNvSpPr>
              <a:spLocks/>
            </p:cNvSpPr>
            <p:nvPr/>
          </p:nvSpPr>
          <p:spPr bwMode="auto">
            <a:xfrm>
              <a:off x="0" y="1063"/>
              <a:ext cx="2095" cy="88"/>
            </a:xfrm>
            <a:prstGeom prst="rect">
              <a:avLst/>
            </a:prstGeom>
            <a:solidFill>
              <a:srgbClr val="9A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5000" kern="1200">
                  <a:solidFill>
                    <a:srgbClr val="595959"/>
                  </a:solidFill>
                  <a:latin typeface="Lora" charset="0"/>
                  <a:ea typeface="Heiti SC Light" charset="-122"/>
                  <a:cs typeface="+mn-cs"/>
                  <a:sym typeface="Lora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5000" kern="1200">
                  <a:solidFill>
                    <a:srgbClr val="595959"/>
                  </a:solidFill>
                  <a:latin typeface="Lora" charset="0"/>
                  <a:ea typeface="Heiti SC Light" charset="-122"/>
                  <a:cs typeface="+mn-cs"/>
                  <a:sym typeface="Lora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5000" kern="1200">
                  <a:solidFill>
                    <a:srgbClr val="595959"/>
                  </a:solidFill>
                  <a:latin typeface="Lora" charset="0"/>
                  <a:ea typeface="Heiti SC Light" charset="-122"/>
                  <a:cs typeface="+mn-cs"/>
                  <a:sym typeface="Lora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5000" kern="1200">
                  <a:solidFill>
                    <a:srgbClr val="595959"/>
                  </a:solidFill>
                  <a:latin typeface="Lora" charset="0"/>
                  <a:ea typeface="Heiti SC Light" charset="-122"/>
                  <a:cs typeface="+mn-cs"/>
                  <a:sym typeface="Lora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5000" kern="1200">
                  <a:solidFill>
                    <a:srgbClr val="595959"/>
                  </a:solidFill>
                  <a:latin typeface="Lora" charset="0"/>
                  <a:ea typeface="Heiti SC Light" charset="-122"/>
                  <a:cs typeface="+mn-cs"/>
                  <a:sym typeface="Lora" charset="0"/>
                </a:defRPr>
              </a:lvl5pPr>
              <a:lvl6pPr marL="2286000" algn="l" defTabSz="914400" rtl="0" eaLnBrk="1" latinLnBrk="0" hangingPunct="1">
                <a:defRPr sz="5000" kern="1200">
                  <a:solidFill>
                    <a:srgbClr val="595959"/>
                  </a:solidFill>
                  <a:latin typeface="Lora" charset="0"/>
                  <a:ea typeface="Heiti SC Light" charset="-122"/>
                  <a:cs typeface="+mn-cs"/>
                  <a:sym typeface="Lora" charset="0"/>
                </a:defRPr>
              </a:lvl6pPr>
              <a:lvl7pPr marL="2743200" algn="l" defTabSz="914400" rtl="0" eaLnBrk="1" latinLnBrk="0" hangingPunct="1">
                <a:defRPr sz="5000" kern="1200">
                  <a:solidFill>
                    <a:srgbClr val="595959"/>
                  </a:solidFill>
                  <a:latin typeface="Lora" charset="0"/>
                  <a:ea typeface="Heiti SC Light" charset="-122"/>
                  <a:cs typeface="+mn-cs"/>
                  <a:sym typeface="Lora" charset="0"/>
                </a:defRPr>
              </a:lvl7pPr>
              <a:lvl8pPr marL="3200400" algn="l" defTabSz="914400" rtl="0" eaLnBrk="1" latinLnBrk="0" hangingPunct="1">
                <a:defRPr sz="5000" kern="1200">
                  <a:solidFill>
                    <a:srgbClr val="595959"/>
                  </a:solidFill>
                  <a:latin typeface="Lora" charset="0"/>
                  <a:ea typeface="Heiti SC Light" charset="-122"/>
                  <a:cs typeface="+mn-cs"/>
                  <a:sym typeface="Lora" charset="0"/>
                </a:defRPr>
              </a:lvl8pPr>
              <a:lvl9pPr marL="3657600" algn="l" defTabSz="914400" rtl="0" eaLnBrk="1" latinLnBrk="0" hangingPunct="1">
                <a:defRPr sz="5000" kern="1200">
                  <a:solidFill>
                    <a:srgbClr val="595959"/>
                  </a:solidFill>
                  <a:latin typeface="Lora" charset="0"/>
                  <a:ea typeface="Heiti SC Light" charset="-122"/>
                  <a:cs typeface="+mn-cs"/>
                  <a:sym typeface="Lora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36" name="Diamond 35"/>
          <p:cNvSpPr/>
          <p:nvPr/>
        </p:nvSpPr>
        <p:spPr>
          <a:xfrm>
            <a:off x="5127952" y="1016923"/>
            <a:ext cx="1936095" cy="1960227"/>
          </a:xfrm>
          <a:prstGeom prst="diamond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DBMS</a:t>
            </a:r>
            <a:endParaRPr 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931591" y="1537934"/>
            <a:ext cx="17373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SELECT data FROM </a:t>
            </a:r>
            <a:r>
              <a:rPr lang="en-US" sz="1000" dirty="0" err="1" smtClean="0"/>
              <a:t>my_table</a:t>
            </a:r>
            <a:r>
              <a:rPr lang="en-US" sz="1000" dirty="0" smtClean="0"/>
              <a:t>;</a:t>
            </a:r>
            <a:endParaRPr lang="en-US" sz="1000" dirty="0"/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3095989" y="1537934"/>
            <a:ext cx="2027305" cy="0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 flipV="1">
            <a:off x="3087677" y="2575323"/>
            <a:ext cx="2035617" cy="2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9540123" y="892831"/>
            <a:ext cx="10344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DB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7067833" y="1490077"/>
            <a:ext cx="2027305" cy="0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H="1" flipV="1">
            <a:off x="7059521" y="2527466"/>
            <a:ext cx="2035617" cy="2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369327" y="1168602"/>
            <a:ext cx="1472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Instructions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3522748" y="2185687"/>
            <a:ext cx="1472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58" name="Content Placeholder 2"/>
          <p:cNvSpPr txBox="1">
            <a:spLocks/>
          </p:cNvSpPr>
          <p:nvPr/>
        </p:nvSpPr>
        <p:spPr>
          <a:xfrm>
            <a:off x="837102" y="3430650"/>
            <a:ext cx="4538462" cy="31329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2400" dirty="0" smtClean="0"/>
              <a:t>Relational (SQL)</a:t>
            </a:r>
          </a:p>
          <a:p>
            <a:pPr>
              <a:lnSpc>
                <a:spcPct val="125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2400" dirty="0" smtClean="0"/>
              <a:t>Data is stored in tables</a:t>
            </a:r>
          </a:p>
          <a:p>
            <a:pPr>
              <a:lnSpc>
                <a:spcPct val="125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2400" dirty="0" smtClean="0"/>
              <a:t>Examples: MySQL</a:t>
            </a:r>
            <a:endParaRPr lang="en-US" sz="2400" dirty="0" smtClean="0"/>
          </a:p>
        </p:txBody>
      </p:sp>
      <p:sp>
        <p:nvSpPr>
          <p:cNvPr id="59" name="Content Placeholder 2"/>
          <p:cNvSpPr txBox="1">
            <a:spLocks/>
          </p:cNvSpPr>
          <p:nvPr/>
        </p:nvSpPr>
        <p:spPr>
          <a:xfrm>
            <a:off x="6128539" y="3361925"/>
            <a:ext cx="4538462" cy="31329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2400" dirty="0" smtClean="0"/>
              <a:t>Non-Relational (NoSQL)</a:t>
            </a:r>
          </a:p>
          <a:p>
            <a:pPr>
              <a:lnSpc>
                <a:spcPct val="125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2400" dirty="0" err="1" smtClean="0"/>
              <a:t>sdsd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789703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3390</TotalTime>
  <Words>359</Words>
  <Application>Microsoft Office PowerPoint</Application>
  <PresentationFormat>Widescreen</PresentationFormat>
  <Paragraphs>64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Calibri Light</vt:lpstr>
      <vt:lpstr>Heiti SC Light</vt:lpstr>
      <vt:lpstr>Lora</vt:lpstr>
      <vt:lpstr>Wingdings</vt:lpstr>
      <vt:lpstr>Office Theme</vt:lpstr>
      <vt:lpstr>Introduction to Databases</vt:lpstr>
      <vt:lpstr>Content</vt:lpstr>
      <vt:lpstr>What is a Database?</vt:lpstr>
      <vt:lpstr>Database Management Systems (DBMS)</vt:lpstr>
      <vt:lpstr>Database Management Systems (DBMS)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Strategies for Effective Data Visualization</dc:title>
  <dc:creator>Дмитрий Борисенко</dc:creator>
  <cp:lastModifiedBy>Дмитрий Борисенко</cp:lastModifiedBy>
  <cp:revision>105</cp:revision>
  <dcterms:created xsi:type="dcterms:W3CDTF">2020-08-15T18:08:07Z</dcterms:created>
  <dcterms:modified xsi:type="dcterms:W3CDTF">2020-08-18T17:11:57Z</dcterms:modified>
</cp:coreProperties>
</file>