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B71B-6578-47F6-AD92-F77D98A8C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8E181-B9E9-4495-8EAF-D0EEDCDBD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71930-DFC2-4F30-9D3D-7E6BC0B3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D943-B2ED-4DB0-8C8A-7EFFB7BB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9894-1072-47EE-8AAF-D26C0B45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0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8B06-8E56-46BA-BED9-8EA30426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45AF0-F4AD-4A87-83A8-E0355235F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10D5F-525B-44EE-82DD-721A5993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BBD6-3CD3-4AAA-89F7-FD79A4A9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445EC-435E-4733-A9D1-4635BD1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32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25145-9AF1-4CDE-AC59-2EAFE5753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88CCA-E64E-408C-9F5A-0D8946F0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C078-A099-4F12-A497-53DACD7C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E643D-D34B-4411-BA99-CA1133C1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4ED3-4D0C-4E49-91DF-FCA62E08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5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426F-E511-4A66-8A89-8CFB732F7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B6117-FB92-493B-B820-D509013AC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18937-20ED-45D1-8FC5-14CAA89E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4EE6-8BC5-44B0-9C5D-4752683B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2163-5DA5-42D3-8E05-4EB68AE7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73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4C3D-8A31-458B-AE98-FB72BA07A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3C6BF-3E9E-444A-950F-59715D28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8FB6-BC6A-458A-A6F2-F1C499DB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580A-DE19-4C7C-A0DD-660167DA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5D66-AEC3-4233-BD3D-4FB4F633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04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ADE8-1666-48A3-BD70-8EB6B1B2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912C-0DA0-4D5A-B69A-072903ECA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FF8B5-9767-4C23-8778-B299BEAEC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B1DAD-A149-4A66-A8FE-D49C3698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8B40C-863D-49E1-90D8-A39AAA32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4228D-E8C1-4E37-A217-8D970B2E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25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F4A1-427C-4E7D-9767-665DA41F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F273B-C1B7-4401-8790-AEF31DFB8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B2B36-1DDB-4D11-B133-13C5C15E7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6B0AD-B952-4517-9AC5-EA7514C60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6AAF3D-9E6C-491B-AC25-11963B9F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F93D0-D12E-4F6D-B64D-5D589E77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8FE5C-E3D3-4959-A5D5-0F5D0E131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E95A-B108-4092-9FB7-079C78E31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803C-DFBA-4A85-8BB3-21A087A8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0057D-DA44-484A-8AA3-694E0EEA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1E562-8850-45EE-943F-1F42F034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92D83-3E66-4CA6-A568-A8DD24C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61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B144D-CEDA-4393-B9AD-E2791463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1A063-181E-48FD-90AA-2236B820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4258D-E67B-4252-AAEC-F5EEA529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66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6775-5B8C-4BE2-A7A6-DB42BEFC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43A33-98F8-44F5-A949-E6EC65F58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41431-D924-46A4-805D-5CA7A7C5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C26B-1E7F-4ACE-AFC7-E8894322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87E2C-FCA1-4DB2-AC1D-5647DEF6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1BF9E-93AB-449E-93C7-D534D152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1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5CB8-E1A3-4426-AEE1-3E8D4D4E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33F05E-9B93-4581-B6CA-C5AEE9D56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8D4B-7770-4F97-9315-CC0DDA82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FBC4C-DA52-4E3D-8577-52E1872A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A7221-6370-4C75-BD0F-C963B9B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3AE5-D430-4266-9758-DDF8E39C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92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CFC3D-D557-46C3-8E7F-DA23183B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A373-2B19-4255-9AFD-6A5FBFB1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DF15-BFE4-45DF-A33C-19C13C274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8290-7513-4934-A3F9-E15D48C27D39}" type="datetimeFigureOut">
              <a:rPr lang="en-GB" smtClean="0"/>
              <a:t>11/07/2019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EC328-A63C-4746-B851-84CE43EF2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BA8F-CE28-47A6-B6AB-DEBEEA7A5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C4B8F-5027-4605-9AF1-76EEA143AD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410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45A-344C-4FEE-9B5E-5E2C83AC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reprehenderit</a:t>
            </a:r>
            <a:r>
              <a:rPr lang="en-GB" dirty="0"/>
              <a:t> in </a:t>
            </a:r>
            <a:r>
              <a:rPr lang="en-GB" dirty="0" err="1"/>
              <a:t>voluptate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cillum</a:t>
            </a:r>
            <a:r>
              <a:rPr lang="en-GB" dirty="0"/>
              <a:t>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pariatur</a:t>
            </a:r>
            <a:r>
              <a:rPr lang="en-GB" dirty="0"/>
              <a:t>. </a:t>
            </a:r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 non </a:t>
            </a:r>
            <a:r>
              <a:rPr lang="en-GB" dirty="0" err="1"/>
              <a:t>proident</a:t>
            </a:r>
            <a:r>
              <a:rPr lang="en-GB" dirty="0"/>
              <a:t>, sunt in culpa qui </a:t>
            </a:r>
            <a:r>
              <a:rPr lang="en-GB" dirty="0" err="1"/>
              <a:t>officia</a:t>
            </a:r>
            <a:r>
              <a:rPr lang="en-GB" dirty="0"/>
              <a:t> </a:t>
            </a:r>
            <a:r>
              <a:rPr lang="en-GB" dirty="0" err="1"/>
              <a:t>deserunt</a:t>
            </a:r>
            <a:r>
              <a:rPr lang="en-GB" dirty="0"/>
              <a:t> </a:t>
            </a:r>
            <a:r>
              <a:rPr lang="en-GB" dirty="0" err="1"/>
              <a:t>mollit</a:t>
            </a:r>
            <a:r>
              <a:rPr lang="en-GB" dirty="0"/>
              <a:t> </a:t>
            </a:r>
            <a:r>
              <a:rPr lang="en-GB" dirty="0" err="1"/>
              <a:t>anim</a:t>
            </a:r>
            <a:r>
              <a:rPr lang="en-GB" dirty="0"/>
              <a:t> id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laborum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353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45A-344C-4FEE-9B5E-5E2C83AC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reprehenderit</a:t>
            </a:r>
            <a:r>
              <a:rPr lang="en-GB" dirty="0"/>
              <a:t> in </a:t>
            </a:r>
            <a:r>
              <a:rPr lang="en-GB" dirty="0" err="1"/>
              <a:t>voluptate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cillum</a:t>
            </a:r>
            <a:r>
              <a:rPr lang="en-GB" dirty="0"/>
              <a:t>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pariatur</a:t>
            </a:r>
            <a:r>
              <a:rPr lang="en-GB" dirty="0"/>
              <a:t>. </a:t>
            </a:r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 non </a:t>
            </a:r>
            <a:r>
              <a:rPr lang="en-GB" dirty="0" err="1"/>
              <a:t>proident</a:t>
            </a:r>
            <a:r>
              <a:rPr lang="en-GB" dirty="0"/>
              <a:t>, sunt in culpa qui </a:t>
            </a:r>
            <a:r>
              <a:rPr lang="en-GB" dirty="0" err="1"/>
              <a:t>officia</a:t>
            </a:r>
            <a:r>
              <a:rPr lang="en-GB" dirty="0"/>
              <a:t> </a:t>
            </a:r>
            <a:r>
              <a:rPr lang="en-GB" dirty="0" err="1"/>
              <a:t>deserunt</a:t>
            </a:r>
            <a:r>
              <a:rPr lang="en-GB" dirty="0"/>
              <a:t> </a:t>
            </a:r>
            <a:r>
              <a:rPr lang="en-GB" dirty="0" err="1"/>
              <a:t>mollit</a:t>
            </a:r>
            <a:r>
              <a:rPr lang="en-GB" dirty="0"/>
              <a:t> </a:t>
            </a:r>
            <a:r>
              <a:rPr lang="en-GB" dirty="0" err="1"/>
              <a:t>anim</a:t>
            </a:r>
            <a:r>
              <a:rPr lang="en-GB" dirty="0"/>
              <a:t> id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laborum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77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45A-344C-4FEE-9B5E-5E2C83AC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reprehenderit</a:t>
            </a:r>
            <a:r>
              <a:rPr lang="en-GB" dirty="0"/>
              <a:t> in </a:t>
            </a:r>
            <a:r>
              <a:rPr lang="en-GB" dirty="0" err="1"/>
              <a:t>voluptate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cillum</a:t>
            </a:r>
            <a:r>
              <a:rPr lang="en-GB" dirty="0"/>
              <a:t>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pariatur</a:t>
            </a:r>
            <a:r>
              <a:rPr lang="en-GB" dirty="0"/>
              <a:t>. </a:t>
            </a:r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 non </a:t>
            </a:r>
            <a:r>
              <a:rPr lang="en-GB" dirty="0" err="1"/>
              <a:t>proident</a:t>
            </a:r>
            <a:r>
              <a:rPr lang="en-GB" dirty="0"/>
              <a:t>, sunt in culpa qui </a:t>
            </a:r>
            <a:r>
              <a:rPr lang="en-GB" dirty="0" err="1"/>
              <a:t>officia</a:t>
            </a:r>
            <a:r>
              <a:rPr lang="en-GB" dirty="0"/>
              <a:t> </a:t>
            </a:r>
            <a:r>
              <a:rPr lang="en-GB" dirty="0" err="1"/>
              <a:t>deserunt</a:t>
            </a:r>
            <a:r>
              <a:rPr lang="en-GB" dirty="0"/>
              <a:t> </a:t>
            </a:r>
            <a:r>
              <a:rPr lang="en-GB" dirty="0" err="1"/>
              <a:t>mollit</a:t>
            </a:r>
            <a:r>
              <a:rPr lang="en-GB" dirty="0"/>
              <a:t> </a:t>
            </a:r>
            <a:r>
              <a:rPr lang="en-GB" dirty="0" err="1"/>
              <a:t>anim</a:t>
            </a:r>
            <a:r>
              <a:rPr lang="en-GB" dirty="0"/>
              <a:t> id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laborum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248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8545A-344C-4FEE-9B5E-5E2C83AC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do </a:t>
            </a:r>
            <a:r>
              <a:rPr lang="en-GB" dirty="0" err="1"/>
              <a:t>eiusmod</a:t>
            </a:r>
            <a:r>
              <a:rPr lang="en-GB" dirty="0"/>
              <a:t> </a:t>
            </a:r>
            <a:r>
              <a:rPr lang="en-GB" dirty="0" err="1"/>
              <a:t>tempor</a:t>
            </a:r>
            <a:r>
              <a:rPr lang="en-GB" dirty="0"/>
              <a:t> </a:t>
            </a:r>
            <a:r>
              <a:rPr lang="en-GB" dirty="0" err="1"/>
              <a:t>incididunt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labore</a:t>
            </a:r>
            <a:r>
              <a:rPr lang="en-GB" dirty="0"/>
              <a:t> et dolore magna </a:t>
            </a:r>
            <a:r>
              <a:rPr lang="en-GB" dirty="0" err="1"/>
              <a:t>aliqua</a:t>
            </a:r>
            <a:r>
              <a:rPr lang="en-GB" dirty="0"/>
              <a:t>. Ut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exercitation </a:t>
            </a:r>
            <a:r>
              <a:rPr lang="en-GB" dirty="0" err="1"/>
              <a:t>ullamco</a:t>
            </a:r>
            <a:r>
              <a:rPr lang="en-GB" dirty="0"/>
              <a:t> </a:t>
            </a:r>
            <a:r>
              <a:rPr lang="en-GB" dirty="0" err="1"/>
              <a:t>laboris</a:t>
            </a:r>
            <a:r>
              <a:rPr lang="en-GB" dirty="0"/>
              <a:t> nisi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aliquip</a:t>
            </a:r>
            <a:r>
              <a:rPr lang="en-GB" dirty="0"/>
              <a:t> ex </a:t>
            </a:r>
            <a:r>
              <a:rPr lang="en-GB" dirty="0" err="1"/>
              <a:t>ea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</a:t>
            </a:r>
            <a:r>
              <a:rPr lang="en-GB" dirty="0" err="1"/>
              <a:t>consequat</a:t>
            </a:r>
            <a:r>
              <a:rPr lang="en-GB" dirty="0"/>
              <a:t>. Duis </a:t>
            </a:r>
            <a:r>
              <a:rPr lang="en-GB" dirty="0" err="1"/>
              <a:t>aute</a:t>
            </a:r>
            <a:r>
              <a:rPr lang="en-GB" dirty="0"/>
              <a:t> </a:t>
            </a:r>
            <a:r>
              <a:rPr lang="en-GB" dirty="0" err="1"/>
              <a:t>irure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 in </a:t>
            </a:r>
            <a:r>
              <a:rPr lang="en-GB" dirty="0" err="1"/>
              <a:t>reprehenderit</a:t>
            </a:r>
            <a:r>
              <a:rPr lang="en-GB" dirty="0"/>
              <a:t> in </a:t>
            </a:r>
            <a:r>
              <a:rPr lang="en-GB" dirty="0" err="1"/>
              <a:t>voluptate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 </a:t>
            </a:r>
            <a:r>
              <a:rPr lang="en-GB" dirty="0" err="1"/>
              <a:t>esse</a:t>
            </a:r>
            <a:r>
              <a:rPr lang="en-GB" dirty="0"/>
              <a:t> </a:t>
            </a:r>
            <a:r>
              <a:rPr lang="en-GB" dirty="0" err="1"/>
              <a:t>cillum</a:t>
            </a:r>
            <a:r>
              <a:rPr lang="en-GB" dirty="0"/>
              <a:t> dolore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fugiat</a:t>
            </a:r>
            <a:r>
              <a:rPr lang="en-GB" dirty="0"/>
              <a:t> </a:t>
            </a:r>
            <a:r>
              <a:rPr lang="en-GB" dirty="0" err="1"/>
              <a:t>nulla</a:t>
            </a:r>
            <a:r>
              <a:rPr lang="en-GB" dirty="0"/>
              <a:t> </a:t>
            </a:r>
            <a:r>
              <a:rPr lang="en-GB" dirty="0" err="1"/>
              <a:t>pariatur</a:t>
            </a:r>
            <a:r>
              <a:rPr lang="en-GB" dirty="0"/>
              <a:t>. </a:t>
            </a:r>
            <a:r>
              <a:rPr lang="en-GB" dirty="0" err="1"/>
              <a:t>Excepteur</a:t>
            </a:r>
            <a:r>
              <a:rPr lang="en-GB" dirty="0"/>
              <a:t> </a:t>
            </a:r>
            <a:r>
              <a:rPr lang="en-GB" dirty="0" err="1"/>
              <a:t>sint</a:t>
            </a:r>
            <a:r>
              <a:rPr lang="en-GB" dirty="0"/>
              <a:t> </a:t>
            </a:r>
            <a:r>
              <a:rPr lang="en-GB" dirty="0" err="1"/>
              <a:t>occaecat</a:t>
            </a:r>
            <a:r>
              <a:rPr lang="en-GB" dirty="0"/>
              <a:t> </a:t>
            </a:r>
            <a:r>
              <a:rPr lang="en-GB" dirty="0" err="1"/>
              <a:t>cupidatat</a:t>
            </a:r>
            <a:r>
              <a:rPr lang="en-GB" dirty="0"/>
              <a:t> non </a:t>
            </a:r>
            <a:r>
              <a:rPr lang="en-GB" dirty="0" err="1"/>
              <a:t>proident</a:t>
            </a:r>
            <a:r>
              <a:rPr lang="en-GB" dirty="0"/>
              <a:t>, sunt in culpa qui </a:t>
            </a:r>
            <a:r>
              <a:rPr lang="en-GB" dirty="0" err="1"/>
              <a:t>officia</a:t>
            </a:r>
            <a:r>
              <a:rPr lang="en-GB" dirty="0"/>
              <a:t> </a:t>
            </a:r>
            <a:r>
              <a:rPr lang="en-GB" dirty="0" err="1"/>
              <a:t>deserunt</a:t>
            </a:r>
            <a:r>
              <a:rPr lang="en-GB" dirty="0"/>
              <a:t> </a:t>
            </a:r>
            <a:r>
              <a:rPr lang="en-GB" dirty="0" err="1"/>
              <a:t>mollit</a:t>
            </a:r>
            <a:r>
              <a:rPr lang="en-GB" dirty="0"/>
              <a:t> </a:t>
            </a:r>
            <a:r>
              <a:rPr lang="en-GB" dirty="0" err="1"/>
              <a:t>anim</a:t>
            </a:r>
            <a:r>
              <a:rPr lang="en-GB" dirty="0"/>
              <a:t> id </a:t>
            </a:r>
            <a:r>
              <a:rPr lang="en-GB" dirty="0" err="1"/>
              <a:t>est</a:t>
            </a:r>
            <a:r>
              <a:rPr lang="en-GB" dirty="0"/>
              <a:t> </a:t>
            </a:r>
            <a:r>
              <a:rPr lang="en-GB" dirty="0" err="1"/>
              <a:t>laborum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Hope</dc:creator>
  <cp:lastModifiedBy>Matthew Hope</cp:lastModifiedBy>
  <cp:revision>1</cp:revision>
  <dcterms:created xsi:type="dcterms:W3CDTF">2019-07-11T06:18:35Z</dcterms:created>
  <dcterms:modified xsi:type="dcterms:W3CDTF">2019-07-11T06:21:32Z</dcterms:modified>
</cp:coreProperties>
</file>