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86477" autoAdjust="0"/>
  </p:normalViewPr>
  <p:slideViewPr>
    <p:cSldViewPr>
      <p:cViewPr varScale="1">
        <p:scale>
          <a:sx n="64" d="100"/>
          <a:sy n="64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E52CB-1E37-4923-960F-35E1D8DAA2C0}" type="datetime1">
              <a:rPr lang="en-US"/>
              <a:pPr>
                <a:defRPr/>
              </a:pPr>
              <a:t>16-Jul-20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2630-646D-4D8A-A4D6-7DE86F57B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Linux Command Line 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the Shell?</a:t>
            </a:r>
          </a:p>
          <a:p>
            <a:r>
              <a:rPr lang="en-US" sz="1600" dirty="0"/>
              <a:t>Prepared by Dr. </a:t>
            </a:r>
            <a:r>
              <a:rPr lang="en-US" sz="1600" dirty="0" smtClean="0"/>
              <a:t>Reyes, New York City College </a:t>
            </a:r>
            <a:r>
              <a:rPr lang="en-US" sz="1600" smtClean="0"/>
              <a:t>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Command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Press up-arrow key for previous command</a:t>
            </a:r>
          </a:p>
          <a:p>
            <a:r>
              <a:rPr lang="en-US" dirty="0" smtClean="0"/>
              <a:t>Press down-arrow key for next command</a:t>
            </a:r>
          </a:p>
          <a:p>
            <a:r>
              <a:rPr lang="en-US" dirty="0" smtClean="0"/>
              <a:t>Press left-arrow key to move back in the same line</a:t>
            </a:r>
          </a:p>
          <a:p>
            <a:r>
              <a:rPr lang="en-US" dirty="0" smtClean="0"/>
              <a:t>Press right-arrow key to move back in the same line</a:t>
            </a:r>
          </a:p>
          <a:p>
            <a:r>
              <a:rPr lang="en-US" dirty="0" smtClean="0"/>
              <a:t>Limited support for mouse interaction</a:t>
            </a:r>
          </a:p>
          <a:p>
            <a:r>
              <a:rPr lang="en-US" dirty="0" smtClean="0"/>
              <a:t>Some keyboard shortcuts might not work, as they belong to Windows:</a:t>
            </a:r>
          </a:p>
          <a:p>
            <a:pPr lvl="1"/>
            <a:r>
              <a:rPr lang="en-US" dirty="0" smtClean="0"/>
              <a:t>Ctrl-C</a:t>
            </a:r>
          </a:p>
          <a:p>
            <a:pPr lvl="1"/>
            <a:r>
              <a:rPr lang="en-US" dirty="0" smtClean="0"/>
              <a:t>Ctrl-V</a:t>
            </a:r>
          </a:p>
        </p:txBody>
      </p:sp>
    </p:spTree>
    <p:extLst>
      <p:ext uri="{BB962C8B-B14F-4D97-AF65-F5344CB8AC3E}">
        <p14:creationId xmlns:p14="http://schemas.microsoft.com/office/powerpoint/2010/main" val="42090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err="1" smtClean="0"/>
              <a:t>What</a:t>
            </a:r>
            <a:r>
              <a:rPr lang="es-PR" dirty="0" smtClean="0"/>
              <a:t> </a:t>
            </a:r>
            <a:r>
              <a:rPr lang="es-PR" dirty="0" err="1" smtClean="0"/>
              <a:t>is</a:t>
            </a:r>
            <a:r>
              <a:rPr lang="es-PR" dirty="0" smtClean="0"/>
              <a:t> </a:t>
            </a:r>
            <a:r>
              <a:rPr lang="es-PR" dirty="0" err="1" smtClean="0"/>
              <a:t>the</a:t>
            </a:r>
            <a:r>
              <a:rPr lang="es-PR" dirty="0" smtClean="0"/>
              <a:t> 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i="1" dirty="0" smtClean="0"/>
              <a:t>Shell - </a:t>
            </a:r>
            <a:r>
              <a:rPr lang="en-US" sz="2400" b="0" i="0" u="none" strike="noStrike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a program that takes keyboard commands and passes them to the operating system to carry out</a:t>
            </a:r>
          </a:p>
          <a:p>
            <a:r>
              <a:rPr lang="es-PR" sz="2400" b="0" i="0" u="none" strike="noStrike" kern="1200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Types</a:t>
            </a:r>
            <a:r>
              <a:rPr lang="es-PR" sz="2400" b="0" i="0" u="none" strike="noStrike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 of </a:t>
            </a:r>
            <a:r>
              <a:rPr lang="es-PR" sz="2400" b="0" i="0" u="none" strike="noStrike" kern="1200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Shells</a:t>
            </a:r>
            <a:r>
              <a:rPr lang="es-PR" sz="2400" b="0" i="0" u="none" strike="noStrike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:</a:t>
            </a:r>
            <a:endParaRPr lang="en-US" sz="2400" b="0" i="0" u="none" strike="noStrike" kern="1200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  <a:p>
            <a:pPr lvl="1"/>
            <a:r>
              <a:rPr lang="en-US" i="1" dirty="0" smtClean="0"/>
              <a:t>C-Shell: </a:t>
            </a:r>
            <a:r>
              <a:rPr lang="en-US" i="1" dirty="0" err="1" smtClean="0"/>
              <a:t>csh</a:t>
            </a:r>
            <a:r>
              <a:rPr lang="en-US" i="1" dirty="0"/>
              <a:t>, </a:t>
            </a:r>
            <a:r>
              <a:rPr lang="en-US" i="1" dirty="0" err="1" smtClean="0"/>
              <a:t>tcsh</a:t>
            </a:r>
            <a:endParaRPr lang="en-US" i="1" dirty="0" smtClean="0"/>
          </a:p>
          <a:p>
            <a:pPr lvl="1"/>
            <a:r>
              <a:rPr lang="en-US" dirty="0"/>
              <a:t>Bourne</a:t>
            </a:r>
            <a:r>
              <a:rPr lang="en-US" i="1" dirty="0"/>
              <a:t> </a:t>
            </a:r>
            <a:r>
              <a:rPr lang="en-US" i="1" dirty="0" smtClean="0"/>
              <a:t>Shell: 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endParaRPr lang="en-US" i="1" dirty="0" smtClean="0"/>
          </a:p>
          <a:p>
            <a:pPr lvl="1"/>
            <a:r>
              <a:rPr lang="en-US" i="1" dirty="0" smtClean="0"/>
              <a:t>Bourne Again Shell: </a:t>
            </a:r>
            <a:r>
              <a:rPr lang="en-US" i="1" u="sng" dirty="0"/>
              <a:t>bash </a:t>
            </a:r>
            <a:endParaRPr lang="en-US" i="1" u="sng" dirty="0" smtClean="0"/>
          </a:p>
          <a:p>
            <a:r>
              <a:rPr lang="en-US" i="1" dirty="0" smtClean="0"/>
              <a:t>When using a GUI, a terminal emulator is used to interact with the shell</a:t>
            </a:r>
          </a:p>
          <a:p>
            <a:pPr lvl="1"/>
            <a:r>
              <a:rPr lang="en-US" i="1" dirty="0" smtClean="0"/>
              <a:t>KDE uses </a:t>
            </a:r>
            <a:r>
              <a:rPr lang="en-US" i="1" dirty="0" err="1" smtClean="0"/>
              <a:t>konsole</a:t>
            </a:r>
            <a:endParaRPr lang="en-US" i="1" dirty="0" smtClean="0"/>
          </a:p>
          <a:p>
            <a:pPr lvl="1"/>
            <a:r>
              <a:rPr lang="en-US" i="1" dirty="0" smtClean="0"/>
              <a:t>GNOME uses gnome-terminal</a:t>
            </a:r>
          </a:p>
        </p:txBody>
      </p:sp>
    </p:spTree>
    <p:extLst>
      <p:ext uri="{BB962C8B-B14F-4D97-AF65-F5344CB8AC3E}">
        <p14:creationId xmlns:p14="http://schemas.microsoft.com/office/powerpoint/2010/main" val="13360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Prompt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752599"/>
            <a:ext cx="6858000" cy="277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3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Privileges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Prompt ending with:</a:t>
            </a:r>
          </a:p>
          <a:p>
            <a:pPr lvl="1"/>
            <a:r>
              <a:rPr lang="en-US" dirty="0" smtClean="0"/>
              <a:t>$ - regular user, privileges varies</a:t>
            </a:r>
          </a:p>
          <a:p>
            <a:pPr lvl="1"/>
            <a:r>
              <a:rPr lang="en-US" dirty="0" smtClean="0"/>
              <a:t># - </a:t>
            </a:r>
            <a:r>
              <a:rPr lang="en-US" dirty="0" err="1" smtClean="0"/>
              <a:t>superuser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02" y="3200399"/>
            <a:ext cx="7826298" cy="239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9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Try the </a:t>
            </a:r>
            <a:r>
              <a:rPr lang="en-US" sz="3200" b="1" i="1" dirty="0" smtClean="0"/>
              <a:t>date </a:t>
            </a:r>
            <a:r>
              <a:rPr lang="en-US" sz="3200" dirty="0" smtClean="0"/>
              <a:t>command:</a:t>
            </a:r>
          </a:p>
          <a:p>
            <a:pPr lvl="1"/>
            <a:r>
              <a:rPr lang="en-US" sz="2000" dirty="0"/>
              <a:t>Displays the current date</a:t>
            </a:r>
          </a:p>
          <a:p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3200400"/>
            <a:ext cx="8663275" cy="113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Try the </a:t>
            </a:r>
            <a:r>
              <a:rPr lang="en-US" sz="3200" b="1" i="1" dirty="0" err="1" smtClean="0"/>
              <a:t>cal</a:t>
            </a:r>
            <a:r>
              <a:rPr lang="en-US" sz="3200" dirty="0" smtClean="0"/>
              <a:t> command:</a:t>
            </a:r>
          </a:p>
          <a:p>
            <a:pPr lvl="1"/>
            <a:r>
              <a:rPr lang="en-US" sz="2000" dirty="0"/>
              <a:t>Displays the calendar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5486400" cy="28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67000"/>
            <a:ext cx="8718645" cy="1614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Try the </a:t>
            </a:r>
            <a:r>
              <a:rPr lang="en-US" sz="3200" b="1" i="1" dirty="0" err="1" smtClean="0"/>
              <a:t>df</a:t>
            </a:r>
            <a:r>
              <a:rPr lang="en-US" sz="3200" dirty="0" smtClean="0"/>
              <a:t> command:</a:t>
            </a:r>
          </a:p>
          <a:p>
            <a:pPr lvl="1"/>
            <a:r>
              <a:rPr lang="en-US" sz="2000" dirty="0" smtClean="0"/>
              <a:t>Displays the disk available</a:t>
            </a:r>
          </a:p>
        </p:txBody>
      </p:sp>
    </p:spTree>
    <p:extLst>
      <p:ext uri="{BB962C8B-B14F-4D97-AF65-F5344CB8AC3E}">
        <p14:creationId xmlns:p14="http://schemas.microsoft.com/office/powerpoint/2010/main" val="159016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Try the </a:t>
            </a:r>
            <a:r>
              <a:rPr lang="en-US" sz="3200" b="1" i="1" dirty="0" smtClean="0"/>
              <a:t>free </a:t>
            </a:r>
            <a:r>
              <a:rPr lang="en-US" sz="3200" dirty="0" smtClean="0"/>
              <a:t>command:</a:t>
            </a:r>
          </a:p>
          <a:p>
            <a:pPr lvl="1"/>
            <a:r>
              <a:rPr lang="en-US" sz="2000" dirty="0" smtClean="0"/>
              <a:t>Displays the memory available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76425"/>
            <a:ext cx="8653075" cy="18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Try the </a:t>
            </a:r>
            <a:r>
              <a:rPr lang="en-US" sz="3200" b="1" i="1" dirty="0" smtClean="0"/>
              <a:t>exit</a:t>
            </a:r>
            <a:r>
              <a:rPr lang="en-US" sz="3200" dirty="0" smtClean="0"/>
              <a:t> command:</a:t>
            </a:r>
          </a:p>
          <a:p>
            <a:pPr lvl="1"/>
            <a:r>
              <a:rPr lang="en-US" sz="2000" dirty="0" smtClean="0"/>
              <a:t>Use it to exit the system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96381"/>
            <a:ext cx="478220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1731</TotalTime>
  <Words>218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Palatino Linotype</vt:lpstr>
      <vt:lpstr>Executive</vt:lpstr>
      <vt:lpstr>The Linux Command Line Chapter 1</vt:lpstr>
      <vt:lpstr>What is the Shell?</vt:lpstr>
      <vt:lpstr>Shell Prompt</vt:lpstr>
      <vt:lpstr>Session Privileges</vt:lpstr>
      <vt:lpstr>Some Simple Commands</vt:lpstr>
      <vt:lpstr>Some Simple Commands</vt:lpstr>
      <vt:lpstr>Some Simple Commands</vt:lpstr>
      <vt:lpstr>Some Simple Commands</vt:lpstr>
      <vt:lpstr>Some Simple Commands</vt:lpstr>
      <vt:lpstr>Command 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EMT 2390L Lecture 1</dc:title>
  <dc:creator>José Reyes Álamo</dc:creator>
  <cp:lastModifiedBy>José Reyes</cp:lastModifiedBy>
  <cp:revision>56</cp:revision>
  <dcterms:created xsi:type="dcterms:W3CDTF">2006-08-16T00:00:00Z</dcterms:created>
  <dcterms:modified xsi:type="dcterms:W3CDTF">2020-07-17T02:55:21Z</dcterms:modified>
</cp:coreProperties>
</file>