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4" r:id="rId3"/>
    <p:sldId id="265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6477" autoAdjust="0"/>
  </p:normalViewPr>
  <p:slideViewPr>
    <p:cSldViewPr>
      <p:cViewPr varScale="1">
        <p:scale>
          <a:sx n="62" d="100"/>
          <a:sy n="62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52CB-1E37-4923-960F-35E1D8DAA2C0}" type="datetime1">
              <a:rPr lang="en-US"/>
              <a:pPr>
                <a:defRPr/>
              </a:pPr>
              <a:t>28-Aug-19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2630-646D-4D8A-A4D6-7DE86F57B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Manipulating Files And Directories</a:t>
            </a:r>
            <a:endParaRPr lang="en-US" sz="2800" dirty="0"/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err="1"/>
              <a:t>Filesystem</a:t>
            </a:r>
            <a:r>
              <a:rPr lang="es-PR" dirty="0"/>
              <a:t> </a:t>
            </a:r>
            <a:r>
              <a:rPr lang="es-PR" dirty="0" err="1"/>
              <a:t>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953000" cy="4890896"/>
          </a:xfrm>
        </p:spPr>
        <p:txBody>
          <a:bodyPr/>
          <a:lstStyle/>
          <a:p>
            <a:r>
              <a:rPr lang="es-PR" dirty="0"/>
              <a:t>Linux uses </a:t>
            </a:r>
            <a:r>
              <a:rPr lang="en-US" i="1" dirty="0"/>
              <a:t>hierarchical directory structure</a:t>
            </a:r>
          </a:p>
          <a:p>
            <a:pPr lvl="1"/>
            <a:r>
              <a:rPr lang="en-US" dirty="0"/>
              <a:t>Tree-like structure</a:t>
            </a:r>
          </a:p>
          <a:p>
            <a:pPr lvl="1"/>
            <a:r>
              <a:rPr lang="en-US" dirty="0"/>
              <a:t>Root – First directory</a:t>
            </a:r>
          </a:p>
          <a:p>
            <a:pPr lvl="1"/>
            <a:r>
              <a:rPr lang="en-US" dirty="0"/>
              <a:t>Drives are not separate trees, instead they are mounted</a:t>
            </a:r>
          </a:p>
          <a:p>
            <a:pPr lvl="1"/>
            <a:r>
              <a:rPr lang="en-US" dirty="0"/>
              <a:t>You can see the files and the parent of the current directory</a:t>
            </a:r>
          </a:p>
          <a:p>
            <a:pPr lvl="1"/>
            <a:r>
              <a:rPr lang="en-US" dirty="0"/>
              <a:t>Each user account is </a:t>
            </a:r>
            <a:r>
              <a:rPr lang="en-US"/>
              <a:t>given its </a:t>
            </a:r>
            <a:r>
              <a:rPr lang="en-US" dirty="0"/>
              <a:t>own </a:t>
            </a:r>
            <a:r>
              <a:rPr lang="en-US" i="1" dirty="0"/>
              <a:t>home </a:t>
            </a:r>
            <a:r>
              <a:rPr lang="en-US" dirty="0"/>
              <a:t>directory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308746" cy="489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i="1" dirty="0" err="1"/>
              <a:t>pwd</a:t>
            </a:r>
            <a:r>
              <a:rPr lang="en-US" sz="2400" dirty="0"/>
              <a:t> - print working directory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709803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6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ls </a:t>
            </a:r>
            <a:r>
              <a:rPr lang="en-US" dirty="0"/>
              <a:t>– lists the files and sub-directories in the current working directory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495452"/>
            <a:ext cx="8763001" cy="10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8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cd </a:t>
            </a:r>
            <a:r>
              <a:rPr lang="en-US" dirty="0"/>
              <a:t>– change to the specified directory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7628"/>
            <a:ext cx="6172200" cy="15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7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Parameters for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parameters</a:t>
            </a:r>
          </a:p>
          <a:p>
            <a:pPr lvl="1"/>
            <a:r>
              <a:rPr lang="en-US" dirty="0"/>
              <a:t>. (dot) – current directory</a:t>
            </a:r>
          </a:p>
          <a:p>
            <a:pPr lvl="1"/>
            <a:r>
              <a:rPr lang="en-US" dirty="0"/>
              <a:t>.. (double dot) – parent directory</a:t>
            </a:r>
          </a:p>
          <a:p>
            <a:pPr lvl="1"/>
            <a:r>
              <a:rPr lang="en-US" dirty="0"/>
              <a:t>- (dash) – changes to the previous working directory</a:t>
            </a:r>
          </a:p>
          <a:p>
            <a:pPr lvl="1"/>
            <a:r>
              <a:rPr lang="en-US" dirty="0"/>
              <a:t>~ (tilde) – changes to your home directory</a:t>
            </a:r>
          </a:p>
          <a:p>
            <a:pPr lvl="1"/>
            <a:r>
              <a:rPr lang="en-US" dirty="0"/>
              <a:t>~username – changed to home directory of username</a:t>
            </a:r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114799"/>
            <a:ext cx="4267200" cy="159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4152899"/>
            <a:ext cx="4546593" cy="15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04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1721</TotalTime>
  <Words>152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Palatino Linotype</vt:lpstr>
      <vt:lpstr>Executive</vt:lpstr>
      <vt:lpstr>The Linux Command Line Chapter 2</vt:lpstr>
      <vt:lpstr>Filesystem Tree</vt:lpstr>
      <vt:lpstr>Commands for Directories</vt:lpstr>
      <vt:lpstr>Commands for Directories</vt:lpstr>
      <vt:lpstr>Commands for Directories</vt:lpstr>
      <vt:lpstr>Special Parameters for 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54</cp:revision>
  <dcterms:created xsi:type="dcterms:W3CDTF">2006-08-16T00:00:00Z</dcterms:created>
  <dcterms:modified xsi:type="dcterms:W3CDTF">2019-08-28T17:40:43Z</dcterms:modified>
</cp:coreProperties>
</file>