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86477" autoAdjust="0"/>
  </p:normalViewPr>
  <p:slideViewPr>
    <p:cSldViewPr>
      <p:cViewPr varScale="1">
        <p:scale>
          <a:sx n="62" d="100"/>
          <a:sy n="62" d="100"/>
        </p:scale>
        <p:origin x="8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E52CB-1E37-4923-960F-35E1D8DAA2C0}" type="datetime1">
              <a:rPr lang="en-US"/>
              <a:pPr>
                <a:defRPr/>
              </a:pPr>
              <a:t>29-Aug-19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2630-646D-4D8A-A4D6-7DE86F57B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Linux Command Line 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Exploring the System</a:t>
            </a:r>
          </a:p>
          <a:p>
            <a:r>
              <a:rPr lang="en-US" sz="1600" dirty="0"/>
              <a:t>Prepared by Dr. Reyes, New York City College </a:t>
            </a:r>
            <a:r>
              <a:rPr lang="en-US" sz="1600"/>
              <a:t>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Linux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199"/>
            <a:ext cx="6096000" cy="488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515D3079-819D-4840-ABFA-DB8657C13F7E}"/>
              </a:ext>
            </a:extLst>
          </p:cNvPr>
          <p:cNvSpPr/>
          <p:nvPr/>
        </p:nvSpPr>
        <p:spPr>
          <a:xfrm>
            <a:off x="1219200" y="4876800"/>
            <a:ext cx="990600" cy="533400"/>
          </a:xfrm>
          <a:prstGeom prst="donut">
            <a:avLst>
              <a:gd name="adj" fmla="val 136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2D1C94D2-61B0-4948-BB96-FC08F709C03C}"/>
              </a:ext>
            </a:extLst>
          </p:cNvPr>
          <p:cNvSpPr/>
          <p:nvPr/>
        </p:nvSpPr>
        <p:spPr>
          <a:xfrm>
            <a:off x="1233407" y="5689627"/>
            <a:ext cx="990600" cy="533400"/>
          </a:xfrm>
          <a:prstGeom prst="donut">
            <a:avLst>
              <a:gd name="adj" fmla="val 136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6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Linux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199"/>
            <a:ext cx="6705600" cy="452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B89A6A7B-A020-4076-A46E-C350BD5DCDFF}"/>
              </a:ext>
            </a:extLst>
          </p:cNvPr>
          <p:cNvSpPr/>
          <p:nvPr/>
        </p:nvSpPr>
        <p:spPr>
          <a:xfrm>
            <a:off x="1295400" y="1596385"/>
            <a:ext cx="990600" cy="533400"/>
          </a:xfrm>
          <a:prstGeom prst="donut">
            <a:avLst>
              <a:gd name="adj" fmla="val 136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4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Linux Directories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010400" cy="330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83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Filenames Facts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Filenames that begin with a period character are hidden. To display them use </a:t>
            </a:r>
            <a:r>
              <a:rPr lang="en-US" b="1" i="1" dirty="0" err="1"/>
              <a:t>ls</a:t>
            </a:r>
            <a:r>
              <a:rPr lang="en-US" b="1" i="1" dirty="0"/>
              <a:t> –a</a:t>
            </a:r>
          </a:p>
          <a:p>
            <a:r>
              <a:rPr lang="en-US" dirty="0"/>
              <a:t>Filenames are case sensitive</a:t>
            </a:r>
          </a:p>
          <a:p>
            <a:r>
              <a:rPr lang="en-US" dirty="0"/>
              <a:t>In Linux there are no file extensions such as .doc or .exe</a:t>
            </a:r>
          </a:p>
          <a:p>
            <a:r>
              <a:rPr lang="en-US" dirty="0"/>
              <a:t>Avoid using spaces and special characters even if is supported.</a:t>
            </a:r>
          </a:p>
        </p:txBody>
      </p:sp>
    </p:spTree>
    <p:extLst>
      <p:ext uri="{BB962C8B-B14F-4D97-AF65-F5344CB8AC3E}">
        <p14:creationId xmlns:p14="http://schemas.microsoft.com/office/powerpoint/2010/main" val="96612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</a:t>
            </a:r>
            <a:r>
              <a:rPr lang="en-US" i="1" dirty="0" err="1"/>
              <a:t>ls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the following options with </a:t>
            </a:r>
            <a:r>
              <a:rPr lang="en-US" b="1" i="1" dirty="0" err="1"/>
              <a:t>ls</a:t>
            </a:r>
            <a:endParaRPr lang="en-US" b="1" i="1" dirty="0"/>
          </a:p>
          <a:p>
            <a:pPr lvl="1"/>
            <a:r>
              <a:rPr lang="en-US" b="1" i="1" dirty="0" err="1"/>
              <a:t>ls</a:t>
            </a:r>
            <a:r>
              <a:rPr lang="en-US" b="1" i="1" dirty="0"/>
              <a:t> /</a:t>
            </a:r>
            <a:r>
              <a:rPr lang="en-US" b="1" i="1" dirty="0" err="1"/>
              <a:t>usr</a:t>
            </a:r>
            <a:endParaRPr lang="en-US" b="1" i="1" dirty="0"/>
          </a:p>
          <a:p>
            <a:pPr lvl="1"/>
            <a:r>
              <a:rPr lang="en-US" b="1" i="1" dirty="0" err="1"/>
              <a:t>ls</a:t>
            </a:r>
            <a:r>
              <a:rPr lang="en-US" b="1" i="1" dirty="0"/>
              <a:t> ~ /</a:t>
            </a:r>
            <a:r>
              <a:rPr lang="en-US" b="1" i="1" dirty="0" err="1"/>
              <a:t>usr</a:t>
            </a:r>
            <a:endParaRPr lang="en-US" b="1" i="1" dirty="0"/>
          </a:p>
          <a:p>
            <a:pPr lvl="1"/>
            <a:r>
              <a:rPr lang="en-US" b="1" i="1" dirty="0" err="1"/>
              <a:t>ls</a:t>
            </a:r>
            <a:r>
              <a:rPr lang="en-US" b="1" i="1" dirty="0"/>
              <a:t> – l</a:t>
            </a:r>
          </a:p>
          <a:p>
            <a:r>
              <a:rPr lang="en-US" dirty="0"/>
              <a:t>Most commands have options and arguments</a:t>
            </a:r>
          </a:p>
          <a:p>
            <a:pPr lvl="1"/>
            <a:r>
              <a:rPr lang="en-US" dirty="0"/>
              <a:t>command </a:t>
            </a:r>
            <a:r>
              <a:rPr lang="en-US" i="1" dirty="0"/>
              <a:t>–options </a:t>
            </a:r>
            <a:r>
              <a:rPr lang="en-US" dirty="0"/>
              <a:t>arguments</a:t>
            </a:r>
          </a:p>
          <a:p>
            <a:pPr lvl="1"/>
            <a:r>
              <a:rPr lang="en-US" dirty="0"/>
              <a:t>options might be a dash and a single character or two dashes followed by a word</a:t>
            </a:r>
          </a:p>
        </p:txBody>
      </p:sp>
    </p:spTree>
    <p:extLst>
      <p:ext uri="{BB962C8B-B14F-4D97-AF65-F5344CB8AC3E}">
        <p14:creationId xmlns:p14="http://schemas.microsoft.com/office/powerpoint/2010/main" val="289859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ls</a:t>
            </a:r>
            <a:r>
              <a:rPr lang="en-US" i="1" dirty="0"/>
              <a:t> </a:t>
            </a:r>
            <a:r>
              <a:rPr lang="en-US" dirty="0"/>
              <a:t>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16843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53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i="1" dirty="0" err="1"/>
              <a:t>ls</a:t>
            </a:r>
            <a:r>
              <a:rPr lang="en-US" i="1" dirty="0"/>
              <a:t> –l </a:t>
            </a:r>
            <a:r>
              <a:rPr lang="en-US" dirty="0"/>
              <a:t> What all that means?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90" y="1447800"/>
            <a:ext cx="6614674" cy="499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677256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04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23218"/>
            <a:ext cx="2864893" cy="4525963"/>
          </a:xfrm>
        </p:spPr>
        <p:txBody>
          <a:bodyPr/>
          <a:lstStyle/>
          <a:p>
            <a:r>
              <a:rPr lang="en-US" dirty="0"/>
              <a:t>To get the file type</a:t>
            </a:r>
          </a:p>
          <a:p>
            <a:pPr lvl="1"/>
            <a:r>
              <a:rPr lang="en-US" b="1" i="1" dirty="0"/>
              <a:t>file filename</a:t>
            </a:r>
          </a:p>
          <a:p>
            <a:r>
              <a:rPr lang="en-US" dirty="0"/>
              <a:t>To read a file</a:t>
            </a:r>
          </a:p>
          <a:p>
            <a:pPr lvl="1"/>
            <a:r>
              <a:rPr lang="en-US" b="1" i="1" dirty="0"/>
              <a:t>less </a:t>
            </a:r>
            <a:r>
              <a:rPr lang="en-US" b="1" dirty="0"/>
              <a:t>filename</a:t>
            </a:r>
          </a:p>
          <a:p>
            <a:pPr lvl="1"/>
            <a:r>
              <a:rPr lang="en-US" i="1" dirty="0"/>
              <a:t>less </a:t>
            </a:r>
            <a:r>
              <a:rPr lang="en-US" dirty="0"/>
              <a:t>is better than </a:t>
            </a:r>
            <a:r>
              <a:rPr lang="en-US" i="1" dirty="0"/>
              <a:t>more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64" y="1752600"/>
            <a:ext cx="599802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Linux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001000" cy="425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B27E54C3-EC32-4A0B-A0AF-C930CBCF9719}"/>
              </a:ext>
            </a:extLst>
          </p:cNvPr>
          <p:cNvSpPr/>
          <p:nvPr/>
        </p:nvSpPr>
        <p:spPr>
          <a:xfrm>
            <a:off x="440410" y="2362200"/>
            <a:ext cx="990600" cy="533400"/>
          </a:xfrm>
          <a:prstGeom prst="donut">
            <a:avLst>
              <a:gd name="adj" fmla="val 136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5C79EC72-EAE6-41DD-88F1-DC4B09C7161F}"/>
              </a:ext>
            </a:extLst>
          </p:cNvPr>
          <p:cNvSpPr/>
          <p:nvPr/>
        </p:nvSpPr>
        <p:spPr>
          <a:xfrm>
            <a:off x="440410" y="2804479"/>
            <a:ext cx="990600" cy="533400"/>
          </a:xfrm>
          <a:prstGeom prst="donut">
            <a:avLst>
              <a:gd name="adj" fmla="val 136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9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Linux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88451"/>
            <a:ext cx="5867400" cy="538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E8CC01A7-5D75-4E9F-9CA3-587F6D23E2E3}"/>
              </a:ext>
            </a:extLst>
          </p:cNvPr>
          <p:cNvSpPr/>
          <p:nvPr/>
        </p:nvSpPr>
        <p:spPr>
          <a:xfrm>
            <a:off x="1525292" y="5257800"/>
            <a:ext cx="1066800" cy="609600"/>
          </a:xfrm>
          <a:prstGeom prst="donut">
            <a:avLst>
              <a:gd name="adj" fmla="val 136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5B84BB64-FB2B-45CF-A5E3-5E42CBE072EE}"/>
              </a:ext>
            </a:extLst>
          </p:cNvPr>
          <p:cNvSpPr/>
          <p:nvPr/>
        </p:nvSpPr>
        <p:spPr>
          <a:xfrm>
            <a:off x="1447800" y="6171366"/>
            <a:ext cx="1066800" cy="609600"/>
          </a:xfrm>
          <a:prstGeom prst="donut">
            <a:avLst>
              <a:gd name="adj" fmla="val 136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3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Linux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91559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25C8D881-CA9E-4E8E-B576-C8BA460A9498}"/>
              </a:ext>
            </a:extLst>
          </p:cNvPr>
          <p:cNvSpPr/>
          <p:nvPr/>
        </p:nvSpPr>
        <p:spPr>
          <a:xfrm>
            <a:off x="1143000" y="5029200"/>
            <a:ext cx="990600" cy="533400"/>
          </a:xfrm>
          <a:prstGeom prst="donut">
            <a:avLst>
              <a:gd name="adj" fmla="val 136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79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1716</TotalTime>
  <Words>165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Palatino Linotype</vt:lpstr>
      <vt:lpstr>Executive</vt:lpstr>
      <vt:lpstr>The Linux Command Line Chapter 3</vt:lpstr>
      <vt:lpstr>Linux Filenames Facts</vt:lpstr>
      <vt:lpstr>Other uses of ls</vt:lpstr>
      <vt:lpstr>ls Options</vt:lpstr>
      <vt:lpstr>ls –l  What all that means?</vt:lpstr>
      <vt:lpstr>Commands for files</vt:lpstr>
      <vt:lpstr>Some Linux Directories</vt:lpstr>
      <vt:lpstr>Some Linux Directories</vt:lpstr>
      <vt:lpstr>Some Linux Directories</vt:lpstr>
      <vt:lpstr>Some Linux Directories</vt:lpstr>
      <vt:lpstr>Some Linux Directories</vt:lpstr>
      <vt:lpstr>Some Linux Directories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 2390L Lecture 1</dc:title>
  <dc:creator>José Reyes Álamo</dc:creator>
  <cp:lastModifiedBy>José Reyes</cp:lastModifiedBy>
  <cp:revision>55</cp:revision>
  <dcterms:created xsi:type="dcterms:W3CDTF">2006-08-16T00:00:00Z</dcterms:created>
  <dcterms:modified xsi:type="dcterms:W3CDTF">2019-08-29T18:39:42Z</dcterms:modified>
</cp:coreProperties>
</file>